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12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07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47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60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51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05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30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64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189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55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B2482-BB6D-4906-996F-E901C638950C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4B47-3917-42FC-96A5-3AE4FF0F34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56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627784" y="273050"/>
            <a:ext cx="6696744" cy="707678"/>
          </a:xfrm>
        </p:spPr>
        <p:txBody>
          <a:bodyPr>
            <a:normAutofit/>
          </a:bodyPr>
          <a:lstStyle/>
          <a:p>
            <a:r>
              <a:rPr lang="sv-SE" sz="4000" dirty="0" smtClean="0"/>
              <a:t>	Nya Ostbågar!</a:t>
            </a:r>
            <a:endParaRPr lang="sv-SE" sz="4000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4" y="8384"/>
            <a:ext cx="2240280" cy="1303020"/>
          </a:xfrm>
        </p:spPr>
      </p:pic>
      <p:sp>
        <p:nvSpPr>
          <p:cNvPr id="18" name="Platshållare för text 17"/>
          <p:cNvSpPr>
            <a:spLocks noGrp="1"/>
          </p:cNvSpPr>
          <p:nvPr>
            <p:ph type="body" sz="half" idx="2"/>
          </p:nvPr>
        </p:nvSpPr>
        <p:spPr>
          <a:xfrm>
            <a:off x="107504" y="1268760"/>
            <a:ext cx="5184576" cy="5589240"/>
          </a:xfrm>
        </p:spPr>
        <p:txBody>
          <a:bodyPr>
            <a:normAutofit fontScale="25000" lnSpcReduction="20000"/>
          </a:bodyPr>
          <a:lstStyle/>
          <a:p>
            <a:r>
              <a:rPr lang="sv-SE" sz="5600" b="1" dirty="0" err="1" smtClean="0"/>
              <a:t>Herr’s</a:t>
            </a:r>
            <a:r>
              <a:rPr lang="sv-SE" sz="5600" b="1" dirty="0" smtClean="0"/>
              <a:t>  </a:t>
            </a:r>
            <a:r>
              <a:rPr lang="sv-SE" sz="5600" b="1" dirty="0" err="1" smtClean="0"/>
              <a:t>Baked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Cheese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Curls</a:t>
            </a:r>
            <a:r>
              <a:rPr lang="sv-SE" sz="5600" b="1" dirty="0" smtClean="0"/>
              <a:t> </a:t>
            </a:r>
            <a:r>
              <a:rPr lang="sv-SE" sz="5600" b="1" dirty="0" smtClean="0"/>
              <a:t>12x198,5g*, **</a:t>
            </a:r>
            <a:endParaRPr lang="sv-SE" sz="5600" b="1" dirty="0" smtClean="0"/>
          </a:p>
          <a:p>
            <a:r>
              <a:rPr lang="sv-SE" sz="5600" b="1" dirty="0" smtClean="0"/>
              <a:t>-art.nr: 11002</a:t>
            </a:r>
          </a:p>
          <a:p>
            <a:r>
              <a:rPr lang="sv-SE" sz="5600" b="1" dirty="0" smtClean="0"/>
              <a:t>-EAN: 072600005518</a:t>
            </a:r>
          </a:p>
          <a:p>
            <a:endParaRPr lang="sv-SE" sz="5600" b="1" dirty="0"/>
          </a:p>
          <a:p>
            <a:r>
              <a:rPr lang="sv-SE" sz="5600" b="1" dirty="0" err="1" smtClean="0"/>
              <a:t>Herr’s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Jalapeno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Cheese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Curls</a:t>
            </a:r>
            <a:r>
              <a:rPr lang="sv-SE" sz="5600" b="1" dirty="0" smtClean="0"/>
              <a:t> </a:t>
            </a:r>
            <a:r>
              <a:rPr lang="sv-SE" sz="5600" b="1" dirty="0" smtClean="0"/>
              <a:t>9x198,5g**</a:t>
            </a:r>
            <a:endParaRPr lang="sv-SE" sz="5600" b="1" dirty="0" smtClean="0"/>
          </a:p>
          <a:p>
            <a:r>
              <a:rPr lang="sv-SE" sz="5600" b="1" dirty="0" smtClean="0"/>
              <a:t>-art.nr: 11003</a:t>
            </a:r>
          </a:p>
          <a:p>
            <a:r>
              <a:rPr lang="sv-SE" sz="5600" b="1" dirty="0" smtClean="0"/>
              <a:t>-EAN:  07260009172</a:t>
            </a:r>
          </a:p>
          <a:p>
            <a:endParaRPr lang="sv-SE" sz="5600" b="1" dirty="0"/>
          </a:p>
          <a:p>
            <a:r>
              <a:rPr lang="sv-SE" sz="5600" b="1" dirty="0" err="1" smtClean="0"/>
              <a:t>Herr’s</a:t>
            </a:r>
            <a:r>
              <a:rPr lang="sv-SE" sz="5600" b="1" dirty="0" smtClean="0"/>
              <a:t> Pizza </a:t>
            </a:r>
            <a:r>
              <a:rPr lang="sv-SE" sz="5600" b="1" dirty="0" err="1" smtClean="0"/>
              <a:t>Flavored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Cheese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Curls</a:t>
            </a:r>
            <a:r>
              <a:rPr lang="sv-SE" sz="5600" b="1" dirty="0" smtClean="0"/>
              <a:t>**</a:t>
            </a:r>
            <a:endParaRPr lang="sv-SE" sz="5600" b="1" dirty="0" smtClean="0"/>
          </a:p>
          <a:p>
            <a:r>
              <a:rPr lang="sv-SE" sz="5600" b="1" dirty="0" smtClean="0"/>
              <a:t>-art.nr: 11004</a:t>
            </a:r>
          </a:p>
          <a:p>
            <a:r>
              <a:rPr lang="sv-SE" sz="5600" b="1" dirty="0" smtClean="0"/>
              <a:t>-EAN: 072600071193</a:t>
            </a:r>
          </a:p>
          <a:p>
            <a:endParaRPr lang="sv-SE" sz="5600" b="1" dirty="0"/>
          </a:p>
          <a:p>
            <a:r>
              <a:rPr lang="sv-SE" sz="5600" b="1" dirty="0" err="1" smtClean="0"/>
              <a:t>Herr’s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Nacho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Cheese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Curls</a:t>
            </a:r>
            <a:r>
              <a:rPr lang="sv-SE" sz="5600" b="1" dirty="0" smtClean="0"/>
              <a:t>**</a:t>
            </a:r>
            <a:endParaRPr lang="sv-SE" sz="5600" b="1" dirty="0" smtClean="0"/>
          </a:p>
          <a:p>
            <a:r>
              <a:rPr lang="sv-SE" sz="5600" b="1" dirty="0" smtClean="0"/>
              <a:t>-art.nr: 11005</a:t>
            </a:r>
          </a:p>
          <a:p>
            <a:r>
              <a:rPr lang="sv-SE" sz="5600" b="1" dirty="0" smtClean="0"/>
              <a:t>-EAN: 072600071209</a:t>
            </a:r>
          </a:p>
          <a:p>
            <a:endParaRPr lang="sv-SE" sz="5600" b="1" dirty="0"/>
          </a:p>
          <a:p>
            <a:r>
              <a:rPr lang="sv-SE" sz="5600" b="1" dirty="0" err="1" smtClean="0"/>
              <a:t>Herr’s</a:t>
            </a:r>
            <a:r>
              <a:rPr lang="sv-SE" sz="5600" b="1" dirty="0" smtClean="0"/>
              <a:t> Bacon Cheddar </a:t>
            </a:r>
            <a:r>
              <a:rPr lang="sv-SE" sz="5600" b="1" dirty="0" err="1" smtClean="0"/>
              <a:t>Cheese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Curls</a:t>
            </a:r>
            <a:r>
              <a:rPr lang="sv-SE" sz="5600" b="1" dirty="0" smtClean="0"/>
              <a:t>**</a:t>
            </a:r>
            <a:endParaRPr lang="sv-SE" sz="5600" b="1" dirty="0" smtClean="0"/>
          </a:p>
          <a:p>
            <a:r>
              <a:rPr lang="sv-SE" sz="5600" b="1" dirty="0" smtClean="0"/>
              <a:t>-art.nr: 11006</a:t>
            </a:r>
          </a:p>
          <a:p>
            <a:r>
              <a:rPr lang="sv-SE" sz="5600" b="1" dirty="0" smtClean="0"/>
              <a:t>-EAN: 072600071186</a:t>
            </a:r>
          </a:p>
          <a:p>
            <a:endParaRPr lang="sv-SE" sz="5600" b="1" dirty="0"/>
          </a:p>
          <a:p>
            <a:r>
              <a:rPr lang="sv-SE" sz="5600" b="1" dirty="0" smtClean="0"/>
              <a:t>*Större </a:t>
            </a:r>
            <a:r>
              <a:rPr lang="sv-SE" sz="5600" b="1" dirty="0" smtClean="0"/>
              <a:t>förpackning</a:t>
            </a:r>
          </a:p>
          <a:p>
            <a:r>
              <a:rPr lang="sv-SE" sz="5600" b="1" dirty="0" smtClean="0"/>
              <a:t>** Innehåller azofärgämnen. </a:t>
            </a:r>
            <a:endParaRPr lang="sv-SE" sz="5600" b="1" dirty="0" smtClean="0"/>
          </a:p>
          <a:p>
            <a:endParaRPr lang="sv-SE" sz="4800" b="1" dirty="0" smtClean="0"/>
          </a:p>
          <a:p>
            <a:endParaRPr lang="sv-SE" b="1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04" y="1401320"/>
            <a:ext cx="1584176" cy="213360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669" y="1916832"/>
            <a:ext cx="1941537" cy="2637254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41989"/>
            <a:ext cx="1859280" cy="263652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252" y="1170650"/>
            <a:ext cx="1758052" cy="250542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232" y="4539482"/>
            <a:ext cx="1651018" cy="20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59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Bildspel på skärmen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 Nya Ostbågar!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Nya Ostbågar!</dc:title>
  <dc:creator>Milas</dc:creator>
  <cp:lastModifiedBy>Milas</cp:lastModifiedBy>
  <cp:revision>1</cp:revision>
  <dcterms:created xsi:type="dcterms:W3CDTF">2014-04-08T11:38:06Z</dcterms:created>
  <dcterms:modified xsi:type="dcterms:W3CDTF">2014-04-08T11:39:51Z</dcterms:modified>
</cp:coreProperties>
</file>