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4"/>
    <p:sldMasterId id="2147483763" r:id="rId5"/>
    <p:sldMasterId id="2147483682" r:id="rId6"/>
    <p:sldMasterId id="2147483690" r:id="rId7"/>
  </p:sldMasterIdLst>
  <p:notesMasterIdLst>
    <p:notesMasterId r:id="rId24"/>
  </p:notesMasterIdLst>
  <p:handoutMasterIdLst>
    <p:handoutMasterId r:id="rId25"/>
  </p:handoutMasterIdLst>
  <p:sldIdLst>
    <p:sldId id="316" r:id="rId8"/>
    <p:sldId id="347" r:id="rId9"/>
    <p:sldId id="323" r:id="rId10"/>
    <p:sldId id="330" r:id="rId11"/>
    <p:sldId id="327" r:id="rId12"/>
    <p:sldId id="333" r:id="rId13"/>
    <p:sldId id="313" r:id="rId14"/>
    <p:sldId id="338" r:id="rId15"/>
    <p:sldId id="351" r:id="rId16"/>
    <p:sldId id="336" r:id="rId17"/>
    <p:sldId id="340" r:id="rId18"/>
    <p:sldId id="342" r:id="rId19"/>
    <p:sldId id="349" r:id="rId20"/>
    <p:sldId id="350" r:id="rId21"/>
    <p:sldId id="354" r:id="rId22"/>
    <p:sldId id="322" r:id="rId23"/>
  </p:sldIdLst>
  <p:sldSz cx="7561263" cy="10693400"/>
  <p:notesSz cx="7099300" cy="10234613"/>
  <p:defaultTextStyle>
    <a:defPPr>
      <a:defRPr lang="en-US"/>
    </a:defPPr>
    <a:lvl1pPr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1pPr>
    <a:lvl2pPr marL="497845"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2pPr>
    <a:lvl3pPr marL="995690"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3pPr>
    <a:lvl4pPr marL="1493535"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4pPr>
    <a:lvl5pPr marL="1991380"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5pPr>
    <a:lvl6pPr marL="2489225" algn="l" defTabSz="995690" rtl="0" eaLnBrk="1" latinLnBrk="0" hangingPunct="1">
      <a:defRPr sz="2600" kern="1200">
        <a:solidFill>
          <a:schemeClr val="tx1"/>
        </a:solidFill>
        <a:latin typeface="Arial" pitchFamily="34" charset="0"/>
        <a:ea typeface="ヒラギノ角ゴ Pro W3"/>
        <a:cs typeface="ヒラギノ角ゴ Pro W3"/>
      </a:defRPr>
    </a:lvl6pPr>
    <a:lvl7pPr marL="2987070" algn="l" defTabSz="995690" rtl="0" eaLnBrk="1" latinLnBrk="0" hangingPunct="1">
      <a:defRPr sz="2600" kern="1200">
        <a:solidFill>
          <a:schemeClr val="tx1"/>
        </a:solidFill>
        <a:latin typeface="Arial" pitchFamily="34" charset="0"/>
        <a:ea typeface="ヒラギノ角ゴ Pro W3"/>
        <a:cs typeface="ヒラギノ角ゴ Pro W3"/>
      </a:defRPr>
    </a:lvl7pPr>
    <a:lvl8pPr marL="3484916" algn="l" defTabSz="995690" rtl="0" eaLnBrk="1" latinLnBrk="0" hangingPunct="1">
      <a:defRPr sz="2600" kern="1200">
        <a:solidFill>
          <a:schemeClr val="tx1"/>
        </a:solidFill>
        <a:latin typeface="Arial" pitchFamily="34" charset="0"/>
        <a:ea typeface="ヒラギノ角ゴ Pro W3"/>
        <a:cs typeface="ヒラギノ角ゴ Pro W3"/>
      </a:defRPr>
    </a:lvl8pPr>
    <a:lvl9pPr marL="3982761" algn="l" defTabSz="995690" rtl="0" eaLnBrk="1" latinLnBrk="0" hangingPunct="1">
      <a:defRPr sz="2600" kern="1200">
        <a:solidFill>
          <a:schemeClr val="tx1"/>
        </a:solidFill>
        <a:latin typeface="Arial"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4847"/>
    <a:srgbClr val="000000"/>
    <a:srgbClr val="0000FF"/>
    <a:srgbClr val="425968"/>
    <a:srgbClr val="C81F28"/>
    <a:srgbClr val="B50E20"/>
    <a:srgbClr val="91A3B0"/>
    <a:srgbClr val="E68534"/>
    <a:srgbClr val="FF6600"/>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89" autoAdjust="0"/>
    <p:restoredTop sz="94570" autoAdjust="0"/>
  </p:normalViewPr>
  <p:slideViewPr>
    <p:cSldViewPr snapToGrid="0" snapToObjects="1">
      <p:cViewPr>
        <p:scale>
          <a:sx n="100" d="100"/>
          <a:sy n="100" d="100"/>
        </p:scale>
        <p:origin x="-1776" y="1290"/>
      </p:cViewPr>
      <p:guideLst>
        <p:guide orient="horz" pos="6114"/>
        <p:guide/>
      </p:guideLst>
    </p:cSldViewPr>
  </p:slideViewPr>
  <p:outlineViewPr>
    <p:cViewPr>
      <p:scale>
        <a:sx n="33" d="100"/>
        <a:sy n="33" d="100"/>
      </p:scale>
      <p:origin x="30" y="22596"/>
    </p:cViewPr>
  </p:outlineViewPr>
  <p:notesTextViewPr>
    <p:cViewPr>
      <p:scale>
        <a:sx n="100" d="100"/>
        <a:sy n="100" d="100"/>
      </p:scale>
      <p:origin x="0" y="0"/>
    </p:cViewPr>
  </p:notesTextViewPr>
  <p:sorterViewPr>
    <p:cViewPr>
      <p:scale>
        <a:sx n="65" d="100"/>
        <a:sy n="65" d="100"/>
      </p:scale>
      <p:origin x="0" y="0"/>
    </p:cViewPr>
  </p:sorterViewPr>
  <p:notesViewPr>
    <p:cSldViewPr snapToGrid="0" snapToObjects="1">
      <p:cViewPr>
        <p:scale>
          <a:sx n="110" d="100"/>
          <a:sy n="110" d="100"/>
        </p:scale>
        <p:origin x="-3264" y="666"/>
      </p:cViewPr>
      <p:guideLst>
        <p:guide orient="horz" pos="3224"/>
        <p:guide pos="2237"/>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137" cy="511731"/>
          </a:xfrm>
          <a:prstGeom prst="rect">
            <a:avLst/>
          </a:prstGeom>
        </p:spPr>
        <p:txBody>
          <a:bodyPr vert="horz" lIns="94750" tIns="47376" rIns="94750" bIns="47376" rtlCol="0"/>
          <a:lstStyle>
            <a:lvl1pPr algn="l">
              <a:defRPr sz="1000" dirty="0">
                <a:solidFill>
                  <a:srgbClr val="425968"/>
                </a:solidFill>
                <a:latin typeface="Arial"/>
                <a:ea typeface="ヒラギノ角ゴ Pro W3" charset="0"/>
                <a:cs typeface="Arial"/>
              </a:defRPr>
            </a:lvl1pPr>
          </a:lstStyle>
          <a:p>
            <a:pPr>
              <a:defRPr/>
            </a:pPr>
            <a:endParaRPr lang="en-US"/>
          </a:p>
        </p:txBody>
      </p:sp>
      <p:sp>
        <p:nvSpPr>
          <p:cNvPr id="3" name="Date Placeholder 2"/>
          <p:cNvSpPr>
            <a:spLocks noGrp="1"/>
          </p:cNvSpPr>
          <p:nvPr>
            <p:ph type="dt" sz="quarter" idx="1"/>
          </p:nvPr>
        </p:nvSpPr>
        <p:spPr>
          <a:xfrm>
            <a:off x="4020508" y="1"/>
            <a:ext cx="3077137" cy="511731"/>
          </a:xfrm>
          <a:prstGeom prst="rect">
            <a:avLst/>
          </a:prstGeom>
        </p:spPr>
        <p:txBody>
          <a:bodyPr vert="horz" wrap="square" lIns="94750" tIns="47376" rIns="94750" bIns="47376" numCol="1" anchor="t" anchorCtr="0" compatLnSpc="1">
            <a:prstTxWarp prst="textNoShape">
              <a:avLst/>
            </a:prstTxWarp>
          </a:bodyPr>
          <a:lstStyle>
            <a:lvl1pPr algn="r">
              <a:defRPr sz="1000">
                <a:solidFill>
                  <a:srgbClr val="425968"/>
                </a:solidFill>
                <a:latin typeface="Arial"/>
                <a:ea typeface="ヒラギノ角ゴ Pro W3" charset="-128"/>
                <a:cs typeface="+mn-cs"/>
              </a:defRPr>
            </a:lvl1pPr>
          </a:lstStyle>
          <a:p>
            <a:pPr>
              <a:defRPr/>
            </a:pPr>
            <a:fld id="{FEB20914-D169-4EED-9ACB-E283AA0BA36B}" type="datetimeFigureOut">
              <a:rPr lang="en-US"/>
              <a:pPr>
                <a:defRPr/>
              </a:pPr>
              <a:t>5/20/2016</a:t>
            </a:fld>
            <a:endParaRPr lang="en-US" dirty="0"/>
          </a:p>
        </p:txBody>
      </p:sp>
      <p:sp>
        <p:nvSpPr>
          <p:cNvPr id="4" name="Footer Placeholder 3"/>
          <p:cNvSpPr>
            <a:spLocks noGrp="1"/>
          </p:cNvSpPr>
          <p:nvPr>
            <p:ph type="ftr" sz="quarter" idx="2"/>
          </p:nvPr>
        </p:nvSpPr>
        <p:spPr>
          <a:xfrm>
            <a:off x="0" y="9721240"/>
            <a:ext cx="3077137" cy="511731"/>
          </a:xfrm>
          <a:prstGeom prst="rect">
            <a:avLst/>
          </a:prstGeom>
        </p:spPr>
        <p:txBody>
          <a:bodyPr vert="horz" lIns="94750" tIns="47376" rIns="94750" bIns="47376" rtlCol="0" anchor="b"/>
          <a:lstStyle>
            <a:lvl1pPr algn="l">
              <a:defRPr sz="1000" dirty="0">
                <a:solidFill>
                  <a:srgbClr val="425968"/>
                </a:solidFill>
                <a:latin typeface="Arial"/>
                <a:ea typeface="ヒラギノ角ゴ Pro W3" charset="0"/>
                <a:cs typeface="Arial"/>
              </a:defRPr>
            </a:lvl1pPr>
          </a:lstStyle>
          <a:p>
            <a:pPr>
              <a:defRPr/>
            </a:pPr>
            <a:endParaRPr lang="en-US"/>
          </a:p>
        </p:txBody>
      </p:sp>
      <p:sp>
        <p:nvSpPr>
          <p:cNvPr id="5" name="Slide Number Placeholder 4"/>
          <p:cNvSpPr>
            <a:spLocks noGrp="1"/>
          </p:cNvSpPr>
          <p:nvPr>
            <p:ph type="sldNum" sz="quarter" idx="3"/>
          </p:nvPr>
        </p:nvSpPr>
        <p:spPr>
          <a:xfrm>
            <a:off x="4020508" y="9721240"/>
            <a:ext cx="3077137" cy="511731"/>
          </a:xfrm>
          <a:prstGeom prst="rect">
            <a:avLst/>
          </a:prstGeom>
        </p:spPr>
        <p:txBody>
          <a:bodyPr vert="horz" wrap="square" lIns="94750" tIns="47376" rIns="94750" bIns="47376" numCol="1" anchor="b" anchorCtr="0" compatLnSpc="1">
            <a:prstTxWarp prst="textNoShape">
              <a:avLst/>
            </a:prstTxWarp>
          </a:bodyPr>
          <a:lstStyle>
            <a:lvl1pPr algn="r">
              <a:defRPr sz="1000">
                <a:solidFill>
                  <a:srgbClr val="425968"/>
                </a:solidFill>
                <a:latin typeface="Arial"/>
                <a:ea typeface="ヒラギノ角ゴ Pro W3" charset="-128"/>
                <a:cs typeface="+mn-cs"/>
              </a:defRPr>
            </a:lvl1pPr>
          </a:lstStyle>
          <a:p>
            <a:pPr>
              <a:defRPr/>
            </a:pPr>
            <a:fld id="{3C3427ED-C119-4B9F-8EC6-90A151E4B821}" type="slidenum">
              <a:rPr lang="en-US"/>
              <a:pPr>
                <a:defRPr/>
              </a:pPr>
              <a:t>‹Nr.›</a:t>
            </a:fld>
            <a:endParaRPr lang="en-US" dirty="0"/>
          </a:p>
        </p:txBody>
      </p:sp>
    </p:spTree>
    <p:extLst>
      <p:ext uri="{BB962C8B-B14F-4D97-AF65-F5344CB8AC3E}">
        <p14:creationId xmlns:p14="http://schemas.microsoft.com/office/powerpoint/2010/main" val="127111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801688" y="596900"/>
            <a:ext cx="5397500" cy="7634288"/>
          </a:xfrm>
          <a:prstGeom prst="rect">
            <a:avLst/>
          </a:prstGeom>
          <a:noFill/>
          <a:ln w="12700">
            <a:solidFill>
              <a:srgbClr val="425968"/>
            </a:solidFill>
          </a:ln>
        </p:spPr>
        <p:txBody>
          <a:bodyPr vert="horz" lIns="94750" tIns="47376" rIns="94750" bIns="47376" rtlCol="0" anchor="ctr"/>
          <a:lstStyle/>
          <a:p>
            <a:pPr lvl="0"/>
            <a:endParaRPr lang="en-US" noProof="0" dirty="0" smtClean="0"/>
          </a:p>
        </p:txBody>
      </p:sp>
      <p:sp>
        <p:nvSpPr>
          <p:cNvPr id="9" name="Notizenplatzhalter 8"/>
          <p:cNvSpPr>
            <a:spLocks noGrp="1"/>
          </p:cNvSpPr>
          <p:nvPr>
            <p:ph type="body" sz="quarter" idx="3"/>
          </p:nvPr>
        </p:nvSpPr>
        <p:spPr>
          <a:xfrm>
            <a:off x="709601" y="8296825"/>
            <a:ext cx="5680103" cy="1396142"/>
          </a:xfrm>
          <a:prstGeom prst="rect">
            <a:avLst/>
          </a:prstGeom>
        </p:spPr>
        <p:txBody>
          <a:bodyPr vert="horz" lIns="94750" tIns="47376" rIns="94750" bIns="47376"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238811492"/>
      </p:ext>
    </p:extLst>
  </p:cSld>
  <p:clrMap bg1="lt1" tx1="dk1" bg2="lt2" tx2="dk2" accent1="accent1" accent2="accent2" accent3="accent3" accent4="accent4" accent5="accent5" accent6="accent6" hlink="hlink" folHlink="folHlink"/>
  <p:hf hdr="0" ftr="0" dt="0"/>
  <p:notesStyle>
    <a:lvl1pPr marL="186692" indent="-186692" algn="l" defTabSz="497845" rtl="0" eaLnBrk="0" fontAlgn="base" hangingPunct="0">
      <a:spcBef>
        <a:spcPct val="0"/>
      </a:spcBef>
      <a:spcAft>
        <a:spcPts val="653"/>
      </a:spcAft>
      <a:buFont typeface="Arial" pitchFamily="34" charset="0"/>
      <a:buChar char="•"/>
      <a:defRPr sz="1100" kern="1200">
        <a:solidFill>
          <a:srgbClr val="425968"/>
        </a:solidFill>
        <a:latin typeface="Arial"/>
        <a:ea typeface="MS PGothic" pitchFamily="34" charset="-128"/>
        <a:cs typeface="Arial"/>
      </a:defRPr>
    </a:lvl1pPr>
    <a:lvl2pPr marL="684537" indent="-186692" algn="l" defTabSz="497845" rtl="0" eaLnBrk="0" fontAlgn="base" hangingPunct="0">
      <a:spcBef>
        <a:spcPct val="0"/>
      </a:spcBef>
      <a:spcAft>
        <a:spcPts val="653"/>
      </a:spcAft>
      <a:buFont typeface="Arial" pitchFamily="34" charset="0"/>
      <a:buChar char="•"/>
      <a:defRPr sz="1100" kern="1200">
        <a:solidFill>
          <a:srgbClr val="425968"/>
        </a:solidFill>
        <a:latin typeface="Arial"/>
        <a:ea typeface="MS PGothic" pitchFamily="34" charset="-128"/>
        <a:cs typeface="Arial"/>
      </a:defRPr>
    </a:lvl2pPr>
    <a:lvl3pPr marL="1182382" indent="-186692" algn="l" defTabSz="497845" rtl="0" eaLnBrk="0" fontAlgn="base" hangingPunct="0">
      <a:spcBef>
        <a:spcPct val="0"/>
      </a:spcBef>
      <a:spcAft>
        <a:spcPts val="653"/>
      </a:spcAft>
      <a:buFont typeface="Arial" pitchFamily="34" charset="0"/>
      <a:buChar char="•"/>
      <a:defRPr sz="1100" kern="1200">
        <a:solidFill>
          <a:srgbClr val="425968"/>
        </a:solidFill>
        <a:latin typeface="Arial"/>
        <a:ea typeface="MS PGothic" pitchFamily="34" charset="-128"/>
        <a:cs typeface="Arial"/>
      </a:defRPr>
    </a:lvl3pPr>
    <a:lvl4pPr marL="1680227" indent="-186692" algn="l" defTabSz="497845" rtl="0" eaLnBrk="0" fontAlgn="base" hangingPunct="0">
      <a:spcBef>
        <a:spcPct val="0"/>
      </a:spcBef>
      <a:spcAft>
        <a:spcPts val="653"/>
      </a:spcAft>
      <a:buFont typeface="Arial" pitchFamily="34" charset="0"/>
      <a:buChar char="•"/>
      <a:defRPr sz="1100" kern="1200">
        <a:solidFill>
          <a:srgbClr val="425968"/>
        </a:solidFill>
        <a:latin typeface="Arial"/>
        <a:ea typeface="MS PGothic" pitchFamily="34" charset="-128"/>
        <a:cs typeface="Arial"/>
      </a:defRPr>
    </a:lvl4pPr>
    <a:lvl5pPr marL="2178072" indent="-186692" algn="l" defTabSz="497845" rtl="0" eaLnBrk="0" fontAlgn="base" hangingPunct="0">
      <a:spcBef>
        <a:spcPct val="0"/>
      </a:spcBef>
      <a:spcAft>
        <a:spcPts val="653"/>
      </a:spcAft>
      <a:buFont typeface="Arial" pitchFamily="34" charset="0"/>
      <a:buChar char="•"/>
      <a:defRPr sz="1100" kern="1200">
        <a:solidFill>
          <a:srgbClr val="425968"/>
        </a:solidFill>
        <a:latin typeface="Arial"/>
        <a:ea typeface="MS PGothic" pitchFamily="34" charset="-128"/>
        <a:cs typeface="Arial"/>
      </a:defRPr>
    </a:lvl5pPr>
    <a:lvl6pPr marL="2489225" algn="l" defTabSz="497845" rtl="0" eaLnBrk="1" latinLnBrk="0" hangingPunct="1">
      <a:defRPr sz="1300" kern="1200">
        <a:solidFill>
          <a:schemeClr val="tx1"/>
        </a:solidFill>
        <a:latin typeface="+mn-lt"/>
        <a:ea typeface="+mn-ea"/>
        <a:cs typeface="+mn-cs"/>
      </a:defRPr>
    </a:lvl6pPr>
    <a:lvl7pPr marL="2987070" algn="l" defTabSz="497845" rtl="0" eaLnBrk="1" latinLnBrk="0" hangingPunct="1">
      <a:defRPr sz="1300" kern="1200">
        <a:solidFill>
          <a:schemeClr val="tx1"/>
        </a:solidFill>
        <a:latin typeface="+mn-lt"/>
        <a:ea typeface="+mn-ea"/>
        <a:cs typeface="+mn-cs"/>
      </a:defRPr>
    </a:lvl7pPr>
    <a:lvl8pPr marL="3484916" algn="l" defTabSz="497845" rtl="0" eaLnBrk="1" latinLnBrk="0" hangingPunct="1">
      <a:defRPr sz="1300" kern="1200">
        <a:solidFill>
          <a:schemeClr val="tx1"/>
        </a:solidFill>
        <a:latin typeface="+mn-lt"/>
        <a:ea typeface="+mn-ea"/>
        <a:cs typeface="+mn-cs"/>
      </a:defRPr>
    </a:lvl8pPr>
    <a:lvl9pPr marL="3982761" algn="l" defTabSz="49784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01688" y="596900"/>
            <a:ext cx="5399087" cy="7634288"/>
          </a:xfrm>
        </p:spPr>
      </p:sp>
      <p:sp>
        <p:nvSpPr>
          <p:cNvPr id="3" name="Notizenplatzhalter 2"/>
          <p:cNvSpPr>
            <a:spLocks noGrp="1"/>
          </p:cNvSpPr>
          <p:nvPr>
            <p:ph type="body" idx="1"/>
          </p:nvPr>
        </p:nvSpPr>
        <p:spPr>
          <a:xfrm>
            <a:off x="655553" y="8314609"/>
            <a:ext cx="5680103" cy="1596219"/>
          </a:xfrm>
          <a:prstGeom prst="rect">
            <a:avLst/>
          </a:prstGeom>
        </p:spPr>
        <p:txBody>
          <a:bodyPr/>
          <a:lstStyle/>
          <a:p>
            <a:pPr marL="0" indent="0">
              <a:buNone/>
            </a:pPr>
            <a:r>
              <a:rPr lang="de-DE" smtClean="0">
                <a:solidFill>
                  <a:srgbClr val="000000"/>
                </a:solidFill>
              </a:rPr>
              <a:t>14-06-2013:</a:t>
            </a:r>
          </a:p>
          <a:p>
            <a:pPr marL="0" indent="0">
              <a:buNone/>
            </a:pPr>
            <a:r>
              <a:rPr lang="de-DE" smtClean="0">
                <a:solidFill>
                  <a:srgbClr val="000000"/>
                </a:solidFill>
              </a:rPr>
              <a:t>	S.1		Wort ‚NEUE‘ gelöscht</a:t>
            </a:r>
          </a:p>
          <a:p>
            <a:pPr marL="0" indent="0">
              <a:buNone/>
            </a:pPr>
            <a:r>
              <a:rPr lang="de-DE" smtClean="0">
                <a:solidFill>
                  <a:srgbClr val="000000"/>
                </a:solidFill>
              </a:rPr>
              <a:t>	S.12		Kofferraumvolumen 5-Türer aktualisiert</a:t>
            </a:r>
          </a:p>
          <a:p>
            <a:pPr marL="0" indent="0">
              <a:buNone/>
            </a:pPr>
            <a:endParaRPr lang="de-DE" smtClean="0">
              <a:solidFill>
                <a:srgbClr val="000000"/>
              </a:solidFill>
            </a:endParaRPr>
          </a:p>
          <a:p>
            <a:pPr marL="0" indent="0">
              <a:buNone/>
            </a:pPr>
            <a:r>
              <a:rPr lang="de-DE" smtClean="0">
                <a:solidFill>
                  <a:srgbClr val="000000"/>
                </a:solidFill>
              </a:rPr>
              <a:t>22-02-2013:</a:t>
            </a:r>
            <a:endParaRPr lang="de-DE" baseline="0" smtClean="0">
              <a:solidFill>
                <a:srgbClr val="000000"/>
              </a:solidFill>
            </a:endParaRPr>
          </a:p>
          <a:p>
            <a:pPr marL="0" indent="0">
              <a:buNone/>
            </a:pPr>
            <a:r>
              <a:rPr lang="de-DE" baseline="0" smtClean="0">
                <a:solidFill>
                  <a:srgbClr val="000000"/>
                </a:solidFill>
              </a:rPr>
              <a:t>	alles:		neu erstellt</a:t>
            </a:r>
          </a:p>
          <a:p>
            <a:pPr marL="0" indent="0">
              <a:buNone/>
            </a:pPr>
            <a:endParaRPr lang="de-DE" baseline="0" smtClean="0">
              <a:solidFill>
                <a:srgbClr val="000000"/>
              </a:solidFill>
            </a:endParaRPr>
          </a:p>
          <a:p>
            <a:pPr marL="0" indent="0">
              <a:buNone/>
            </a:pPr>
            <a:r>
              <a:rPr lang="de-DE" baseline="0" smtClean="0">
                <a:solidFill>
                  <a:srgbClr val="000000"/>
                </a:solidFill>
              </a:rPr>
              <a:t>Offene Punkte:</a:t>
            </a:r>
          </a:p>
          <a:p>
            <a:pPr marL="0" indent="0">
              <a:buNone/>
            </a:pPr>
            <a:r>
              <a:rPr lang="de-DE" baseline="0" smtClean="0">
                <a:solidFill>
                  <a:srgbClr val="000000"/>
                </a:solidFill>
              </a:rPr>
              <a:t>S.12	Anti-Submarining-Feature hinzufügen?</a:t>
            </a:r>
          </a:p>
        </p:txBody>
      </p:sp>
      <p:sp>
        <p:nvSpPr>
          <p:cNvPr id="4" name="Foliennummernplatzhalter 3"/>
          <p:cNvSpPr>
            <a:spLocks noGrp="1"/>
          </p:cNvSpPr>
          <p:nvPr>
            <p:ph type="sldNum" sz="quarter" idx="10"/>
          </p:nvPr>
        </p:nvSpPr>
        <p:spPr>
          <a:xfrm>
            <a:off x="4020508" y="9721240"/>
            <a:ext cx="3077137" cy="511731"/>
          </a:xfrm>
          <a:prstGeom prst="rect">
            <a:avLst/>
          </a:prstGeom>
        </p:spPr>
        <p:txBody>
          <a:bodyPr lIns="94750" tIns="47376" rIns="94750" bIns="47376"/>
          <a:lstStyle/>
          <a:p>
            <a:pPr>
              <a:defRPr/>
            </a:pPr>
            <a:fld id="{E61BB838-990B-4A29-A547-51AFBE9FE5EF}" type="slidenum">
              <a:rPr lang="en-US" smtClean="0"/>
              <a:pPr>
                <a:defRPr/>
              </a:pPr>
              <a:t>1</a:t>
            </a:fld>
            <a:endParaRPr lang="en-US" dirty="0"/>
          </a:p>
        </p:txBody>
      </p:sp>
    </p:spTree>
    <p:extLst>
      <p:ext uri="{BB962C8B-B14F-4D97-AF65-F5344CB8AC3E}">
        <p14:creationId xmlns:p14="http://schemas.microsoft.com/office/powerpoint/2010/main" val="3228999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2192338" y="766763"/>
            <a:ext cx="2714625"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655553" y="8314609"/>
            <a:ext cx="5680103" cy="15962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de-DE" dirty="0" smtClean="0">
                <a:latin typeface="Arial" pitchFamily="34" charset="0"/>
                <a:cs typeface="Arial" pitchFamily="34" charset="0"/>
              </a:rPr>
              <a:t>Preisliste 10.9</a:t>
            </a:r>
          </a:p>
          <a:p>
            <a:pPr marL="0" indent="0">
              <a:buNone/>
            </a:pPr>
            <a:endParaRPr lang="de-DE" dirty="0" smtClean="0">
              <a:latin typeface="Arial" pitchFamily="34" charset="0"/>
              <a:cs typeface="Arial" pitchFamily="34" charset="0"/>
            </a:endParaRPr>
          </a:p>
          <a:p>
            <a:pPr marL="0" indent="0">
              <a:buNone/>
            </a:pPr>
            <a:r>
              <a:rPr lang="de-DE" dirty="0" err="1" smtClean="0">
                <a:latin typeface="Arial" pitchFamily="34" charset="0"/>
                <a:cs typeface="Arial" pitchFamily="34" charset="0"/>
              </a:rPr>
              <a:t>Vehicle</a:t>
            </a:r>
            <a:r>
              <a:rPr lang="de-DE" dirty="0" smtClean="0">
                <a:latin typeface="Arial" pitchFamily="34" charset="0"/>
                <a:cs typeface="Arial" pitchFamily="34" charset="0"/>
              </a:rPr>
              <a:t> Integration:</a:t>
            </a:r>
            <a:r>
              <a:rPr lang="de-DE" baseline="0" dirty="0" smtClean="0">
                <a:latin typeface="Arial" pitchFamily="34" charset="0"/>
                <a:cs typeface="Arial" pitchFamily="34" charset="0"/>
              </a:rPr>
              <a:t> Walter </a:t>
            </a:r>
            <a:r>
              <a:rPr lang="de-DE" baseline="0" dirty="0" err="1" smtClean="0">
                <a:latin typeface="Arial" pitchFamily="34" charset="0"/>
                <a:cs typeface="Arial" pitchFamily="34" charset="0"/>
              </a:rPr>
              <a:t>Felser</a:t>
            </a:r>
            <a:r>
              <a:rPr lang="de-DE" baseline="0" dirty="0" smtClean="0">
                <a:latin typeface="Arial" pitchFamily="34" charset="0"/>
                <a:cs typeface="Arial" pitchFamily="34" charset="0"/>
              </a:rPr>
              <a:t>, 7034619</a:t>
            </a:r>
          </a:p>
          <a:p>
            <a:pPr marL="0" indent="0" defTabSz="515869">
              <a:buNone/>
              <a:defRPr/>
            </a:pPr>
            <a:r>
              <a:rPr lang="de-DE" dirty="0" smtClean="0"/>
              <a:t>P/T-Integration: Roland Ernst, 7039182</a:t>
            </a:r>
          </a:p>
          <a:p>
            <a:pPr marL="0" indent="0" defTabSz="515869">
              <a:buNone/>
              <a:defRPr/>
            </a:pPr>
            <a:r>
              <a:rPr lang="de-DE" dirty="0" smtClean="0">
                <a:latin typeface="Arial" pitchFamily="34" charset="0"/>
                <a:cs typeface="Arial" pitchFamily="34" charset="0"/>
              </a:rPr>
              <a:t>VEME: Wolfgang </a:t>
            </a:r>
            <a:r>
              <a:rPr lang="de-DE" dirty="0" err="1" smtClean="0">
                <a:latin typeface="Arial" pitchFamily="34" charset="0"/>
                <a:cs typeface="Arial" pitchFamily="34" charset="0"/>
              </a:rPr>
              <a:t>Kaffka</a:t>
            </a:r>
            <a:r>
              <a:rPr lang="de-DE" dirty="0" smtClean="0">
                <a:latin typeface="Arial" pitchFamily="34" charset="0"/>
                <a:cs typeface="Arial" pitchFamily="34" charset="0"/>
              </a:rPr>
              <a:t>, 7036667</a:t>
            </a:r>
          </a:p>
          <a:p>
            <a:pPr marL="0" indent="0">
              <a:buNone/>
            </a:pPr>
            <a:endParaRPr lang="de-DE" dirty="0" smtClean="0">
              <a:latin typeface="Arial" pitchFamily="34" charset="0"/>
              <a:cs typeface="Arial" pitchFamily="34" charset="0"/>
            </a:endParaRPr>
          </a:p>
        </p:txBody>
      </p:sp>
      <p:sp>
        <p:nvSpPr>
          <p:cNvPr id="56324" name="Slide Number Placeholder 3"/>
          <p:cNvSpPr>
            <a:spLocks noGrp="1"/>
          </p:cNvSpPr>
          <p:nvPr>
            <p:ph type="sldNum" sz="quarter" idx="5"/>
          </p:nvPr>
        </p:nvSpPr>
        <p:spPr bwMode="auto">
          <a:xfrm>
            <a:off x="4020508" y="9721240"/>
            <a:ext cx="3077137" cy="5117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50" tIns="47376" rIns="94750" bIns="47376"/>
          <a:lstStyle>
            <a:lvl1pPr eaLnBrk="0" hangingPunct="0">
              <a:defRPr sz="2500">
                <a:solidFill>
                  <a:schemeClr val="tx1"/>
                </a:solidFill>
                <a:latin typeface="Arial" pitchFamily="34" charset="0"/>
                <a:ea typeface="ヒラギノ角ゴ Pro W3"/>
                <a:cs typeface="ヒラギノ角ゴ Pro W3"/>
              </a:defRPr>
            </a:lvl1pPr>
            <a:lvl2pPr marL="769849" indent="-296096" eaLnBrk="0" hangingPunct="0">
              <a:defRPr sz="2500">
                <a:solidFill>
                  <a:schemeClr val="tx1"/>
                </a:solidFill>
                <a:latin typeface="Arial" pitchFamily="34" charset="0"/>
                <a:ea typeface="ヒラギノ角ゴ Pro W3"/>
                <a:cs typeface="ヒラギノ角ゴ Pro W3"/>
              </a:defRPr>
            </a:lvl2pPr>
            <a:lvl3pPr marL="1184384" indent="-236877" eaLnBrk="0" hangingPunct="0">
              <a:defRPr sz="2500">
                <a:solidFill>
                  <a:schemeClr val="tx1"/>
                </a:solidFill>
                <a:latin typeface="Arial" pitchFamily="34" charset="0"/>
                <a:ea typeface="ヒラギノ角ゴ Pro W3"/>
                <a:cs typeface="ヒラギノ角ゴ Pro W3"/>
              </a:defRPr>
            </a:lvl3pPr>
            <a:lvl4pPr marL="1658136" indent="-236877" eaLnBrk="0" hangingPunct="0">
              <a:defRPr sz="2500">
                <a:solidFill>
                  <a:schemeClr val="tx1"/>
                </a:solidFill>
                <a:latin typeface="Arial" pitchFamily="34" charset="0"/>
                <a:ea typeface="ヒラギノ角ゴ Pro W3"/>
                <a:cs typeface="ヒラギノ角ゴ Pro W3"/>
              </a:defRPr>
            </a:lvl4pPr>
            <a:lvl5pPr marL="2131890" indent="-236877" eaLnBrk="0" hangingPunct="0">
              <a:defRPr sz="2500">
                <a:solidFill>
                  <a:schemeClr val="tx1"/>
                </a:solidFill>
                <a:latin typeface="Arial" pitchFamily="34" charset="0"/>
                <a:ea typeface="ヒラギノ角ゴ Pro W3"/>
                <a:cs typeface="ヒラギノ角ゴ Pro W3"/>
              </a:defRPr>
            </a:lvl5pPr>
            <a:lvl6pPr marL="2605644"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6pPr>
            <a:lvl7pPr marL="3079396"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7pPr>
            <a:lvl8pPr marL="3553150"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8pPr>
            <a:lvl9pPr marL="4026905"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9pPr>
          </a:lstStyle>
          <a:p>
            <a:pPr eaLnBrk="1" hangingPunct="1"/>
            <a:fld id="{15BAF806-0255-4961-86B6-4993C3D0AA7B}" type="slidenum">
              <a:rPr lang="en-US" sz="1000"/>
              <a:pPr eaLnBrk="1" hangingPunct="1"/>
              <a:t>10</a:t>
            </a:fld>
            <a:endParaRPr lang="en-US" sz="10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2192338" y="766763"/>
            <a:ext cx="2714625"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655553" y="8314609"/>
            <a:ext cx="5680103" cy="15962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de-DE" dirty="0" smtClean="0">
                <a:latin typeface="Arial" pitchFamily="34" charset="0"/>
                <a:cs typeface="Arial" pitchFamily="34" charset="0"/>
              </a:rPr>
              <a:t>PPI 7.9</a:t>
            </a:r>
          </a:p>
          <a:p>
            <a:pPr marL="0" indent="0">
              <a:buNone/>
            </a:pPr>
            <a:r>
              <a:rPr lang="de-DE" dirty="0" err="1" smtClean="0">
                <a:latin typeface="Arial" pitchFamily="34" charset="0"/>
                <a:cs typeface="Arial" pitchFamily="34" charset="0"/>
              </a:rPr>
              <a:t>Vehicle</a:t>
            </a:r>
            <a:r>
              <a:rPr lang="de-DE" baseline="0" dirty="0" smtClean="0">
                <a:latin typeface="Arial" pitchFamily="34" charset="0"/>
                <a:cs typeface="Arial" pitchFamily="34" charset="0"/>
              </a:rPr>
              <a:t> </a:t>
            </a:r>
            <a:r>
              <a:rPr lang="de-DE" baseline="0" dirty="0" err="1" smtClean="0">
                <a:latin typeface="Arial" pitchFamily="34" charset="0"/>
                <a:cs typeface="Arial" pitchFamily="34" charset="0"/>
              </a:rPr>
              <a:t>Weight</a:t>
            </a:r>
            <a:r>
              <a:rPr lang="de-DE" baseline="0" dirty="0" smtClean="0">
                <a:latin typeface="Arial" pitchFamily="34" charset="0"/>
                <a:cs typeface="Arial" pitchFamily="34" charset="0"/>
              </a:rPr>
              <a:t>: Manfred Schlummer, 7032155</a:t>
            </a:r>
          </a:p>
          <a:p>
            <a:pPr marL="0" indent="0" defTabSz="515869">
              <a:buNone/>
              <a:defRPr/>
            </a:pPr>
            <a:r>
              <a:rPr lang="de-DE" dirty="0" err="1" smtClean="0">
                <a:latin typeface="Arial" pitchFamily="34" charset="0"/>
                <a:cs typeface="Arial" pitchFamily="34" charset="0"/>
              </a:rPr>
              <a:t>Vehicle</a:t>
            </a:r>
            <a:r>
              <a:rPr lang="de-DE" dirty="0" smtClean="0">
                <a:latin typeface="Arial" pitchFamily="34" charset="0"/>
                <a:cs typeface="Arial" pitchFamily="34" charset="0"/>
              </a:rPr>
              <a:t> Integration:</a:t>
            </a:r>
            <a:r>
              <a:rPr lang="de-DE" baseline="0" dirty="0" smtClean="0">
                <a:latin typeface="Arial" pitchFamily="34" charset="0"/>
                <a:cs typeface="Arial" pitchFamily="34" charset="0"/>
              </a:rPr>
              <a:t> Walter </a:t>
            </a:r>
            <a:r>
              <a:rPr lang="de-DE" baseline="0" dirty="0" err="1" smtClean="0">
                <a:latin typeface="Arial" pitchFamily="34" charset="0"/>
                <a:cs typeface="Arial" pitchFamily="34" charset="0"/>
              </a:rPr>
              <a:t>Felser</a:t>
            </a:r>
            <a:r>
              <a:rPr lang="de-DE" baseline="0" dirty="0" smtClean="0">
                <a:latin typeface="Arial" pitchFamily="34" charset="0"/>
                <a:cs typeface="Arial" pitchFamily="34" charset="0"/>
              </a:rPr>
              <a:t>, 7034619</a:t>
            </a:r>
          </a:p>
        </p:txBody>
      </p:sp>
      <p:sp>
        <p:nvSpPr>
          <p:cNvPr id="56324" name="Slide Number Placeholder 3"/>
          <p:cNvSpPr>
            <a:spLocks noGrp="1"/>
          </p:cNvSpPr>
          <p:nvPr>
            <p:ph type="sldNum" sz="quarter" idx="5"/>
          </p:nvPr>
        </p:nvSpPr>
        <p:spPr bwMode="auto">
          <a:xfrm>
            <a:off x="4020508" y="9721240"/>
            <a:ext cx="3077137" cy="5117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50" tIns="47376" rIns="94750" bIns="47376"/>
          <a:lstStyle>
            <a:lvl1pPr eaLnBrk="0" hangingPunct="0">
              <a:defRPr sz="2500">
                <a:solidFill>
                  <a:schemeClr val="tx1"/>
                </a:solidFill>
                <a:latin typeface="Arial" pitchFamily="34" charset="0"/>
                <a:ea typeface="ヒラギノ角ゴ Pro W3"/>
                <a:cs typeface="ヒラギノ角ゴ Pro W3"/>
              </a:defRPr>
            </a:lvl1pPr>
            <a:lvl2pPr marL="769849" indent="-296096" eaLnBrk="0" hangingPunct="0">
              <a:defRPr sz="2500">
                <a:solidFill>
                  <a:schemeClr val="tx1"/>
                </a:solidFill>
                <a:latin typeface="Arial" pitchFamily="34" charset="0"/>
                <a:ea typeface="ヒラギノ角ゴ Pro W3"/>
                <a:cs typeface="ヒラギノ角ゴ Pro W3"/>
              </a:defRPr>
            </a:lvl2pPr>
            <a:lvl3pPr marL="1184384" indent="-236877" eaLnBrk="0" hangingPunct="0">
              <a:defRPr sz="2500">
                <a:solidFill>
                  <a:schemeClr val="tx1"/>
                </a:solidFill>
                <a:latin typeface="Arial" pitchFamily="34" charset="0"/>
                <a:ea typeface="ヒラギノ角ゴ Pro W3"/>
                <a:cs typeface="ヒラギノ角ゴ Pro W3"/>
              </a:defRPr>
            </a:lvl3pPr>
            <a:lvl4pPr marL="1658136" indent="-236877" eaLnBrk="0" hangingPunct="0">
              <a:defRPr sz="2500">
                <a:solidFill>
                  <a:schemeClr val="tx1"/>
                </a:solidFill>
                <a:latin typeface="Arial" pitchFamily="34" charset="0"/>
                <a:ea typeface="ヒラギノ角ゴ Pro W3"/>
                <a:cs typeface="ヒラギノ角ゴ Pro W3"/>
              </a:defRPr>
            </a:lvl4pPr>
            <a:lvl5pPr marL="2131890" indent="-236877" eaLnBrk="0" hangingPunct="0">
              <a:defRPr sz="2500">
                <a:solidFill>
                  <a:schemeClr val="tx1"/>
                </a:solidFill>
                <a:latin typeface="Arial" pitchFamily="34" charset="0"/>
                <a:ea typeface="ヒラギノ角ゴ Pro W3"/>
                <a:cs typeface="ヒラギノ角ゴ Pro W3"/>
              </a:defRPr>
            </a:lvl5pPr>
            <a:lvl6pPr marL="2605644"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6pPr>
            <a:lvl7pPr marL="3079396"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7pPr>
            <a:lvl8pPr marL="3553150"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8pPr>
            <a:lvl9pPr marL="4026905"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9pPr>
          </a:lstStyle>
          <a:p>
            <a:pPr eaLnBrk="1" hangingPunct="1"/>
            <a:fld id="{15BAF806-0255-4961-86B6-4993C3D0AA7B}" type="slidenum">
              <a:rPr lang="en-US" sz="1000"/>
              <a:pPr eaLnBrk="1" hangingPunct="1"/>
              <a:t>11</a:t>
            </a:fld>
            <a:endParaRPr lang="en-US" sz="10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2192338" y="766763"/>
            <a:ext cx="2714625"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655553" y="8314609"/>
            <a:ext cx="5680103" cy="15962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de-DE" smtClean="0">
                <a:latin typeface="Arial" pitchFamily="34" charset="0"/>
                <a:cs typeface="Arial" pitchFamily="34" charset="0"/>
              </a:rPr>
              <a:t>Insurance:</a:t>
            </a:r>
            <a:r>
              <a:rPr lang="de-DE" baseline="0" smtClean="0">
                <a:latin typeface="Arial" pitchFamily="34" charset="0"/>
                <a:cs typeface="Arial" pitchFamily="34" charset="0"/>
              </a:rPr>
              <a:t> Jochen Pieper, 7038950</a:t>
            </a:r>
          </a:p>
          <a:p>
            <a:pPr marL="0" indent="0">
              <a:buNone/>
            </a:pPr>
            <a:r>
              <a:rPr lang="de-DE" baseline="0" smtClean="0">
                <a:latin typeface="Arial" pitchFamily="34" charset="0"/>
                <a:cs typeface="Arial" pitchFamily="34" charset="0"/>
              </a:rPr>
              <a:t>Service Engineering: Reiner Haeselich, 7037653</a:t>
            </a:r>
            <a:endParaRPr lang="de-DE" smtClean="0">
              <a:latin typeface="Arial" pitchFamily="34" charset="0"/>
              <a:cs typeface="Arial" pitchFamily="34" charset="0"/>
            </a:endParaRPr>
          </a:p>
        </p:txBody>
      </p:sp>
      <p:sp>
        <p:nvSpPr>
          <p:cNvPr id="56324" name="Slide Number Placeholder 3"/>
          <p:cNvSpPr>
            <a:spLocks noGrp="1"/>
          </p:cNvSpPr>
          <p:nvPr>
            <p:ph type="sldNum" sz="quarter" idx="5"/>
          </p:nvPr>
        </p:nvSpPr>
        <p:spPr bwMode="auto">
          <a:xfrm>
            <a:off x="4020508" y="9721240"/>
            <a:ext cx="3077137" cy="5117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50" tIns="47376" rIns="94750" bIns="47376"/>
          <a:lstStyle>
            <a:lvl1pPr eaLnBrk="0" hangingPunct="0">
              <a:defRPr sz="2500">
                <a:solidFill>
                  <a:schemeClr val="tx1"/>
                </a:solidFill>
                <a:latin typeface="Arial" pitchFamily="34" charset="0"/>
                <a:ea typeface="ヒラギノ角ゴ Pro W3"/>
                <a:cs typeface="ヒラギノ角ゴ Pro W3"/>
              </a:defRPr>
            </a:lvl1pPr>
            <a:lvl2pPr marL="769849" indent="-296096" eaLnBrk="0" hangingPunct="0">
              <a:defRPr sz="2500">
                <a:solidFill>
                  <a:schemeClr val="tx1"/>
                </a:solidFill>
                <a:latin typeface="Arial" pitchFamily="34" charset="0"/>
                <a:ea typeface="ヒラギノ角ゴ Pro W3"/>
                <a:cs typeface="ヒラギノ角ゴ Pro W3"/>
              </a:defRPr>
            </a:lvl2pPr>
            <a:lvl3pPr marL="1184384" indent="-236877" eaLnBrk="0" hangingPunct="0">
              <a:defRPr sz="2500">
                <a:solidFill>
                  <a:schemeClr val="tx1"/>
                </a:solidFill>
                <a:latin typeface="Arial" pitchFamily="34" charset="0"/>
                <a:ea typeface="ヒラギノ角ゴ Pro W3"/>
                <a:cs typeface="ヒラギノ角ゴ Pro W3"/>
              </a:defRPr>
            </a:lvl3pPr>
            <a:lvl4pPr marL="1658136" indent="-236877" eaLnBrk="0" hangingPunct="0">
              <a:defRPr sz="2500">
                <a:solidFill>
                  <a:schemeClr val="tx1"/>
                </a:solidFill>
                <a:latin typeface="Arial" pitchFamily="34" charset="0"/>
                <a:ea typeface="ヒラギノ角ゴ Pro W3"/>
                <a:cs typeface="ヒラギノ角ゴ Pro W3"/>
              </a:defRPr>
            </a:lvl4pPr>
            <a:lvl5pPr marL="2131890" indent="-236877" eaLnBrk="0" hangingPunct="0">
              <a:defRPr sz="2500">
                <a:solidFill>
                  <a:schemeClr val="tx1"/>
                </a:solidFill>
                <a:latin typeface="Arial" pitchFamily="34" charset="0"/>
                <a:ea typeface="ヒラギノ角ゴ Pro W3"/>
                <a:cs typeface="ヒラギノ角ゴ Pro W3"/>
              </a:defRPr>
            </a:lvl5pPr>
            <a:lvl6pPr marL="2605644"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6pPr>
            <a:lvl7pPr marL="3079396"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7pPr>
            <a:lvl8pPr marL="3553150"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8pPr>
            <a:lvl9pPr marL="4026905"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9pPr>
          </a:lstStyle>
          <a:p>
            <a:pPr eaLnBrk="1" hangingPunct="1"/>
            <a:fld id="{15BAF806-0255-4961-86B6-4993C3D0AA7B}" type="slidenum">
              <a:rPr lang="en-US" sz="1000"/>
              <a:pPr eaLnBrk="1" hangingPunct="1"/>
              <a:t>12</a:t>
            </a:fld>
            <a:endParaRPr lang="en-US" sz="10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01688" y="596900"/>
            <a:ext cx="5399087" cy="7634288"/>
          </a:xfrm>
        </p:spPr>
      </p:sp>
      <p:sp>
        <p:nvSpPr>
          <p:cNvPr id="3" name="Notizenplatzhalter 2"/>
          <p:cNvSpPr>
            <a:spLocks noGrp="1"/>
          </p:cNvSpPr>
          <p:nvPr>
            <p:ph type="body" idx="1"/>
          </p:nvPr>
        </p:nvSpPr>
        <p:spPr/>
        <p:txBody>
          <a:bodyPr/>
          <a:lstStyle/>
          <a:p>
            <a:pPr marL="0" indent="0" defTabSz="515869">
              <a:buNone/>
              <a:defRPr/>
            </a:pPr>
            <a:r>
              <a:rPr lang="de-DE" baseline="0" smtClean="0">
                <a:latin typeface="Arial" pitchFamily="34" charset="0"/>
                <a:cs typeface="Arial" pitchFamily="34" charset="0"/>
              </a:rPr>
              <a:t>Service: Michael Kilbinger, 7032784</a:t>
            </a:r>
          </a:p>
          <a:p>
            <a:pPr marL="0" indent="0" defTabSz="515869">
              <a:buNone/>
              <a:defRPr/>
            </a:pPr>
            <a:r>
              <a:rPr lang="de-DE" smtClean="0"/>
              <a:t>Warranty: Michael Anton, 7034370</a:t>
            </a:r>
          </a:p>
        </p:txBody>
      </p:sp>
    </p:spTree>
    <p:extLst>
      <p:ext uri="{BB962C8B-B14F-4D97-AF65-F5344CB8AC3E}">
        <p14:creationId xmlns:p14="http://schemas.microsoft.com/office/powerpoint/2010/main" val="324271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01688" y="596900"/>
            <a:ext cx="5399087" cy="7634288"/>
          </a:xfrm>
        </p:spPr>
      </p:sp>
      <p:sp>
        <p:nvSpPr>
          <p:cNvPr id="3" name="Notizenplatzhalter 2"/>
          <p:cNvSpPr>
            <a:spLocks noGrp="1"/>
          </p:cNvSpPr>
          <p:nvPr>
            <p:ph type="body" idx="1"/>
          </p:nvPr>
        </p:nvSpPr>
        <p:spPr/>
        <p:txBody>
          <a:bodyPr/>
          <a:lstStyle/>
          <a:p>
            <a:pPr marL="0" indent="0" defTabSz="515869">
              <a:buNone/>
              <a:defRPr/>
            </a:pPr>
            <a:r>
              <a:rPr lang="de-DE" smtClean="0"/>
              <a:t>Warranty: Michael Anton, 7034370</a:t>
            </a:r>
          </a:p>
          <a:p>
            <a:pPr marL="0" indent="0" defTabSz="515869">
              <a:buNone/>
              <a:defRPr/>
            </a:pPr>
            <a:r>
              <a:rPr lang="de-DE" smtClean="0"/>
              <a:t>Financial</a:t>
            </a:r>
            <a:r>
              <a:rPr lang="de-DE" baseline="0" smtClean="0"/>
              <a:t> Marketing: Alexandra Kurth-Schiffbauer, 7471773</a:t>
            </a:r>
            <a:endParaRPr lang="de-DE" smtClean="0"/>
          </a:p>
        </p:txBody>
      </p:sp>
    </p:spTree>
    <p:extLst>
      <p:ext uri="{BB962C8B-B14F-4D97-AF65-F5344CB8AC3E}">
        <p14:creationId xmlns:p14="http://schemas.microsoft.com/office/powerpoint/2010/main" val="3162959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Tree>
    <p:extLst>
      <p:ext uri="{BB962C8B-B14F-4D97-AF65-F5344CB8AC3E}">
        <p14:creationId xmlns:p14="http://schemas.microsoft.com/office/powerpoint/2010/main" val="254956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01688" y="596900"/>
            <a:ext cx="5399087" cy="7634288"/>
          </a:xfrm>
        </p:spPr>
      </p:sp>
      <p:sp>
        <p:nvSpPr>
          <p:cNvPr id="3" name="Notizenplatzhalter 2"/>
          <p:cNvSpPr>
            <a:spLocks noGrp="1"/>
          </p:cNvSpPr>
          <p:nvPr>
            <p:ph type="body" idx="1"/>
          </p:nvPr>
        </p:nvSpPr>
        <p:spPr>
          <a:xfrm>
            <a:off x="655553" y="8314609"/>
            <a:ext cx="5680103" cy="1596219"/>
          </a:xfrm>
          <a:prstGeom prst="rect">
            <a:avLst/>
          </a:prstGeom>
        </p:spPr>
        <p:txBody>
          <a:bodyPr/>
          <a:lstStyle/>
          <a:p>
            <a:pPr marL="0" indent="0">
              <a:buNone/>
            </a:pPr>
            <a:endParaRPr lang="de-DE">
              <a:solidFill>
                <a:srgbClr val="FF0000"/>
              </a:solidFill>
            </a:endParaRPr>
          </a:p>
        </p:txBody>
      </p:sp>
      <p:sp>
        <p:nvSpPr>
          <p:cNvPr id="4" name="Foliennummernplatzhalter 3"/>
          <p:cNvSpPr>
            <a:spLocks noGrp="1"/>
          </p:cNvSpPr>
          <p:nvPr>
            <p:ph type="sldNum" sz="quarter" idx="10"/>
          </p:nvPr>
        </p:nvSpPr>
        <p:spPr>
          <a:xfrm>
            <a:off x="4020508" y="9721240"/>
            <a:ext cx="3077137" cy="511731"/>
          </a:xfrm>
          <a:prstGeom prst="rect">
            <a:avLst/>
          </a:prstGeom>
        </p:spPr>
        <p:txBody>
          <a:bodyPr lIns="94750" tIns="47376" rIns="94750" bIns="47376"/>
          <a:lstStyle/>
          <a:p>
            <a:pPr>
              <a:defRPr/>
            </a:pPr>
            <a:fld id="{E61BB838-990B-4A29-A547-51AFBE9FE5EF}" type="slidenum">
              <a:rPr lang="en-US" smtClean="0"/>
              <a:pPr>
                <a:defRPr/>
              </a:pPr>
              <a:t>2</a:t>
            </a:fld>
            <a:endParaRPr lang="en-US" dirty="0"/>
          </a:p>
        </p:txBody>
      </p:sp>
    </p:spTree>
    <p:extLst>
      <p:ext uri="{BB962C8B-B14F-4D97-AF65-F5344CB8AC3E}">
        <p14:creationId xmlns:p14="http://schemas.microsoft.com/office/powerpoint/2010/main" val="2437249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2192338" y="766763"/>
            <a:ext cx="2714625"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xfrm>
            <a:off x="655553" y="8314609"/>
            <a:ext cx="5680103" cy="15962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defTabSz="515869">
              <a:buNone/>
              <a:defRPr/>
            </a:pPr>
            <a:r>
              <a:rPr lang="de-DE" smtClean="0"/>
              <a:t>Vehicle Engineering Manager: Stefan Presser, 7039181</a:t>
            </a:r>
          </a:p>
        </p:txBody>
      </p:sp>
      <p:sp>
        <p:nvSpPr>
          <p:cNvPr id="52228" name="Slide Number Placeholder 3"/>
          <p:cNvSpPr>
            <a:spLocks noGrp="1"/>
          </p:cNvSpPr>
          <p:nvPr>
            <p:ph type="sldNum" sz="quarter" idx="5"/>
          </p:nvPr>
        </p:nvSpPr>
        <p:spPr bwMode="auto">
          <a:xfrm>
            <a:off x="4020508" y="9721240"/>
            <a:ext cx="3077137" cy="5117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50" tIns="47376" rIns="94750" bIns="47376"/>
          <a:lstStyle>
            <a:lvl1pPr eaLnBrk="0" hangingPunct="0">
              <a:defRPr sz="2500">
                <a:solidFill>
                  <a:schemeClr val="tx1"/>
                </a:solidFill>
                <a:latin typeface="Arial" pitchFamily="34" charset="0"/>
                <a:ea typeface="ヒラギノ角ゴ Pro W3"/>
                <a:cs typeface="ヒラギノ角ゴ Pro W3"/>
              </a:defRPr>
            </a:lvl1pPr>
            <a:lvl2pPr marL="769849" indent="-296096" eaLnBrk="0" hangingPunct="0">
              <a:defRPr sz="2500">
                <a:solidFill>
                  <a:schemeClr val="tx1"/>
                </a:solidFill>
                <a:latin typeface="Arial" pitchFamily="34" charset="0"/>
                <a:ea typeface="ヒラギノ角ゴ Pro W3"/>
                <a:cs typeface="ヒラギノ角ゴ Pro W3"/>
              </a:defRPr>
            </a:lvl2pPr>
            <a:lvl3pPr marL="1184384" indent="-236877" eaLnBrk="0" hangingPunct="0">
              <a:defRPr sz="2500">
                <a:solidFill>
                  <a:schemeClr val="tx1"/>
                </a:solidFill>
                <a:latin typeface="Arial" pitchFamily="34" charset="0"/>
                <a:ea typeface="ヒラギノ角ゴ Pro W3"/>
                <a:cs typeface="ヒラギノ角ゴ Pro W3"/>
              </a:defRPr>
            </a:lvl3pPr>
            <a:lvl4pPr marL="1658136" indent="-236877" eaLnBrk="0" hangingPunct="0">
              <a:defRPr sz="2500">
                <a:solidFill>
                  <a:schemeClr val="tx1"/>
                </a:solidFill>
                <a:latin typeface="Arial" pitchFamily="34" charset="0"/>
                <a:ea typeface="ヒラギノ角ゴ Pro W3"/>
                <a:cs typeface="ヒラギノ角ゴ Pro W3"/>
              </a:defRPr>
            </a:lvl4pPr>
            <a:lvl5pPr marL="2131890" indent="-236877" eaLnBrk="0" hangingPunct="0">
              <a:defRPr sz="2500">
                <a:solidFill>
                  <a:schemeClr val="tx1"/>
                </a:solidFill>
                <a:latin typeface="Arial" pitchFamily="34" charset="0"/>
                <a:ea typeface="ヒラギノ角ゴ Pro W3"/>
                <a:cs typeface="ヒラギノ角ゴ Pro W3"/>
              </a:defRPr>
            </a:lvl5pPr>
            <a:lvl6pPr marL="2605644"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6pPr>
            <a:lvl7pPr marL="3079396"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7pPr>
            <a:lvl8pPr marL="3553150"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8pPr>
            <a:lvl9pPr marL="4026905"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9pPr>
          </a:lstStyle>
          <a:p>
            <a:pPr eaLnBrk="1" hangingPunct="1"/>
            <a:fld id="{C75B1FF6-4665-4077-8608-EB95E6C3FB46}" type="slidenum">
              <a:rPr lang="en-US" sz="1000"/>
              <a:pPr eaLnBrk="1" hangingPunct="1"/>
              <a:t>3</a:t>
            </a:fld>
            <a:endParaRPr 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2192338" y="766763"/>
            <a:ext cx="2714625"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655553" y="8314609"/>
            <a:ext cx="5680103" cy="15962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de-DE" dirty="0" err="1" smtClean="0">
                <a:latin typeface="Arial" pitchFamily="34" charset="0"/>
                <a:cs typeface="Arial" pitchFamily="34" charset="0"/>
              </a:rPr>
              <a:t>Ppi</a:t>
            </a:r>
            <a:r>
              <a:rPr lang="de-DE" dirty="0" smtClean="0">
                <a:latin typeface="Arial" pitchFamily="34" charset="0"/>
                <a:cs typeface="Arial" pitchFamily="34" charset="0"/>
              </a:rPr>
              <a:t> 7.9.</a:t>
            </a:r>
          </a:p>
          <a:p>
            <a:pPr marL="0" indent="0">
              <a:buNone/>
            </a:pPr>
            <a:r>
              <a:rPr lang="de-DE" dirty="0" smtClean="0">
                <a:latin typeface="Arial" pitchFamily="34" charset="0"/>
                <a:cs typeface="Arial" pitchFamily="34" charset="0"/>
              </a:rPr>
              <a:t>C-Car Marketing: Patrick </a:t>
            </a:r>
            <a:r>
              <a:rPr lang="de-DE" dirty="0" err="1" smtClean="0">
                <a:latin typeface="Arial" pitchFamily="34" charset="0"/>
                <a:cs typeface="Arial" pitchFamily="34" charset="0"/>
              </a:rPr>
              <a:t>Begaud</a:t>
            </a:r>
            <a:r>
              <a:rPr lang="de-DE" dirty="0" smtClean="0">
                <a:latin typeface="Arial" pitchFamily="34" charset="0"/>
                <a:cs typeface="Arial" pitchFamily="34" charset="0"/>
              </a:rPr>
              <a:t>,</a:t>
            </a:r>
            <a:r>
              <a:rPr lang="de-DE" baseline="0" dirty="0" smtClean="0">
                <a:latin typeface="Arial" pitchFamily="34" charset="0"/>
                <a:cs typeface="Arial" pitchFamily="34" charset="0"/>
              </a:rPr>
              <a:t> 7038139</a:t>
            </a:r>
            <a:endParaRPr lang="de-DE" dirty="0" smtClean="0">
              <a:latin typeface="Arial" pitchFamily="34" charset="0"/>
              <a:cs typeface="Arial" pitchFamily="34" charset="0"/>
            </a:endParaRPr>
          </a:p>
          <a:p>
            <a:pPr marL="0" indent="0">
              <a:buNone/>
            </a:pPr>
            <a:r>
              <a:rPr lang="de-DE" dirty="0" smtClean="0">
                <a:latin typeface="Arial" pitchFamily="34" charset="0"/>
                <a:cs typeface="Arial" pitchFamily="34" charset="0"/>
              </a:rPr>
              <a:t>C346 Marketing:</a:t>
            </a:r>
            <a:r>
              <a:rPr lang="de-DE" baseline="0" dirty="0" smtClean="0">
                <a:latin typeface="Arial" pitchFamily="34" charset="0"/>
                <a:cs typeface="Arial" pitchFamily="34" charset="0"/>
              </a:rPr>
              <a:t> Martin </a:t>
            </a:r>
            <a:r>
              <a:rPr lang="de-DE" baseline="0" dirty="0" err="1" smtClean="0">
                <a:latin typeface="Arial" pitchFamily="34" charset="0"/>
                <a:cs typeface="Arial" pitchFamily="34" charset="0"/>
              </a:rPr>
              <a:t>Sölter</a:t>
            </a:r>
            <a:r>
              <a:rPr lang="de-DE" baseline="0" dirty="0" smtClean="0">
                <a:latin typeface="Arial" pitchFamily="34" charset="0"/>
                <a:cs typeface="Arial" pitchFamily="34" charset="0"/>
              </a:rPr>
              <a:t>, 7038906</a:t>
            </a:r>
          </a:p>
          <a:p>
            <a:pPr marL="0" indent="0">
              <a:buNone/>
            </a:pPr>
            <a:r>
              <a:rPr lang="de-DE" baseline="0" dirty="0" smtClean="0">
                <a:latin typeface="Arial" pitchFamily="34" charset="0"/>
                <a:cs typeface="Arial" pitchFamily="34" charset="0"/>
              </a:rPr>
              <a:t>C346 MCA Marketing: Eva Balge, 7031090</a:t>
            </a:r>
          </a:p>
          <a:p>
            <a:pPr marL="0" indent="0">
              <a:buNone/>
            </a:pPr>
            <a:r>
              <a:rPr lang="de-DE" baseline="0" dirty="0" smtClean="0">
                <a:latin typeface="Arial" pitchFamily="34" charset="0"/>
                <a:cs typeface="Arial" pitchFamily="34" charset="0"/>
              </a:rPr>
              <a:t>C346 BEV Marketing: Sina Fabera, 7038679</a:t>
            </a:r>
          </a:p>
          <a:p>
            <a:pPr marL="0" indent="0">
              <a:buNone/>
            </a:pPr>
            <a:endParaRPr lang="de-DE" dirty="0" smtClean="0">
              <a:latin typeface="Arial" pitchFamily="34" charset="0"/>
              <a:cs typeface="Arial" pitchFamily="34" charset="0"/>
            </a:endParaRPr>
          </a:p>
        </p:txBody>
      </p:sp>
      <p:sp>
        <p:nvSpPr>
          <p:cNvPr id="56324" name="Slide Number Placeholder 3"/>
          <p:cNvSpPr>
            <a:spLocks noGrp="1"/>
          </p:cNvSpPr>
          <p:nvPr>
            <p:ph type="sldNum" sz="quarter" idx="5"/>
          </p:nvPr>
        </p:nvSpPr>
        <p:spPr bwMode="auto">
          <a:xfrm>
            <a:off x="4020508" y="9721240"/>
            <a:ext cx="3077137" cy="5117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50" tIns="47376" rIns="94750" bIns="47376"/>
          <a:lstStyle>
            <a:lvl1pPr eaLnBrk="0" hangingPunct="0">
              <a:defRPr sz="2500">
                <a:solidFill>
                  <a:schemeClr val="tx1"/>
                </a:solidFill>
                <a:latin typeface="Arial" pitchFamily="34" charset="0"/>
                <a:ea typeface="ヒラギノ角ゴ Pro W3"/>
                <a:cs typeface="ヒラギノ角ゴ Pro W3"/>
              </a:defRPr>
            </a:lvl1pPr>
            <a:lvl2pPr marL="769849" indent="-296096" eaLnBrk="0" hangingPunct="0">
              <a:defRPr sz="2500">
                <a:solidFill>
                  <a:schemeClr val="tx1"/>
                </a:solidFill>
                <a:latin typeface="Arial" pitchFamily="34" charset="0"/>
                <a:ea typeface="ヒラギノ角ゴ Pro W3"/>
                <a:cs typeface="ヒラギノ角ゴ Pro W3"/>
              </a:defRPr>
            </a:lvl2pPr>
            <a:lvl3pPr marL="1184384" indent="-236877" eaLnBrk="0" hangingPunct="0">
              <a:defRPr sz="2500">
                <a:solidFill>
                  <a:schemeClr val="tx1"/>
                </a:solidFill>
                <a:latin typeface="Arial" pitchFamily="34" charset="0"/>
                <a:ea typeface="ヒラギノ角ゴ Pro W3"/>
                <a:cs typeface="ヒラギノ角ゴ Pro W3"/>
              </a:defRPr>
            </a:lvl3pPr>
            <a:lvl4pPr marL="1658136" indent="-236877" eaLnBrk="0" hangingPunct="0">
              <a:defRPr sz="2500">
                <a:solidFill>
                  <a:schemeClr val="tx1"/>
                </a:solidFill>
                <a:latin typeface="Arial" pitchFamily="34" charset="0"/>
                <a:ea typeface="ヒラギノ角ゴ Pro W3"/>
                <a:cs typeface="ヒラギノ角ゴ Pro W3"/>
              </a:defRPr>
            </a:lvl4pPr>
            <a:lvl5pPr marL="2131890" indent="-236877" eaLnBrk="0" hangingPunct="0">
              <a:defRPr sz="2500">
                <a:solidFill>
                  <a:schemeClr val="tx1"/>
                </a:solidFill>
                <a:latin typeface="Arial" pitchFamily="34" charset="0"/>
                <a:ea typeface="ヒラギノ角ゴ Pro W3"/>
                <a:cs typeface="ヒラギノ角ゴ Pro W3"/>
              </a:defRPr>
            </a:lvl5pPr>
            <a:lvl6pPr marL="2605644"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6pPr>
            <a:lvl7pPr marL="3079396"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7pPr>
            <a:lvl8pPr marL="3553150"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8pPr>
            <a:lvl9pPr marL="4026905"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9pPr>
          </a:lstStyle>
          <a:p>
            <a:pPr eaLnBrk="1" hangingPunct="1"/>
            <a:fld id="{15BAF806-0255-4961-86B6-4993C3D0AA7B}" type="slidenum">
              <a:rPr lang="en-US" sz="1000"/>
              <a:pPr eaLnBrk="1" hangingPunct="1"/>
              <a:t>4</a:t>
            </a:fld>
            <a:endParaRPr lang="en-US"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01688" y="596900"/>
            <a:ext cx="5399087" cy="7634288"/>
          </a:xfrm>
        </p:spPr>
      </p:sp>
      <p:sp>
        <p:nvSpPr>
          <p:cNvPr id="3" name="Notizenplatzhalter 2"/>
          <p:cNvSpPr>
            <a:spLocks noGrp="1"/>
          </p:cNvSpPr>
          <p:nvPr>
            <p:ph type="body" idx="1"/>
          </p:nvPr>
        </p:nvSpPr>
        <p:spPr/>
        <p:txBody>
          <a:bodyPr/>
          <a:lstStyle/>
          <a:p>
            <a:pPr marL="0" indent="0">
              <a:buNone/>
            </a:pPr>
            <a:r>
              <a:rPr lang="de-DE" smtClean="0"/>
              <a:t>Body Structure: Philip</a:t>
            </a:r>
            <a:r>
              <a:rPr lang="de-DE" baseline="0" smtClean="0"/>
              <a:t> Csiba, 7038255 </a:t>
            </a:r>
          </a:p>
          <a:p>
            <a:pPr marL="0" indent="0">
              <a:buNone/>
            </a:pPr>
            <a:r>
              <a:rPr lang="de-DE" baseline="0" smtClean="0"/>
              <a:t>Vehicle Dynamics: Jürgen Pützschler, 7037808</a:t>
            </a:r>
          </a:p>
          <a:p>
            <a:pPr marL="0" indent="0">
              <a:buNone/>
            </a:pPr>
            <a:r>
              <a:rPr lang="de-DE" smtClean="0"/>
              <a:t>Chassis: Waldemar Alef, 7038265</a:t>
            </a:r>
          </a:p>
          <a:p>
            <a:pPr marL="0" indent="0">
              <a:buNone/>
            </a:pPr>
            <a:r>
              <a:rPr lang="de-DE" smtClean="0"/>
              <a:t>Brakes:</a:t>
            </a:r>
            <a:r>
              <a:rPr lang="de-DE" baseline="0" smtClean="0"/>
              <a:t> Peter Allrath, 7037576</a:t>
            </a:r>
          </a:p>
          <a:p>
            <a:pPr marL="0" indent="0">
              <a:buNone/>
            </a:pPr>
            <a:r>
              <a:rPr lang="de-DE" smtClean="0"/>
              <a:t>MMT6 Transmission: Daniel Jaggard; 7382107</a:t>
            </a:r>
          </a:p>
          <a:p>
            <a:pPr marL="0" indent="0">
              <a:buNone/>
            </a:pPr>
            <a:r>
              <a:rPr lang="de-DE" baseline="0" smtClean="0"/>
              <a:t>Manual Trans Manager: Dirk Borrmanns</a:t>
            </a:r>
          </a:p>
          <a:p>
            <a:pPr marL="0" indent="0">
              <a:buNone/>
            </a:pPr>
            <a:r>
              <a:rPr lang="de-DE" baseline="0" smtClean="0"/>
              <a:t>Transmission Systems: Johann Kirchhoffer, 7032192</a:t>
            </a:r>
          </a:p>
          <a:p>
            <a:pPr marL="0" indent="0">
              <a:buNone/>
            </a:pPr>
            <a:r>
              <a:rPr lang="de-DE" baseline="0" smtClean="0"/>
              <a:t>Steering: Klaus Rudnik, 7032978</a:t>
            </a:r>
          </a:p>
          <a:p>
            <a:pPr marL="0" indent="0">
              <a:buNone/>
            </a:pPr>
            <a:r>
              <a:rPr lang="de-DE" baseline="0" smtClean="0"/>
              <a:t>              Robert Dragos, 7033418</a:t>
            </a:r>
          </a:p>
          <a:p>
            <a:pPr marL="0" indent="0">
              <a:buNone/>
            </a:pPr>
            <a:r>
              <a:rPr lang="de-DE" baseline="0" smtClean="0"/>
              <a:t>Turning Circle: Fabien Courau, 7032909</a:t>
            </a:r>
          </a:p>
          <a:p>
            <a:pPr marL="0" indent="0">
              <a:buNone/>
            </a:pPr>
            <a:endParaRPr lang="de-DE" baseline="0" smtClean="0"/>
          </a:p>
          <a:p>
            <a:pPr marL="0" indent="0">
              <a:buNone/>
            </a:pPr>
            <a:endParaRPr lang="de-DE" baseline="0" smtClean="0"/>
          </a:p>
          <a:p>
            <a:pPr marL="0" indent="0">
              <a:buNone/>
            </a:pPr>
            <a:endParaRPr lang="de-DE"/>
          </a:p>
        </p:txBody>
      </p:sp>
    </p:spTree>
    <p:extLst>
      <p:ext uri="{BB962C8B-B14F-4D97-AF65-F5344CB8AC3E}">
        <p14:creationId xmlns:p14="http://schemas.microsoft.com/office/powerpoint/2010/main" val="2586949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2192338" y="766763"/>
            <a:ext cx="2714625"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655553" y="8314609"/>
            <a:ext cx="5680103" cy="15962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defTabSz="515869">
              <a:buNone/>
              <a:defRPr/>
            </a:pPr>
            <a:r>
              <a:rPr lang="de-DE" dirty="0" smtClean="0"/>
              <a:t>7.9. </a:t>
            </a:r>
            <a:r>
              <a:rPr lang="de-DE" dirty="0" err="1" smtClean="0"/>
              <a:t>Achsübers</a:t>
            </a:r>
            <a:r>
              <a:rPr lang="de-DE" dirty="0" smtClean="0"/>
              <a:t>. Aus PPI</a:t>
            </a:r>
          </a:p>
          <a:p>
            <a:pPr marL="0" indent="0" defTabSz="515869">
              <a:buNone/>
              <a:defRPr/>
            </a:pPr>
            <a:r>
              <a:rPr lang="de-DE" dirty="0" smtClean="0"/>
              <a:t>P/T-Integration: Roland Ernst, 7039182</a:t>
            </a:r>
          </a:p>
          <a:p>
            <a:pPr marL="0" indent="0" defTabSz="515869">
              <a:buNone/>
              <a:defRPr/>
            </a:pPr>
            <a:r>
              <a:rPr lang="de-DE" dirty="0" smtClean="0">
                <a:latin typeface="Arial" pitchFamily="34" charset="0"/>
                <a:cs typeface="Arial" pitchFamily="34" charset="0"/>
              </a:rPr>
              <a:t>VEME: Wolfgang Kaffka, 7036667</a:t>
            </a:r>
          </a:p>
          <a:p>
            <a:pPr marL="0" indent="0">
              <a:buNone/>
            </a:pPr>
            <a:r>
              <a:rPr lang="de-DE" dirty="0" smtClean="0"/>
              <a:t>C1</a:t>
            </a:r>
            <a:r>
              <a:rPr lang="de-DE" baseline="0" dirty="0" smtClean="0"/>
              <a:t> PTIM</a:t>
            </a:r>
            <a:r>
              <a:rPr lang="de-DE" dirty="0" smtClean="0"/>
              <a:t>: Armin </a:t>
            </a:r>
            <a:r>
              <a:rPr lang="de-DE" dirty="0" err="1" smtClean="0"/>
              <a:t>Gundert</a:t>
            </a:r>
            <a:r>
              <a:rPr lang="de-DE" dirty="0" smtClean="0"/>
              <a:t>, 7036411</a:t>
            </a:r>
          </a:p>
          <a:p>
            <a:pPr marL="0" indent="0">
              <a:buNone/>
            </a:pPr>
            <a:r>
              <a:rPr lang="de-DE" dirty="0" smtClean="0"/>
              <a:t>C1 PTAE: Martin </a:t>
            </a:r>
            <a:r>
              <a:rPr lang="de-DE" dirty="0" err="1" smtClean="0"/>
              <a:t>Lodewick</a:t>
            </a:r>
            <a:r>
              <a:rPr lang="de-DE" dirty="0" smtClean="0"/>
              <a:t>, 7034406</a:t>
            </a:r>
          </a:p>
          <a:p>
            <a:pPr marL="0" indent="0">
              <a:buNone/>
            </a:pPr>
            <a:r>
              <a:rPr lang="de-DE" dirty="0" smtClean="0"/>
              <a:t>MMT6 Transmission: Daniel Jaggard; 7382107</a:t>
            </a:r>
            <a:endParaRPr lang="de-DE" baseline="0" dirty="0" smtClean="0"/>
          </a:p>
          <a:p>
            <a:pPr marL="0" indent="0">
              <a:buNone/>
            </a:pPr>
            <a:r>
              <a:rPr lang="de-DE" baseline="0" dirty="0" smtClean="0"/>
              <a:t>Manual Trans Manager: Dirk Borrmanns</a:t>
            </a:r>
          </a:p>
          <a:p>
            <a:pPr marL="0" indent="0">
              <a:buNone/>
            </a:pPr>
            <a:r>
              <a:rPr lang="de-DE" baseline="0" dirty="0" smtClean="0"/>
              <a:t>Transmission Systems: Johann </a:t>
            </a:r>
            <a:r>
              <a:rPr lang="de-DE" baseline="0" dirty="0" err="1" smtClean="0"/>
              <a:t>Kirchhoffer</a:t>
            </a:r>
            <a:r>
              <a:rPr lang="de-DE" baseline="0" dirty="0" smtClean="0"/>
              <a:t>, 7032192</a:t>
            </a:r>
          </a:p>
          <a:p>
            <a:pPr marL="0" indent="0">
              <a:buNone/>
            </a:pPr>
            <a:r>
              <a:rPr lang="de-DE" baseline="0" dirty="0" smtClean="0"/>
              <a:t>			  Thomas Bieber: 7031857</a:t>
            </a:r>
          </a:p>
        </p:txBody>
      </p:sp>
      <p:sp>
        <p:nvSpPr>
          <p:cNvPr id="56324" name="Slide Number Placeholder 3"/>
          <p:cNvSpPr>
            <a:spLocks noGrp="1"/>
          </p:cNvSpPr>
          <p:nvPr>
            <p:ph type="sldNum" sz="quarter" idx="5"/>
          </p:nvPr>
        </p:nvSpPr>
        <p:spPr bwMode="auto">
          <a:xfrm>
            <a:off x="4020508" y="9721240"/>
            <a:ext cx="3077137" cy="5117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50" tIns="47376" rIns="94750" bIns="47376"/>
          <a:lstStyle>
            <a:lvl1pPr eaLnBrk="0" hangingPunct="0">
              <a:defRPr sz="2500">
                <a:solidFill>
                  <a:schemeClr val="tx1"/>
                </a:solidFill>
                <a:latin typeface="Arial" pitchFamily="34" charset="0"/>
                <a:ea typeface="ヒラギノ角ゴ Pro W3"/>
                <a:cs typeface="ヒラギノ角ゴ Pro W3"/>
              </a:defRPr>
            </a:lvl1pPr>
            <a:lvl2pPr marL="769849" indent="-296096" eaLnBrk="0" hangingPunct="0">
              <a:defRPr sz="2500">
                <a:solidFill>
                  <a:schemeClr val="tx1"/>
                </a:solidFill>
                <a:latin typeface="Arial" pitchFamily="34" charset="0"/>
                <a:ea typeface="ヒラギノ角ゴ Pro W3"/>
                <a:cs typeface="ヒラギノ角ゴ Pro W3"/>
              </a:defRPr>
            </a:lvl2pPr>
            <a:lvl3pPr marL="1184384" indent="-236877" eaLnBrk="0" hangingPunct="0">
              <a:defRPr sz="2500">
                <a:solidFill>
                  <a:schemeClr val="tx1"/>
                </a:solidFill>
                <a:latin typeface="Arial" pitchFamily="34" charset="0"/>
                <a:ea typeface="ヒラギノ角ゴ Pro W3"/>
                <a:cs typeface="ヒラギノ角ゴ Pro W3"/>
              </a:defRPr>
            </a:lvl3pPr>
            <a:lvl4pPr marL="1658136" indent="-236877" eaLnBrk="0" hangingPunct="0">
              <a:defRPr sz="2500">
                <a:solidFill>
                  <a:schemeClr val="tx1"/>
                </a:solidFill>
                <a:latin typeface="Arial" pitchFamily="34" charset="0"/>
                <a:ea typeface="ヒラギノ角ゴ Pro W3"/>
                <a:cs typeface="ヒラギノ角ゴ Pro W3"/>
              </a:defRPr>
            </a:lvl4pPr>
            <a:lvl5pPr marL="2131890" indent="-236877" eaLnBrk="0" hangingPunct="0">
              <a:defRPr sz="2500">
                <a:solidFill>
                  <a:schemeClr val="tx1"/>
                </a:solidFill>
                <a:latin typeface="Arial" pitchFamily="34" charset="0"/>
                <a:ea typeface="ヒラギノ角ゴ Pro W3"/>
                <a:cs typeface="ヒラギノ角ゴ Pro W3"/>
              </a:defRPr>
            </a:lvl5pPr>
            <a:lvl6pPr marL="2605644"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6pPr>
            <a:lvl7pPr marL="3079396"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7pPr>
            <a:lvl8pPr marL="3553150"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8pPr>
            <a:lvl9pPr marL="4026905"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9pPr>
          </a:lstStyle>
          <a:p>
            <a:pPr eaLnBrk="1" hangingPunct="1"/>
            <a:fld id="{15BAF806-0255-4961-86B6-4993C3D0AA7B}" type="slidenum">
              <a:rPr lang="en-US" sz="1000"/>
              <a:pPr eaLnBrk="1" hangingPunct="1"/>
              <a:t>6</a:t>
            </a:fld>
            <a:endParaRPr lang="en-US" sz="10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2192338" y="766763"/>
            <a:ext cx="2714625"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655553" y="8314609"/>
            <a:ext cx="5680103" cy="15962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defTabSz="515869">
              <a:buNone/>
              <a:defRPr/>
            </a:pPr>
            <a:endParaRPr lang="de-DE" dirty="0" smtClean="0"/>
          </a:p>
          <a:p>
            <a:pPr marL="0" indent="0" defTabSz="515869">
              <a:buNone/>
              <a:defRPr/>
            </a:pPr>
            <a:r>
              <a:rPr lang="de-DE" dirty="0" smtClean="0"/>
              <a:t>PPI 07.09</a:t>
            </a:r>
          </a:p>
          <a:p>
            <a:pPr marL="0" indent="0" defTabSz="515869">
              <a:buNone/>
              <a:defRPr/>
            </a:pPr>
            <a:r>
              <a:rPr lang="de-DE" dirty="0" smtClean="0"/>
              <a:t>P/T-Integration: Roland Ernst, 7039182</a:t>
            </a:r>
            <a:endParaRPr lang="de-DE" dirty="0" smtClean="0">
              <a:latin typeface="Arial" pitchFamily="34" charset="0"/>
              <a:cs typeface="Arial" pitchFamily="34" charset="0"/>
            </a:endParaRPr>
          </a:p>
          <a:p>
            <a:pPr marL="0" indent="0">
              <a:buNone/>
            </a:pPr>
            <a:r>
              <a:rPr lang="de-DE" dirty="0" smtClean="0">
                <a:latin typeface="Arial" pitchFamily="34" charset="0"/>
                <a:cs typeface="Arial" pitchFamily="34" charset="0"/>
              </a:rPr>
              <a:t>1.0L </a:t>
            </a:r>
            <a:r>
              <a:rPr lang="de-DE" dirty="0" err="1" smtClean="0">
                <a:latin typeface="Arial" pitchFamily="34" charset="0"/>
                <a:cs typeface="Arial" pitchFamily="34" charset="0"/>
              </a:rPr>
              <a:t>EcoBoost</a:t>
            </a:r>
            <a:r>
              <a:rPr lang="de-DE" dirty="0" smtClean="0">
                <a:latin typeface="Arial" pitchFamily="34" charset="0"/>
                <a:cs typeface="Arial" pitchFamily="34" charset="0"/>
              </a:rPr>
              <a:t> (Fox GTDI): </a:t>
            </a:r>
            <a:r>
              <a:rPr lang="de-DE" dirty="0" err="1" smtClean="0">
                <a:latin typeface="Arial" pitchFamily="34" charset="0"/>
                <a:cs typeface="Arial" pitchFamily="34" charset="0"/>
              </a:rPr>
              <a:t>Sumeet</a:t>
            </a:r>
            <a:r>
              <a:rPr lang="de-DE" dirty="0" smtClean="0">
                <a:latin typeface="Arial" pitchFamily="34" charset="0"/>
                <a:cs typeface="Arial" pitchFamily="34" charset="0"/>
              </a:rPr>
              <a:t> </a:t>
            </a:r>
            <a:r>
              <a:rPr lang="de-DE" dirty="0" err="1" smtClean="0">
                <a:latin typeface="Arial" pitchFamily="34" charset="0"/>
                <a:cs typeface="Arial" pitchFamily="34" charset="0"/>
              </a:rPr>
              <a:t>Lal</a:t>
            </a:r>
            <a:r>
              <a:rPr lang="de-DE" dirty="0" smtClean="0">
                <a:latin typeface="Arial" pitchFamily="34" charset="0"/>
                <a:cs typeface="Arial" pitchFamily="34" charset="0"/>
              </a:rPr>
              <a:t>,</a:t>
            </a:r>
            <a:r>
              <a:rPr lang="de-DE" baseline="0" dirty="0" smtClean="0">
                <a:latin typeface="Arial" pitchFamily="34" charset="0"/>
                <a:cs typeface="Arial" pitchFamily="34" charset="0"/>
              </a:rPr>
              <a:t> 7156641</a:t>
            </a:r>
          </a:p>
          <a:p>
            <a:pPr marL="0" indent="0">
              <a:buNone/>
            </a:pPr>
            <a:r>
              <a:rPr lang="de-DE" baseline="0" dirty="0" smtClean="0">
                <a:latin typeface="Arial" pitchFamily="34" charset="0"/>
                <a:cs typeface="Arial" pitchFamily="34" charset="0"/>
              </a:rPr>
              <a:t>1.6L </a:t>
            </a:r>
            <a:r>
              <a:rPr lang="de-DE" baseline="0" dirty="0" err="1" smtClean="0">
                <a:latin typeface="Arial" pitchFamily="34" charset="0"/>
                <a:cs typeface="Arial" pitchFamily="34" charset="0"/>
              </a:rPr>
              <a:t>Ti</a:t>
            </a:r>
            <a:r>
              <a:rPr lang="de-DE" baseline="0" dirty="0" smtClean="0">
                <a:latin typeface="Arial" pitchFamily="34" charset="0"/>
                <a:cs typeface="Arial" pitchFamily="34" charset="0"/>
              </a:rPr>
              <a:t>-VCT/LPG (Sigma): Colin Murphy, 7156773</a:t>
            </a:r>
          </a:p>
          <a:p>
            <a:pPr marL="0" indent="0">
              <a:buNone/>
            </a:pPr>
            <a:r>
              <a:rPr lang="de-DE" baseline="0" dirty="0" smtClean="0">
                <a:latin typeface="Arial" pitchFamily="34" charset="0"/>
                <a:cs typeface="Arial" pitchFamily="34" charset="0"/>
              </a:rPr>
              <a:t>1.6L </a:t>
            </a:r>
            <a:r>
              <a:rPr lang="de-DE" baseline="0" dirty="0" err="1" smtClean="0">
                <a:latin typeface="Arial" pitchFamily="34" charset="0"/>
                <a:cs typeface="Arial" pitchFamily="34" charset="0"/>
              </a:rPr>
              <a:t>EcoBoost</a:t>
            </a:r>
            <a:r>
              <a:rPr lang="de-DE" baseline="0" dirty="0" smtClean="0">
                <a:latin typeface="Arial" pitchFamily="34" charset="0"/>
                <a:cs typeface="Arial" pitchFamily="34" charset="0"/>
              </a:rPr>
              <a:t> (Sigma GTDI): Andrew Fells, 7156579</a:t>
            </a:r>
          </a:p>
          <a:p>
            <a:pPr marL="0" indent="0">
              <a:buNone/>
            </a:pPr>
            <a:r>
              <a:rPr lang="de-DE" baseline="0" dirty="0" smtClean="0">
                <a:latin typeface="Arial" pitchFamily="34" charset="0"/>
                <a:cs typeface="Arial" pitchFamily="34" charset="0"/>
              </a:rPr>
              <a:t>2.0L GTDI : Chris Shelton, 1-313-4754937</a:t>
            </a:r>
          </a:p>
        </p:txBody>
      </p:sp>
      <p:sp>
        <p:nvSpPr>
          <p:cNvPr id="56324" name="Slide Number Placeholder 3"/>
          <p:cNvSpPr>
            <a:spLocks noGrp="1"/>
          </p:cNvSpPr>
          <p:nvPr>
            <p:ph type="sldNum" sz="quarter" idx="5"/>
          </p:nvPr>
        </p:nvSpPr>
        <p:spPr bwMode="auto">
          <a:xfrm>
            <a:off x="4020508" y="9721240"/>
            <a:ext cx="3077137" cy="5117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50" tIns="47376" rIns="94750" bIns="47376"/>
          <a:lstStyle>
            <a:lvl1pPr eaLnBrk="0" hangingPunct="0">
              <a:defRPr sz="2500">
                <a:solidFill>
                  <a:schemeClr val="tx1"/>
                </a:solidFill>
                <a:latin typeface="Arial" pitchFamily="34" charset="0"/>
                <a:ea typeface="ヒラギノ角ゴ Pro W3"/>
                <a:cs typeface="ヒラギノ角ゴ Pro W3"/>
              </a:defRPr>
            </a:lvl1pPr>
            <a:lvl2pPr marL="769849" indent="-296096" eaLnBrk="0" hangingPunct="0">
              <a:defRPr sz="2500">
                <a:solidFill>
                  <a:schemeClr val="tx1"/>
                </a:solidFill>
                <a:latin typeface="Arial" pitchFamily="34" charset="0"/>
                <a:ea typeface="ヒラギノ角ゴ Pro W3"/>
                <a:cs typeface="ヒラギノ角ゴ Pro W3"/>
              </a:defRPr>
            </a:lvl2pPr>
            <a:lvl3pPr marL="1184384" indent="-236877" eaLnBrk="0" hangingPunct="0">
              <a:defRPr sz="2500">
                <a:solidFill>
                  <a:schemeClr val="tx1"/>
                </a:solidFill>
                <a:latin typeface="Arial" pitchFamily="34" charset="0"/>
                <a:ea typeface="ヒラギノ角ゴ Pro W3"/>
                <a:cs typeface="ヒラギノ角ゴ Pro W3"/>
              </a:defRPr>
            </a:lvl3pPr>
            <a:lvl4pPr marL="1658136" indent="-236877" eaLnBrk="0" hangingPunct="0">
              <a:defRPr sz="2500">
                <a:solidFill>
                  <a:schemeClr val="tx1"/>
                </a:solidFill>
                <a:latin typeface="Arial" pitchFamily="34" charset="0"/>
                <a:ea typeface="ヒラギノ角ゴ Pro W3"/>
                <a:cs typeface="ヒラギノ角ゴ Pro W3"/>
              </a:defRPr>
            </a:lvl4pPr>
            <a:lvl5pPr marL="2131890" indent="-236877" eaLnBrk="0" hangingPunct="0">
              <a:defRPr sz="2500">
                <a:solidFill>
                  <a:schemeClr val="tx1"/>
                </a:solidFill>
                <a:latin typeface="Arial" pitchFamily="34" charset="0"/>
                <a:ea typeface="ヒラギノ角ゴ Pro W3"/>
                <a:cs typeface="ヒラギノ角ゴ Pro W3"/>
              </a:defRPr>
            </a:lvl5pPr>
            <a:lvl6pPr marL="2605644"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6pPr>
            <a:lvl7pPr marL="3079396"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7pPr>
            <a:lvl8pPr marL="3553150"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8pPr>
            <a:lvl9pPr marL="4026905"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9pPr>
          </a:lstStyle>
          <a:p>
            <a:pPr eaLnBrk="1" hangingPunct="1"/>
            <a:fld id="{15BAF806-0255-4961-86B6-4993C3D0AA7B}" type="slidenum">
              <a:rPr lang="en-US" sz="1000"/>
              <a:pPr eaLnBrk="1" hangingPunct="1"/>
              <a:t>7</a:t>
            </a:fld>
            <a:endParaRPr lang="en-US" sz="10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2192338" y="766763"/>
            <a:ext cx="2714625"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655553" y="8314609"/>
            <a:ext cx="5680103" cy="15962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de-DE" dirty="0" smtClean="0">
                <a:latin typeface="Arial" pitchFamily="34" charset="0"/>
                <a:cs typeface="Arial" pitchFamily="34" charset="0"/>
              </a:rPr>
              <a:t>PPI 9.7</a:t>
            </a:r>
          </a:p>
          <a:p>
            <a:pPr marL="0" indent="0">
              <a:buNone/>
            </a:pPr>
            <a:r>
              <a:rPr lang="de-DE" dirty="0" err="1" smtClean="0">
                <a:latin typeface="Arial" pitchFamily="34" charset="0"/>
                <a:cs typeface="Arial" pitchFamily="34" charset="0"/>
              </a:rPr>
              <a:t>Driving</a:t>
            </a:r>
            <a:r>
              <a:rPr lang="de-DE" dirty="0" smtClean="0">
                <a:latin typeface="Arial" pitchFamily="34" charset="0"/>
                <a:cs typeface="Arial" pitchFamily="34" charset="0"/>
              </a:rPr>
              <a:t> Environment: Ralph</a:t>
            </a:r>
            <a:r>
              <a:rPr lang="de-DE" baseline="0" dirty="0" smtClean="0">
                <a:latin typeface="Arial" pitchFamily="34" charset="0"/>
                <a:cs typeface="Arial" pitchFamily="34" charset="0"/>
              </a:rPr>
              <a:t> Gesang, 7035188</a:t>
            </a:r>
            <a:endParaRPr lang="de-DE" dirty="0" smtClean="0">
              <a:latin typeface="Arial" pitchFamily="34" charset="0"/>
              <a:cs typeface="Arial" pitchFamily="34" charset="0"/>
            </a:endParaRPr>
          </a:p>
        </p:txBody>
      </p:sp>
      <p:sp>
        <p:nvSpPr>
          <p:cNvPr id="56324" name="Slide Number Placeholder 3"/>
          <p:cNvSpPr>
            <a:spLocks noGrp="1"/>
          </p:cNvSpPr>
          <p:nvPr>
            <p:ph type="sldNum" sz="quarter" idx="5"/>
          </p:nvPr>
        </p:nvSpPr>
        <p:spPr bwMode="auto">
          <a:xfrm>
            <a:off x="4020508" y="9721240"/>
            <a:ext cx="3077137" cy="5117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50" tIns="47376" rIns="94750" bIns="47376"/>
          <a:lstStyle>
            <a:lvl1pPr eaLnBrk="0" hangingPunct="0">
              <a:defRPr sz="2500">
                <a:solidFill>
                  <a:schemeClr val="tx1"/>
                </a:solidFill>
                <a:latin typeface="Arial" pitchFamily="34" charset="0"/>
                <a:ea typeface="ヒラギノ角ゴ Pro W3"/>
                <a:cs typeface="ヒラギノ角ゴ Pro W3"/>
              </a:defRPr>
            </a:lvl1pPr>
            <a:lvl2pPr marL="769849" indent="-296096" eaLnBrk="0" hangingPunct="0">
              <a:defRPr sz="2500">
                <a:solidFill>
                  <a:schemeClr val="tx1"/>
                </a:solidFill>
                <a:latin typeface="Arial" pitchFamily="34" charset="0"/>
                <a:ea typeface="ヒラギノ角ゴ Pro W3"/>
                <a:cs typeface="ヒラギノ角ゴ Pro W3"/>
              </a:defRPr>
            </a:lvl2pPr>
            <a:lvl3pPr marL="1184384" indent="-236877" eaLnBrk="0" hangingPunct="0">
              <a:defRPr sz="2500">
                <a:solidFill>
                  <a:schemeClr val="tx1"/>
                </a:solidFill>
                <a:latin typeface="Arial" pitchFamily="34" charset="0"/>
                <a:ea typeface="ヒラギノ角ゴ Pro W3"/>
                <a:cs typeface="ヒラギノ角ゴ Pro W3"/>
              </a:defRPr>
            </a:lvl3pPr>
            <a:lvl4pPr marL="1658136" indent="-236877" eaLnBrk="0" hangingPunct="0">
              <a:defRPr sz="2500">
                <a:solidFill>
                  <a:schemeClr val="tx1"/>
                </a:solidFill>
                <a:latin typeface="Arial" pitchFamily="34" charset="0"/>
                <a:ea typeface="ヒラギノ角ゴ Pro W3"/>
                <a:cs typeface="ヒラギノ角ゴ Pro W3"/>
              </a:defRPr>
            </a:lvl4pPr>
            <a:lvl5pPr marL="2131890" indent="-236877" eaLnBrk="0" hangingPunct="0">
              <a:defRPr sz="2500">
                <a:solidFill>
                  <a:schemeClr val="tx1"/>
                </a:solidFill>
                <a:latin typeface="Arial" pitchFamily="34" charset="0"/>
                <a:ea typeface="ヒラギノ角ゴ Pro W3"/>
                <a:cs typeface="ヒラギノ角ゴ Pro W3"/>
              </a:defRPr>
            </a:lvl5pPr>
            <a:lvl6pPr marL="2605644"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6pPr>
            <a:lvl7pPr marL="3079396"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7pPr>
            <a:lvl8pPr marL="3553150"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8pPr>
            <a:lvl9pPr marL="4026905" indent="-236877" defTabSz="473753"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9pPr>
          </a:lstStyle>
          <a:p>
            <a:pPr eaLnBrk="1" hangingPunct="1"/>
            <a:fld id="{15BAF806-0255-4961-86B6-4993C3D0AA7B}" type="slidenum">
              <a:rPr lang="en-US" sz="1000"/>
              <a:pPr eaLnBrk="1" hangingPunct="1"/>
              <a:t>8</a:t>
            </a:fld>
            <a:endParaRPr lang="en-US" sz="1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2192338" y="766763"/>
            <a:ext cx="2714625"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655553" y="8314609"/>
            <a:ext cx="5680103" cy="15962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de-DE" dirty="0" smtClean="0">
                <a:latin typeface="Arial" pitchFamily="34" charset="0"/>
                <a:cs typeface="Arial" pitchFamily="34" charset="0"/>
              </a:rPr>
              <a:t>PPI</a:t>
            </a:r>
            <a:r>
              <a:rPr lang="de-DE" baseline="0" dirty="0" smtClean="0">
                <a:latin typeface="Arial" pitchFamily="34" charset="0"/>
                <a:cs typeface="Arial" pitchFamily="34" charset="0"/>
              </a:rPr>
              <a:t> 7.9</a:t>
            </a:r>
            <a:endParaRPr lang="de-DE" dirty="0" smtClean="0">
              <a:latin typeface="Arial" pitchFamily="34" charset="0"/>
              <a:cs typeface="Arial" pitchFamily="34" charset="0"/>
            </a:endParaRPr>
          </a:p>
          <a:p>
            <a:pPr marL="0" indent="0">
              <a:buNone/>
            </a:pPr>
            <a:r>
              <a:rPr lang="de-DE" dirty="0" smtClean="0">
                <a:latin typeface="Arial" pitchFamily="34" charset="0"/>
                <a:cs typeface="Arial" pitchFamily="34" charset="0"/>
              </a:rPr>
              <a:t>Chassis: Andy </a:t>
            </a:r>
            <a:r>
              <a:rPr lang="de-DE" dirty="0" err="1" smtClean="0">
                <a:latin typeface="Arial" pitchFamily="34" charset="0"/>
                <a:cs typeface="Arial" pitchFamily="34" charset="0"/>
              </a:rPr>
              <a:t>Kingate</a:t>
            </a:r>
            <a:r>
              <a:rPr lang="de-DE" dirty="0" smtClean="0">
                <a:latin typeface="Arial" pitchFamily="34" charset="0"/>
                <a:cs typeface="Arial" pitchFamily="34" charset="0"/>
              </a:rPr>
              <a:t>,</a:t>
            </a:r>
            <a:r>
              <a:rPr lang="de-DE" baseline="0" dirty="0" smtClean="0">
                <a:latin typeface="Arial" pitchFamily="34" charset="0"/>
                <a:cs typeface="Arial" pitchFamily="34" charset="0"/>
              </a:rPr>
              <a:t> 7035735</a:t>
            </a:r>
            <a:endParaRPr lang="de-DE" dirty="0" smtClean="0">
              <a:latin typeface="Arial" pitchFamily="34" charset="0"/>
              <a:cs typeface="Arial" pitchFamily="34" charset="0"/>
            </a:endParaRPr>
          </a:p>
        </p:txBody>
      </p:sp>
      <p:sp>
        <p:nvSpPr>
          <p:cNvPr id="56324" name="Slide Number Placeholder 3"/>
          <p:cNvSpPr>
            <a:spLocks noGrp="1"/>
          </p:cNvSpPr>
          <p:nvPr>
            <p:ph type="sldNum" sz="quarter" idx="5"/>
          </p:nvPr>
        </p:nvSpPr>
        <p:spPr bwMode="auto">
          <a:xfrm>
            <a:off x="4020508" y="9721240"/>
            <a:ext cx="3077137" cy="51173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50" tIns="47376" rIns="94750" bIns="47376"/>
          <a:lstStyle>
            <a:lvl1pPr eaLnBrk="0" hangingPunct="0">
              <a:defRPr sz="2500">
                <a:solidFill>
                  <a:schemeClr val="tx1"/>
                </a:solidFill>
                <a:latin typeface="Arial" pitchFamily="34" charset="0"/>
                <a:ea typeface="ヒラギノ角ゴ Pro W3"/>
                <a:cs typeface="ヒラギノ角ゴ Pro W3"/>
              </a:defRPr>
            </a:lvl1pPr>
            <a:lvl2pPr marL="769792" indent="-296074" eaLnBrk="0" hangingPunct="0">
              <a:defRPr sz="2500">
                <a:solidFill>
                  <a:schemeClr val="tx1"/>
                </a:solidFill>
                <a:latin typeface="Arial" pitchFamily="34" charset="0"/>
                <a:ea typeface="ヒラギノ角ゴ Pro W3"/>
                <a:cs typeface="ヒラギノ角ゴ Pro W3"/>
              </a:defRPr>
            </a:lvl2pPr>
            <a:lvl3pPr marL="1184295" indent="-236859" eaLnBrk="0" hangingPunct="0">
              <a:defRPr sz="2500">
                <a:solidFill>
                  <a:schemeClr val="tx1"/>
                </a:solidFill>
                <a:latin typeface="Arial" pitchFamily="34" charset="0"/>
                <a:ea typeface="ヒラギノ角ゴ Pro W3"/>
                <a:cs typeface="ヒラギノ角ゴ Pro W3"/>
              </a:defRPr>
            </a:lvl3pPr>
            <a:lvl4pPr marL="1658014" indent="-236859" eaLnBrk="0" hangingPunct="0">
              <a:defRPr sz="2500">
                <a:solidFill>
                  <a:schemeClr val="tx1"/>
                </a:solidFill>
                <a:latin typeface="Arial" pitchFamily="34" charset="0"/>
                <a:ea typeface="ヒラギノ角ゴ Pro W3"/>
                <a:cs typeface="ヒラギノ角ゴ Pro W3"/>
              </a:defRPr>
            </a:lvl4pPr>
            <a:lvl5pPr marL="2131732" indent="-236859" eaLnBrk="0" hangingPunct="0">
              <a:defRPr sz="2500">
                <a:solidFill>
                  <a:schemeClr val="tx1"/>
                </a:solidFill>
                <a:latin typeface="Arial" pitchFamily="34" charset="0"/>
                <a:ea typeface="ヒラギノ角ゴ Pro W3"/>
                <a:cs typeface="ヒラギノ角ゴ Pro W3"/>
              </a:defRPr>
            </a:lvl5pPr>
            <a:lvl6pPr marL="2605450" indent="-236859" defTabSz="473719"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6pPr>
            <a:lvl7pPr marL="3079167" indent="-236859" defTabSz="473719"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7pPr>
            <a:lvl8pPr marL="3552887" indent="-236859" defTabSz="473719"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8pPr>
            <a:lvl9pPr marL="4026605" indent="-236859" defTabSz="473719" eaLnBrk="0" fontAlgn="base" hangingPunct="0">
              <a:spcBef>
                <a:spcPct val="0"/>
              </a:spcBef>
              <a:spcAft>
                <a:spcPct val="0"/>
              </a:spcAft>
              <a:defRPr sz="2500">
                <a:solidFill>
                  <a:schemeClr val="tx1"/>
                </a:solidFill>
                <a:latin typeface="Arial" pitchFamily="34" charset="0"/>
                <a:ea typeface="ヒラギノ角ゴ Pro W3"/>
                <a:cs typeface="ヒラギノ角ゴ Pro W3"/>
              </a:defRPr>
            </a:lvl9pPr>
          </a:lstStyle>
          <a:p>
            <a:pPr eaLnBrk="1" hangingPunct="1"/>
            <a:fld id="{15BAF806-0255-4961-86B6-4993C3D0AA7B}" type="slidenum">
              <a:rPr lang="en-US" sz="1000"/>
              <a:pPr eaLnBrk="1" hangingPunct="1"/>
              <a:t>9</a:t>
            </a:fld>
            <a:endParaRPr lang="en-US" sz="10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ext Full Page">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720000" y="1440000"/>
            <a:ext cx="6480000" cy="81000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6" name="Title 5"/>
          <p:cNvSpPr>
            <a:spLocks noGrp="1"/>
          </p:cNvSpPr>
          <p:nvPr>
            <p:ph type="title"/>
          </p:nvPr>
        </p:nvSpPr>
        <p:spPr/>
        <p:txBody>
          <a:bodyPr/>
          <a:lstStyle>
            <a:lvl1pPr>
              <a:defRPr cap="all"/>
            </a:lvl1pPr>
          </a:lstStyle>
          <a:p>
            <a:r>
              <a:rPr lang="de-DE" smtClean="0"/>
              <a:t>Titelmasterformat durch Klicken bearbeiten</a:t>
            </a:r>
            <a:endParaRPr lang="en-US" dirty="0"/>
          </a:p>
        </p:txBody>
      </p:sp>
      <p:sp>
        <p:nvSpPr>
          <p:cNvPr id="4" name="Slide Number Placeholder 4"/>
          <p:cNvSpPr>
            <a:spLocks noGrp="1"/>
          </p:cNvSpPr>
          <p:nvPr>
            <p:ph type="sldNum" sz="quarter" idx="11"/>
          </p:nvPr>
        </p:nvSpPr>
        <p:spPr>
          <a:xfrm>
            <a:off x="728954" y="10065489"/>
            <a:ext cx="379376" cy="393768"/>
          </a:xfrm>
          <a:prstGeom prst="rect">
            <a:avLst/>
          </a:prstGeom>
        </p:spPr>
        <p:txBody>
          <a:bodyPr/>
          <a:lstStyle>
            <a:lvl1pPr>
              <a:defRPr/>
            </a:lvl1pPr>
          </a:lstStyle>
          <a:p>
            <a:pPr>
              <a:defRPr/>
            </a:pPr>
            <a:fld id="{75DAA85F-063A-48B9-B298-BAA77919E86C}" type="slidenum">
              <a:rPr lang="en-US"/>
              <a:pPr>
                <a:defRPr/>
              </a:pPr>
              <a:t>‹Nr.›</a:t>
            </a:fld>
            <a:endParaRPr lang="en-US"/>
          </a:p>
        </p:txBody>
      </p:sp>
    </p:spTree>
    <p:extLst>
      <p:ext uri="{BB962C8B-B14F-4D97-AF65-F5344CB8AC3E}">
        <p14:creationId xmlns:p14="http://schemas.microsoft.com/office/powerpoint/2010/main" val="1844670387"/>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4 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1262322"/>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sp>
        <p:nvSpPr>
          <p:cNvPr id="4" name="Title 3"/>
          <p:cNvSpPr>
            <a:spLocks noGrp="1"/>
          </p:cNvSpPr>
          <p:nvPr>
            <p:ph type="title"/>
          </p:nvPr>
        </p:nvSpPr>
        <p:spPr>
          <a:xfrm>
            <a:off x="3999670" y="4819159"/>
            <a:ext cx="2457574" cy="1084929"/>
          </a:xfrm>
          <a:prstGeom prst="rect">
            <a:avLst/>
          </a:prstGeom>
        </p:spPr>
        <p:txBody>
          <a:bodyPr lIns="99569" tIns="49785" rIns="99569" bIns="49785"/>
          <a:lstStyle>
            <a:lvl1pPr>
              <a:defRPr sz="2000" b="1" i="0" cap="all">
                <a:solidFill>
                  <a:schemeClr val="bg1"/>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166622879"/>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_Section">
    <p:spTree>
      <p:nvGrpSpPr>
        <p:cNvPr id="1" name=""/>
        <p:cNvGrpSpPr/>
        <p:nvPr/>
      </p:nvGrpSpPr>
      <p:grpSpPr>
        <a:xfrm>
          <a:off x="0" y="0"/>
          <a:ext cx="0" cy="0"/>
          <a:chOff x="0" y="0"/>
          <a:chExt cx="0" cy="0"/>
        </a:xfrm>
      </p:grpSpPr>
      <p:sp>
        <p:nvSpPr>
          <p:cNvPr id="7" name="Title 3"/>
          <p:cNvSpPr>
            <a:spLocks noGrp="1"/>
          </p:cNvSpPr>
          <p:nvPr>
            <p:ph type="title"/>
          </p:nvPr>
        </p:nvSpPr>
        <p:spPr>
          <a:xfrm>
            <a:off x="3753489" y="4738816"/>
            <a:ext cx="2432822" cy="1210428"/>
          </a:xfrm>
          <a:prstGeom prst="rect">
            <a:avLst/>
          </a:prstGeom>
        </p:spPr>
        <p:txBody>
          <a:bodyPr lIns="99569" tIns="49785" rIns="99569" bIns="49785"/>
          <a:lstStyle>
            <a:lvl1pPr>
              <a:defRPr sz="2000" b="1" i="0" cap="all">
                <a:solidFill>
                  <a:srgbClr val="474847"/>
                </a:solidFill>
                <a:latin typeface="Arial"/>
                <a:cs typeface="Aria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45054260"/>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www.presse.fordmedia.eu/"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http://www.twitter.de/Ford_de" TargetMode="External"/><Relationship Id="rId5" Type="http://schemas.openxmlformats.org/officeDocument/2006/relationships/hyperlink" Target="http://www.youtube.de/user/fordindeutschland" TargetMode="External"/><Relationship Id="rId4" Type="http://schemas.openxmlformats.org/officeDocument/2006/relationships/hyperlink" Target="http://www.facebook.de/fordindeutschland" TargetMode="Externa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0"/>
            <a:ext cx="7561263" cy="10693400"/>
          </a:xfrm>
          <a:prstGeom prst="rect">
            <a:avLst/>
          </a:prstGeom>
          <a:noFill/>
          <a:ln w="3175" cap="flat" cmpd="sng" algn="ctr">
            <a:solidFill>
              <a:schemeClr val="tx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9569" tIns="49785" rIns="99569" bIns="49785" anchor="ctr"/>
          <a:lstStyle/>
          <a:p>
            <a:pPr algn="ctr" fontAlgn="auto">
              <a:spcBef>
                <a:spcPts val="0"/>
              </a:spcBef>
              <a:spcAft>
                <a:spcPts val="0"/>
              </a:spcAft>
              <a:defRPr/>
            </a:pPr>
            <a:endParaRPr lang="en-US" sz="2000" dirty="0"/>
          </a:p>
        </p:txBody>
      </p:sp>
      <p:sp>
        <p:nvSpPr>
          <p:cNvPr id="1028" name="Text Placeholder 11"/>
          <p:cNvSpPr>
            <a:spLocks noGrp="1"/>
          </p:cNvSpPr>
          <p:nvPr>
            <p:ph type="body" idx="1"/>
          </p:nvPr>
        </p:nvSpPr>
        <p:spPr bwMode="auto">
          <a:xfrm>
            <a:off x="720000" y="1440000"/>
            <a:ext cx="6480000" cy="81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9785" rIns="99569" bIns="49785"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smtClean="0"/>
          </a:p>
        </p:txBody>
      </p:sp>
      <p:sp>
        <p:nvSpPr>
          <p:cNvPr id="1029" name="Title Placeholder 13"/>
          <p:cNvSpPr>
            <a:spLocks noGrp="1"/>
          </p:cNvSpPr>
          <p:nvPr>
            <p:ph type="title"/>
          </p:nvPr>
        </p:nvSpPr>
        <p:spPr bwMode="auto">
          <a:xfrm>
            <a:off x="720000" y="288000"/>
            <a:ext cx="6480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9785" rIns="99569" bIns="49785" numCol="1" anchor="b" anchorCtr="0" compatLnSpc="1">
            <a:prstTxWarp prst="textNoShape">
              <a:avLst/>
            </a:prstTxWarp>
          </a:bodyPr>
          <a:lstStyle/>
          <a:p>
            <a:pPr lvl="0"/>
            <a:r>
              <a:rPr lang="de-DE" smtClean="0"/>
              <a:t>Titelmasterformat durch Klicken bearbeiten</a:t>
            </a:r>
            <a:endParaRPr lang="en-US" dirty="0" smtClean="0"/>
          </a:p>
        </p:txBody>
      </p:sp>
      <p:sp>
        <p:nvSpPr>
          <p:cNvPr id="9" name="Rectangle 8"/>
          <p:cNvSpPr/>
          <p:nvPr/>
        </p:nvSpPr>
        <p:spPr>
          <a:xfrm>
            <a:off x="0" y="0"/>
            <a:ext cx="7561263" cy="10693400"/>
          </a:xfrm>
          <a:prstGeom prst="rect">
            <a:avLst/>
          </a:prstGeom>
          <a:noFill/>
          <a:ln w="3175" cap="flat" cmpd="sng" algn="ctr">
            <a:solidFill>
              <a:schemeClr val="tx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9569" tIns="49785" rIns="99569" bIns="49785" anchor="ctr"/>
          <a:lstStyle/>
          <a:p>
            <a:pPr algn="ctr" fontAlgn="auto">
              <a:spcBef>
                <a:spcPts val="0"/>
              </a:spcBef>
              <a:spcAft>
                <a:spcPts val="0"/>
              </a:spcAft>
              <a:defRPr/>
            </a:pPr>
            <a:endParaRPr lang="en-US" sz="2000" dirty="0"/>
          </a:p>
        </p:txBody>
      </p:sp>
      <p:cxnSp>
        <p:nvCxnSpPr>
          <p:cNvPr id="14" name="Straight Connector 13"/>
          <p:cNvCxnSpPr/>
          <p:nvPr/>
        </p:nvCxnSpPr>
        <p:spPr>
          <a:xfrm>
            <a:off x="720000" y="1044000"/>
            <a:ext cx="6480000" cy="0"/>
          </a:xfrm>
          <a:prstGeom prst="line">
            <a:avLst/>
          </a:prstGeom>
          <a:ln w="12700" cmpd="sng">
            <a:solidFill>
              <a:srgbClr val="A6A6A6"/>
            </a:solidFill>
          </a:ln>
          <a:effectLst/>
        </p:spPr>
        <p:style>
          <a:lnRef idx="2">
            <a:schemeClr val="accent1"/>
          </a:lnRef>
          <a:fillRef idx="0">
            <a:schemeClr val="accent1"/>
          </a:fillRef>
          <a:effectRef idx="1">
            <a:schemeClr val="accent1"/>
          </a:effectRef>
          <a:fontRef idx="minor">
            <a:schemeClr val="tx1"/>
          </a:fontRef>
        </p:style>
      </p:cxnSp>
      <p:sp>
        <p:nvSpPr>
          <p:cNvPr id="13" name="Slide Number Placeholder 4"/>
          <p:cNvSpPr>
            <a:spLocks noGrp="1"/>
          </p:cNvSpPr>
          <p:nvPr>
            <p:ph type="sldNum" sz="quarter" idx="4"/>
          </p:nvPr>
        </p:nvSpPr>
        <p:spPr>
          <a:xfrm>
            <a:off x="728954" y="10065489"/>
            <a:ext cx="379376" cy="393768"/>
          </a:xfrm>
          <a:prstGeom prst="rect">
            <a:avLst/>
          </a:prstGeom>
        </p:spPr>
        <p:txBody>
          <a:bodyPr vert="horz" wrap="square" lIns="0" tIns="49785" rIns="99569" bIns="49785" numCol="1" anchor="ctr" anchorCtr="0" compatLnSpc="1">
            <a:prstTxWarp prst="textNoShape">
              <a:avLst/>
            </a:prstTxWarp>
          </a:bodyPr>
          <a:lstStyle>
            <a:lvl1pPr>
              <a:defRPr sz="900" smtClean="0">
                <a:solidFill>
                  <a:srgbClr val="474847"/>
                </a:solidFill>
                <a:latin typeface="Arial"/>
                <a:ea typeface="ヒラギノ角ゴ Pro W3" charset="-128"/>
                <a:cs typeface="+mn-cs"/>
              </a:defRPr>
            </a:lvl1pPr>
          </a:lstStyle>
          <a:p>
            <a:pPr>
              <a:defRPr/>
            </a:pPr>
            <a:fld id="{FE3D8E08-5811-47F4-B79C-812AC7257AD9}" type="slidenum">
              <a:rPr lang="en-US"/>
              <a:pPr>
                <a:defRPr/>
              </a:pPr>
              <a:t>‹Nr.›</a:t>
            </a:fld>
            <a:endParaRPr lang="en-US" dirty="0"/>
          </a:p>
        </p:txBody>
      </p:sp>
      <p:cxnSp>
        <p:nvCxnSpPr>
          <p:cNvPr id="16" name="Straight Connector 14"/>
          <p:cNvCxnSpPr/>
          <p:nvPr/>
        </p:nvCxnSpPr>
        <p:spPr>
          <a:xfrm>
            <a:off x="720000" y="9900000"/>
            <a:ext cx="5400000" cy="0"/>
          </a:xfrm>
          <a:prstGeom prst="line">
            <a:avLst/>
          </a:prstGeom>
          <a:ln w="1270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pic>
        <p:nvPicPr>
          <p:cNvPr id="19" name="Bild 11" descr="FGBR_12EineIdeeweiter_4C_VtHt_R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48000" y="9600711"/>
            <a:ext cx="1270712" cy="81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hteck 9"/>
          <p:cNvSpPr/>
          <p:nvPr userDrawn="1"/>
        </p:nvSpPr>
        <p:spPr>
          <a:xfrm>
            <a:off x="1338043" y="10008320"/>
            <a:ext cx="4424940" cy="507831"/>
          </a:xfrm>
          <a:prstGeom prst="rect">
            <a:avLst/>
          </a:prstGeom>
        </p:spPr>
        <p:txBody>
          <a:bodyPr wrap="square">
            <a:spAutoFit/>
          </a:bodyPr>
          <a:lstStyle/>
          <a:p>
            <a:pPr algn="ctr"/>
            <a:r>
              <a:rPr lang="en-GB" sz="900" smtClean="0"/>
              <a:t>Lernen Sie Ford von einer neuen Seite kennen und besuchen Sie uns auf </a:t>
            </a:r>
            <a:r>
              <a:rPr lang="fr-FR" sz="900" smtClean="0">
                <a:hlinkClick r:id="rId4"/>
              </a:rPr>
              <a:t>www.facebook.de/fordindeutschland</a:t>
            </a:r>
            <a:r>
              <a:rPr lang="fr-FR" sz="900" smtClean="0"/>
              <a:t>, </a:t>
            </a:r>
            <a:r>
              <a:rPr lang="de-DE" sz="900" smtClean="0">
                <a:hlinkClick r:id="rId5"/>
              </a:rPr>
              <a:t>www.youtube.de/user/fordindeutschland</a:t>
            </a:r>
            <a:r>
              <a:rPr lang="de-DE" sz="900" smtClean="0"/>
              <a:t> und </a:t>
            </a:r>
            <a:r>
              <a:rPr lang="fr-FR" sz="900" smtClean="0">
                <a:hlinkClick r:id="rId6"/>
              </a:rPr>
              <a:t>www.twitter.de/Ford_de</a:t>
            </a:r>
            <a:r>
              <a:rPr lang="fr-FR" sz="900" smtClean="0"/>
              <a:t>  o</a:t>
            </a:r>
            <a:r>
              <a:rPr lang="de-DE" sz="900" smtClean="0"/>
              <a:t>der registrieren Sie sich auf </a:t>
            </a:r>
            <a:r>
              <a:rPr lang="en-GB" sz="900" smtClean="0">
                <a:hlinkClick r:id="rId7"/>
              </a:rPr>
              <a:t>www.presse.fordmedia.eu</a:t>
            </a:r>
            <a:r>
              <a:rPr lang="en-GB" sz="900" smtClean="0"/>
              <a:t>.</a:t>
            </a:r>
          </a:p>
        </p:txBody>
      </p:sp>
    </p:spTree>
  </p:cSld>
  <p:clrMap bg1="lt1" tx1="dk1" bg2="lt2" tx2="dk2" accent1="accent1" accent2="accent2" accent3="accent3" accent4="accent4" accent5="accent5" accent6="accent6" hlink="hlink" folHlink="folHlink"/>
  <p:sldLayoutIdLst>
    <p:sldLayoutId id="2147483748" r:id="rId1"/>
  </p:sldLayoutIdLst>
  <p:transition spd="med">
    <p:fade/>
  </p:transition>
  <p:timing>
    <p:tnLst>
      <p:par>
        <p:cTn id="1" dur="indefinite" restart="never" nodeType="tmRoot"/>
      </p:par>
    </p:tnLst>
  </p:timing>
  <p:hf hdr="0"/>
  <p:txStyles>
    <p:titleStyle>
      <a:lvl1pPr algn="l" defTabSz="497845" rtl="0" eaLnBrk="1" fontAlgn="base" hangingPunct="1">
        <a:spcBef>
          <a:spcPct val="0"/>
        </a:spcBef>
        <a:spcAft>
          <a:spcPct val="0"/>
        </a:spcAft>
        <a:defRPr b="1" kern="1200">
          <a:solidFill>
            <a:srgbClr val="474847"/>
          </a:solidFill>
          <a:latin typeface="Arial"/>
          <a:ea typeface="ヒラギノ角ゴ Pro W3" pitchFamily="-108" charset="-128"/>
          <a:cs typeface="Arial"/>
        </a:defRPr>
      </a:lvl1pPr>
      <a:lvl2pPr algn="l" defTabSz="497845" rtl="0" eaLnBrk="1" fontAlgn="base" hangingPunct="1">
        <a:spcBef>
          <a:spcPct val="0"/>
        </a:spcBef>
        <a:spcAft>
          <a:spcPct val="0"/>
        </a:spcAft>
        <a:defRPr b="1">
          <a:solidFill>
            <a:srgbClr val="474847"/>
          </a:solidFill>
          <a:latin typeface="Arial" pitchFamily="34" charset="0"/>
          <a:ea typeface="ヒラギノ角ゴ Pro W3" pitchFamily="-108" charset="-128"/>
          <a:cs typeface="Arial" pitchFamily="34" charset="0"/>
        </a:defRPr>
      </a:lvl2pPr>
      <a:lvl3pPr algn="l" defTabSz="497845" rtl="0" eaLnBrk="1" fontAlgn="base" hangingPunct="1">
        <a:spcBef>
          <a:spcPct val="0"/>
        </a:spcBef>
        <a:spcAft>
          <a:spcPct val="0"/>
        </a:spcAft>
        <a:defRPr b="1">
          <a:solidFill>
            <a:srgbClr val="474847"/>
          </a:solidFill>
          <a:latin typeface="Arial" pitchFamily="34" charset="0"/>
          <a:ea typeface="ヒラギノ角ゴ Pro W3" pitchFamily="-108" charset="-128"/>
          <a:cs typeface="Arial" pitchFamily="34" charset="0"/>
        </a:defRPr>
      </a:lvl3pPr>
      <a:lvl4pPr algn="l" defTabSz="497845" rtl="0" eaLnBrk="1" fontAlgn="base" hangingPunct="1">
        <a:spcBef>
          <a:spcPct val="0"/>
        </a:spcBef>
        <a:spcAft>
          <a:spcPct val="0"/>
        </a:spcAft>
        <a:defRPr b="1">
          <a:solidFill>
            <a:srgbClr val="474847"/>
          </a:solidFill>
          <a:latin typeface="Arial" pitchFamily="34" charset="0"/>
          <a:ea typeface="ヒラギノ角ゴ Pro W3" pitchFamily="-108" charset="-128"/>
          <a:cs typeface="Arial" pitchFamily="34" charset="0"/>
        </a:defRPr>
      </a:lvl4pPr>
      <a:lvl5pPr algn="l" defTabSz="497845" rtl="0" eaLnBrk="1" fontAlgn="base" hangingPunct="1">
        <a:spcBef>
          <a:spcPct val="0"/>
        </a:spcBef>
        <a:spcAft>
          <a:spcPct val="0"/>
        </a:spcAft>
        <a:defRPr b="1">
          <a:solidFill>
            <a:srgbClr val="474847"/>
          </a:solidFill>
          <a:latin typeface="Arial" pitchFamily="34" charset="0"/>
          <a:ea typeface="ヒラギノ角ゴ Pro W3" pitchFamily="-108" charset="-128"/>
          <a:cs typeface="Arial" pitchFamily="34" charset="0"/>
        </a:defRPr>
      </a:lvl5pPr>
      <a:lvl6pPr marL="497845"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6pPr>
      <a:lvl7pPr marL="995690"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7pPr>
      <a:lvl8pPr marL="1493535"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8pPr>
      <a:lvl9pPr marL="1991380"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9pPr>
    </p:titleStyle>
    <p:bodyStyle>
      <a:lvl1pPr marL="190149"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1pPr>
      <a:lvl2pPr marL="687994"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2pPr>
      <a:lvl3pPr marL="1185839"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3pPr>
      <a:lvl4pPr marL="1683684"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4pPr>
      <a:lvl5pPr marL="2181529"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5pPr>
      <a:lvl6pPr marL="2738148" indent="-248923" algn="l" defTabSz="497845" rtl="0" eaLnBrk="1" latinLnBrk="0" hangingPunct="1">
        <a:spcBef>
          <a:spcPct val="20000"/>
        </a:spcBef>
        <a:buFont typeface="Arial"/>
        <a:buChar char="•"/>
        <a:defRPr sz="2200" kern="1200">
          <a:solidFill>
            <a:schemeClr val="tx1"/>
          </a:solidFill>
          <a:latin typeface="+mn-lt"/>
          <a:ea typeface="+mn-ea"/>
          <a:cs typeface="+mn-cs"/>
        </a:defRPr>
      </a:lvl6pPr>
      <a:lvl7pPr marL="3235993" indent="-248923" algn="l" defTabSz="497845" rtl="0" eaLnBrk="1" latinLnBrk="0" hangingPunct="1">
        <a:spcBef>
          <a:spcPct val="20000"/>
        </a:spcBef>
        <a:buFont typeface="Arial"/>
        <a:buChar char="•"/>
        <a:defRPr sz="2200" kern="1200">
          <a:solidFill>
            <a:schemeClr val="tx1"/>
          </a:solidFill>
          <a:latin typeface="+mn-lt"/>
          <a:ea typeface="+mn-ea"/>
          <a:cs typeface="+mn-cs"/>
        </a:defRPr>
      </a:lvl7pPr>
      <a:lvl8pPr marL="3733838" indent="-248923" algn="l" defTabSz="497845" rtl="0" eaLnBrk="1" latinLnBrk="0" hangingPunct="1">
        <a:spcBef>
          <a:spcPct val="20000"/>
        </a:spcBef>
        <a:buFont typeface="Arial"/>
        <a:buChar char="•"/>
        <a:defRPr sz="2200" kern="1200">
          <a:solidFill>
            <a:schemeClr val="tx1"/>
          </a:solidFill>
          <a:latin typeface="+mn-lt"/>
          <a:ea typeface="+mn-ea"/>
          <a:cs typeface="+mn-cs"/>
        </a:defRPr>
      </a:lvl8pPr>
      <a:lvl9pPr marL="4231683" indent="-248923" algn="l" defTabSz="497845"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497845" rtl="0" eaLnBrk="1" latinLnBrk="0" hangingPunct="1">
        <a:defRPr sz="2000" kern="1200">
          <a:solidFill>
            <a:schemeClr val="tx1"/>
          </a:solidFill>
          <a:latin typeface="+mn-lt"/>
          <a:ea typeface="+mn-ea"/>
          <a:cs typeface="+mn-cs"/>
        </a:defRPr>
      </a:lvl1pPr>
      <a:lvl2pPr marL="497845" algn="l" defTabSz="497845" rtl="0" eaLnBrk="1" latinLnBrk="0" hangingPunct="1">
        <a:defRPr sz="2000" kern="1200">
          <a:solidFill>
            <a:schemeClr val="tx1"/>
          </a:solidFill>
          <a:latin typeface="+mn-lt"/>
          <a:ea typeface="+mn-ea"/>
          <a:cs typeface="+mn-cs"/>
        </a:defRPr>
      </a:lvl2pPr>
      <a:lvl3pPr marL="995690" algn="l" defTabSz="497845" rtl="0" eaLnBrk="1" latinLnBrk="0" hangingPunct="1">
        <a:defRPr sz="2000" kern="1200">
          <a:solidFill>
            <a:schemeClr val="tx1"/>
          </a:solidFill>
          <a:latin typeface="+mn-lt"/>
          <a:ea typeface="+mn-ea"/>
          <a:cs typeface="+mn-cs"/>
        </a:defRPr>
      </a:lvl3pPr>
      <a:lvl4pPr marL="1493535" algn="l" defTabSz="497845" rtl="0" eaLnBrk="1" latinLnBrk="0" hangingPunct="1">
        <a:defRPr sz="2000" kern="1200">
          <a:solidFill>
            <a:schemeClr val="tx1"/>
          </a:solidFill>
          <a:latin typeface="+mn-lt"/>
          <a:ea typeface="+mn-ea"/>
          <a:cs typeface="+mn-cs"/>
        </a:defRPr>
      </a:lvl4pPr>
      <a:lvl5pPr marL="1991380" algn="l" defTabSz="497845" rtl="0" eaLnBrk="1" latinLnBrk="0" hangingPunct="1">
        <a:defRPr sz="2000" kern="1200">
          <a:solidFill>
            <a:schemeClr val="tx1"/>
          </a:solidFill>
          <a:latin typeface="+mn-lt"/>
          <a:ea typeface="+mn-ea"/>
          <a:cs typeface="+mn-cs"/>
        </a:defRPr>
      </a:lvl5pPr>
      <a:lvl6pPr marL="2489225" algn="l" defTabSz="497845" rtl="0" eaLnBrk="1" latinLnBrk="0" hangingPunct="1">
        <a:defRPr sz="2000" kern="1200">
          <a:solidFill>
            <a:schemeClr val="tx1"/>
          </a:solidFill>
          <a:latin typeface="+mn-lt"/>
          <a:ea typeface="+mn-ea"/>
          <a:cs typeface="+mn-cs"/>
        </a:defRPr>
      </a:lvl6pPr>
      <a:lvl7pPr marL="2987070" algn="l" defTabSz="497845" rtl="0" eaLnBrk="1" latinLnBrk="0" hangingPunct="1">
        <a:defRPr sz="2000" kern="1200">
          <a:solidFill>
            <a:schemeClr val="tx1"/>
          </a:solidFill>
          <a:latin typeface="+mn-lt"/>
          <a:ea typeface="+mn-ea"/>
          <a:cs typeface="+mn-cs"/>
        </a:defRPr>
      </a:lvl7pPr>
      <a:lvl8pPr marL="3484916" algn="l" defTabSz="497845" rtl="0" eaLnBrk="1" latinLnBrk="0" hangingPunct="1">
        <a:defRPr sz="2000" kern="1200">
          <a:solidFill>
            <a:schemeClr val="tx1"/>
          </a:solidFill>
          <a:latin typeface="+mn-lt"/>
          <a:ea typeface="+mn-ea"/>
          <a:cs typeface="+mn-cs"/>
        </a:defRPr>
      </a:lvl8pPr>
      <a:lvl9pPr marL="3982761" algn="l" defTabSz="497845"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0"/>
            <a:ext cx="7561263" cy="10693400"/>
          </a:xfrm>
          <a:prstGeom prst="rect">
            <a:avLst/>
          </a:prstGeom>
          <a:noFill/>
          <a:ln w="3175" cap="flat" cmpd="sng" algn="ctr">
            <a:solidFill>
              <a:schemeClr val="tx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9569" tIns="49785" rIns="99569" bIns="49785" anchor="ctr"/>
          <a:lstStyle/>
          <a:p>
            <a:pPr algn="ctr" fontAlgn="auto">
              <a:spcBef>
                <a:spcPts val="0"/>
              </a:spcBef>
              <a:spcAft>
                <a:spcPts val="0"/>
              </a:spcAft>
              <a:defRPr/>
            </a:pPr>
            <a:endParaRPr lang="en-US" sz="2000" dirty="0"/>
          </a:p>
        </p:txBody>
      </p:sp>
      <p:sp>
        <p:nvSpPr>
          <p:cNvPr id="9" name="Rectangle 8"/>
          <p:cNvSpPr/>
          <p:nvPr/>
        </p:nvSpPr>
        <p:spPr>
          <a:xfrm>
            <a:off x="0" y="0"/>
            <a:ext cx="7561263" cy="10693400"/>
          </a:xfrm>
          <a:prstGeom prst="rect">
            <a:avLst/>
          </a:prstGeom>
          <a:noFill/>
          <a:ln w="3175" cap="flat" cmpd="sng" algn="ctr">
            <a:solidFill>
              <a:schemeClr val="tx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9569" tIns="49785" rIns="99569" bIns="49785" anchor="ctr"/>
          <a:lstStyle/>
          <a:p>
            <a:pPr algn="ctr" fontAlgn="auto">
              <a:spcBef>
                <a:spcPts val="0"/>
              </a:spcBef>
              <a:spcAft>
                <a:spcPts val="0"/>
              </a:spcAft>
              <a:defRPr/>
            </a:pPr>
            <a:endParaRPr lang="en-US" sz="2000" dirty="0"/>
          </a:p>
        </p:txBody>
      </p:sp>
    </p:spTree>
    <p:extLst>
      <p:ext uri="{BB962C8B-B14F-4D97-AF65-F5344CB8AC3E}">
        <p14:creationId xmlns:p14="http://schemas.microsoft.com/office/powerpoint/2010/main" val="2094053108"/>
      </p:ext>
    </p:extLst>
  </p:cSld>
  <p:clrMap bg1="lt1" tx1="dk1" bg2="lt2" tx2="dk2" accent1="accent1" accent2="accent2" accent3="accent3" accent4="accent4" accent5="accent5" accent6="accent6" hlink="hlink" folHlink="folHlink"/>
  <p:sldLayoutIdLst>
    <p:sldLayoutId id="2147483764" r:id="rId1"/>
  </p:sldLayoutIdLst>
  <p:transition spd="med">
    <p:fade/>
  </p:transition>
  <p:timing>
    <p:tnLst>
      <p:par>
        <p:cTn id="1" dur="indefinite" restart="never" nodeType="tmRoot"/>
      </p:par>
    </p:tnLst>
  </p:timing>
  <p:hf hdr="0"/>
  <p:txStyles>
    <p:titleStyle>
      <a:lvl1pPr algn="l" defTabSz="497845" rtl="0" eaLnBrk="1" fontAlgn="base" hangingPunct="1">
        <a:spcBef>
          <a:spcPct val="0"/>
        </a:spcBef>
        <a:spcAft>
          <a:spcPct val="0"/>
        </a:spcAft>
        <a:defRPr b="1" kern="1200">
          <a:solidFill>
            <a:srgbClr val="474847"/>
          </a:solidFill>
          <a:latin typeface="Arial"/>
          <a:ea typeface="ヒラギノ角ゴ Pro W3" pitchFamily="-108" charset="-128"/>
          <a:cs typeface="Arial"/>
        </a:defRPr>
      </a:lvl1pPr>
      <a:lvl2pPr algn="l" defTabSz="497845" rtl="0" eaLnBrk="1" fontAlgn="base" hangingPunct="1">
        <a:spcBef>
          <a:spcPct val="0"/>
        </a:spcBef>
        <a:spcAft>
          <a:spcPct val="0"/>
        </a:spcAft>
        <a:defRPr b="1">
          <a:solidFill>
            <a:srgbClr val="474847"/>
          </a:solidFill>
          <a:latin typeface="Arial" pitchFamily="34" charset="0"/>
          <a:ea typeface="ヒラギノ角ゴ Pro W3" pitchFamily="-108" charset="-128"/>
          <a:cs typeface="Arial" pitchFamily="34" charset="0"/>
        </a:defRPr>
      </a:lvl2pPr>
      <a:lvl3pPr algn="l" defTabSz="497845" rtl="0" eaLnBrk="1" fontAlgn="base" hangingPunct="1">
        <a:spcBef>
          <a:spcPct val="0"/>
        </a:spcBef>
        <a:spcAft>
          <a:spcPct val="0"/>
        </a:spcAft>
        <a:defRPr b="1">
          <a:solidFill>
            <a:srgbClr val="474847"/>
          </a:solidFill>
          <a:latin typeface="Arial" pitchFamily="34" charset="0"/>
          <a:ea typeface="ヒラギノ角ゴ Pro W3" pitchFamily="-108" charset="-128"/>
          <a:cs typeface="Arial" pitchFamily="34" charset="0"/>
        </a:defRPr>
      </a:lvl3pPr>
      <a:lvl4pPr algn="l" defTabSz="497845" rtl="0" eaLnBrk="1" fontAlgn="base" hangingPunct="1">
        <a:spcBef>
          <a:spcPct val="0"/>
        </a:spcBef>
        <a:spcAft>
          <a:spcPct val="0"/>
        </a:spcAft>
        <a:defRPr b="1">
          <a:solidFill>
            <a:srgbClr val="474847"/>
          </a:solidFill>
          <a:latin typeface="Arial" pitchFamily="34" charset="0"/>
          <a:ea typeface="ヒラギノ角ゴ Pro W3" pitchFamily="-108" charset="-128"/>
          <a:cs typeface="Arial" pitchFamily="34" charset="0"/>
        </a:defRPr>
      </a:lvl4pPr>
      <a:lvl5pPr algn="l" defTabSz="497845" rtl="0" eaLnBrk="1" fontAlgn="base" hangingPunct="1">
        <a:spcBef>
          <a:spcPct val="0"/>
        </a:spcBef>
        <a:spcAft>
          <a:spcPct val="0"/>
        </a:spcAft>
        <a:defRPr b="1">
          <a:solidFill>
            <a:srgbClr val="474847"/>
          </a:solidFill>
          <a:latin typeface="Arial" pitchFamily="34" charset="0"/>
          <a:ea typeface="ヒラギノ角ゴ Pro W3" pitchFamily="-108" charset="-128"/>
          <a:cs typeface="Arial" pitchFamily="34" charset="0"/>
        </a:defRPr>
      </a:lvl5pPr>
      <a:lvl6pPr marL="497845"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6pPr>
      <a:lvl7pPr marL="995690"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7pPr>
      <a:lvl8pPr marL="1493535"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8pPr>
      <a:lvl9pPr marL="1991380"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9pPr>
    </p:titleStyle>
    <p:bodyStyle>
      <a:lvl1pPr marL="190149"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1pPr>
      <a:lvl2pPr marL="687994"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2pPr>
      <a:lvl3pPr marL="1185839"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3pPr>
      <a:lvl4pPr marL="1683684"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4pPr>
      <a:lvl5pPr marL="2181529"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5pPr>
      <a:lvl6pPr marL="2738148" indent="-248923" algn="l" defTabSz="497845" rtl="0" eaLnBrk="1" latinLnBrk="0" hangingPunct="1">
        <a:spcBef>
          <a:spcPct val="20000"/>
        </a:spcBef>
        <a:buFont typeface="Arial"/>
        <a:buChar char="•"/>
        <a:defRPr sz="2200" kern="1200">
          <a:solidFill>
            <a:schemeClr val="tx1"/>
          </a:solidFill>
          <a:latin typeface="+mn-lt"/>
          <a:ea typeface="+mn-ea"/>
          <a:cs typeface="+mn-cs"/>
        </a:defRPr>
      </a:lvl6pPr>
      <a:lvl7pPr marL="3235993" indent="-248923" algn="l" defTabSz="497845" rtl="0" eaLnBrk="1" latinLnBrk="0" hangingPunct="1">
        <a:spcBef>
          <a:spcPct val="20000"/>
        </a:spcBef>
        <a:buFont typeface="Arial"/>
        <a:buChar char="•"/>
        <a:defRPr sz="2200" kern="1200">
          <a:solidFill>
            <a:schemeClr val="tx1"/>
          </a:solidFill>
          <a:latin typeface="+mn-lt"/>
          <a:ea typeface="+mn-ea"/>
          <a:cs typeface="+mn-cs"/>
        </a:defRPr>
      </a:lvl7pPr>
      <a:lvl8pPr marL="3733838" indent="-248923" algn="l" defTabSz="497845" rtl="0" eaLnBrk="1" latinLnBrk="0" hangingPunct="1">
        <a:spcBef>
          <a:spcPct val="20000"/>
        </a:spcBef>
        <a:buFont typeface="Arial"/>
        <a:buChar char="•"/>
        <a:defRPr sz="2200" kern="1200">
          <a:solidFill>
            <a:schemeClr val="tx1"/>
          </a:solidFill>
          <a:latin typeface="+mn-lt"/>
          <a:ea typeface="+mn-ea"/>
          <a:cs typeface="+mn-cs"/>
        </a:defRPr>
      </a:lvl8pPr>
      <a:lvl9pPr marL="4231683" indent="-248923" algn="l" defTabSz="497845"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497845" rtl="0" eaLnBrk="1" latinLnBrk="0" hangingPunct="1">
        <a:defRPr sz="2000" kern="1200">
          <a:solidFill>
            <a:schemeClr val="tx1"/>
          </a:solidFill>
          <a:latin typeface="+mn-lt"/>
          <a:ea typeface="+mn-ea"/>
          <a:cs typeface="+mn-cs"/>
        </a:defRPr>
      </a:lvl1pPr>
      <a:lvl2pPr marL="497845" algn="l" defTabSz="497845" rtl="0" eaLnBrk="1" latinLnBrk="0" hangingPunct="1">
        <a:defRPr sz="2000" kern="1200">
          <a:solidFill>
            <a:schemeClr val="tx1"/>
          </a:solidFill>
          <a:latin typeface="+mn-lt"/>
          <a:ea typeface="+mn-ea"/>
          <a:cs typeface="+mn-cs"/>
        </a:defRPr>
      </a:lvl2pPr>
      <a:lvl3pPr marL="995690" algn="l" defTabSz="497845" rtl="0" eaLnBrk="1" latinLnBrk="0" hangingPunct="1">
        <a:defRPr sz="2000" kern="1200">
          <a:solidFill>
            <a:schemeClr val="tx1"/>
          </a:solidFill>
          <a:latin typeface="+mn-lt"/>
          <a:ea typeface="+mn-ea"/>
          <a:cs typeface="+mn-cs"/>
        </a:defRPr>
      </a:lvl3pPr>
      <a:lvl4pPr marL="1493535" algn="l" defTabSz="497845" rtl="0" eaLnBrk="1" latinLnBrk="0" hangingPunct="1">
        <a:defRPr sz="2000" kern="1200">
          <a:solidFill>
            <a:schemeClr val="tx1"/>
          </a:solidFill>
          <a:latin typeface="+mn-lt"/>
          <a:ea typeface="+mn-ea"/>
          <a:cs typeface="+mn-cs"/>
        </a:defRPr>
      </a:lvl4pPr>
      <a:lvl5pPr marL="1991380" algn="l" defTabSz="497845" rtl="0" eaLnBrk="1" latinLnBrk="0" hangingPunct="1">
        <a:defRPr sz="2000" kern="1200">
          <a:solidFill>
            <a:schemeClr val="tx1"/>
          </a:solidFill>
          <a:latin typeface="+mn-lt"/>
          <a:ea typeface="+mn-ea"/>
          <a:cs typeface="+mn-cs"/>
        </a:defRPr>
      </a:lvl5pPr>
      <a:lvl6pPr marL="2489225" algn="l" defTabSz="497845" rtl="0" eaLnBrk="1" latinLnBrk="0" hangingPunct="1">
        <a:defRPr sz="2000" kern="1200">
          <a:solidFill>
            <a:schemeClr val="tx1"/>
          </a:solidFill>
          <a:latin typeface="+mn-lt"/>
          <a:ea typeface="+mn-ea"/>
          <a:cs typeface="+mn-cs"/>
        </a:defRPr>
      </a:lvl6pPr>
      <a:lvl7pPr marL="2987070" algn="l" defTabSz="497845" rtl="0" eaLnBrk="1" latinLnBrk="0" hangingPunct="1">
        <a:defRPr sz="2000" kern="1200">
          <a:solidFill>
            <a:schemeClr val="tx1"/>
          </a:solidFill>
          <a:latin typeface="+mn-lt"/>
          <a:ea typeface="+mn-ea"/>
          <a:cs typeface="+mn-cs"/>
        </a:defRPr>
      </a:lvl7pPr>
      <a:lvl8pPr marL="3484916" algn="l" defTabSz="497845" rtl="0" eaLnBrk="1" latinLnBrk="0" hangingPunct="1">
        <a:defRPr sz="2000" kern="1200">
          <a:solidFill>
            <a:schemeClr val="tx1"/>
          </a:solidFill>
          <a:latin typeface="+mn-lt"/>
          <a:ea typeface="+mn-ea"/>
          <a:cs typeface="+mn-cs"/>
        </a:defRPr>
      </a:lvl8pPr>
      <a:lvl9pPr marL="3982761" algn="l" defTabSz="497845"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p:nvSpPr>
        <p:spPr>
          <a:xfrm>
            <a:off x="0" y="1080000"/>
            <a:ext cx="7561263" cy="882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9569" tIns="49785" rIns="99569" bIns="49785" anchor="ctr"/>
          <a:lstStyle/>
          <a:p>
            <a:pPr algn="ctr">
              <a:defRPr/>
            </a:pPr>
            <a:endParaRPr lang="en-US" dirty="0"/>
          </a:p>
        </p:txBody>
      </p:sp>
      <p:sp>
        <p:nvSpPr>
          <p:cNvPr id="11" name="Rectangle 10"/>
          <p:cNvSpPr/>
          <p:nvPr/>
        </p:nvSpPr>
        <p:spPr>
          <a:xfrm>
            <a:off x="0" y="0"/>
            <a:ext cx="7561263" cy="10693400"/>
          </a:xfrm>
          <a:prstGeom prst="rect">
            <a:avLst/>
          </a:prstGeom>
          <a:noFill/>
          <a:ln w="3175" cap="flat" cmpd="sng" algn="ctr">
            <a:solidFill>
              <a:schemeClr val="tx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9569" tIns="49785" rIns="99569" bIns="49785" anchor="ctr"/>
          <a:lstStyle/>
          <a:p>
            <a:pPr algn="ctr" fontAlgn="auto">
              <a:spcBef>
                <a:spcPts val="0"/>
              </a:spcBef>
              <a:spcAft>
                <a:spcPts val="0"/>
              </a:spcAft>
              <a:defRPr/>
            </a:pPr>
            <a:endParaRPr lang="en-US" dirty="0"/>
          </a:p>
        </p:txBody>
      </p:sp>
      <p:pic>
        <p:nvPicPr>
          <p:cNvPr id="10" name="Bild 11" descr="FGBR_12EineIdeeweiter_4C_VtHt_R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48000" y="9600711"/>
            <a:ext cx="1270712" cy="81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5" r:id="rId1"/>
  </p:sldLayoutIdLst>
  <p:transition spd="med">
    <p:fade/>
  </p:transition>
  <p:timing>
    <p:tnLst>
      <p:par>
        <p:cTn id="1" dur="indefinite" restart="never" nodeType="tmRoot"/>
      </p:par>
    </p:tnLst>
  </p:timing>
  <p:hf hdr="0"/>
  <p:txStyles>
    <p:titleStyle>
      <a:lvl1pPr algn="l" defTabSz="497845" rtl="0" eaLnBrk="0" fontAlgn="base" hangingPunct="0">
        <a:spcBef>
          <a:spcPct val="0"/>
        </a:spcBef>
        <a:spcAft>
          <a:spcPct val="0"/>
        </a:spcAft>
        <a:defRPr sz="1500" b="1" kern="1200">
          <a:solidFill>
            <a:schemeClr val="tx1"/>
          </a:solidFill>
          <a:latin typeface="Ford Antenna Medium"/>
          <a:ea typeface="ヒラギノ角ゴ Pro W3" pitchFamily="-108" charset="-128"/>
          <a:cs typeface="Ford Antenna Medium"/>
        </a:defRPr>
      </a:lvl1pPr>
      <a:lvl2pPr algn="l" defTabSz="497845" rtl="0" eaLnBrk="0" fontAlgn="base" hangingPunct="0">
        <a:spcBef>
          <a:spcPct val="0"/>
        </a:spcBef>
        <a:spcAft>
          <a:spcPct val="0"/>
        </a:spcAft>
        <a:defRPr sz="1500" b="1">
          <a:solidFill>
            <a:schemeClr val="tx1"/>
          </a:solidFill>
          <a:latin typeface="Ford Antenna Medium" charset="0"/>
          <a:ea typeface="ヒラギノ角ゴ Pro W3" pitchFamily="-108" charset="-128"/>
          <a:cs typeface="Ford Antenna Medium" pitchFamily="50" charset="0"/>
        </a:defRPr>
      </a:lvl2pPr>
      <a:lvl3pPr algn="l" defTabSz="497845" rtl="0" eaLnBrk="0" fontAlgn="base" hangingPunct="0">
        <a:spcBef>
          <a:spcPct val="0"/>
        </a:spcBef>
        <a:spcAft>
          <a:spcPct val="0"/>
        </a:spcAft>
        <a:defRPr sz="1500" b="1">
          <a:solidFill>
            <a:schemeClr val="tx1"/>
          </a:solidFill>
          <a:latin typeface="Ford Antenna Medium" charset="0"/>
          <a:ea typeface="ヒラギノ角ゴ Pro W3" pitchFamily="-108" charset="-128"/>
          <a:cs typeface="Ford Antenna Medium" pitchFamily="50" charset="0"/>
        </a:defRPr>
      </a:lvl3pPr>
      <a:lvl4pPr algn="l" defTabSz="497845" rtl="0" eaLnBrk="0" fontAlgn="base" hangingPunct="0">
        <a:spcBef>
          <a:spcPct val="0"/>
        </a:spcBef>
        <a:spcAft>
          <a:spcPct val="0"/>
        </a:spcAft>
        <a:defRPr sz="1500" b="1">
          <a:solidFill>
            <a:schemeClr val="tx1"/>
          </a:solidFill>
          <a:latin typeface="Ford Antenna Medium" charset="0"/>
          <a:ea typeface="ヒラギノ角ゴ Pro W3" pitchFamily="-108" charset="-128"/>
          <a:cs typeface="Ford Antenna Medium" pitchFamily="50" charset="0"/>
        </a:defRPr>
      </a:lvl4pPr>
      <a:lvl5pPr algn="l" defTabSz="497845" rtl="0" eaLnBrk="0" fontAlgn="base" hangingPunct="0">
        <a:spcBef>
          <a:spcPct val="0"/>
        </a:spcBef>
        <a:spcAft>
          <a:spcPct val="0"/>
        </a:spcAft>
        <a:defRPr sz="1500" b="1">
          <a:solidFill>
            <a:schemeClr val="tx1"/>
          </a:solidFill>
          <a:latin typeface="Ford Antenna Medium" charset="0"/>
          <a:ea typeface="ヒラギノ角ゴ Pro W3" pitchFamily="-108" charset="-128"/>
          <a:cs typeface="Ford Antenna Medium" pitchFamily="50" charset="0"/>
        </a:defRPr>
      </a:lvl5pPr>
      <a:lvl6pPr marL="497845"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6pPr>
      <a:lvl7pPr marL="995690"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7pPr>
      <a:lvl8pPr marL="1493535"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8pPr>
      <a:lvl9pPr marL="1991380"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9pPr>
    </p:titleStyle>
    <p:bodyStyle>
      <a:lvl1pPr marL="190149"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1pPr>
      <a:lvl2pPr marL="687994"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2pPr>
      <a:lvl3pPr marL="1185839"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3pPr>
      <a:lvl4pPr marL="1683684"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4pPr>
      <a:lvl5pPr marL="2181529"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5pPr>
      <a:lvl6pPr marL="2738148" indent="-248923" algn="l" defTabSz="497845" rtl="0" eaLnBrk="1" latinLnBrk="0" hangingPunct="1">
        <a:spcBef>
          <a:spcPct val="20000"/>
        </a:spcBef>
        <a:buFont typeface="Arial"/>
        <a:buChar char="•"/>
        <a:defRPr sz="2200" kern="1200">
          <a:solidFill>
            <a:schemeClr val="tx1"/>
          </a:solidFill>
          <a:latin typeface="+mn-lt"/>
          <a:ea typeface="+mn-ea"/>
          <a:cs typeface="+mn-cs"/>
        </a:defRPr>
      </a:lvl6pPr>
      <a:lvl7pPr marL="3235993" indent="-248923" algn="l" defTabSz="497845" rtl="0" eaLnBrk="1" latinLnBrk="0" hangingPunct="1">
        <a:spcBef>
          <a:spcPct val="20000"/>
        </a:spcBef>
        <a:buFont typeface="Arial"/>
        <a:buChar char="•"/>
        <a:defRPr sz="2200" kern="1200">
          <a:solidFill>
            <a:schemeClr val="tx1"/>
          </a:solidFill>
          <a:latin typeface="+mn-lt"/>
          <a:ea typeface="+mn-ea"/>
          <a:cs typeface="+mn-cs"/>
        </a:defRPr>
      </a:lvl7pPr>
      <a:lvl8pPr marL="3733838" indent="-248923" algn="l" defTabSz="497845" rtl="0" eaLnBrk="1" latinLnBrk="0" hangingPunct="1">
        <a:spcBef>
          <a:spcPct val="20000"/>
        </a:spcBef>
        <a:buFont typeface="Arial"/>
        <a:buChar char="•"/>
        <a:defRPr sz="2200" kern="1200">
          <a:solidFill>
            <a:schemeClr val="tx1"/>
          </a:solidFill>
          <a:latin typeface="+mn-lt"/>
          <a:ea typeface="+mn-ea"/>
          <a:cs typeface="+mn-cs"/>
        </a:defRPr>
      </a:lvl8pPr>
      <a:lvl9pPr marL="4231683" indent="-248923" algn="l" defTabSz="497845"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497845" rtl="0" eaLnBrk="1" latinLnBrk="0" hangingPunct="1">
        <a:defRPr sz="2000" kern="1200">
          <a:solidFill>
            <a:schemeClr val="tx1"/>
          </a:solidFill>
          <a:latin typeface="+mn-lt"/>
          <a:ea typeface="+mn-ea"/>
          <a:cs typeface="+mn-cs"/>
        </a:defRPr>
      </a:lvl1pPr>
      <a:lvl2pPr marL="497845" algn="l" defTabSz="497845" rtl="0" eaLnBrk="1" latinLnBrk="0" hangingPunct="1">
        <a:defRPr sz="2000" kern="1200">
          <a:solidFill>
            <a:schemeClr val="tx1"/>
          </a:solidFill>
          <a:latin typeface="+mn-lt"/>
          <a:ea typeface="+mn-ea"/>
          <a:cs typeface="+mn-cs"/>
        </a:defRPr>
      </a:lvl2pPr>
      <a:lvl3pPr marL="995690" algn="l" defTabSz="497845" rtl="0" eaLnBrk="1" latinLnBrk="0" hangingPunct="1">
        <a:defRPr sz="2000" kern="1200">
          <a:solidFill>
            <a:schemeClr val="tx1"/>
          </a:solidFill>
          <a:latin typeface="+mn-lt"/>
          <a:ea typeface="+mn-ea"/>
          <a:cs typeface="+mn-cs"/>
        </a:defRPr>
      </a:lvl3pPr>
      <a:lvl4pPr marL="1493535" algn="l" defTabSz="497845" rtl="0" eaLnBrk="1" latinLnBrk="0" hangingPunct="1">
        <a:defRPr sz="2000" kern="1200">
          <a:solidFill>
            <a:schemeClr val="tx1"/>
          </a:solidFill>
          <a:latin typeface="+mn-lt"/>
          <a:ea typeface="+mn-ea"/>
          <a:cs typeface="+mn-cs"/>
        </a:defRPr>
      </a:lvl4pPr>
      <a:lvl5pPr marL="1991380" algn="l" defTabSz="497845" rtl="0" eaLnBrk="1" latinLnBrk="0" hangingPunct="1">
        <a:defRPr sz="2000" kern="1200">
          <a:solidFill>
            <a:schemeClr val="tx1"/>
          </a:solidFill>
          <a:latin typeface="+mn-lt"/>
          <a:ea typeface="+mn-ea"/>
          <a:cs typeface="+mn-cs"/>
        </a:defRPr>
      </a:lvl5pPr>
      <a:lvl6pPr marL="2489225" algn="l" defTabSz="497845" rtl="0" eaLnBrk="1" latinLnBrk="0" hangingPunct="1">
        <a:defRPr sz="2000" kern="1200">
          <a:solidFill>
            <a:schemeClr val="tx1"/>
          </a:solidFill>
          <a:latin typeface="+mn-lt"/>
          <a:ea typeface="+mn-ea"/>
          <a:cs typeface="+mn-cs"/>
        </a:defRPr>
      </a:lvl6pPr>
      <a:lvl7pPr marL="2987070" algn="l" defTabSz="497845" rtl="0" eaLnBrk="1" latinLnBrk="0" hangingPunct="1">
        <a:defRPr sz="2000" kern="1200">
          <a:solidFill>
            <a:schemeClr val="tx1"/>
          </a:solidFill>
          <a:latin typeface="+mn-lt"/>
          <a:ea typeface="+mn-ea"/>
          <a:cs typeface="+mn-cs"/>
        </a:defRPr>
      </a:lvl7pPr>
      <a:lvl8pPr marL="3484916" algn="l" defTabSz="497845" rtl="0" eaLnBrk="1" latinLnBrk="0" hangingPunct="1">
        <a:defRPr sz="2000" kern="1200">
          <a:solidFill>
            <a:schemeClr val="tx1"/>
          </a:solidFill>
          <a:latin typeface="+mn-lt"/>
          <a:ea typeface="+mn-ea"/>
          <a:cs typeface="+mn-cs"/>
        </a:defRPr>
      </a:lvl8pPr>
      <a:lvl9pPr marL="3982761" algn="l" defTabSz="497845"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p:nvSpPr>
        <p:spPr>
          <a:xfrm>
            <a:off x="0" y="1080000"/>
            <a:ext cx="7560000" cy="8820000"/>
          </a:xfrm>
          <a:prstGeom prst="rect">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lIns="99569" tIns="49785" rIns="99569" bIns="49785" anchor="ctr"/>
          <a:lstStyle/>
          <a:p>
            <a:pPr algn="ctr">
              <a:defRPr/>
            </a:pPr>
            <a:endParaRPr lang="en-US" dirty="0">
              <a:solidFill>
                <a:schemeClr val="accent5"/>
              </a:solidFill>
            </a:endParaRPr>
          </a:p>
        </p:txBody>
      </p:sp>
      <p:sp>
        <p:nvSpPr>
          <p:cNvPr id="11" name="Rectangle 10"/>
          <p:cNvSpPr/>
          <p:nvPr/>
        </p:nvSpPr>
        <p:spPr>
          <a:xfrm>
            <a:off x="0" y="0"/>
            <a:ext cx="7561263" cy="10693400"/>
          </a:xfrm>
          <a:prstGeom prst="rect">
            <a:avLst/>
          </a:prstGeom>
          <a:noFill/>
          <a:ln w="3175" cap="flat" cmpd="sng" algn="ctr">
            <a:solidFill>
              <a:schemeClr val="tx1"/>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99569" tIns="49785" rIns="99569" bIns="49785" anchor="ctr"/>
          <a:lstStyle/>
          <a:p>
            <a:pPr algn="ctr" fontAlgn="auto">
              <a:spcBef>
                <a:spcPts val="0"/>
              </a:spcBef>
              <a:spcAft>
                <a:spcPts val="0"/>
              </a:spcAft>
              <a:defRPr/>
            </a:pPr>
            <a:endParaRPr lang="en-US" dirty="0"/>
          </a:p>
        </p:txBody>
      </p:sp>
      <p:pic>
        <p:nvPicPr>
          <p:cNvPr id="17" name="Bild 11" descr="FGBR_12EineIdeeweiter_4C_VtHt_R01.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48000" y="9600711"/>
            <a:ext cx="1270712" cy="81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2" r:id="rId1"/>
  </p:sldLayoutIdLst>
  <p:transition spd="med">
    <p:fade/>
  </p:transition>
  <p:timing>
    <p:tnLst>
      <p:par>
        <p:cTn id="1" dur="indefinite" restart="never" nodeType="tmRoot"/>
      </p:par>
    </p:tnLst>
  </p:timing>
  <p:hf hdr="0"/>
  <p:txStyles>
    <p:titleStyle>
      <a:lvl1pPr algn="l" defTabSz="497845" rtl="0" eaLnBrk="0" fontAlgn="base" hangingPunct="0">
        <a:spcBef>
          <a:spcPct val="0"/>
        </a:spcBef>
        <a:spcAft>
          <a:spcPct val="0"/>
        </a:spcAft>
        <a:defRPr sz="1500" b="1" kern="1200">
          <a:solidFill>
            <a:schemeClr val="tx1"/>
          </a:solidFill>
          <a:latin typeface="Ford Antenna Medium"/>
          <a:ea typeface="ヒラギノ角ゴ Pro W3" pitchFamily="-108" charset="-128"/>
          <a:cs typeface="Ford Antenna Medium"/>
        </a:defRPr>
      </a:lvl1pPr>
      <a:lvl2pPr algn="l" defTabSz="497845" rtl="0" eaLnBrk="0" fontAlgn="base" hangingPunct="0">
        <a:spcBef>
          <a:spcPct val="0"/>
        </a:spcBef>
        <a:spcAft>
          <a:spcPct val="0"/>
        </a:spcAft>
        <a:defRPr sz="1500" b="1">
          <a:solidFill>
            <a:schemeClr val="tx1"/>
          </a:solidFill>
          <a:latin typeface="Ford Antenna Medium" charset="0"/>
          <a:ea typeface="ヒラギノ角ゴ Pro W3" pitchFamily="-108" charset="-128"/>
          <a:cs typeface="Ford Antenna Medium" pitchFamily="50" charset="0"/>
        </a:defRPr>
      </a:lvl2pPr>
      <a:lvl3pPr algn="l" defTabSz="497845" rtl="0" eaLnBrk="0" fontAlgn="base" hangingPunct="0">
        <a:spcBef>
          <a:spcPct val="0"/>
        </a:spcBef>
        <a:spcAft>
          <a:spcPct val="0"/>
        </a:spcAft>
        <a:defRPr sz="1500" b="1">
          <a:solidFill>
            <a:schemeClr val="tx1"/>
          </a:solidFill>
          <a:latin typeface="Ford Antenna Medium" charset="0"/>
          <a:ea typeface="ヒラギノ角ゴ Pro W3" pitchFamily="-108" charset="-128"/>
          <a:cs typeface="Ford Antenna Medium" pitchFamily="50" charset="0"/>
        </a:defRPr>
      </a:lvl3pPr>
      <a:lvl4pPr algn="l" defTabSz="497845" rtl="0" eaLnBrk="0" fontAlgn="base" hangingPunct="0">
        <a:spcBef>
          <a:spcPct val="0"/>
        </a:spcBef>
        <a:spcAft>
          <a:spcPct val="0"/>
        </a:spcAft>
        <a:defRPr sz="1500" b="1">
          <a:solidFill>
            <a:schemeClr val="tx1"/>
          </a:solidFill>
          <a:latin typeface="Ford Antenna Medium" charset="0"/>
          <a:ea typeface="ヒラギノ角ゴ Pro W3" pitchFamily="-108" charset="-128"/>
          <a:cs typeface="Ford Antenna Medium" pitchFamily="50" charset="0"/>
        </a:defRPr>
      </a:lvl4pPr>
      <a:lvl5pPr algn="l" defTabSz="497845" rtl="0" eaLnBrk="0" fontAlgn="base" hangingPunct="0">
        <a:spcBef>
          <a:spcPct val="0"/>
        </a:spcBef>
        <a:spcAft>
          <a:spcPct val="0"/>
        </a:spcAft>
        <a:defRPr sz="1500" b="1">
          <a:solidFill>
            <a:schemeClr val="tx1"/>
          </a:solidFill>
          <a:latin typeface="Ford Antenna Medium" charset="0"/>
          <a:ea typeface="ヒラギノ角ゴ Pro W3" pitchFamily="-108" charset="-128"/>
          <a:cs typeface="Ford Antenna Medium" pitchFamily="50" charset="0"/>
        </a:defRPr>
      </a:lvl5pPr>
      <a:lvl6pPr marL="497845"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6pPr>
      <a:lvl7pPr marL="995690"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7pPr>
      <a:lvl8pPr marL="1493535"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8pPr>
      <a:lvl9pPr marL="1991380" algn="l" defTabSz="497845" rtl="0" eaLnBrk="1" fontAlgn="base" hangingPunct="1">
        <a:spcBef>
          <a:spcPct val="0"/>
        </a:spcBef>
        <a:spcAft>
          <a:spcPct val="0"/>
        </a:spcAft>
        <a:defRPr>
          <a:solidFill>
            <a:schemeClr val="tx1"/>
          </a:solidFill>
          <a:latin typeface="Antenna Regular" pitchFamily="47" charset="0"/>
          <a:ea typeface="ヒラギノ角ゴ Pro W3" pitchFamily="-108" charset="-128"/>
        </a:defRPr>
      </a:lvl9pPr>
    </p:titleStyle>
    <p:bodyStyle>
      <a:lvl1pPr marL="190149"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1pPr>
      <a:lvl2pPr marL="687994"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2pPr>
      <a:lvl3pPr marL="1185839"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3pPr>
      <a:lvl4pPr marL="1683684"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4pPr>
      <a:lvl5pPr marL="2181529" indent="-190149" algn="l" defTabSz="497845" rtl="0" eaLnBrk="0" fontAlgn="base" hangingPunct="0">
        <a:spcBef>
          <a:spcPct val="0"/>
        </a:spcBef>
        <a:spcAft>
          <a:spcPts val="653"/>
        </a:spcAft>
        <a:buFont typeface="Arial" pitchFamily="34" charset="0"/>
        <a:buChar char="•"/>
        <a:defRPr sz="1300" kern="1200">
          <a:solidFill>
            <a:schemeClr val="tx1"/>
          </a:solidFill>
          <a:latin typeface="Ford Antenna Regular"/>
          <a:ea typeface="ヒラギノ角ゴ Pro W3" pitchFamily="-108" charset="-128"/>
          <a:cs typeface="Ford Antenna Regular"/>
        </a:defRPr>
      </a:lvl5pPr>
      <a:lvl6pPr marL="2738148" indent="-248923" algn="l" defTabSz="497845" rtl="0" eaLnBrk="1" latinLnBrk="0" hangingPunct="1">
        <a:spcBef>
          <a:spcPct val="20000"/>
        </a:spcBef>
        <a:buFont typeface="Arial"/>
        <a:buChar char="•"/>
        <a:defRPr sz="2200" kern="1200">
          <a:solidFill>
            <a:schemeClr val="tx1"/>
          </a:solidFill>
          <a:latin typeface="+mn-lt"/>
          <a:ea typeface="+mn-ea"/>
          <a:cs typeface="+mn-cs"/>
        </a:defRPr>
      </a:lvl6pPr>
      <a:lvl7pPr marL="3235993" indent="-248923" algn="l" defTabSz="497845" rtl="0" eaLnBrk="1" latinLnBrk="0" hangingPunct="1">
        <a:spcBef>
          <a:spcPct val="20000"/>
        </a:spcBef>
        <a:buFont typeface="Arial"/>
        <a:buChar char="•"/>
        <a:defRPr sz="2200" kern="1200">
          <a:solidFill>
            <a:schemeClr val="tx1"/>
          </a:solidFill>
          <a:latin typeface="+mn-lt"/>
          <a:ea typeface="+mn-ea"/>
          <a:cs typeface="+mn-cs"/>
        </a:defRPr>
      </a:lvl7pPr>
      <a:lvl8pPr marL="3733838" indent="-248923" algn="l" defTabSz="497845" rtl="0" eaLnBrk="1" latinLnBrk="0" hangingPunct="1">
        <a:spcBef>
          <a:spcPct val="20000"/>
        </a:spcBef>
        <a:buFont typeface="Arial"/>
        <a:buChar char="•"/>
        <a:defRPr sz="2200" kern="1200">
          <a:solidFill>
            <a:schemeClr val="tx1"/>
          </a:solidFill>
          <a:latin typeface="+mn-lt"/>
          <a:ea typeface="+mn-ea"/>
          <a:cs typeface="+mn-cs"/>
        </a:defRPr>
      </a:lvl8pPr>
      <a:lvl9pPr marL="4231683" indent="-248923" algn="l" defTabSz="497845"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497845" rtl="0" eaLnBrk="1" latinLnBrk="0" hangingPunct="1">
        <a:defRPr sz="2000" kern="1200">
          <a:solidFill>
            <a:schemeClr val="tx1"/>
          </a:solidFill>
          <a:latin typeface="+mn-lt"/>
          <a:ea typeface="+mn-ea"/>
          <a:cs typeface="+mn-cs"/>
        </a:defRPr>
      </a:lvl1pPr>
      <a:lvl2pPr marL="497845" algn="l" defTabSz="497845" rtl="0" eaLnBrk="1" latinLnBrk="0" hangingPunct="1">
        <a:defRPr sz="2000" kern="1200">
          <a:solidFill>
            <a:schemeClr val="tx1"/>
          </a:solidFill>
          <a:latin typeface="+mn-lt"/>
          <a:ea typeface="+mn-ea"/>
          <a:cs typeface="+mn-cs"/>
        </a:defRPr>
      </a:lvl2pPr>
      <a:lvl3pPr marL="995690" algn="l" defTabSz="497845" rtl="0" eaLnBrk="1" latinLnBrk="0" hangingPunct="1">
        <a:defRPr sz="2000" kern="1200">
          <a:solidFill>
            <a:schemeClr val="tx1"/>
          </a:solidFill>
          <a:latin typeface="+mn-lt"/>
          <a:ea typeface="+mn-ea"/>
          <a:cs typeface="+mn-cs"/>
        </a:defRPr>
      </a:lvl3pPr>
      <a:lvl4pPr marL="1493535" algn="l" defTabSz="497845" rtl="0" eaLnBrk="1" latinLnBrk="0" hangingPunct="1">
        <a:defRPr sz="2000" kern="1200">
          <a:solidFill>
            <a:schemeClr val="tx1"/>
          </a:solidFill>
          <a:latin typeface="+mn-lt"/>
          <a:ea typeface="+mn-ea"/>
          <a:cs typeface="+mn-cs"/>
        </a:defRPr>
      </a:lvl4pPr>
      <a:lvl5pPr marL="1991380" algn="l" defTabSz="497845" rtl="0" eaLnBrk="1" latinLnBrk="0" hangingPunct="1">
        <a:defRPr sz="2000" kern="1200">
          <a:solidFill>
            <a:schemeClr val="tx1"/>
          </a:solidFill>
          <a:latin typeface="+mn-lt"/>
          <a:ea typeface="+mn-ea"/>
          <a:cs typeface="+mn-cs"/>
        </a:defRPr>
      </a:lvl5pPr>
      <a:lvl6pPr marL="2489225" algn="l" defTabSz="497845" rtl="0" eaLnBrk="1" latinLnBrk="0" hangingPunct="1">
        <a:defRPr sz="2000" kern="1200">
          <a:solidFill>
            <a:schemeClr val="tx1"/>
          </a:solidFill>
          <a:latin typeface="+mn-lt"/>
          <a:ea typeface="+mn-ea"/>
          <a:cs typeface="+mn-cs"/>
        </a:defRPr>
      </a:lvl6pPr>
      <a:lvl7pPr marL="2987070" algn="l" defTabSz="497845" rtl="0" eaLnBrk="1" latinLnBrk="0" hangingPunct="1">
        <a:defRPr sz="2000" kern="1200">
          <a:solidFill>
            <a:schemeClr val="tx1"/>
          </a:solidFill>
          <a:latin typeface="+mn-lt"/>
          <a:ea typeface="+mn-ea"/>
          <a:cs typeface="+mn-cs"/>
        </a:defRPr>
      </a:lvl7pPr>
      <a:lvl8pPr marL="3484916" algn="l" defTabSz="497845" rtl="0" eaLnBrk="1" latinLnBrk="0" hangingPunct="1">
        <a:defRPr sz="2000" kern="1200">
          <a:solidFill>
            <a:schemeClr val="tx1"/>
          </a:solidFill>
          <a:latin typeface="+mn-lt"/>
          <a:ea typeface="+mn-ea"/>
          <a:cs typeface="+mn-cs"/>
        </a:defRPr>
      </a:lvl8pPr>
      <a:lvl9pPr marL="3982761" algn="l" defTabSz="49784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3128963" y="4819159"/>
            <a:ext cx="3828427" cy="1498514"/>
          </a:xfrm>
        </p:spPr>
        <p:txBody>
          <a:bodyPr/>
          <a:lstStyle/>
          <a:p>
            <a:r>
              <a:rPr lang="de-DE" dirty="0" smtClean="0"/>
              <a:t>DER NEUE Ford </a:t>
            </a:r>
            <a:r>
              <a:rPr lang="de-DE" smtClean="0"/>
              <a:t>Focus RS</a:t>
            </a:r>
            <a:r>
              <a:rPr lang="de-DE" dirty="0" smtClean="0"/>
              <a:t/>
            </a:r>
            <a:br>
              <a:rPr lang="de-DE" dirty="0" smtClean="0"/>
            </a:br>
            <a:r>
              <a:rPr lang="de-DE" dirty="0" smtClean="0"/>
              <a:t/>
            </a:r>
            <a:br>
              <a:rPr lang="de-DE" dirty="0" smtClean="0"/>
            </a:br>
            <a:r>
              <a:rPr lang="de-DE" sz="1600" dirty="0" smtClean="0"/>
              <a:t>Lieferprogramm</a:t>
            </a:r>
            <a:br>
              <a:rPr lang="de-DE" sz="1600" dirty="0" smtClean="0"/>
            </a:br>
            <a:r>
              <a:rPr lang="de-DE" sz="1600" dirty="0" smtClean="0"/>
              <a:t>AUSSTATTUNG</a:t>
            </a:r>
            <a:br>
              <a:rPr lang="de-DE" sz="1600" dirty="0" smtClean="0"/>
            </a:br>
            <a:r>
              <a:rPr lang="de-DE" sz="1600" dirty="0" smtClean="0"/>
              <a:t>Technische Daten</a:t>
            </a:r>
            <a:endParaRPr lang="de-DE" sz="1600" dirty="0"/>
          </a:p>
        </p:txBody>
      </p:sp>
    </p:spTree>
    <p:extLst>
      <p:ext uri="{BB962C8B-B14F-4D97-AF65-F5344CB8AC3E}">
        <p14:creationId xmlns:p14="http://schemas.microsoft.com/office/powerpoint/2010/main" val="3495050971"/>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p:txBody>
          <a:bodyPr/>
          <a:lstStyle/>
          <a:p>
            <a:pPr marL="0" indent="0">
              <a:buNone/>
            </a:pPr>
            <a:r>
              <a:rPr lang="en-US" sz="1400" b="1" u="sng" dirty="0" smtClean="0">
                <a:latin typeface="Arial" pitchFamily="34" charset="0"/>
                <a:ea typeface="ヒラギノ角ゴ Pro W3"/>
                <a:cs typeface="Arial" pitchFamily="34" charset="0"/>
              </a:rPr>
              <a:t>Limousine, 5-türig </a:t>
            </a:r>
          </a:p>
          <a:p>
            <a:pPr marL="0" indent="0">
              <a:buNone/>
            </a:pPr>
            <a:endParaRPr lang="en-US" sz="1400" b="1" u="sng" dirty="0" smtClean="0">
              <a:latin typeface="Arial" pitchFamily="34" charset="0"/>
              <a:ea typeface="ヒラギノ角ゴ Pro W3"/>
              <a:cs typeface="Arial" pitchFamily="34" charset="0"/>
            </a:endParaRPr>
          </a:p>
          <a:p>
            <a:pPr marL="0" indent="0">
              <a:buNone/>
            </a:pPr>
            <a:endParaRPr lang="en-US" sz="1400" b="1" u="sng" dirty="0">
              <a:latin typeface="Arial" pitchFamily="34" charset="0"/>
              <a:ea typeface="ヒラギノ角ゴ Pro W3"/>
              <a:cs typeface="Arial" pitchFamily="34" charset="0"/>
            </a:endParaRPr>
          </a:p>
          <a:p>
            <a:pPr marL="0" indent="0">
              <a:buNone/>
            </a:pPr>
            <a:r>
              <a:rPr lang="en-US" sz="1400" b="1" u="sng" dirty="0" smtClean="0">
                <a:latin typeface="Arial" pitchFamily="34" charset="0"/>
                <a:ea typeface="ヒラギノ角ゴ Pro W3"/>
                <a:cs typeface="Arial" pitchFamily="34" charset="0"/>
              </a:rPr>
              <a:t> </a:t>
            </a:r>
          </a:p>
        </p:txBody>
      </p:sp>
      <p:sp>
        <p:nvSpPr>
          <p:cNvPr id="39938" name="Title 2"/>
          <p:cNvSpPr>
            <a:spLocks noGrp="1"/>
          </p:cNvSpPr>
          <p:nvPr>
            <p:ph type="title"/>
          </p:nvPr>
        </p:nvSpPr>
        <p:spPr/>
        <p:txBody>
          <a:bodyPr/>
          <a:lstStyle/>
          <a:p>
            <a:r>
              <a:rPr lang="en-US" cap="none" dirty="0" smtClean="0">
                <a:latin typeface="Arial" pitchFamily="34" charset="0"/>
                <a:ea typeface="ヒラギノ角ゴ Pro W3"/>
                <a:cs typeface="Arial" pitchFamily="34" charset="0"/>
              </a:rPr>
              <a:t>FORD FOCUS RS - FAHRLEISTUNGEN</a:t>
            </a:r>
          </a:p>
        </p:txBody>
      </p:sp>
      <p:sp>
        <p:nvSpPr>
          <p:cNvPr id="39939" name="Slide Number Placeholder 1"/>
          <p:cNvSpPr>
            <a:spLocks noGrp="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pitchFamily="34" charset="0"/>
                <a:ea typeface="ヒラギノ角ゴ Pro W3"/>
                <a:cs typeface="ヒラギノ角ゴ Pro W3"/>
              </a:defRPr>
            </a:lvl1pPr>
            <a:lvl2pPr marL="808998" indent="-311153" eaLnBrk="0" hangingPunct="0">
              <a:defRPr sz="2600">
                <a:solidFill>
                  <a:schemeClr val="tx1"/>
                </a:solidFill>
                <a:latin typeface="Arial" pitchFamily="34" charset="0"/>
                <a:ea typeface="ヒラギノ角ゴ Pro W3"/>
                <a:cs typeface="ヒラギノ角ゴ Pro W3"/>
              </a:defRPr>
            </a:lvl2pPr>
            <a:lvl3pPr marL="1244613" indent="-248923" eaLnBrk="0" hangingPunct="0">
              <a:defRPr sz="2600">
                <a:solidFill>
                  <a:schemeClr val="tx1"/>
                </a:solidFill>
                <a:latin typeface="Arial" pitchFamily="34" charset="0"/>
                <a:ea typeface="ヒラギノ角ゴ Pro W3"/>
                <a:cs typeface="ヒラギノ角ゴ Pro W3"/>
              </a:defRPr>
            </a:lvl3pPr>
            <a:lvl4pPr marL="1742458" indent="-248923" eaLnBrk="0" hangingPunct="0">
              <a:defRPr sz="2600">
                <a:solidFill>
                  <a:schemeClr val="tx1"/>
                </a:solidFill>
                <a:latin typeface="Arial" pitchFamily="34" charset="0"/>
                <a:ea typeface="ヒラギノ角ゴ Pro W3"/>
                <a:cs typeface="ヒラギノ角ゴ Pro W3"/>
              </a:defRPr>
            </a:lvl4pPr>
            <a:lvl5pPr marL="2240303" indent="-248923" eaLnBrk="0" hangingPunct="0">
              <a:defRPr sz="2600">
                <a:solidFill>
                  <a:schemeClr val="tx1"/>
                </a:solidFill>
                <a:latin typeface="Arial" pitchFamily="34" charset="0"/>
                <a:ea typeface="ヒラギノ角ゴ Pro W3"/>
                <a:cs typeface="ヒラギノ角ゴ Pro W3"/>
              </a:defRPr>
            </a:lvl5pPr>
            <a:lvl6pPr marL="273814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6pPr>
            <a:lvl7pPr marL="323599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7pPr>
            <a:lvl8pPr marL="373383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8pPr>
            <a:lvl9pPr marL="423168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9pPr>
          </a:lstStyle>
          <a:p>
            <a:pPr eaLnBrk="1" hangingPunct="1"/>
            <a:fld id="{01256AC1-3877-4111-A370-091A8F7DF2BE}" type="slidenum">
              <a:rPr lang="en-US" sz="900">
                <a:solidFill>
                  <a:srgbClr val="425968"/>
                </a:solidFill>
              </a:rPr>
              <a:pPr eaLnBrk="1" hangingPunct="1"/>
              <a:t>10</a:t>
            </a:fld>
            <a:endParaRPr lang="en-US" sz="900">
              <a:solidFill>
                <a:srgbClr val="425968"/>
              </a:solidFill>
            </a:endParaRPr>
          </a:p>
        </p:txBody>
      </p:sp>
      <p:graphicFrame>
        <p:nvGraphicFramePr>
          <p:cNvPr id="2" name="Tabelle 1"/>
          <p:cNvGraphicFramePr>
            <a:graphicFrameLocks noGrp="1"/>
          </p:cNvGraphicFramePr>
          <p:nvPr>
            <p:extLst>
              <p:ext uri="{D42A27DB-BD31-4B8C-83A1-F6EECF244321}">
                <p14:modId xmlns:p14="http://schemas.microsoft.com/office/powerpoint/2010/main" val="4212977895"/>
              </p:ext>
            </p:extLst>
          </p:nvPr>
        </p:nvGraphicFramePr>
        <p:xfrm>
          <a:off x="703384" y="1991393"/>
          <a:ext cx="6679392" cy="2176249"/>
        </p:xfrm>
        <a:graphic>
          <a:graphicData uri="http://schemas.openxmlformats.org/drawingml/2006/table">
            <a:tbl>
              <a:tblPr/>
              <a:tblGrid>
                <a:gridCol w="1906066"/>
                <a:gridCol w="620780"/>
                <a:gridCol w="692091"/>
                <a:gridCol w="692091"/>
                <a:gridCol w="692091"/>
                <a:gridCol w="589800"/>
                <a:gridCol w="677918"/>
                <a:gridCol w="808555"/>
              </a:tblGrid>
              <a:tr h="0">
                <a:tc rowSpan="3">
                  <a:txBody>
                    <a:bodyPr/>
                    <a:lstStyle/>
                    <a:p>
                      <a:pPr marL="0" marR="0" indent="0" algn="l" defTabSz="497845" rtl="0" eaLnBrk="1" fontAlgn="ctr" latinLnBrk="0" hangingPunct="1">
                        <a:lnSpc>
                          <a:spcPct val="100000"/>
                        </a:lnSpc>
                        <a:spcBef>
                          <a:spcPts val="0"/>
                        </a:spcBef>
                        <a:spcAft>
                          <a:spcPts val="0"/>
                        </a:spcAft>
                        <a:buClrTx/>
                        <a:buSzTx/>
                        <a:buFontTx/>
                        <a:buNone/>
                        <a:tabLst/>
                        <a:defRPr/>
                      </a:pPr>
                      <a:r>
                        <a:rPr lang="de-DE" sz="1000" b="1" i="0" u="none" strike="noStrike" dirty="0" smtClean="0">
                          <a:solidFill>
                            <a:srgbClr val="474847"/>
                          </a:solidFill>
                          <a:effectLst/>
                          <a:latin typeface="+mn-lt"/>
                        </a:rPr>
                        <a:t>Fahrleistungen </a:t>
                      </a:r>
                      <a:r>
                        <a:rPr lang="de-DE" sz="1000" b="1" i="0" u="none" strike="noStrike" baseline="30000" dirty="0" smtClean="0">
                          <a:solidFill>
                            <a:srgbClr val="474847"/>
                          </a:solidFill>
                          <a:effectLst/>
                          <a:latin typeface="+mn-lt"/>
                        </a:rPr>
                        <a:t>1</a:t>
                      </a:r>
                    </a:p>
                  </a:txBody>
                  <a:tcPr marL="8508" marR="8508" marT="8508"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fontAlgn="ctr"/>
                      <a:r>
                        <a:rPr lang="de-DE" sz="1000" b="1" i="0" u="none" strike="noStrike" dirty="0">
                          <a:solidFill>
                            <a:srgbClr val="474847"/>
                          </a:solidFill>
                          <a:effectLst/>
                          <a:latin typeface="+mn-lt"/>
                        </a:rPr>
                        <a:t>Leistung</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000" b="1" i="0" u="none" strike="noStrike">
                          <a:solidFill>
                            <a:srgbClr val="474847"/>
                          </a:solidFill>
                          <a:effectLst/>
                          <a:latin typeface="+mn-lt"/>
                        </a:rPr>
                        <a:t>Höchstge-</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fontAlgn="ctr"/>
                      <a:r>
                        <a:rPr lang="de-DE" sz="1000" b="1" i="0" u="none" strike="noStrike">
                          <a:solidFill>
                            <a:srgbClr val="474847"/>
                          </a:solidFill>
                          <a:effectLst/>
                          <a:latin typeface="+mn-lt"/>
                        </a:rPr>
                        <a:t>Beschleu-</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gridSpan="3">
                  <a:txBody>
                    <a:bodyPr/>
                    <a:lstStyle/>
                    <a:p>
                      <a:pPr algn="ctr" fontAlgn="ctr"/>
                      <a:r>
                        <a:rPr lang="de-DE" sz="1000" b="1" i="0" u="none" strike="noStrike">
                          <a:solidFill>
                            <a:srgbClr val="474847"/>
                          </a:solidFill>
                          <a:effectLst/>
                          <a:latin typeface="+mn-lt"/>
                        </a:rPr>
                        <a:t>Verbrauch gemäß </a:t>
                      </a:r>
                      <a:r>
                        <a:rPr lang="de-DE" sz="1000" b="1" i="0" u="none" strike="noStrike" smtClean="0">
                          <a:solidFill>
                            <a:srgbClr val="474847"/>
                          </a:solidFill>
                          <a:effectLst/>
                          <a:latin typeface="+mn-lt"/>
                        </a:rPr>
                        <a:t>93/116/EG</a:t>
                      </a:r>
                      <a:endParaRPr lang="de-DE" sz="1000" b="1" i="0" u="none" strike="noStrike">
                        <a:solidFill>
                          <a:srgbClr val="474847"/>
                        </a:solidFill>
                        <a:effectLst/>
                        <a:latin typeface="+mn-lt"/>
                      </a:endParaRP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hMerge="1">
                  <a:txBody>
                    <a:bodyPr/>
                    <a:lstStyle/>
                    <a:p>
                      <a:endParaRPr lang="de-DE"/>
                    </a:p>
                  </a:txBody>
                  <a:tcPr/>
                </a:tc>
                <a:tc hMerge="1">
                  <a:txBody>
                    <a:bodyPr/>
                    <a:lstStyle/>
                    <a:p>
                      <a:endParaRPr lang="de-DE"/>
                    </a:p>
                  </a:txBody>
                  <a:tcPr/>
                </a:tc>
                <a:tc>
                  <a:txBody>
                    <a:bodyPr/>
                    <a:lstStyle/>
                    <a:p>
                      <a:pPr algn="ctr" fontAlgn="ctr"/>
                      <a:r>
                        <a:rPr lang="de-DE" sz="1000" b="1" i="0" u="none" strike="noStrike">
                          <a:solidFill>
                            <a:srgbClr val="474847"/>
                          </a:solidFill>
                          <a:effectLst/>
                          <a:latin typeface="+mn-lt"/>
                        </a:rPr>
                        <a:t>CO</a:t>
                      </a:r>
                      <a:r>
                        <a:rPr lang="de-DE" sz="1000" b="1" i="0" u="none" strike="noStrike" baseline="-25000">
                          <a:solidFill>
                            <a:srgbClr val="474847"/>
                          </a:solidFill>
                          <a:effectLst/>
                          <a:latin typeface="+mn-lt"/>
                        </a:rPr>
                        <a:t>2</a:t>
                      </a:r>
                      <a:r>
                        <a:rPr lang="de-DE" sz="1000" b="1" i="0" u="none" strike="noStrike">
                          <a:solidFill>
                            <a:srgbClr val="474847"/>
                          </a:solidFill>
                          <a:effectLst/>
                          <a:latin typeface="+mn-lt"/>
                        </a:rPr>
                        <a:t>-</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91821">
                <a:tc vMerge="1">
                  <a:txBody>
                    <a:bodyPr/>
                    <a:lstStyle/>
                    <a:p>
                      <a:endParaRPr lang="de-DE"/>
                    </a:p>
                  </a:txBody>
                  <a:tcPr/>
                </a:tc>
                <a:tc vMerge="1">
                  <a:txBody>
                    <a:bodyPr/>
                    <a:lstStyle/>
                    <a:p>
                      <a:endParaRPr lang="de-DE"/>
                    </a:p>
                  </a:txBody>
                  <a:tcPr/>
                </a:tc>
                <a:tc>
                  <a:txBody>
                    <a:bodyPr/>
                    <a:lstStyle/>
                    <a:p>
                      <a:pPr algn="ctr" fontAlgn="ctr"/>
                      <a:r>
                        <a:rPr lang="de-DE" sz="1000" b="1" i="0" u="none" strike="noStrike" dirty="0" err="1">
                          <a:solidFill>
                            <a:srgbClr val="474847"/>
                          </a:solidFill>
                          <a:effectLst/>
                          <a:latin typeface="+mn-lt"/>
                        </a:rPr>
                        <a:t>schwindig</a:t>
                      </a:r>
                      <a:r>
                        <a:rPr lang="de-DE" sz="1000" b="1" i="0" u="none" strike="noStrike" dirty="0">
                          <a:solidFill>
                            <a:srgbClr val="474847"/>
                          </a:solidFill>
                          <a:effectLst/>
                          <a:latin typeface="+mn-lt"/>
                        </a:rPr>
                        <a:t>-</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000" b="1" i="0" u="none" strike="noStrike" dirty="0" err="1">
                          <a:solidFill>
                            <a:srgbClr val="474847"/>
                          </a:solidFill>
                          <a:effectLst/>
                          <a:latin typeface="+mn-lt"/>
                        </a:rPr>
                        <a:t>nigung</a:t>
                      </a:r>
                      <a:endParaRPr lang="de-DE" sz="1000" b="1" i="0" u="none" strike="noStrike" dirty="0">
                        <a:solidFill>
                          <a:srgbClr val="474847"/>
                        </a:solidFill>
                        <a:effectLst/>
                        <a:latin typeface="+mn-lt"/>
                      </a:endParaRP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de-DE" sz="1000" b="1" i="0" u="none" strike="noStrike" dirty="0">
                          <a:solidFill>
                            <a:srgbClr val="474847"/>
                          </a:solidFill>
                          <a:effectLst/>
                          <a:latin typeface="+mn-lt"/>
                        </a:rPr>
                        <a:t>Liter / 100 km</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de-DE"/>
                    </a:p>
                  </a:txBody>
                  <a:tcPr/>
                </a:tc>
                <a:tc hMerge="1">
                  <a:txBody>
                    <a:bodyPr/>
                    <a:lstStyle/>
                    <a:p>
                      <a:endParaRPr lang="de-DE"/>
                    </a:p>
                  </a:txBody>
                  <a:tcPr/>
                </a:tc>
                <a:tc>
                  <a:txBody>
                    <a:bodyPr/>
                    <a:lstStyle/>
                    <a:p>
                      <a:pPr algn="ctr" fontAlgn="ctr"/>
                      <a:r>
                        <a:rPr lang="de-DE" sz="1000" b="1" i="0" u="none" strike="noStrike" dirty="0" smtClean="0">
                          <a:solidFill>
                            <a:srgbClr val="474847"/>
                          </a:solidFill>
                          <a:effectLst/>
                          <a:latin typeface="+mn-lt"/>
                        </a:rPr>
                        <a:t>Emissionen</a:t>
                      </a:r>
                      <a:endParaRPr lang="de-DE" sz="1000" b="1" i="0" u="none" strike="noStrike" dirty="0">
                        <a:solidFill>
                          <a:srgbClr val="474847"/>
                        </a:solidFill>
                        <a:effectLst/>
                        <a:latin typeface="+mn-lt"/>
                      </a:endParaRPr>
                    </a:p>
                  </a:txBody>
                  <a:tcPr marL="8508" marR="8508" marT="850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93739">
                <a:tc vMerge="1">
                  <a:txBody>
                    <a:bodyPr/>
                    <a:lstStyle/>
                    <a:p>
                      <a:endParaRPr lang="de-DE"/>
                    </a:p>
                  </a:txBody>
                  <a:tcPr/>
                </a:tc>
                <a:tc vMerge="1">
                  <a:txBody>
                    <a:bodyPr/>
                    <a:lstStyle/>
                    <a:p>
                      <a:endParaRPr lang="de-DE"/>
                    </a:p>
                  </a:txBody>
                  <a:tcPr/>
                </a:tc>
                <a:tc>
                  <a:txBody>
                    <a:bodyPr/>
                    <a:lstStyle/>
                    <a:p>
                      <a:pPr algn="ctr" fontAlgn="ctr"/>
                      <a:r>
                        <a:rPr lang="de-DE" sz="1000" b="1" i="0" u="none" strike="noStrike" dirty="0" err="1">
                          <a:solidFill>
                            <a:srgbClr val="474847"/>
                          </a:solidFill>
                          <a:effectLst/>
                          <a:latin typeface="+mn-lt"/>
                        </a:rPr>
                        <a:t>keit</a:t>
                      </a:r>
                      <a:endParaRPr lang="de-DE" sz="1000" b="1" i="0" u="none" strike="noStrike" dirty="0">
                        <a:solidFill>
                          <a:srgbClr val="474847"/>
                        </a:solidFill>
                        <a:effectLst/>
                        <a:latin typeface="+mn-lt"/>
                      </a:endParaRP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000" b="1" i="0" u="none" strike="noStrike" dirty="0">
                          <a:solidFill>
                            <a:srgbClr val="474847"/>
                          </a:solidFill>
                          <a:effectLst/>
                          <a:latin typeface="+mn-lt"/>
                        </a:rPr>
                        <a:t>0-100 km/h</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3">
                  <a:txBody>
                    <a:bodyPr/>
                    <a:lstStyle/>
                    <a:p>
                      <a:pPr algn="l" fontAlgn="ctr"/>
                      <a:r>
                        <a:rPr lang="de-DE" sz="1000" b="0" i="0" u="none" strike="noStrike" dirty="0">
                          <a:solidFill>
                            <a:srgbClr val="474847"/>
                          </a:solidFill>
                          <a:effectLst/>
                          <a:latin typeface="+mn-lt"/>
                        </a:rPr>
                        <a:t> </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a:txBody>
                    <a:bodyPr/>
                    <a:lstStyle/>
                    <a:p>
                      <a:pPr algn="l" fontAlgn="ctr"/>
                      <a:r>
                        <a:rPr lang="de-DE" sz="1000" b="0" i="0" u="none" strike="noStrike" dirty="0">
                          <a:solidFill>
                            <a:srgbClr val="474847"/>
                          </a:solidFill>
                          <a:effectLst/>
                          <a:latin typeface="+mn-lt"/>
                        </a:rPr>
                        <a:t> </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01918">
                <a:tc rowSpan="2">
                  <a:txBody>
                    <a:bodyPr/>
                    <a:lstStyle/>
                    <a:p>
                      <a:pPr algn="l" fontAlgn="ctr"/>
                      <a:r>
                        <a:rPr lang="de-DE" sz="1000" b="1" i="0" u="none" strike="noStrike" dirty="0">
                          <a:solidFill>
                            <a:srgbClr val="474847"/>
                          </a:solidFill>
                          <a:effectLst/>
                          <a:latin typeface="+mn-lt"/>
                        </a:rPr>
                        <a:t> </a:t>
                      </a:r>
                    </a:p>
                  </a:txBody>
                  <a:tcPr marL="8508" marR="8508" marT="8508"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de-DE" sz="1000" b="0" i="0" u="none" strike="noStrike" smtClean="0">
                          <a:solidFill>
                            <a:srgbClr val="474847"/>
                          </a:solidFill>
                          <a:effectLst/>
                          <a:latin typeface="+mn-lt"/>
                        </a:rPr>
                        <a:t>kW</a:t>
                      </a:r>
                    </a:p>
                    <a:p>
                      <a:pPr algn="ctr" fontAlgn="ctr"/>
                      <a:r>
                        <a:rPr lang="de-DE" sz="1000" b="0" i="0" u="none" strike="noStrike" smtClean="0">
                          <a:solidFill>
                            <a:srgbClr val="474847"/>
                          </a:solidFill>
                          <a:effectLst/>
                          <a:latin typeface="+mn-lt"/>
                        </a:rPr>
                        <a:t>(PS)</a:t>
                      </a:r>
                      <a:endParaRPr lang="de-DE" sz="1000" b="0" i="0" u="none" strike="noStrike" dirty="0">
                        <a:solidFill>
                          <a:srgbClr val="474847"/>
                        </a:solidFill>
                        <a:effectLst/>
                        <a:latin typeface="+mn-lt"/>
                      </a:endParaRP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de-DE" sz="1000" b="0" i="0" u="none" strike="noStrike" dirty="0">
                          <a:solidFill>
                            <a:srgbClr val="474847"/>
                          </a:solidFill>
                          <a:effectLst/>
                          <a:latin typeface="+mn-lt"/>
                        </a:rPr>
                        <a:t>km/h</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de-DE" sz="1000" b="0" i="0" u="none" strike="noStrike" dirty="0">
                          <a:solidFill>
                            <a:srgbClr val="474847"/>
                          </a:solidFill>
                          <a:effectLst/>
                          <a:latin typeface="+mn-lt"/>
                        </a:rPr>
                        <a:t>s</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de-DE" sz="1000" b="0" i="0" u="none" strike="noStrike" dirty="0">
                          <a:solidFill>
                            <a:srgbClr val="474847"/>
                          </a:solidFill>
                          <a:effectLst/>
                          <a:latin typeface="+mn-lt"/>
                        </a:rPr>
                        <a:t>städtisch</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474847"/>
                          </a:solidFill>
                          <a:effectLst/>
                          <a:latin typeface="+mn-lt"/>
                        </a:rPr>
                        <a:t>außer-</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fontAlgn="ctr"/>
                      <a:r>
                        <a:rPr lang="de-DE" sz="1000" b="0" i="0" u="none" strike="noStrike">
                          <a:solidFill>
                            <a:srgbClr val="474847"/>
                          </a:solidFill>
                          <a:effectLst/>
                          <a:latin typeface="+mn-lt"/>
                        </a:rPr>
                        <a:t>insgesamt</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de-DE" sz="1000" b="0" i="0" u="none" strike="noStrike" dirty="0">
                          <a:solidFill>
                            <a:srgbClr val="474847"/>
                          </a:solidFill>
                          <a:effectLst/>
                          <a:latin typeface="+mn-lt"/>
                        </a:rPr>
                        <a:t>g/km</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014">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vMerge="1">
                  <a:txBody>
                    <a:bodyPr/>
                    <a:lstStyle/>
                    <a:p>
                      <a:endParaRPr lang="de-DE"/>
                    </a:p>
                  </a:txBody>
                  <a:tcPr/>
                </a:tc>
                <a:tc>
                  <a:txBody>
                    <a:bodyPr/>
                    <a:lstStyle/>
                    <a:p>
                      <a:pPr algn="ctr" fontAlgn="ctr"/>
                      <a:r>
                        <a:rPr lang="de-DE" sz="1000" b="0" i="0" u="none" strike="noStrike" dirty="0">
                          <a:solidFill>
                            <a:srgbClr val="474847"/>
                          </a:solidFill>
                          <a:effectLst/>
                          <a:latin typeface="+mn-lt"/>
                        </a:rPr>
                        <a:t>städtisch</a:t>
                      </a:r>
                    </a:p>
                  </a:txBody>
                  <a:tcPr marL="8508" marR="8508" marT="85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tr>
              <a:tr h="429607">
                <a:tc>
                  <a:txBody>
                    <a:bodyPr/>
                    <a:lstStyle/>
                    <a:p>
                      <a:pPr hangingPunct="0">
                        <a:spcAft>
                          <a:spcPts val="0"/>
                        </a:spcAft>
                      </a:pPr>
                      <a:r>
                        <a:rPr lang="de-DE" sz="1100" b="1" dirty="0" smtClean="0">
                          <a:solidFill>
                            <a:srgbClr val="474847"/>
                          </a:solidFill>
                          <a:effectLst/>
                          <a:latin typeface="Arial" pitchFamily="34" charset="0"/>
                          <a:ea typeface="Times New Roman"/>
                          <a:cs typeface="Arial" pitchFamily="34" charset="0"/>
                        </a:rPr>
                        <a:t>2,3 l </a:t>
                      </a:r>
                      <a:r>
                        <a:rPr lang="de-DE" sz="1100" b="1" dirty="0" err="1" smtClean="0">
                          <a:solidFill>
                            <a:srgbClr val="474847"/>
                          </a:solidFill>
                          <a:effectLst/>
                          <a:latin typeface="Arial" pitchFamily="34" charset="0"/>
                          <a:ea typeface="Times New Roman"/>
                          <a:cs typeface="Arial" pitchFamily="34" charset="0"/>
                        </a:rPr>
                        <a:t>EcoBoost</a:t>
                      </a:r>
                      <a:r>
                        <a:rPr lang="de-DE" sz="1100" b="1" dirty="0" smtClean="0">
                          <a:solidFill>
                            <a:srgbClr val="474847"/>
                          </a:solidFill>
                          <a:effectLst/>
                          <a:latin typeface="Arial" pitchFamily="34" charset="0"/>
                          <a:ea typeface="Times New Roman"/>
                          <a:cs typeface="Arial" pitchFamily="34" charset="0"/>
                        </a:rPr>
                        <a:t>, 6-Gang, Limousine,</a:t>
                      </a:r>
                      <a:r>
                        <a:rPr lang="de-DE" sz="1100" b="1" baseline="0" dirty="0" smtClean="0">
                          <a:solidFill>
                            <a:srgbClr val="474847"/>
                          </a:solidFill>
                          <a:effectLst/>
                          <a:latin typeface="Arial" pitchFamily="34" charset="0"/>
                          <a:ea typeface="Times New Roman"/>
                          <a:cs typeface="Arial" pitchFamily="34" charset="0"/>
                        </a:rPr>
                        <a:t> </a:t>
                      </a:r>
                      <a:r>
                        <a:rPr lang="de-DE" sz="1100" b="1" dirty="0" smtClean="0">
                          <a:solidFill>
                            <a:srgbClr val="474847"/>
                          </a:solidFill>
                          <a:effectLst/>
                          <a:latin typeface="Arial" pitchFamily="34" charset="0"/>
                          <a:ea typeface="Times New Roman"/>
                          <a:cs typeface="Arial" pitchFamily="34" charset="0"/>
                        </a:rPr>
                        <a:t>5-türig</a:t>
                      </a:r>
                    </a:p>
                  </a:txBody>
                  <a:tcPr marL="45085" marR="45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hangingPunct="0">
                        <a:spcAft>
                          <a:spcPts val="0"/>
                        </a:spcAft>
                      </a:pPr>
                      <a:r>
                        <a:rPr lang="de-DE" sz="1100" b="0" dirty="0" smtClean="0">
                          <a:solidFill>
                            <a:srgbClr val="474847"/>
                          </a:solidFill>
                          <a:effectLst/>
                          <a:latin typeface="+mn-lt"/>
                          <a:ea typeface="Times New Roman"/>
                          <a:cs typeface="Arial" pitchFamily="34" charset="0"/>
                        </a:rPr>
                        <a:t>257</a:t>
                      </a:r>
                    </a:p>
                    <a:p>
                      <a:pPr algn="ctr" hangingPunct="0">
                        <a:spcAft>
                          <a:spcPts val="0"/>
                        </a:spcAft>
                      </a:pPr>
                      <a:r>
                        <a:rPr lang="de-DE" sz="1100" b="0" dirty="0" smtClean="0">
                          <a:solidFill>
                            <a:srgbClr val="474847"/>
                          </a:solidFill>
                          <a:effectLst/>
                          <a:latin typeface="+mn-lt"/>
                          <a:ea typeface="Times New Roman"/>
                          <a:cs typeface="Arial" pitchFamily="34" charset="0"/>
                        </a:rPr>
                        <a:t>(350)</a:t>
                      </a:r>
                      <a:endParaRPr lang="de-DE" sz="1100" b="0" dirty="0">
                        <a:solidFill>
                          <a:srgbClr val="474847"/>
                        </a:solidFill>
                        <a:effectLst/>
                        <a:latin typeface="+mn-lt"/>
                        <a:ea typeface="Times New Roman"/>
                        <a:cs typeface="Arial" pitchFamily="34" charset="0"/>
                      </a:endParaRPr>
                    </a:p>
                  </a:txBody>
                  <a:tcPr marL="45085" marR="45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de-DE" sz="1100" b="0" dirty="0" smtClean="0">
                          <a:solidFill>
                            <a:srgbClr val="474847"/>
                          </a:solidFill>
                          <a:effectLst/>
                          <a:latin typeface="+mn-lt"/>
                          <a:ea typeface="Times New Roman"/>
                          <a:cs typeface="Arial" pitchFamily="34" charset="0"/>
                        </a:rPr>
                        <a:t>266</a:t>
                      </a:r>
                      <a:endParaRPr lang="de-DE" sz="1100" b="0" dirty="0">
                        <a:solidFill>
                          <a:srgbClr val="474847"/>
                        </a:solidFill>
                        <a:effectLst/>
                        <a:latin typeface="+mn-lt"/>
                        <a:ea typeface="Times New Roman"/>
                        <a:cs typeface="Arial" pitchFamily="34" charset="0"/>
                      </a:endParaRPr>
                    </a:p>
                  </a:txBody>
                  <a:tcPr marL="45085" marR="45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de-DE" sz="1100" b="0" dirty="0" smtClean="0">
                          <a:solidFill>
                            <a:srgbClr val="474847"/>
                          </a:solidFill>
                          <a:effectLst/>
                          <a:latin typeface="+mn-lt"/>
                          <a:ea typeface="Times New Roman"/>
                          <a:cs typeface="Arial" pitchFamily="34" charset="0"/>
                        </a:rPr>
                        <a:t>4,7</a:t>
                      </a:r>
                      <a:endParaRPr lang="de-DE" sz="1100" b="0" dirty="0">
                        <a:solidFill>
                          <a:srgbClr val="474847"/>
                        </a:solidFill>
                        <a:effectLst/>
                        <a:latin typeface="+mn-lt"/>
                        <a:ea typeface="Times New Roman"/>
                        <a:cs typeface="Arial" pitchFamily="34" charset="0"/>
                      </a:endParaRPr>
                    </a:p>
                  </a:txBody>
                  <a:tcPr marL="45085" marR="45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de-DE" sz="1100" b="0" dirty="0" smtClean="0">
                          <a:solidFill>
                            <a:srgbClr val="474847"/>
                          </a:solidFill>
                          <a:effectLst/>
                          <a:latin typeface="+mn-lt"/>
                          <a:ea typeface="Times New Roman"/>
                          <a:cs typeface="Arial" pitchFamily="34" charset="0"/>
                        </a:rPr>
                        <a:t>10,0</a:t>
                      </a:r>
                      <a:endParaRPr lang="de-DE" sz="1100" b="0" dirty="0">
                        <a:solidFill>
                          <a:srgbClr val="474847"/>
                        </a:solidFill>
                        <a:effectLst/>
                        <a:latin typeface="+mn-lt"/>
                        <a:ea typeface="Times New Roman"/>
                        <a:cs typeface="Arial" pitchFamily="34" charset="0"/>
                      </a:endParaRPr>
                    </a:p>
                  </a:txBody>
                  <a:tcPr marL="45085" marR="45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de-DE" sz="1100" b="0" dirty="0" smtClean="0">
                          <a:solidFill>
                            <a:srgbClr val="474847"/>
                          </a:solidFill>
                          <a:effectLst/>
                          <a:latin typeface="+mn-lt"/>
                          <a:ea typeface="Times New Roman"/>
                          <a:cs typeface="Arial" pitchFamily="34" charset="0"/>
                        </a:rPr>
                        <a:t>6,3</a:t>
                      </a:r>
                      <a:endParaRPr lang="de-DE" sz="1100" b="0" dirty="0">
                        <a:solidFill>
                          <a:srgbClr val="474847"/>
                        </a:solidFill>
                        <a:effectLst/>
                        <a:latin typeface="+mn-lt"/>
                        <a:ea typeface="Times New Roman"/>
                        <a:cs typeface="Arial" pitchFamily="34" charset="0"/>
                      </a:endParaRPr>
                    </a:p>
                  </a:txBody>
                  <a:tcPr marL="45085" marR="45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de-DE" sz="1100" b="0" dirty="0" smtClean="0">
                          <a:solidFill>
                            <a:srgbClr val="474847"/>
                          </a:solidFill>
                          <a:effectLst/>
                          <a:latin typeface="+mn-lt"/>
                          <a:ea typeface="Times New Roman"/>
                          <a:cs typeface="Arial" pitchFamily="34" charset="0"/>
                        </a:rPr>
                        <a:t>7,7</a:t>
                      </a:r>
                      <a:endParaRPr lang="de-DE" sz="1100" b="0" dirty="0">
                        <a:solidFill>
                          <a:srgbClr val="474847"/>
                        </a:solidFill>
                        <a:effectLst/>
                        <a:latin typeface="+mn-lt"/>
                        <a:ea typeface="Times New Roman"/>
                        <a:cs typeface="Arial" pitchFamily="34" charset="0"/>
                      </a:endParaRPr>
                    </a:p>
                  </a:txBody>
                  <a:tcPr marL="45085" marR="45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de-DE" sz="1100" b="0" dirty="0" smtClean="0">
                          <a:solidFill>
                            <a:srgbClr val="474847"/>
                          </a:solidFill>
                          <a:effectLst/>
                          <a:latin typeface="+mn-lt"/>
                          <a:ea typeface="Times New Roman"/>
                          <a:cs typeface="Arial" pitchFamily="34" charset="0"/>
                        </a:rPr>
                        <a:t>175</a:t>
                      </a:r>
                      <a:endParaRPr lang="de-DE" sz="1100" b="0" dirty="0">
                        <a:solidFill>
                          <a:srgbClr val="474847"/>
                        </a:solidFill>
                        <a:effectLst/>
                        <a:latin typeface="+mn-lt"/>
                        <a:ea typeface="Times New Roman"/>
                        <a:cs typeface="Arial" pitchFamily="34" charset="0"/>
                      </a:endParaRPr>
                    </a:p>
                  </a:txBody>
                  <a:tcPr marL="45085" marR="45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301">
                <a:tc gridSpan="8">
                  <a:txBody>
                    <a:bodyPr/>
                    <a:lstStyle/>
                    <a:p>
                      <a:pPr algn="l" fontAlgn="ctr"/>
                      <a:endParaRPr lang="de-DE" sz="1100" b="0" i="0" u="none" strike="noStrike" dirty="0" smtClean="0">
                        <a:solidFill>
                          <a:srgbClr val="474847"/>
                        </a:solidFill>
                        <a:effectLst/>
                        <a:latin typeface="+mn-lt"/>
                      </a:endParaRPr>
                    </a:p>
                    <a:p>
                      <a:pPr algn="l" fontAlgn="ctr"/>
                      <a:r>
                        <a:rPr lang="de-DE" sz="1100" b="0" i="0" u="none" strike="noStrike" dirty="0" smtClean="0">
                          <a:solidFill>
                            <a:srgbClr val="474847"/>
                          </a:solidFill>
                          <a:effectLst/>
                          <a:latin typeface="+mn-lt"/>
                        </a:rPr>
                        <a:t>1) Fahrleistungen </a:t>
                      </a:r>
                      <a:r>
                        <a:rPr lang="de-DE" sz="1100" b="0" i="0" u="none" strike="noStrike" dirty="0">
                          <a:solidFill>
                            <a:srgbClr val="474847"/>
                          </a:solidFill>
                          <a:effectLst/>
                          <a:latin typeface="+mn-lt"/>
                        </a:rPr>
                        <a:t>und Verbrauchswerte gelten für Fahrzeuge mit Grundausstattung</a:t>
                      </a:r>
                    </a:p>
                  </a:txBody>
                  <a:tcPr marL="8661" marR="8661" marT="8661" marB="0" anchor="ctr">
                    <a:lnL>
                      <a:noFill/>
                    </a:lnL>
                    <a:lnR>
                      <a:noFill/>
                    </a:lnR>
                    <a:lnT w="12700" cap="flat" cmpd="sng" algn="ctr">
                      <a:solidFill>
                        <a:schemeClr val="tx1"/>
                      </a:solidFill>
                      <a:prstDash val="solid"/>
                      <a:round/>
                      <a:headEnd type="none" w="med" len="med"/>
                      <a:tailEnd type="none" w="med" len="med"/>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242301">
                <a:tc gridSpan="8">
                  <a:txBody>
                    <a:bodyPr/>
                    <a:lstStyle/>
                    <a:p>
                      <a:pPr algn="l" fontAlgn="ctr"/>
                      <a:endParaRPr lang="de-DE" sz="1100" b="0" i="0" u="none" strike="noStrike" dirty="0">
                        <a:solidFill>
                          <a:srgbClr val="474847"/>
                        </a:solidFill>
                        <a:effectLst/>
                        <a:latin typeface="+mn-lt"/>
                      </a:endParaRPr>
                    </a:p>
                  </a:txBody>
                  <a:tcPr marL="8661" marR="8661" marT="8661" marB="0" anchor="ctr">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bl>
          </a:graphicData>
        </a:graphic>
      </p:graphicFrame>
      <p:sp>
        <p:nvSpPr>
          <p:cNvPr id="6" name="Rechteck 5"/>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2223997186"/>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p:txBody>
          <a:bodyPr/>
          <a:lstStyle/>
          <a:p>
            <a:pPr marL="0" indent="0">
              <a:buNone/>
            </a:pPr>
            <a:r>
              <a:rPr lang="en-US" sz="1400" b="1" u="sng" dirty="0" smtClean="0">
                <a:latin typeface="Arial" pitchFamily="34" charset="0"/>
                <a:ea typeface="ヒラギノ角ゴ Pro W3"/>
                <a:cs typeface="Arial" pitchFamily="34" charset="0"/>
              </a:rPr>
              <a:t>Limousine, 5-türig  </a:t>
            </a:r>
          </a:p>
        </p:txBody>
      </p:sp>
      <p:sp>
        <p:nvSpPr>
          <p:cNvPr id="39938" name="Title 2"/>
          <p:cNvSpPr>
            <a:spLocks noGrp="1"/>
          </p:cNvSpPr>
          <p:nvPr>
            <p:ph type="title"/>
          </p:nvPr>
        </p:nvSpPr>
        <p:spPr/>
        <p:txBody>
          <a:bodyPr/>
          <a:lstStyle/>
          <a:p>
            <a:r>
              <a:rPr lang="en-US" cap="none" dirty="0" smtClean="0">
                <a:latin typeface="Arial" pitchFamily="34" charset="0"/>
                <a:ea typeface="ヒラギノ角ゴ Pro W3"/>
                <a:cs typeface="Arial" pitchFamily="34" charset="0"/>
              </a:rPr>
              <a:t>FORD FOCUS RS - GEWICHTE</a:t>
            </a:r>
          </a:p>
        </p:txBody>
      </p:sp>
      <p:sp>
        <p:nvSpPr>
          <p:cNvPr id="39939" name="Slide Number Placeholder 1"/>
          <p:cNvSpPr>
            <a:spLocks noGrp="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pitchFamily="34" charset="0"/>
                <a:ea typeface="ヒラギノ角ゴ Pro W3"/>
                <a:cs typeface="ヒラギノ角ゴ Pro W3"/>
              </a:defRPr>
            </a:lvl1pPr>
            <a:lvl2pPr marL="808998" indent="-311153" eaLnBrk="0" hangingPunct="0">
              <a:defRPr sz="2600">
                <a:solidFill>
                  <a:schemeClr val="tx1"/>
                </a:solidFill>
                <a:latin typeface="Arial" pitchFamily="34" charset="0"/>
                <a:ea typeface="ヒラギノ角ゴ Pro W3"/>
                <a:cs typeface="ヒラギノ角ゴ Pro W3"/>
              </a:defRPr>
            </a:lvl2pPr>
            <a:lvl3pPr marL="1244613" indent="-248923" eaLnBrk="0" hangingPunct="0">
              <a:defRPr sz="2600">
                <a:solidFill>
                  <a:schemeClr val="tx1"/>
                </a:solidFill>
                <a:latin typeface="Arial" pitchFamily="34" charset="0"/>
                <a:ea typeface="ヒラギノ角ゴ Pro W3"/>
                <a:cs typeface="ヒラギノ角ゴ Pro W3"/>
              </a:defRPr>
            </a:lvl3pPr>
            <a:lvl4pPr marL="1742458" indent="-248923" eaLnBrk="0" hangingPunct="0">
              <a:defRPr sz="2600">
                <a:solidFill>
                  <a:schemeClr val="tx1"/>
                </a:solidFill>
                <a:latin typeface="Arial" pitchFamily="34" charset="0"/>
                <a:ea typeface="ヒラギノ角ゴ Pro W3"/>
                <a:cs typeface="ヒラギノ角ゴ Pro W3"/>
              </a:defRPr>
            </a:lvl4pPr>
            <a:lvl5pPr marL="2240303" indent="-248923" eaLnBrk="0" hangingPunct="0">
              <a:defRPr sz="2600">
                <a:solidFill>
                  <a:schemeClr val="tx1"/>
                </a:solidFill>
                <a:latin typeface="Arial" pitchFamily="34" charset="0"/>
                <a:ea typeface="ヒラギノ角ゴ Pro W3"/>
                <a:cs typeface="ヒラギノ角ゴ Pro W3"/>
              </a:defRPr>
            </a:lvl5pPr>
            <a:lvl6pPr marL="273814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6pPr>
            <a:lvl7pPr marL="323599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7pPr>
            <a:lvl8pPr marL="373383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8pPr>
            <a:lvl9pPr marL="423168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9pPr>
          </a:lstStyle>
          <a:p>
            <a:pPr eaLnBrk="1" hangingPunct="1"/>
            <a:fld id="{01256AC1-3877-4111-A370-091A8F7DF2BE}" type="slidenum">
              <a:rPr lang="en-US" sz="900">
                <a:solidFill>
                  <a:srgbClr val="425968"/>
                </a:solidFill>
              </a:rPr>
              <a:pPr eaLnBrk="1" hangingPunct="1"/>
              <a:t>11</a:t>
            </a:fld>
            <a:endParaRPr lang="en-US" sz="900">
              <a:solidFill>
                <a:srgbClr val="425968"/>
              </a:solidFill>
            </a:endParaRPr>
          </a:p>
        </p:txBody>
      </p:sp>
      <p:graphicFrame>
        <p:nvGraphicFramePr>
          <p:cNvPr id="2" name="Tabelle 1"/>
          <p:cNvGraphicFramePr>
            <a:graphicFrameLocks noGrp="1"/>
          </p:cNvGraphicFramePr>
          <p:nvPr>
            <p:extLst>
              <p:ext uri="{D42A27DB-BD31-4B8C-83A1-F6EECF244321}">
                <p14:modId xmlns:p14="http://schemas.microsoft.com/office/powerpoint/2010/main" val="1669568605"/>
              </p:ext>
            </p:extLst>
          </p:nvPr>
        </p:nvGraphicFramePr>
        <p:xfrm>
          <a:off x="728954" y="1998240"/>
          <a:ext cx="6471046" cy="2932289"/>
        </p:xfrm>
        <a:graphic>
          <a:graphicData uri="http://schemas.openxmlformats.org/drawingml/2006/table">
            <a:tbl>
              <a:tblPr/>
              <a:tblGrid>
                <a:gridCol w="1799297"/>
                <a:gridCol w="668311"/>
                <a:gridCol w="915714"/>
                <a:gridCol w="694015"/>
                <a:gridCol w="912501"/>
                <a:gridCol w="719719"/>
                <a:gridCol w="761489"/>
              </a:tblGrid>
              <a:tr h="646615">
                <a:tc>
                  <a:txBody>
                    <a:bodyPr/>
                    <a:lstStyle/>
                    <a:p>
                      <a:pPr algn="l" fontAlgn="ctr"/>
                      <a:r>
                        <a:rPr lang="de-DE" sz="1100" b="1" i="0" u="none" strike="noStrike" dirty="0">
                          <a:solidFill>
                            <a:srgbClr val="474847"/>
                          </a:solidFill>
                          <a:effectLst/>
                          <a:latin typeface="Arial"/>
                        </a:rPr>
                        <a:t> </a:t>
                      </a:r>
                    </a:p>
                  </a:txBody>
                  <a:tcPr marL="8607" marR="8607" marT="8607"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rowSpan="2">
                  <a:txBody>
                    <a:bodyPr/>
                    <a:lstStyle/>
                    <a:p>
                      <a:pPr algn="ctr" fontAlgn="ctr"/>
                      <a:r>
                        <a:rPr lang="de-DE" sz="1100" b="1" i="0" u="none" strike="noStrike">
                          <a:solidFill>
                            <a:srgbClr val="474847"/>
                          </a:solidFill>
                          <a:effectLst/>
                          <a:latin typeface="Arial"/>
                        </a:rPr>
                        <a:t>Leistung</a:t>
                      </a:r>
                    </a:p>
                  </a:txBody>
                  <a:tcPr marL="8607" marR="8607" marT="86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de-DE" sz="1100" b="1" i="0" u="none" strike="noStrike">
                          <a:solidFill>
                            <a:srgbClr val="474847"/>
                          </a:solidFill>
                          <a:effectLst/>
                          <a:latin typeface="Arial"/>
                        </a:rPr>
                        <a:t>Leergewicht</a:t>
                      </a:r>
                      <a:r>
                        <a:rPr lang="de-DE" sz="1100" b="1" i="0" u="none" strike="noStrike" baseline="30000">
                          <a:solidFill>
                            <a:srgbClr val="474847"/>
                          </a:solidFill>
                          <a:effectLst/>
                          <a:latin typeface="Arial"/>
                        </a:rPr>
                        <a:t>1</a:t>
                      </a:r>
                      <a:endParaRPr lang="de-DE" sz="1100" b="1" i="0" u="none" strike="noStrike">
                        <a:solidFill>
                          <a:srgbClr val="474847"/>
                        </a:solidFill>
                        <a:effectLst/>
                        <a:latin typeface="Arial"/>
                      </a:endParaRPr>
                    </a:p>
                  </a:txBody>
                  <a:tcPr marL="8607" marR="8607" marT="86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de-DE" sz="1100" b="1" i="0" u="none" strike="noStrike">
                          <a:solidFill>
                            <a:srgbClr val="474847"/>
                          </a:solidFill>
                          <a:effectLst/>
                          <a:latin typeface="Arial"/>
                        </a:rPr>
                        <a:t>Zuladung</a:t>
                      </a:r>
                    </a:p>
                  </a:txBody>
                  <a:tcPr marL="8607" marR="8607" marT="86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de-DE" sz="1100" b="1" i="0" u="none" strike="noStrike" dirty="0" smtClean="0">
                        <a:solidFill>
                          <a:srgbClr val="474847"/>
                        </a:solidFill>
                        <a:effectLst/>
                        <a:latin typeface="Arial"/>
                      </a:endParaRPr>
                    </a:p>
                    <a:p>
                      <a:pPr algn="ctr" fontAlgn="ctr"/>
                      <a:r>
                        <a:rPr lang="de-DE" sz="1100" b="1" i="0" u="none" strike="noStrike" dirty="0" smtClean="0">
                          <a:solidFill>
                            <a:srgbClr val="474847"/>
                          </a:solidFill>
                          <a:effectLst/>
                          <a:latin typeface="Arial"/>
                        </a:rPr>
                        <a:t>zulässiges</a:t>
                      </a:r>
                      <a:endParaRPr lang="de-DE" sz="1100" b="1" i="0" u="none" strike="noStrike" dirty="0">
                        <a:solidFill>
                          <a:srgbClr val="474847"/>
                        </a:solidFill>
                        <a:effectLst/>
                        <a:latin typeface="Arial"/>
                      </a:endParaRPr>
                    </a:p>
                    <a:p>
                      <a:pPr algn="ctr" fontAlgn="ctr"/>
                      <a:r>
                        <a:rPr lang="de-DE" sz="1100" b="1" i="0" u="none" strike="noStrike" dirty="0" err="1">
                          <a:solidFill>
                            <a:srgbClr val="474847"/>
                          </a:solidFill>
                          <a:effectLst/>
                          <a:latin typeface="Arial"/>
                        </a:rPr>
                        <a:t>Gesamtgew</a:t>
                      </a:r>
                      <a:r>
                        <a:rPr lang="de-DE" sz="1100" b="1" i="0" u="none" strike="noStrike" dirty="0">
                          <a:solidFill>
                            <a:srgbClr val="474847"/>
                          </a:solidFill>
                          <a:effectLst/>
                          <a:latin typeface="Arial"/>
                        </a:rPr>
                        <a:t>.</a:t>
                      </a:r>
                    </a:p>
                  </a:txBody>
                  <a:tcPr marL="8607" marR="8607" marT="86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gridSpan="2">
                  <a:txBody>
                    <a:bodyPr/>
                    <a:lstStyle/>
                    <a:p>
                      <a:pPr algn="ctr" fontAlgn="ctr"/>
                      <a:r>
                        <a:rPr lang="de-DE" sz="1100" b="1" i="0" u="none" strike="noStrike">
                          <a:solidFill>
                            <a:srgbClr val="474847"/>
                          </a:solidFill>
                          <a:effectLst/>
                          <a:latin typeface="Arial"/>
                        </a:rPr>
                        <a:t>Anhängelasten in kg</a:t>
                      </a:r>
                    </a:p>
                  </a:txBody>
                  <a:tcPr marL="8607" marR="8607" marT="8607"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r>
              <a:tr h="431241">
                <a:tc>
                  <a:txBody>
                    <a:bodyPr/>
                    <a:lstStyle/>
                    <a:p>
                      <a:pPr algn="l" fontAlgn="ctr"/>
                      <a:r>
                        <a:rPr lang="de-DE" sz="1100" b="1" i="0" u="none" strike="noStrike">
                          <a:solidFill>
                            <a:srgbClr val="474847"/>
                          </a:solidFill>
                          <a:effectLst/>
                          <a:latin typeface="Arial"/>
                        </a:rPr>
                        <a:t> </a:t>
                      </a:r>
                    </a:p>
                  </a:txBody>
                  <a:tcPr marL="8607" marR="8607" marT="8607"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de-DE"/>
                    </a:p>
                  </a:txBody>
                  <a:tcPr/>
                </a:tc>
                <a:tc vMerge="1">
                  <a:txBody>
                    <a:bodyPr/>
                    <a:lstStyle/>
                    <a:p>
                      <a:endParaRPr lang="de-DE"/>
                    </a:p>
                  </a:txBody>
                  <a:tcPr/>
                </a:tc>
                <a:tc vMerge="1">
                  <a:txBody>
                    <a:bodyPr/>
                    <a:lstStyle/>
                    <a:p>
                      <a:endParaRPr lang="de-DE"/>
                    </a:p>
                  </a:txBody>
                  <a:tcPr/>
                </a:tc>
                <a:tc>
                  <a:txBody>
                    <a:bodyPr/>
                    <a:lstStyle/>
                    <a:p>
                      <a:pPr algn="ctr" fontAlgn="ctr"/>
                      <a:r>
                        <a:rPr lang="de-DE" sz="1100" b="1" i="0" u="none" strike="noStrike">
                          <a:solidFill>
                            <a:srgbClr val="474847"/>
                          </a:solidFill>
                          <a:effectLst/>
                          <a:latin typeface="Arial"/>
                        </a:rPr>
                        <a:t> </a:t>
                      </a:r>
                    </a:p>
                  </a:txBody>
                  <a:tcPr marL="8607" marR="8607" marT="86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000" b="1" i="0" u="none" strike="noStrike">
                          <a:solidFill>
                            <a:srgbClr val="474847"/>
                          </a:solidFill>
                          <a:effectLst/>
                          <a:latin typeface="Arial"/>
                        </a:rPr>
                        <a:t>gebremst</a:t>
                      </a:r>
                      <a:br>
                        <a:rPr lang="de-DE" sz="1000" b="1" i="0" u="none" strike="noStrike">
                          <a:solidFill>
                            <a:srgbClr val="474847"/>
                          </a:solidFill>
                          <a:effectLst/>
                          <a:latin typeface="Arial"/>
                        </a:rPr>
                      </a:br>
                      <a:r>
                        <a:rPr lang="de-DE" sz="1000" b="1" i="0" u="none" strike="noStrike">
                          <a:solidFill>
                            <a:srgbClr val="474847"/>
                          </a:solidFill>
                          <a:effectLst/>
                          <a:latin typeface="Arial"/>
                        </a:rPr>
                        <a:t>12 %</a:t>
                      </a:r>
                    </a:p>
                  </a:txBody>
                  <a:tcPr marL="8607" marR="8607" marT="86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000" b="1" i="0" u="none" strike="noStrike" dirty="0">
                          <a:solidFill>
                            <a:srgbClr val="474847"/>
                          </a:solidFill>
                          <a:effectLst/>
                          <a:latin typeface="Arial"/>
                        </a:rPr>
                        <a:t>ungebremst</a:t>
                      </a:r>
                    </a:p>
                  </a:txBody>
                  <a:tcPr marL="8607" marR="8607" marT="8607"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666">
                <a:tc>
                  <a:txBody>
                    <a:bodyPr/>
                    <a:lstStyle/>
                    <a:p>
                      <a:pPr algn="l" fontAlgn="ctr"/>
                      <a:r>
                        <a:rPr lang="de-DE" sz="1100" b="1" i="0" u="none" strike="noStrike">
                          <a:solidFill>
                            <a:srgbClr val="474847"/>
                          </a:solidFill>
                          <a:effectLst/>
                          <a:latin typeface="Arial"/>
                        </a:rPr>
                        <a:t> </a:t>
                      </a:r>
                    </a:p>
                  </a:txBody>
                  <a:tcPr marL="8607" marR="8607" marT="8607"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de-DE" sz="1100" b="0" i="0" u="none" strike="noStrike" smtClean="0">
                          <a:solidFill>
                            <a:srgbClr val="474847"/>
                          </a:solidFill>
                          <a:effectLst/>
                          <a:latin typeface="Arial"/>
                        </a:rPr>
                        <a:t>kW</a:t>
                      </a:r>
                    </a:p>
                    <a:p>
                      <a:pPr algn="ctr" fontAlgn="ctr"/>
                      <a:r>
                        <a:rPr lang="de-DE" sz="1100" b="0" i="0" u="none" strike="noStrike" smtClean="0">
                          <a:solidFill>
                            <a:srgbClr val="474847"/>
                          </a:solidFill>
                          <a:effectLst/>
                          <a:latin typeface="Arial"/>
                        </a:rPr>
                        <a:t>(PS)</a:t>
                      </a:r>
                      <a:endParaRPr lang="de-DE" sz="1100" b="0" i="0" u="none" strike="noStrike">
                        <a:solidFill>
                          <a:srgbClr val="474847"/>
                        </a:solidFill>
                        <a:effectLst/>
                        <a:latin typeface="Arial"/>
                      </a:endParaRPr>
                    </a:p>
                  </a:txBody>
                  <a:tcPr marL="8607" marR="8607" marT="86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fontAlgn="ctr"/>
                      <a:r>
                        <a:rPr lang="de-DE" sz="1100" b="0" i="0" u="none" strike="noStrike" dirty="0">
                          <a:solidFill>
                            <a:srgbClr val="474847"/>
                          </a:solidFill>
                          <a:effectLst/>
                          <a:latin typeface="Arial"/>
                        </a:rPr>
                        <a:t> </a:t>
                      </a:r>
                      <a:r>
                        <a:rPr lang="de-DE" sz="1100" b="0" i="0" u="none" strike="noStrike" dirty="0" smtClean="0">
                          <a:solidFill>
                            <a:srgbClr val="474847"/>
                          </a:solidFill>
                          <a:effectLst/>
                          <a:latin typeface="Arial"/>
                        </a:rPr>
                        <a:t>kg</a:t>
                      </a:r>
                      <a:endParaRPr lang="de-DE" sz="1100" b="0" i="0" u="none" strike="noStrike" dirty="0">
                        <a:solidFill>
                          <a:srgbClr val="474847"/>
                        </a:solidFill>
                        <a:effectLst/>
                        <a:latin typeface="Arial"/>
                      </a:endParaRPr>
                    </a:p>
                  </a:txBody>
                  <a:tcPr marL="8607" marR="8607" marT="8607"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452277">
                <a:tc>
                  <a:txBody>
                    <a:bodyPr/>
                    <a:lstStyle/>
                    <a:p>
                      <a:pPr hangingPunct="0">
                        <a:spcAft>
                          <a:spcPts val="0"/>
                        </a:spcAft>
                      </a:pPr>
                      <a:r>
                        <a:rPr lang="de-DE" sz="1100" b="1" dirty="0" smtClean="0">
                          <a:solidFill>
                            <a:srgbClr val="474847"/>
                          </a:solidFill>
                          <a:effectLst/>
                          <a:latin typeface="Arial" pitchFamily="34" charset="0"/>
                          <a:ea typeface="Times New Roman"/>
                          <a:cs typeface="Arial" pitchFamily="34" charset="0"/>
                        </a:rPr>
                        <a:t>2,3 l </a:t>
                      </a:r>
                      <a:r>
                        <a:rPr lang="de-DE" sz="1100" b="1" dirty="0" err="1" smtClean="0">
                          <a:solidFill>
                            <a:srgbClr val="474847"/>
                          </a:solidFill>
                          <a:effectLst/>
                          <a:latin typeface="Arial" pitchFamily="34" charset="0"/>
                          <a:ea typeface="Times New Roman"/>
                          <a:cs typeface="Arial" pitchFamily="34" charset="0"/>
                        </a:rPr>
                        <a:t>EcoBoost</a:t>
                      </a:r>
                      <a:r>
                        <a:rPr lang="de-DE" sz="1100" b="1" dirty="0" smtClean="0">
                          <a:solidFill>
                            <a:srgbClr val="474847"/>
                          </a:solidFill>
                          <a:effectLst/>
                          <a:latin typeface="Arial" pitchFamily="34" charset="0"/>
                          <a:ea typeface="Times New Roman"/>
                          <a:cs typeface="Arial" pitchFamily="34" charset="0"/>
                        </a:rPr>
                        <a:t>, 6-Gang, Limousine, 5-türig</a:t>
                      </a:r>
                      <a:endParaRPr lang="de-DE" sz="1100" b="1" dirty="0">
                        <a:solidFill>
                          <a:srgbClr val="474847"/>
                        </a:solidFill>
                        <a:effectLst/>
                        <a:latin typeface="Arial" pitchFamily="34" charset="0"/>
                        <a:ea typeface="Times New Roman"/>
                        <a:cs typeface="Arial" pitchFamily="34" charset="0"/>
                      </a:endParaRPr>
                    </a:p>
                  </a:txBody>
                  <a:tcPr marL="45085" marR="45085"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hangingPunct="0">
                        <a:spcAft>
                          <a:spcPts val="0"/>
                        </a:spcAft>
                      </a:pPr>
                      <a:r>
                        <a:rPr lang="de-DE" sz="1100" b="0" dirty="0" smtClean="0">
                          <a:solidFill>
                            <a:srgbClr val="474847"/>
                          </a:solidFill>
                          <a:effectLst/>
                          <a:latin typeface="Arial" pitchFamily="34" charset="0"/>
                          <a:ea typeface="Times New Roman"/>
                          <a:cs typeface="Arial" pitchFamily="34" charset="0"/>
                        </a:rPr>
                        <a:t>257</a:t>
                      </a:r>
                    </a:p>
                    <a:p>
                      <a:pPr algn="ctr" hangingPunct="0">
                        <a:spcAft>
                          <a:spcPts val="0"/>
                        </a:spcAft>
                      </a:pPr>
                      <a:r>
                        <a:rPr lang="de-DE" sz="1100" b="0" dirty="0" smtClean="0">
                          <a:solidFill>
                            <a:srgbClr val="474847"/>
                          </a:solidFill>
                          <a:effectLst/>
                          <a:latin typeface="Arial" pitchFamily="34" charset="0"/>
                          <a:ea typeface="Times New Roman"/>
                          <a:cs typeface="Arial" pitchFamily="34" charset="0"/>
                        </a:rPr>
                        <a:t>(350)</a:t>
                      </a:r>
                      <a:endParaRPr lang="de-DE" sz="1100" b="0" dirty="0">
                        <a:solidFill>
                          <a:srgbClr val="474847"/>
                        </a:solidFill>
                        <a:effectLst/>
                        <a:latin typeface="Arial" pitchFamily="34" charset="0"/>
                        <a:ea typeface="Times New Roman"/>
                        <a:cs typeface="Arial" pitchFamily="34" charset="0"/>
                      </a:endParaRPr>
                    </a:p>
                  </a:txBody>
                  <a:tcPr marL="45085" marR="450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dirty="0" smtClean="0">
                          <a:solidFill>
                            <a:srgbClr val="474847"/>
                          </a:solidFill>
                          <a:effectLst/>
                          <a:latin typeface="Arial"/>
                        </a:rPr>
                        <a:t>1.529</a:t>
                      </a:r>
                      <a:endParaRPr lang="de-DE" sz="1100" b="0" i="0" u="none" strike="noStrike" dirty="0">
                        <a:solidFill>
                          <a:srgbClr val="474847"/>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smtClean="0">
                          <a:solidFill>
                            <a:srgbClr val="474847"/>
                          </a:solidFill>
                          <a:effectLst/>
                          <a:latin typeface="Arial"/>
                        </a:rPr>
                        <a:t>496</a:t>
                      </a:r>
                      <a:endParaRPr lang="de-DE" sz="1100" b="0" i="0" u="none" strike="noStrike" dirty="0">
                        <a:solidFill>
                          <a:srgbClr val="474847"/>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dirty="0" smtClean="0">
                          <a:solidFill>
                            <a:srgbClr val="474847"/>
                          </a:solidFill>
                          <a:effectLst/>
                          <a:latin typeface="Arial"/>
                        </a:rPr>
                        <a:t>2.025</a:t>
                      </a:r>
                      <a:endParaRPr lang="de-DE" sz="1100" b="0" i="0" u="none" strike="noStrike" dirty="0">
                        <a:solidFill>
                          <a:srgbClr val="474847"/>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de-DE" sz="1100" b="0" i="0" u="none" strike="noStrike" baseline="30000" dirty="0" smtClean="0">
                        <a:solidFill>
                          <a:srgbClr val="474847"/>
                        </a:solidFill>
                        <a:effectLst/>
                        <a:latin typeface="Arial"/>
                      </a:endParaRPr>
                    </a:p>
                    <a:p>
                      <a:pPr algn="ctr" fontAlgn="ctr"/>
                      <a:r>
                        <a:rPr lang="de-DE" sz="1100" b="0" i="0" u="none" strike="noStrike" baseline="30000" dirty="0" smtClean="0">
                          <a:solidFill>
                            <a:srgbClr val="474847"/>
                          </a:solidFill>
                          <a:effectLst/>
                          <a:latin typeface="Arial"/>
                        </a:rPr>
                        <a:t>--</a:t>
                      </a:r>
                    </a:p>
                    <a:p>
                      <a:pPr algn="ctr" fontAlgn="ctr"/>
                      <a:endParaRPr lang="de-DE" sz="1100" b="0" i="0" u="none" strike="noStrike" baseline="30000" dirty="0">
                        <a:solidFill>
                          <a:srgbClr val="474847"/>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baseline="30000" dirty="0" smtClean="0">
                          <a:solidFill>
                            <a:srgbClr val="474847"/>
                          </a:solidFill>
                          <a:effectLst/>
                          <a:latin typeface="Arial"/>
                        </a:rPr>
                        <a:t>--</a:t>
                      </a:r>
                      <a:endParaRPr lang="de-DE" sz="1100" b="0" i="0" u="none" strike="noStrike" baseline="30000" dirty="0">
                        <a:solidFill>
                          <a:srgbClr val="474847"/>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5385">
                <a:tc gridSpan="7">
                  <a:txBody>
                    <a:bodyPr/>
                    <a:lstStyle/>
                    <a:p>
                      <a:pPr algn="l" fontAlgn="ctr"/>
                      <a:r>
                        <a:rPr lang="de-DE" sz="1100" b="0" i="0" u="none" strike="noStrike" baseline="0" dirty="0" smtClean="0">
                          <a:solidFill>
                            <a:srgbClr val="474847"/>
                          </a:solidFill>
                          <a:effectLst/>
                          <a:latin typeface="Arial"/>
                        </a:rPr>
                        <a:t> 1) </a:t>
                      </a:r>
                      <a:r>
                        <a:rPr lang="de-DE" sz="1100" b="0" i="0" u="none" strike="noStrike" dirty="0" smtClean="0">
                          <a:solidFill>
                            <a:srgbClr val="474847"/>
                          </a:solidFill>
                          <a:effectLst/>
                          <a:latin typeface="Arial"/>
                        </a:rPr>
                        <a:t>EG-Leergewicht </a:t>
                      </a:r>
                      <a:r>
                        <a:rPr lang="de-DE" sz="1100" b="0" i="0" u="none" strike="noStrike" dirty="0">
                          <a:solidFill>
                            <a:srgbClr val="474847"/>
                          </a:solidFill>
                          <a:effectLst/>
                          <a:latin typeface="Arial"/>
                        </a:rPr>
                        <a:t>einschließlich Fahrer (75 kg), Betriebsstoffen und befülltem Kraftstofftank (90%).</a:t>
                      </a:r>
                      <a:br>
                        <a:rPr lang="de-DE" sz="1100" b="0" i="0" u="none" strike="noStrike" dirty="0">
                          <a:solidFill>
                            <a:srgbClr val="474847"/>
                          </a:solidFill>
                          <a:effectLst/>
                          <a:latin typeface="Arial"/>
                        </a:rPr>
                      </a:br>
                      <a:r>
                        <a:rPr lang="de-DE" sz="1100" b="0" i="0" u="none" strike="noStrike" dirty="0">
                          <a:solidFill>
                            <a:srgbClr val="474847"/>
                          </a:solidFill>
                          <a:effectLst/>
                          <a:latin typeface="Arial"/>
                        </a:rPr>
                        <a:t>   Angaben gelten für Fahrzeuge mit </a:t>
                      </a:r>
                      <a:r>
                        <a:rPr lang="de-DE" sz="1100" b="0" i="0" u="none" strike="noStrike" dirty="0" smtClean="0">
                          <a:solidFill>
                            <a:srgbClr val="474847"/>
                          </a:solidFill>
                          <a:effectLst/>
                          <a:latin typeface="Arial"/>
                        </a:rPr>
                        <a:t>Grundausstattung</a:t>
                      </a:r>
                      <a:endParaRPr lang="de-DE" sz="1100" b="0" i="0" u="none" strike="noStrike" kern="1200" dirty="0" smtClean="0">
                        <a:solidFill>
                          <a:srgbClr val="474847"/>
                        </a:solidFill>
                        <a:effectLst/>
                        <a:latin typeface="Arial"/>
                        <a:ea typeface="+mn-ea"/>
                        <a:cs typeface="+mn-cs"/>
                      </a:endParaRPr>
                    </a:p>
                  </a:txBody>
                  <a:tcPr marL="8607" marR="8607" marT="8607" marB="0" anchor="ctr">
                    <a:lnL>
                      <a:noFill/>
                    </a:lnL>
                    <a:lnR>
                      <a:noFill/>
                    </a:lnR>
                    <a:lnT w="12700" cap="flat" cmpd="sng" algn="ctr">
                      <a:solidFill>
                        <a:schemeClr val="tx1"/>
                      </a:solidFill>
                      <a:prstDash val="solid"/>
                      <a:round/>
                      <a:headEnd type="none" w="med" len="med"/>
                      <a:tailEnd type="none" w="med" len="med"/>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27666">
                <a:tc gridSpan="7">
                  <a:txBody>
                    <a:bodyPr/>
                    <a:lstStyle/>
                    <a:p>
                      <a:pPr marL="0" marR="0" indent="0" algn="l" defTabSz="497845" rtl="0" eaLnBrk="1" fontAlgn="ctr" latinLnBrk="0" hangingPunct="1">
                        <a:lnSpc>
                          <a:spcPct val="100000"/>
                        </a:lnSpc>
                        <a:spcBef>
                          <a:spcPts val="0"/>
                        </a:spcBef>
                        <a:spcAft>
                          <a:spcPts val="0"/>
                        </a:spcAft>
                        <a:buClrTx/>
                        <a:buSzTx/>
                        <a:buFontTx/>
                        <a:buNone/>
                        <a:tabLst/>
                        <a:defRPr/>
                      </a:pPr>
                      <a:r>
                        <a:rPr lang="de-DE" sz="1100" b="0" i="0" u="none" strike="noStrike" dirty="0" smtClean="0">
                          <a:solidFill>
                            <a:srgbClr val="474847"/>
                          </a:solidFill>
                          <a:effectLst/>
                          <a:latin typeface="+mn-lt"/>
                        </a:rPr>
                        <a:t>Zulässige </a:t>
                      </a:r>
                      <a:r>
                        <a:rPr lang="de-DE" sz="1100" b="0" i="0" u="none" strike="noStrike" dirty="0" err="1" smtClean="0">
                          <a:solidFill>
                            <a:srgbClr val="474847"/>
                          </a:solidFill>
                          <a:effectLst/>
                          <a:latin typeface="+mn-lt"/>
                        </a:rPr>
                        <a:t>Dachlast</a:t>
                      </a:r>
                      <a:r>
                        <a:rPr lang="de-DE" sz="1100" b="0" i="0" u="none" strike="noStrike" dirty="0" smtClean="0">
                          <a:solidFill>
                            <a:srgbClr val="474847"/>
                          </a:solidFill>
                          <a:effectLst/>
                          <a:latin typeface="+mn-lt"/>
                        </a:rPr>
                        <a:t> : 75 kg</a:t>
                      </a:r>
                    </a:p>
                    <a:p>
                      <a:pPr algn="l" fontAlgn="ctr"/>
                      <a:endParaRPr lang="de-DE" sz="1100" b="0" i="0" u="none" strike="noStrike" dirty="0">
                        <a:solidFill>
                          <a:srgbClr val="474847"/>
                        </a:solidFill>
                        <a:effectLst/>
                        <a:latin typeface="Arial"/>
                      </a:endParaRPr>
                    </a:p>
                  </a:txBody>
                  <a:tcPr marL="8607" marR="8607" marT="8607" marB="0" anchor="ctr">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198997">
                <a:tc gridSpan="7">
                  <a:txBody>
                    <a:bodyPr/>
                    <a:lstStyle/>
                    <a:p>
                      <a:pPr algn="l" fontAlgn="ctr"/>
                      <a:endParaRPr lang="de-DE" sz="1100" b="0" i="0" u="none" strike="noStrike" dirty="0">
                        <a:solidFill>
                          <a:srgbClr val="474847"/>
                        </a:solidFill>
                        <a:effectLst/>
                        <a:latin typeface="Arial"/>
                      </a:endParaRPr>
                    </a:p>
                  </a:txBody>
                  <a:tcPr marL="8607" marR="8607" marT="8607" marB="0" anchor="ctr">
                    <a:lnL>
                      <a:noFill/>
                    </a:lnL>
                    <a:lnR>
                      <a:noFill/>
                    </a:lnR>
                    <a:lnT>
                      <a:noFill/>
                    </a:lnT>
                    <a:lnB>
                      <a:noFill/>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bl>
          </a:graphicData>
        </a:graphic>
      </p:graphicFrame>
      <p:sp>
        <p:nvSpPr>
          <p:cNvPr id="6" name="Rechteck 5"/>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731367445"/>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2"/>
          <p:cNvSpPr>
            <a:spLocks noGrp="1"/>
          </p:cNvSpPr>
          <p:nvPr>
            <p:ph type="title"/>
          </p:nvPr>
        </p:nvSpPr>
        <p:spPr/>
        <p:txBody>
          <a:bodyPr/>
          <a:lstStyle/>
          <a:p>
            <a:r>
              <a:rPr lang="en-US" cap="none" dirty="0" smtClean="0">
                <a:latin typeface="Arial" pitchFamily="34" charset="0"/>
                <a:ea typeface="ヒラギノ角ゴ Pro W3"/>
                <a:cs typeface="Arial" pitchFamily="34" charset="0"/>
              </a:rPr>
              <a:t>FORD FOCUS RS - VERSICHERUNGSEINSTUFUNG</a:t>
            </a:r>
          </a:p>
        </p:txBody>
      </p:sp>
      <p:sp>
        <p:nvSpPr>
          <p:cNvPr id="39939" name="Slide Number Placeholder 1"/>
          <p:cNvSpPr>
            <a:spLocks noGrp="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pitchFamily="34" charset="0"/>
                <a:ea typeface="ヒラギノ角ゴ Pro W3"/>
                <a:cs typeface="ヒラギノ角ゴ Pro W3"/>
              </a:defRPr>
            </a:lvl1pPr>
            <a:lvl2pPr marL="808998" indent="-311153" eaLnBrk="0" hangingPunct="0">
              <a:defRPr sz="2600">
                <a:solidFill>
                  <a:schemeClr val="tx1"/>
                </a:solidFill>
                <a:latin typeface="Arial" pitchFamily="34" charset="0"/>
                <a:ea typeface="ヒラギノ角ゴ Pro W3"/>
                <a:cs typeface="ヒラギノ角ゴ Pro W3"/>
              </a:defRPr>
            </a:lvl2pPr>
            <a:lvl3pPr marL="1244613" indent="-248923" eaLnBrk="0" hangingPunct="0">
              <a:defRPr sz="2600">
                <a:solidFill>
                  <a:schemeClr val="tx1"/>
                </a:solidFill>
                <a:latin typeface="Arial" pitchFamily="34" charset="0"/>
                <a:ea typeface="ヒラギノ角ゴ Pro W3"/>
                <a:cs typeface="ヒラギノ角ゴ Pro W3"/>
              </a:defRPr>
            </a:lvl3pPr>
            <a:lvl4pPr marL="1742458" indent="-248923" eaLnBrk="0" hangingPunct="0">
              <a:defRPr sz="2600">
                <a:solidFill>
                  <a:schemeClr val="tx1"/>
                </a:solidFill>
                <a:latin typeface="Arial" pitchFamily="34" charset="0"/>
                <a:ea typeface="ヒラギノ角ゴ Pro W3"/>
                <a:cs typeface="ヒラギノ角ゴ Pro W3"/>
              </a:defRPr>
            </a:lvl4pPr>
            <a:lvl5pPr marL="2240303" indent="-248923" eaLnBrk="0" hangingPunct="0">
              <a:defRPr sz="2600">
                <a:solidFill>
                  <a:schemeClr val="tx1"/>
                </a:solidFill>
                <a:latin typeface="Arial" pitchFamily="34" charset="0"/>
                <a:ea typeface="ヒラギノ角ゴ Pro W3"/>
                <a:cs typeface="ヒラギノ角ゴ Pro W3"/>
              </a:defRPr>
            </a:lvl5pPr>
            <a:lvl6pPr marL="273814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6pPr>
            <a:lvl7pPr marL="323599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7pPr>
            <a:lvl8pPr marL="373383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8pPr>
            <a:lvl9pPr marL="423168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9pPr>
          </a:lstStyle>
          <a:p>
            <a:pPr eaLnBrk="1" hangingPunct="1"/>
            <a:fld id="{01256AC1-3877-4111-A370-091A8F7DF2BE}" type="slidenum">
              <a:rPr lang="en-US" sz="900">
                <a:solidFill>
                  <a:srgbClr val="425968"/>
                </a:solidFill>
              </a:rPr>
              <a:pPr eaLnBrk="1" hangingPunct="1"/>
              <a:t>12</a:t>
            </a:fld>
            <a:endParaRPr lang="en-US" sz="900">
              <a:solidFill>
                <a:srgbClr val="425968"/>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2282264325"/>
              </p:ext>
            </p:extLst>
          </p:nvPr>
        </p:nvGraphicFramePr>
        <p:xfrm>
          <a:off x="714375" y="1670049"/>
          <a:ext cx="6529388" cy="2588051"/>
        </p:xfrm>
        <a:graphic>
          <a:graphicData uri="http://schemas.openxmlformats.org/drawingml/2006/table">
            <a:tbl>
              <a:tblPr/>
              <a:tblGrid>
                <a:gridCol w="1901825"/>
                <a:gridCol w="700602"/>
                <a:gridCol w="1293927"/>
                <a:gridCol w="1293927"/>
                <a:gridCol w="1339107"/>
              </a:tblGrid>
              <a:tr h="1343165">
                <a:tc>
                  <a:txBody>
                    <a:bodyPr/>
                    <a:lstStyle/>
                    <a:p>
                      <a:pPr algn="ctr" rtl="0" fontAlgn="ctr"/>
                      <a:endParaRPr lang="de-DE" sz="1100" b="1" i="0" u="none" strike="noStrike" dirty="0">
                        <a:solidFill>
                          <a:srgbClr val="474847"/>
                        </a:solidFill>
                        <a:effectLst/>
                        <a:latin typeface="Arial"/>
                      </a:endParaRPr>
                    </a:p>
                  </a:txBody>
                  <a:tcPr marL="9525" marR="9525" marT="9525" marB="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endParaRPr lang="de-DE" sz="1100" b="1" i="0" u="none" strike="noStrike" dirty="0" smtClean="0">
                        <a:solidFill>
                          <a:srgbClr val="474847"/>
                        </a:solidFill>
                        <a:effectLst/>
                        <a:latin typeface="Arial"/>
                      </a:endParaRPr>
                    </a:p>
                    <a:p>
                      <a:pPr algn="ctr" rtl="0" fontAlgn="ctr"/>
                      <a:endParaRPr lang="de-DE" sz="1100" b="1" i="0" u="none" strike="noStrike" dirty="0" smtClean="0">
                        <a:solidFill>
                          <a:srgbClr val="474847"/>
                        </a:solidFill>
                        <a:effectLst/>
                        <a:latin typeface="Arial"/>
                      </a:endParaRPr>
                    </a:p>
                    <a:p>
                      <a:pPr algn="ctr" rtl="0" fontAlgn="ctr"/>
                      <a:endParaRPr lang="de-DE" sz="1100" b="1" i="0" u="none" strike="noStrike" dirty="0" smtClean="0">
                        <a:solidFill>
                          <a:srgbClr val="474847"/>
                        </a:solidFill>
                        <a:effectLst/>
                        <a:latin typeface="Arial"/>
                      </a:endParaRPr>
                    </a:p>
                    <a:p>
                      <a:pPr algn="ctr" rtl="0" fontAlgn="ctr"/>
                      <a:r>
                        <a:rPr lang="de-DE" sz="1100" b="1" i="0" u="none" strike="noStrike" dirty="0" smtClean="0">
                          <a:solidFill>
                            <a:srgbClr val="474847"/>
                          </a:solidFill>
                          <a:effectLst/>
                          <a:latin typeface="Arial"/>
                        </a:rPr>
                        <a:t>Leistung</a:t>
                      </a:r>
                      <a:endParaRPr lang="de-DE" sz="1100" b="1" i="0" u="none" strike="noStrike" dirty="0">
                        <a:solidFill>
                          <a:srgbClr val="474847"/>
                        </a:solidFill>
                        <a:effectLst/>
                        <a:latin typeface="Arial"/>
                      </a:endParaRPr>
                    </a:p>
                    <a:p>
                      <a:pPr algn="ctr" rtl="0" fontAlgn="ctr"/>
                      <a:endParaRPr lang="de-DE" sz="1100" b="1" i="0" u="none" strike="noStrike" dirty="0" smtClean="0">
                        <a:solidFill>
                          <a:srgbClr val="474847"/>
                        </a:solidFill>
                        <a:effectLst/>
                        <a:latin typeface="Arial"/>
                      </a:endParaRPr>
                    </a:p>
                    <a:p>
                      <a:pPr algn="ctr" rtl="0" fontAlgn="ctr"/>
                      <a:r>
                        <a:rPr lang="de-DE" sz="1100" b="1" i="0" u="none" strike="noStrike" dirty="0" smtClean="0">
                          <a:solidFill>
                            <a:srgbClr val="474847"/>
                          </a:solidFill>
                          <a:effectLst/>
                          <a:latin typeface="Arial"/>
                        </a:rPr>
                        <a:t>kW         </a:t>
                      </a:r>
                      <a:r>
                        <a:rPr lang="de-DE" sz="1100" b="1" i="0" u="none" strike="noStrike" dirty="0">
                          <a:solidFill>
                            <a:srgbClr val="474847"/>
                          </a:solidFill>
                          <a:effectLst/>
                          <a:latin typeface="Arial"/>
                        </a:rPr>
                        <a:t>(PS)</a:t>
                      </a:r>
                    </a:p>
                  </a:txBody>
                  <a:tcPr marL="9525" marR="9525" marT="9525" marB="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de-DE" sz="1100" b="1" i="0" u="none" strike="noStrike" dirty="0">
                          <a:solidFill>
                            <a:srgbClr val="474847"/>
                          </a:solidFill>
                          <a:effectLst/>
                          <a:latin typeface="Arial"/>
                        </a:rPr>
                        <a:t>Haftpflicht</a:t>
                      </a:r>
                    </a:p>
                  </a:txBody>
                  <a:tcPr marL="9525" marR="9525" marT="9525" marB="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de-DE" sz="1100" b="1" i="0" u="none" strike="noStrike">
                          <a:solidFill>
                            <a:srgbClr val="474847"/>
                          </a:solidFill>
                          <a:effectLst/>
                          <a:latin typeface="Arial"/>
                        </a:rPr>
                        <a:t>Vollkasko</a:t>
                      </a:r>
                    </a:p>
                  </a:txBody>
                  <a:tcPr marL="9525" marR="9525" marT="9525" marB="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de-DE" sz="1100" b="1" i="0" u="none" strike="noStrike">
                          <a:solidFill>
                            <a:srgbClr val="474847"/>
                          </a:solidFill>
                          <a:effectLst/>
                          <a:latin typeface="Arial"/>
                        </a:rPr>
                        <a:t>Teilkasko</a:t>
                      </a:r>
                    </a:p>
                  </a:txBody>
                  <a:tcPr marL="9525" marR="9525" marT="9525" marB="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2443">
                <a:tc>
                  <a:txBody>
                    <a:bodyPr/>
                    <a:lstStyle/>
                    <a:p>
                      <a:pPr hangingPunct="0">
                        <a:spcAft>
                          <a:spcPts val="0"/>
                        </a:spcAft>
                      </a:pPr>
                      <a:r>
                        <a:rPr lang="de-DE" sz="1100" b="1" dirty="0" smtClean="0">
                          <a:solidFill>
                            <a:srgbClr val="474847"/>
                          </a:solidFill>
                          <a:effectLst/>
                          <a:latin typeface="Arial" pitchFamily="34" charset="0"/>
                          <a:ea typeface="Times New Roman"/>
                          <a:cs typeface="Arial" pitchFamily="34" charset="0"/>
                        </a:rPr>
                        <a:t>2,3 l </a:t>
                      </a:r>
                      <a:r>
                        <a:rPr lang="de-DE" sz="1100" b="1" dirty="0" err="1" smtClean="0">
                          <a:solidFill>
                            <a:srgbClr val="474847"/>
                          </a:solidFill>
                          <a:effectLst/>
                          <a:latin typeface="Arial" pitchFamily="34" charset="0"/>
                          <a:ea typeface="Times New Roman"/>
                          <a:cs typeface="Arial" pitchFamily="34" charset="0"/>
                        </a:rPr>
                        <a:t>EcoBoost</a:t>
                      </a:r>
                      <a:r>
                        <a:rPr lang="de-DE" sz="1100" b="1" dirty="0" smtClean="0">
                          <a:solidFill>
                            <a:srgbClr val="474847"/>
                          </a:solidFill>
                          <a:effectLst/>
                          <a:latin typeface="Arial" pitchFamily="34" charset="0"/>
                          <a:ea typeface="Times New Roman"/>
                          <a:cs typeface="Arial" pitchFamily="34" charset="0"/>
                        </a:rPr>
                        <a:t>, 6-Gang, Limousine, 5-türig</a:t>
                      </a:r>
                      <a:endParaRPr lang="de-DE" sz="1100" b="1" dirty="0">
                        <a:solidFill>
                          <a:srgbClr val="474847"/>
                        </a:solidFill>
                        <a:effectLst/>
                        <a:latin typeface="Arial" pitchFamily="34" charset="0"/>
                        <a:ea typeface="Times New Roman"/>
                        <a:cs typeface="Arial" pitchFamily="34" charset="0"/>
                      </a:endParaRPr>
                    </a:p>
                  </a:txBody>
                  <a:tcPr marL="45085" marR="4508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hangingPunct="0">
                        <a:spcAft>
                          <a:spcPts val="0"/>
                        </a:spcAft>
                      </a:pPr>
                      <a:r>
                        <a:rPr lang="de-DE" sz="1100" b="0" dirty="0" smtClean="0">
                          <a:solidFill>
                            <a:srgbClr val="474847"/>
                          </a:solidFill>
                          <a:effectLst/>
                          <a:latin typeface="Arial" pitchFamily="34" charset="0"/>
                          <a:ea typeface="Times New Roman"/>
                          <a:cs typeface="Arial" pitchFamily="34" charset="0"/>
                        </a:rPr>
                        <a:t>257</a:t>
                      </a:r>
                      <a:r>
                        <a:rPr lang="de-DE" sz="1100" b="0" baseline="0" dirty="0" smtClean="0">
                          <a:solidFill>
                            <a:srgbClr val="474847"/>
                          </a:solidFill>
                          <a:effectLst/>
                          <a:latin typeface="Arial" pitchFamily="34" charset="0"/>
                          <a:ea typeface="Times New Roman"/>
                          <a:cs typeface="Arial" pitchFamily="34" charset="0"/>
                        </a:rPr>
                        <a:t>     </a:t>
                      </a:r>
                      <a:r>
                        <a:rPr lang="de-DE" sz="1100" b="0" dirty="0" smtClean="0">
                          <a:solidFill>
                            <a:srgbClr val="474847"/>
                          </a:solidFill>
                          <a:effectLst/>
                          <a:latin typeface="Arial" pitchFamily="34" charset="0"/>
                          <a:ea typeface="Times New Roman"/>
                          <a:cs typeface="Arial" pitchFamily="34" charset="0"/>
                        </a:rPr>
                        <a:t> (350)</a:t>
                      </a:r>
                      <a:endParaRPr lang="de-DE" sz="1100" b="0" dirty="0">
                        <a:solidFill>
                          <a:srgbClr val="474847"/>
                        </a:solidFill>
                        <a:effectLst/>
                        <a:latin typeface="Arial" pitchFamily="34" charset="0"/>
                        <a:ea typeface="Times New Roman"/>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hangingPunct="0">
                        <a:spcAft>
                          <a:spcPts val="0"/>
                        </a:spcAft>
                      </a:pPr>
                      <a:r>
                        <a:rPr lang="de-DE" sz="1100" b="0" kern="1200" dirty="0" smtClean="0">
                          <a:solidFill>
                            <a:srgbClr val="474847"/>
                          </a:solidFill>
                          <a:effectLst/>
                          <a:latin typeface="Arial" pitchFamily="34" charset="0"/>
                          <a:ea typeface="Times New Roman"/>
                          <a:cs typeface="Arial" pitchFamily="34" charset="0"/>
                        </a:rPr>
                        <a:t>18</a:t>
                      </a:r>
                      <a:endParaRPr lang="de-DE" sz="1100" b="0" kern="1200" dirty="0">
                        <a:solidFill>
                          <a:srgbClr val="474847"/>
                        </a:solidFill>
                        <a:effectLst/>
                        <a:latin typeface="Arial" pitchFamily="34" charset="0"/>
                        <a:ea typeface="Times New Roman"/>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hangingPunct="0">
                        <a:spcAft>
                          <a:spcPts val="0"/>
                        </a:spcAft>
                      </a:pPr>
                      <a:r>
                        <a:rPr lang="de-DE" sz="1100" b="0" kern="1200" dirty="0" smtClean="0">
                          <a:solidFill>
                            <a:srgbClr val="474847"/>
                          </a:solidFill>
                          <a:effectLst/>
                          <a:latin typeface="Arial" pitchFamily="34" charset="0"/>
                          <a:ea typeface="Times New Roman"/>
                          <a:cs typeface="Arial" pitchFamily="34" charset="0"/>
                        </a:rPr>
                        <a:t>27</a:t>
                      </a:r>
                      <a:endParaRPr lang="de-DE" sz="1100" b="0" kern="1200" dirty="0">
                        <a:solidFill>
                          <a:srgbClr val="474847"/>
                        </a:solidFill>
                        <a:effectLst/>
                        <a:latin typeface="Arial" pitchFamily="34" charset="0"/>
                        <a:ea typeface="Times New Roman"/>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hangingPunct="0">
                        <a:spcAft>
                          <a:spcPts val="0"/>
                        </a:spcAft>
                      </a:pPr>
                      <a:r>
                        <a:rPr lang="de-DE" sz="1100" b="0" kern="1200" dirty="0" smtClean="0">
                          <a:solidFill>
                            <a:srgbClr val="474847"/>
                          </a:solidFill>
                          <a:effectLst/>
                          <a:latin typeface="Arial" pitchFamily="34" charset="0"/>
                          <a:ea typeface="Times New Roman"/>
                          <a:cs typeface="Arial" pitchFamily="34" charset="0"/>
                        </a:rPr>
                        <a:t>24</a:t>
                      </a:r>
                      <a:endParaRPr lang="de-DE" sz="1100" b="0" kern="1200" dirty="0">
                        <a:solidFill>
                          <a:srgbClr val="474847"/>
                        </a:solidFill>
                        <a:effectLst/>
                        <a:latin typeface="Arial" pitchFamily="34" charset="0"/>
                        <a:ea typeface="Times New Roman"/>
                        <a:cs typeface="Arial"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22443">
                <a:tc gridSpan="5">
                  <a:txBody>
                    <a:bodyPr/>
                    <a:lstStyle/>
                    <a:p>
                      <a:pPr algn="l" fontAlgn="ctr"/>
                      <a:endParaRPr lang="de-DE" sz="1100" b="0" i="0" u="none" strike="noStrike" dirty="0">
                        <a:solidFill>
                          <a:srgbClr val="474847"/>
                        </a:solidFill>
                        <a:effectLst/>
                        <a:latin typeface="Arial"/>
                      </a:endParaRPr>
                    </a:p>
                  </a:txBody>
                  <a:tcPr marL="45085" marR="4508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de-DE" sz="1100" b="0" i="0" u="none" strike="noStrike">
                        <a:solidFill>
                          <a:srgbClr val="474847"/>
                        </a:solidFill>
                        <a:effectLst/>
                        <a:latin typeface="Arial"/>
                      </a:endParaRPr>
                    </a:p>
                  </a:txBody>
                  <a:tcPr marL="0" marR="0" marT="0" marB="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hMerge="1">
                  <a:txBody>
                    <a:bodyPr/>
                    <a:lstStyle/>
                    <a:p>
                      <a:pPr algn="l" fontAlgn="ctr"/>
                      <a:endParaRPr lang="de-DE" sz="1100" b="0" i="0" u="none" strike="noStrike">
                        <a:solidFill>
                          <a:srgbClr val="474847"/>
                        </a:solidFill>
                        <a:effectLst/>
                        <a:latin typeface="Arial"/>
                      </a:endParaRPr>
                    </a:p>
                  </a:txBody>
                  <a:tcPr marL="0" marR="0" marT="0" marB="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hMerge="1">
                  <a:txBody>
                    <a:bodyPr/>
                    <a:lstStyle/>
                    <a:p>
                      <a:pPr algn="l" fontAlgn="ctr"/>
                      <a:endParaRPr lang="de-DE" sz="1100" b="0" i="0" u="none" strike="noStrike">
                        <a:solidFill>
                          <a:srgbClr val="474847"/>
                        </a:solidFill>
                        <a:effectLst/>
                        <a:latin typeface="Arial"/>
                      </a:endParaRPr>
                    </a:p>
                  </a:txBody>
                  <a:tcPr marL="0" marR="0" marT="0" marB="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hMerge="1">
                  <a:txBody>
                    <a:bodyPr/>
                    <a:lstStyle/>
                    <a:p>
                      <a:pPr algn="l" fontAlgn="ctr"/>
                      <a:endParaRPr lang="de-DE" sz="1100" b="0" i="0" u="none" strike="noStrike">
                        <a:solidFill>
                          <a:srgbClr val="474847"/>
                        </a:solidFill>
                        <a:effectLst/>
                        <a:latin typeface="Arial"/>
                      </a:endParaRPr>
                    </a:p>
                  </a:txBody>
                  <a:tcPr marL="0" marR="0" marT="0" marB="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r>
            </a:tbl>
          </a:graphicData>
        </a:graphic>
      </p:graphicFrame>
      <p:sp>
        <p:nvSpPr>
          <p:cNvPr id="6" name="Rechteck 5"/>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288963548"/>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5"/>
          <p:cNvSpPr>
            <a:spLocks noGrp="1"/>
          </p:cNvSpPr>
          <p:nvPr>
            <p:ph type="body" sz="quarter" idx="10"/>
          </p:nvPr>
        </p:nvSpPr>
        <p:spPr>
          <a:xfrm>
            <a:off x="720000" y="1162199"/>
            <a:ext cx="6480000" cy="8653133"/>
          </a:xfrm>
        </p:spPr>
        <p:txBody>
          <a:bodyPr/>
          <a:lstStyle/>
          <a:p>
            <a:pPr marL="0" indent="0">
              <a:buNone/>
              <a:tabLst>
                <a:tab pos="1703388" algn="l"/>
              </a:tabLst>
            </a:pPr>
            <a:r>
              <a:rPr lang="en-US" sz="1400" b="1" u="sng" dirty="0" smtClean="0">
                <a:latin typeface="Arial" pitchFamily="34" charset="0"/>
                <a:ea typeface="ヒラギノ角ゴ Pro W3"/>
                <a:cs typeface="Arial" pitchFamily="34" charset="0"/>
              </a:rPr>
              <a:t>Service</a:t>
            </a:r>
          </a:p>
          <a:p>
            <a:pPr marL="0" indent="0">
              <a:buNone/>
              <a:tabLst>
                <a:tab pos="1703388" algn="l"/>
              </a:tabLst>
            </a:pPr>
            <a:endParaRPr lang="en-US" sz="1400" b="1" u="sng" dirty="0">
              <a:latin typeface="Arial" pitchFamily="34" charset="0"/>
              <a:ea typeface="ヒラギノ角ゴ Pro W3"/>
              <a:cs typeface="Arial" pitchFamily="34" charset="0"/>
            </a:endParaRPr>
          </a:p>
          <a:p>
            <a:pPr marL="0" indent="0">
              <a:buNone/>
              <a:tabLst>
                <a:tab pos="1703388" algn="l"/>
              </a:tabLst>
            </a:pPr>
            <a:endParaRPr lang="en-US" sz="1400" b="1" u="sng" dirty="0" smtClean="0">
              <a:latin typeface="Arial" pitchFamily="34" charset="0"/>
              <a:ea typeface="ヒラギノ角ゴ Pro W3"/>
              <a:cs typeface="Arial" pitchFamily="34" charset="0"/>
            </a:endParaRPr>
          </a:p>
          <a:p>
            <a:pPr marL="0" indent="0">
              <a:buNone/>
              <a:tabLst>
                <a:tab pos="1703388" algn="l"/>
              </a:tabLst>
            </a:pPr>
            <a:endParaRPr lang="en-US" sz="1400" b="1" u="sng" dirty="0">
              <a:latin typeface="Arial" pitchFamily="34" charset="0"/>
              <a:ea typeface="ヒラギノ角ゴ Pro W3"/>
              <a:cs typeface="Arial" pitchFamily="34" charset="0"/>
            </a:endParaRPr>
          </a:p>
          <a:p>
            <a:pPr marL="0" indent="0">
              <a:buNone/>
              <a:tabLst>
                <a:tab pos="1703388" algn="l"/>
              </a:tabLst>
            </a:pPr>
            <a:endParaRPr lang="en-US" sz="1400" b="1" u="sng" dirty="0" smtClean="0">
              <a:latin typeface="Arial" pitchFamily="34" charset="0"/>
              <a:ea typeface="ヒラギノ角ゴ Pro W3"/>
              <a:cs typeface="Arial" pitchFamily="34" charset="0"/>
            </a:endParaRPr>
          </a:p>
          <a:p>
            <a:pPr marL="0" indent="0">
              <a:buNone/>
              <a:tabLst>
                <a:tab pos="1703388" algn="l"/>
              </a:tabLst>
            </a:pPr>
            <a:endParaRPr lang="en-US" sz="1400" b="1" u="sng" dirty="0" smtClean="0">
              <a:latin typeface="Arial" pitchFamily="34" charset="0"/>
              <a:ea typeface="ヒラギノ角ゴ Pro W3"/>
              <a:cs typeface="Arial" pitchFamily="34" charset="0"/>
            </a:endParaRPr>
          </a:p>
          <a:p>
            <a:pPr marL="0" lvl="0" indent="0">
              <a:buNone/>
              <a:tabLst>
                <a:tab pos="1703388" algn="l"/>
              </a:tabLst>
            </a:pPr>
            <a:r>
              <a:rPr lang="en-US" sz="1400" b="1" u="sng" dirty="0" err="1" smtClean="0">
                <a:latin typeface="Arial" pitchFamily="34" charset="0"/>
                <a:ea typeface="ヒラギノ角ゴ Pro W3"/>
                <a:cs typeface="Arial" pitchFamily="34" charset="0"/>
              </a:rPr>
              <a:t>Garantieleistungen</a:t>
            </a:r>
            <a:endParaRPr lang="en-US" sz="1400" b="1" u="sng" dirty="0">
              <a:latin typeface="Arial" pitchFamily="34" charset="0"/>
              <a:ea typeface="ヒラギノ角ゴ Pro W3"/>
              <a:cs typeface="Arial" pitchFamily="34" charset="0"/>
            </a:endParaRPr>
          </a:p>
          <a:p>
            <a:pPr lvl="0"/>
            <a:r>
              <a:rPr lang="de-DE" sz="1100" dirty="0"/>
              <a:t>2 Jahre Ford Neuwagengarantie</a:t>
            </a:r>
          </a:p>
          <a:p>
            <a:pPr lvl="0"/>
            <a:r>
              <a:rPr lang="de-DE" sz="1100" dirty="0"/>
              <a:t>12 Jahre Garantie gegen Durchrosten</a:t>
            </a:r>
          </a:p>
          <a:p>
            <a:pPr lvl="0"/>
            <a:r>
              <a:rPr lang="de-DE" sz="1100" dirty="0"/>
              <a:t>Ford Assistance 1 Jahr oder 20.000km  </a:t>
            </a:r>
          </a:p>
          <a:p>
            <a:pPr lvl="0"/>
            <a:r>
              <a:rPr lang="de-DE" sz="1100" dirty="0"/>
              <a:t>Ford </a:t>
            </a:r>
            <a:r>
              <a:rPr lang="de-DE" sz="1100" dirty="0" err="1"/>
              <a:t>Protect</a:t>
            </a:r>
            <a:r>
              <a:rPr lang="de-DE" sz="1100" dirty="0"/>
              <a:t> Extragarantie 3 Jahre bis 100.000km</a:t>
            </a:r>
          </a:p>
          <a:p>
            <a:pPr lvl="0"/>
            <a:endParaRPr lang="de-DE" sz="1100" dirty="0"/>
          </a:p>
          <a:p>
            <a:pPr lvl="0"/>
            <a:r>
              <a:rPr lang="de-DE" sz="1100" b="1" dirty="0"/>
              <a:t>Ford Neuwagengarantie: </a:t>
            </a:r>
            <a:endParaRPr lang="de-DE" sz="1100" dirty="0"/>
          </a:p>
          <a:p>
            <a:pPr marL="0" lvl="0" indent="0">
              <a:buNone/>
            </a:pPr>
            <a:r>
              <a:rPr lang="de-DE" sz="1100" dirty="0"/>
              <a:t>	Ford garantiert im Rahmen der Ford-Neuwagengarantie, dass das neue Fahrzeug frei von 	Material- und Herstellerfehlern ausgeliefert wird. Die Ford-Neuwagengarantie wird durch die 	Ford-Vertragspartner umgesetzt.</a:t>
            </a:r>
          </a:p>
          <a:p>
            <a:pPr marL="0" lvl="0" indent="0">
              <a:buNone/>
            </a:pPr>
            <a:r>
              <a:rPr lang="de-DE" sz="1100" dirty="0"/>
              <a:t>	Mit der Ford-Neuwagengarantie kann man Ansprüche auf Mängelbeseitigung beim Ford-	Vertragshändler oder europaweit bei jedem Ford-Vertragspartner </a:t>
            </a:r>
            <a:r>
              <a:rPr lang="de-DE" sz="1100" dirty="0" smtClean="0"/>
              <a:t>geltend  machen</a:t>
            </a:r>
            <a:r>
              <a:rPr lang="de-DE" sz="1100" dirty="0"/>
              <a:t>. Dabei 	werden Teile, die als Folge eines vom Hersteller zu verantwortenden Fehlers ausfallen, 	kostenlos repariert oder ausgetauscht. Die Garantie für die im Austausch eingebauten Teile 	erlischt mit Ablauf der Garantie für das Fahrzeug.</a:t>
            </a:r>
          </a:p>
          <a:p>
            <a:pPr marL="0" lvl="0" indent="0">
              <a:buNone/>
            </a:pPr>
            <a:r>
              <a:rPr lang="de-DE" sz="1100" dirty="0"/>
              <a:t>	Ansprüche aus der Ford-Neuwagengarantie können unabhängig von Besitzerwechseln geltend 	gemacht werden.</a:t>
            </a:r>
          </a:p>
          <a:p>
            <a:pPr marL="0" lvl="0" indent="0">
              <a:buNone/>
            </a:pPr>
            <a:r>
              <a:rPr lang="de-DE" sz="1100" dirty="0"/>
              <a:t>	Die Ford-Neuwagengarantie erstreckt sich über einen Zeitraum </a:t>
            </a:r>
            <a:r>
              <a:rPr lang="de-DE" sz="1100" dirty="0" smtClean="0"/>
              <a:t> von 2 Jahren ab dem Datum 	der Erstzulassung oder </a:t>
            </a:r>
            <a:r>
              <a:rPr lang="de-DE" sz="1100" dirty="0"/>
              <a:t>dem Datum der Auslieferung durch den Ford Händler (es gilt das 	früheste Datum). Die Garantiefrist wird durch die Inanspruchnahme von Garantiearbeiten nicht 	verlängert. Ansprüche aus der Ford-Neuwagengarantie setzen voraus, dass die Wartungen 	nach der jeweils gültigen Herstellervorgabe erbracht wurden.</a:t>
            </a:r>
          </a:p>
          <a:p>
            <a:pPr marL="0" lvl="0" indent="0">
              <a:buNone/>
            </a:pPr>
            <a:endParaRPr lang="de-DE" sz="1100" dirty="0"/>
          </a:p>
          <a:p>
            <a:pPr lvl="0"/>
            <a:r>
              <a:rPr lang="de-DE" sz="1100" b="1" dirty="0"/>
              <a:t>Garantie gegen Durchrosten:</a:t>
            </a:r>
          </a:p>
          <a:p>
            <a:pPr marL="0" lvl="0" indent="0">
              <a:buNone/>
            </a:pPr>
            <a:r>
              <a:rPr lang="de-DE" sz="1100" b="1" dirty="0"/>
              <a:t>	</a:t>
            </a:r>
            <a:r>
              <a:rPr lang="de-DE" sz="1100" dirty="0"/>
              <a:t>Ab Beginn der Ford Neuwagengarantie wird eine Garantie gegen das Durchrosten von 	Karosserieteilen gewährt, die 12 Jahre beträgt. Um sie zu erhalten, muss am Fahrzeug 	regelmäßig eine Korrosionsschutzkontrolle nach Herstellervorgabe durchgeführt werden. 	Nähere Informationen erhalten Sie bei Ihrem  Ford Vertragspartner. </a:t>
            </a:r>
          </a:p>
          <a:p>
            <a:pPr marL="0" indent="0">
              <a:buNone/>
            </a:pPr>
            <a:endParaRPr lang="de-DE" sz="1100" dirty="0"/>
          </a:p>
        </p:txBody>
      </p:sp>
      <p:sp>
        <p:nvSpPr>
          <p:cNvPr id="3" name="Titel 2"/>
          <p:cNvSpPr>
            <a:spLocks noGrp="1"/>
          </p:cNvSpPr>
          <p:nvPr>
            <p:ph type="title"/>
          </p:nvPr>
        </p:nvSpPr>
        <p:spPr/>
        <p:txBody>
          <a:bodyPr/>
          <a:lstStyle/>
          <a:p>
            <a:r>
              <a:rPr lang="de-DE" dirty="0" smtClean="0"/>
              <a:t>Ford FOCUS RS - Service &amp; GARANTIE</a:t>
            </a:r>
            <a:endParaRPr lang="de-DE" dirty="0"/>
          </a:p>
        </p:txBody>
      </p:sp>
      <p:sp>
        <p:nvSpPr>
          <p:cNvPr id="4" name="Foliennummernplatzhalter 3"/>
          <p:cNvSpPr>
            <a:spLocks noGrp="1"/>
          </p:cNvSpPr>
          <p:nvPr>
            <p:ph type="sldNum" sz="quarter" idx="11"/>
          </p:nvPr>
        </p:nvSpPr>
        <p:spPr>
          <a:xfrm>
            <a:off x="728954" y="10065489"/>
            <a:ext cx="379376" cy="393768"/>
          </a:xfrm>
        </p:spPr>
        <p:txBody>
          <a:bodyPr/>
          <a:lstStyle/>
          <a:p>
            <a:pPr>
              <a:defRPr/>
            </a:pPr>
            <a:fld id="{75DAA85F-063A-48B9-B298-BAA77919E86C}" type="slidenum">
              <a:rPr lang="en-US" smtClean="0">
                <a:solidFill>
                  <a:srgbClr val="425968"/>
                </a:solidFill>
              </a:rPr>
              <a:pPr>
                <a:defRPr/>
              </a:pPr>
              <a:t>13</a:t>
            </a:fld>
            <a:endParaRPr lang="en-US">
              <a:solidFill>
                <a:srgbClr val="425968"/>
              </a:solidFill>
            </a:endParaRPr>
          </a:p>
        </p:txBody>
      </p:sp>
      <p:graphicFrame>
        <p:nvGraphicFramePr>
          <p:cNvPr id="2" name="Tabelle 1"/>
          <p:cNvGraphicFramePr>
            <a:graphicFrameLocks noGrp="1"/>
          </p:cNvGraphicFramePr>
          <p:nvPr>
            <p:extLst>
              <p:ext uri="{D42A27DB-BD31-4B8C-83A1-F6EECF244321}">
                <p14:modId xmlns:p14="http://schemas.microsoft.com/office/powerpoint/2010/main" val="790372615"/>
              </p:ext>
            </p:extLst>
          </p:nvPr>
        </p:nvGraphicFramePr>
        <p:xfrm>
          <a:off x="733425" y="1535950"/>
          <a:ext cx="6466573" cy="781050"/>
        </p:xfrm>
        <a:graphic>
          <a:graphicData uri="http://schemas.openxmlformats.org/drawingml/2006/table">
            <a:tbl>
              <a:tblPr>
                <a:tableStyleId>{9D7B26C5-4107-4FEC-AEDC-1716B250A1EF}</a:tableStyleId>
              </a:tblPr>
              <a:tblGrid>
                <a:gridCol w="3662810"/>
                <a:gridCol w="2803763"/>
              </a:tblGrid>
              <a:tr h="390525">
                <a:tc>
                  <a:txBody>
                    <a:bodyPr/>
                    <a:lstStyle/>
                    <a:p>
                      <a:pPr algn="l" fontAlgn="ctr"/>
                      <a:r>
                        <a:rPr lang="de-DE" sz="1100" u="none" strike="noStrike" dirty="0">
                          <a:effectLst/>
                        </a:rPr>
                        <a:t>Wartung</a:t>
                      </a:r>
                      <a:endParaRPr lang="de-DE" sz="1100" b="0" i="0" u="none" strike="noStrike" dirty="0">
                        <a:solidFill>
                          <a:srgbClr val="FF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de-DE" sz="1100" kern="1200" dirty="0">
                          <a:solidFill>
                            <a:srgbClr val="474847"/>
                          </a:solidFill>
                          <a:latin typeface="Arial"/>
                          <a:ea typeface="ヒラギノ角ゴ Pro W3" pitchFamily="-108" charset="-128"/>
                          <a:cs typeface="Arial"/>
                        </a:rPr>
                        <a:t>alle 12 Monate, spätestens jedoch alle 20.000 km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90500">
                <a:tc rowSpan="2">
                  <a:txBody>
                    <a:bodyPr/>
                    <a:lstStyle/>
                    <a:p>
                      <a:pPr algn="l" fontAlgn="ctr"/>
                      <a:r>
                        <a:rPr lang="de-DE" sz="1100" u="none" strike="noStrike" dirty="0">
                          <a:effectLst/>
                        </a:rPr>
                        <a:t>Korrosionsschutzkontrolle</a:t>
                      </a:r>
                      <a:endParaRPr lang="de-DE" sz="1100" b="0" i="0" u="none" strike="noStrike" dirty="0">
                        <a:solidFill>
                          <a:srgbClr val="FF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de-DE" sz="1100" u="none" strike="noStrike">
                          <a:effectLst/>
                        </a:rPr>
                        <a:t>Fahrzeugalter bis 6 Jahre: alle 2 Jahre</a:t>
                      </a:r>
                      <a:endParaRPr lang="de-DE" sz="1100" b="0" i="0" u="none" strike="noStrike">
                        <a:solidFill>
                          <a:srgbClr val="FF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0025">
                <a:tc vMerge="1">
                  <a:txBody>
                    <a:bodyPr/>
                    <a:lstStyle/>
                    <a:p>
                      <a:endParaRPr lang="de-DE"/>
                    </a:p>
                  </a:txBody>
                  <a:tcPr/>
                </a:tc>
                <a:tc>
                  <a:txBody>
                    <a:bodyPr/>
                    <a:lstStyle/>
                    <a:p>
                      <a:pPr algn="l" fontAlgn="ctr"/>
                      <a:r>
                        <a:rPr lang="de-DE" sz="1100" u="none" strike="noStrike" dirty="0">
                          <a:effectLst/>
                        </a:rPr>
                        <a:t>Fahrzeugalter ab 7 Jahre: jährlich</a:t>
                      </a:r>
                      <a:endParaRPr lang="de-DE" sz="1100" b="0" i="0" u="none" strike="noStrike" dirty="0">
                        <a:solidFill>
                          <a:srgbClr val="FF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Rechteck 5"/>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3101489952"/>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5"/>
          <p:cNvSpPr>
            <a:spLocks noGrp="1"/>
          </p:cNvSpPr>
          <p:nvPr>
            <p:ph type="body" sz="quarter" idx="10"/>
          </p:nvPr>
        </p:nvSpPr>
        <p:spPr>
          <a:xfrm>
            <a:off x="720000" y="1231649"/>
            <a:ext cx="6480000" cy="8618403"/>
          </a:xfrm>
        </p:spPr>
        <p:txBody>
          <a:bodyPr/>
          <a:lstStyle/>
          <a:p>
            <a:pPr lvl="0"/>
            <a:r>
              <a:rPr lang="de-DE" sz="1100" b="1" dirty="0"/>
              <a:t>Ford Assistance-Mobilitätsservice:</a:t>
            </a:r>
          </a:p>
          <a:p>
            <a:pPr marL="0" lvl="0" indent="0">
              <a:buNone/>
            </a:pPr>
            <a:r>
              <a:rPr lang="de-DE" sz="1100" dirty="0"/>
              <a:t>	Ob Ford-Neuwagen oder älterer Ford – Ford-Kunden profitieren von </a:t>
            </a:r>
            <a:r>
              <a:rPr lang="de-DE" sz="1100" dirty="0" smtClean="0"/>
              <a:t>einem </a:t>
            </a:r>
            <a:r>
              <a:rPr lang="de-DE" sz="1100" dirty="0"/>
              <a:t>lebenslangen 	Mobilitätsservice. Bereits beim Neuwagen-Kauf wird der Besitzer automatisch durch die Ford  	Assistance Mobilitätsservice geschützt, die – als Erweiterung der </a:t>
            </a:r>
            <a:r>
              <a:rPr lang="de-DE" sz="1100" dirty="0" smtClean="0"/>
              <a:t>Neuwagengarantie </a:t>
            </a:r>
            <a:r>
              <a:rPr lang="de-DE" sz="1100" dirty="0"/>
              <a:t>– </a:t>
            </a:r>
            <a:r>
              <a:rPr lang="de-DE" sz="1100" dirty="0" smtClean="0"/>
              <a:t>	bei 	allen </a:t>
            </a:r>
            <a:r>
              <a:rPr lang="de-DE" sz="1100" dirty="0"/>
              <a:t>Neuwagen zwölf Monate beträgt.</a:t>
            </a:r>
          </a:p>
          <a:p>
            <a:pPr marL="0" lvl="0" indent="0">
              <a:buNone/>
            </a:pPr>
            <a:r>
              <a:rPr lang="de-DE" sz="1100" dirty="0"/>
              <a:t>	Wird das Fahrzeug danach, also nach den ersten zwölf Monaten, regelmäßig und fachgerecht, 	das heißt: gemäß den laut Serviceplan vorgeschriebenen Intervallen von einem Ford Service 	Partner </a:t>
            </a:r>
            <a:r>
              <a:rPr lang="de-DE" sz="1100" dirty="0" smtClean="0"/>
              <a:t>gewartet</a:t>
            </a:r>
            <a:r>
              <a:rPr lang="de-DE" sz="1100" dirty="0"/>
              <a:t>, erneuert sich das Ford </a:t>
            </a:r>
            <a:r>
              <a:rPr lang="de-DE" sz="1100" dirty="0" smtClean="0"/>
              <a:t>Mobilitätsservice automatisch </a:t>
            </a:r>
            <a:r>
              <a:rPr lang="de-DE" sz="1100" dirty="0"/>
              <a:t>bis zum Zeitpunkt </a:t>
            </a:r>
            <a:r>
              <a:rPr lang="de-DE" sz="1100" dirty="0" smtClean="0"/>
              <a:t>der 	nächsten </a:t>
            </a:r>
            <a:r>
              <a:rPr lang="de-DE" sz="1100" dirty="0"/>
              <a:t>fälligen Inspektion, maximal jedoch um weitere 12 </a:t>
            </a:r>
            <a:r>
              <a:rPr lang="de-DE" sz="1100" dirty="0" smtClean="0"/>
              <a:t>Monate </a:t>
            </a:r>
            <a:r>
              <a:rPr lang="de-DE" sz="1100" dirty="0"/>
              <a:t>– und das bis zum </a:t>
            </a:r>
            <a:r>
              <a:rPr lang="de-DE" sz="1100" dirty="0" smtClean="0"/>
              <a:t>	„</a:t>
            </a:r>
            <a:r>
              <a:rPr lang="de-DE" sz="1100" dirty="0"/>
              <a:t>Lebensende“ des Fahrzeugs.</a:t>
            </a:r>
          </a:p>
          <a:p>
            <a:pPr marL="0" lvl="0" indent="0">
              <a:buNone/>
            </a:pPr>
            <a:r>
              <a:rPr lang="de-DE" sz="1100" dirty="0"/>
              <a:t>	Ist eine Pannenhilfe vor Ort nicht möglich, bietet Ford den Reisenden nach Ermessen 	alternative Möglichkeiten an, um zum Zielort zu gelangen oder nach Hause zurückzukehren; 	dies schließt ein Ersatzfahrzeug, Weiterreise und Hotelunterkunft ein. Die Ford Assistance ist 	in Europa das ganze Jahr über 24 Stunden/Tag erreichbar.</a:t>
            </a:r>
          </a:p>
          <a:p>
            <a:pPr marL="0" lvl="0" indent="0">
              <a:buNone/>
            </a:pPr>
            <a:endParaRPr lang="de-DE" sz="1100" b="1" dirty="0"/>
          </a:p>
          <a:p>
            <a:pPr lvl="0"/>
            <a:r>
              <a:rPr lang="de-DE" sz="1100" b="1" dirty="0"/>
              <a:t>Ford </a:t>
            </a:r>
            <a:r>
              <a:rPr lang="de-DE" sz="1100" b="1" dirty="0" err="1"/>
              <a:t>Protect</a:t>
            </a:r>
            <a:r>
              <a:rPr lang="de-DE" sz="1100" b="1" dirty="0"/>
              <a:t> Extra - </a:t>
            </a:r>
            <a:r>
              <a:rPr lang="de-DE" sz="1100" b="1" dirty="0" smtClean="0"/>
              <a:t>Garantie:</a:t>
            </a:r>
            <a:endParaRPr lang="de-DE" sz="1100" dirty="0"/>
          </a:p>
          <a:p>
            <a:pPr marL="0" lvl="0" indent="0">
              <a:buNone/>
            </a:pPr>
            <a:r>
              <a:rPr lang="de-DE" sz="1100" dirty="0"/>
              <a:t>	Zusätzliche Sicherheit nach dem Ablauf der 2-jährigen Ford-Neuwagengarantie bietet die 	Ford </a:t>
            </a:r>
            <a:r>
              <a:rPr lang="de-DE" sz="1100" dirty="0" err="1"/>
              <a:t>Protect</a:t>
            </a:r>
            <a:r>
              <a:rPr lang="de-DE" sz="1100" dirty="0"/>
              <a:t> Extra - Garantie. Der Ford </a:t>
            </a:r>
            <a:r>
              <a:rPr lang="de-DE" sz="1100" dirty="0" err="1"/>
              <a:t>Protect</a:t>
            </a:r>
            <a:r>
              <a:rPr lang="de-DE" sz="1100" dirty="0"/>
              <a:t> Extra - Garantie	schützt vor unerwarteten 	Reparaturkosten, deckt fast alle Bauteile des Fahrzeugs ab und bietet 	sorgenfreies Fahren 	ohne unangenehme Überraschungen. </a:t>
            </a:r>
          </a:p>
          <a:p>
            <a:pPr marL="0" lvl="0" indent="0">
              <a:buNone/>
            </a:pPr>
            <a:r>
              <a:rPr lang="de-DE" sz="1100" dirty="0"/>
              <a:t>	Der Ford </a:t>
            </a:r>
            <a:r>
              <a:rPr lang="de-DE" sz="1100" dirty="0" err="1"/>
              <a:t>Protect</a:t>
            </a:r>
            <a:r>
              <a:rPr lang="de-DE" sz="1100" dirty="0"/>
              <a:t> Extra - Garantie kann wahlweise abgeschlossen werden</a:t>
            </a:r>
          </a:p>
          <a:p>
            <a:pPr marL="0" lvl="0" indent="0">
              <a:buNone/>
            </a:pPr>
            <a:endParaRPr lang="de-DE" sz="1100" dirty="0" smtClean="0"/>
          </a:p>
          <a:p>
            <a:pPr marL="0" lvl="0" indent="0">
              <a:buNone/>
            </a:pPr>
            <a:r>
              <a:rPr lang="de-DE" sz="1100" dirty="0"/>
              <a:t>	</a:t>
            </a:r>
            <a:r>
              <a:rPr lang="de-DE" sz="1100" dirty="0" smtClean="0"/>
              <a:t>	- für </a:t>
            </a:r>
            <a:r>
              <a:rPr lang="de-DE" sz="1100" dirty="0"/>
              <a:t>das 3. </a:t>
            </a:r>
            <a:r>
              <a:rPr lang="de-DE" sz="1100" dirty="0" smtClean="0"/>
              <a:t>bis 5. Jahr bis max. 100.000 km Gesamtfahrleistung</a:t>
            </a:r>
          </a:p>
          <a:p>
            <a:pPr marL="0" lvl="0" indent="0">
              <a:buNone/>
            </a:pPr>
            <a:r>
              <a:rPr lang="de-DE" sz="1100" dirty="0" smtClean="0"/>
              <a:t>		- für das </a:t>
            </a:r>
            <a:r>
              <a:rPr lang="de-DE" sz="1100" dirty="0"/>
              <a:t>3</a:t>
            </a:r>
            <a:r>
              <a:rPr lang="de-DE" sz="1100" dirty="0" smtClean="0"/>
              <a:t>. bis 4. Jahr bis max. 125.000 km Gesamtfahrleistung</a:t>
            </a:r>
          </a:p>
          <a:p>
            <a:pPr marL="0" lvl="0" indent="0">
              <a:buNone/>
            </a:pPr>
            <a:r>
              <a:rPr lang="de-DE" sz="1100" dirty="0"/>
              <a:t>	</a:t>
            </a:r>
            <a:r>
              <a:rPr lang="de-DE" sz="1100" dirty="0" smtClean="0"/>
              <a:t>	</a:t>
            </a:r>
            <a:endParaRPr lang="de-DE" sz="1100" dirty="0"/>
          </a:p>
          <a:p>
            <a:pPr marL="0" lvl="0" indent="0">
              <a:buNone/>
            </a:pPr>
            <a:endParaRPr lang="de-DE" sz="1100" dirty="0"/>
          </a:p>
          <a:p>
            <a:pPr marL="0" indent="0">
              <a:buNone/>
            </a:pPr>
            <a:endParaRPr lang="de-DE" sz="1100" dirty="0" smtClean="0"/>
          </a:p>
          <a:p>
            <a:pPr marL="0" indent="0">
              <a:buNone/>
            </a:pPr>
            <a:endParaRPr lang="de-DE" sz="1100" dirty="0" smtClean="0"/>
          </a:p>
        </p:txBody>
      </p:sp>
      <p:sp>
        <p:nvSpPr>
          <p:cNvPr id="3" name="Titel 2"/>
          <p:cNvSpPr>
            <a:spLocks noGrp="1"/>
          </p:cNvSpPr>
          <p:nvPr>
            <p:ph type="title"/>
          </p:nvPr>
        </p:nvSpPr>
        <p:spPr/>
        <p:txBody>
          <a:bodyPr/>
          <a:lstStyle/>
          <a:p>
            <a:r>
              <a:rPr lang="de-DE" dirty="0" smtClean="0"/>
              <a:t>Ford FOCUS RS - Service &amp; GARANTIE</a:t>
            </a:r>
            <a:endParaRPr lang="de-DE" dirty="0"/>
          </a:p>
        </p:txBody>
      </p:sp>
      <p:sp>
        <p:nvSpPr>
          <p:cNvPr id="4" name="Foliennummernplatzhalter 3"/>
          <p:cNvSpPr>
            <a:spLocks noGrp="1"/>
          </p:cNvSpPr>
          <p:nvPr>
            <p:ph type="sldNum" sz="quarter" idx="11"/>
          </p:nvPr>
        </p:nvSpPr>
        <p:spPr/>
        <p:txBody>
          <a:bodyPr/>
          <a:lstStyle/>
          <a:p>
            <a:pPr>
              <a:defRPr/>
            </a:pPr>
            <a:fld id="{75DAA85F-063A-48B9-B298-BAA77919E86C}" type="slidenum">
              <a:rPr lang="en-US" smtClean="0">
                <a:solidFill>
                  <a:srgbClr val="425968"/>
                </a:solidFill>
              </a:rPr>
              <a:pPr>
                <a:defRPr/>
              </a:pPr>
              <a:t>14</a:t>
            </a:fld>
            <a:endParaRPr lang="en-US">
              <a:solidFill>
                <a:srgbClr val="425968"/>
              </a:solidFill>
            </a:endParaRPr>
          </a:p>
        </p:txBody>
      </p:sp>
      <p:sp>
        <p:nvSpPr>
          <p:cNvPr id="5" name="Rechteck 4"/>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1963062929"/>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smtClean="0"/>
              <a:t>IHRE NOTIZEN</a:t>
            </a:r>
            <a:endParaRPr lang="de-DE" dirty="0"/>
          </a:p>
        </p:txBody>
      </p:sp>
      <p:sp>
        <p:nvSpPr>
          <p:cNvPr id="4" name="Foliennummernplatzhalter 3"/>
          <p:cNvSpPr>
            <a:spLocks noGrp="1"/>
          </p:cNvSpPr>
          <p:nvPr>
            <p:ph type="sldNum" sz="quarter" idx="11"/>
          </p:nvPr>
        </p:nvSpPr>
        <p:spPr/>
        <p:txBody>
          <a:bodyPr/>
          <a:lstStyle/>
          <a:p>
            <a:pPr>
              <a:defRPr/>
            </a:pPr>
            <a:fld id="{75DAA85F-063A-48B9-B298-BAA77919E86C}" type="slidenum">
              <a:rPr lang="en-US" smtClean="0">
                <a:solidFill>
                  <a:srgbClr val="425968"/>
                </a:solidFill>
              </a:rPr>
              <a:pPr>
                <a:defRPr/>
              </a:pPr>
              <a:t>15</a:t>
            </a:fld>
            <a:endParaRPr lang="en-US">
              <a:solidFill>
                <a:srgbClr val="425968"/>
              </a:solidFill>
            </a:endParaRPr>
          </a:p>
        </p:txBody>
      </p:sp>
      <p:cxnSp>
        <p:nvCxnSpPr>
          <p:cNvPr id="7" name="Gerade Verbindung 6"/>
          <p:cNvCxnSpPr/>
          <p:nvPr/>
        </p:nvCxnSpPr>
        <p:spPr>
          <a:xfrm>
            <a:off x="720000" y="252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0" name="Gerade Verbindung 9"/>
          <p:cNvCxnSpPr/>
          <p:nvPr/>
        </p:nvCxnSpPr>
        <p:spPr>
          <a:xfrm>
            <a:off x="720000" y="180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p:nvCxnSpPr>
        <p:spPr>
          <a:xfrm>
            <a:off x="720000" y="288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2" name="Gerade Verbindung 11"/>
          <p:cNvCxnSpPr/>
          <p:nvPr/>
        </p:nvCxnSpPr>
        <p:spPr>
          <a:xfrm>
            <a:off x="720000" y="216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p:nvCxnSpPr>
        <p:spPr>
          <a:xfrm>
            <a:off x="720000" y="324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p:nvCxnSpPr>
        <p:spPr>
          <a:xfrm>
            <a:off x="720000" y="612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5" name="Gerade Verbindung 14"/>
          <p:cNvCxnSpPr/>
          <p:nvPr/>
        </p:nvCxnSpPr>
        <p:spPr>
          <a:xfrm>
            <a:off x="720000" y="540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p:nvCxnSpPr>
        <p:spPr>
          <a:xfrm>
            <a:off x="720000" y="648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7" name="Gerade Verbindung 16"/>
          <p:cNvCxnSpPr/>
          <p:nvPr/>
        </p:nvCxnSpPr>
        <p:spPr>
          <a:xfrm>
            <a:off x="720000" y="576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p:nvCxnSpPr>
        <p:spPr>
          <a:xfrm>
            <a:off x="720000" y="684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19" name="Gerade Verbindung 18"/>
          <p:cNvCxnSpPr/>
          <p:nvPr/>
        </p:nvCxnSpPr>
        <p:spPr>
          <a:xfrm>
            <a:off x="720000" y="432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Gerade Verbindung 19"/>
          <p:cNvCxnSpPr/>
          <p:nvPr/>
        </p:nvCxnSpPr>
        <p:spPr>
          <a:xfrm>
            <a:off x="720000" y="360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Gerade Verbindung 20"/>
          <p:cNvCxnSpPr/>
          <p:nvPr/>
        </p:nvCxnSpPr>
        <p:spPr>
          <a:xfrm>
            <a:off x="728954" y="468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Gerade Verbindung 21"/>
          <p:cNvCxnSpPr/>
          <p:nvPr/>
        </p:nvCxnSpPr>
        <p:spPr>
          <a:xfrm>
            <a:off x="720000" y="396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Gerade Verbindung 22"/>
          <p:cNvCxnSpPr/>
          <p:nvPr/>
        </p:nvCxnSpPr>
        <p:spPr>
          <a:xfrm>
            <a:off x="720000" y="504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p:nvCxnSpPr>
        <p:spPr>
          <a:xfrm>
            <a:off x="720000" y="756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Gerade Verbindung 24"/>
          <p:cNvCxnSpPr/>
          <p:nvPr/>
        </p:nvCxnSpPr>
        <p:spPr>
          <a:xfrm>
            <a:off x="720000" y="720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p:nvCxnSpPr>
        <p:spPr>
          <a:xfrm>
            <a:off x="720000" y="792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7" name="Gerade Verbindung 26"/>
          <p:cNvCxnSpPr/>
          <p:nvPr/>
        </p:nvCxnSpPr>
        <p:spPr>
          <a:xfrm>
            <a:off x="720000" y="828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Gerade Verbindung 27"/>
          <p:cNvCxnSpPr/>
          <p:nvPr/>
        </p:nvCxnSpPr>
        <p:spPr>
          <a:xfrm>
            <a:off x="720000" y="864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Gerade Verbindung 28"/>
          <p:cNvCxnSpPr/>
          <p:nvPr/>
        </p:nvCxnSpPr>
        <p:spPr>
          <a:xfrm>
            <a:off x="720000" y="936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cxnSp>
        <p:nvCxnSpPr>
          <p:cNvPr id="30" name="Gerade Verbindung 29"/>
          <p:cNvCxnSpPr/>
          <p:nvPr/>
        </p:nvCxnSpPr>
        <p:spPr>
          <a:xfrm>
            <a:off x="720000" y="9000000"/>
            <a:ext cx="6480000" cy="0"/>
          </a:xfrm>
          <a:prstGeom prst="line">
            <a:avLst/>
          </a:prstGeom>
          <a:ln w="6350" cmpd="sng">
            <a:solidFill>
              <a:schemeClr val="bg1">
                <a:lumMod val="85000"/>
              </a:schemeClr>
            </a:solidFill>
          </a:ln>
          <a:effectLst/>
        </p:spPr>
        <p:style>
          <a:lnRef idx="2">
            <a:schemeClr val="accent1"/>
          </a:lnRef>
          <a:fillRef idx="0">
            <a:schemeClr val="accent1"/>
          </a:fillRef>
          <a:effectRef idx="1">
            <a:schemeClr val="accent1"/>
          </a:effectRef>
          <a:fontRef idx="minor">
            <a:schemeClr val="tx1"/>
          </a:fontRef>
        </p:style>
      </p:cxnSp>
      <p:sp>
        <p:nvSpPr>
          <p:cNvPr id="31" name="Rechteck 30"/>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1114068553"/>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p:cNvSpPr txBox="1">
            <a:spLocks/>
          </p:cNvSpPr>
          <p:nvPr/>
        </p:nvSpPr>
        <p:spPr>
          <a:xfrm>
            <a:off x="112672" y="10052042"/>
            <a:ext cx="4121848" cy="393768"/>
          </a:xfrm>
          <a:prstGeom prst="rect">
            <a:avLst/>
          </a:prstGeom>
        </p:spPr>
        <p:txBody>
          <a:bodyPr/>
          <a:lstStyle>
            <a:defPPr>
              <a:defRPr lang="en-US"/>
            </a:defPPr>
            <a:lvl1pPr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1pPr>
            <a:lvl2pPr marL="497845"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2pPr>
            <a:lvl3pPr marL="995690"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3pPr>
            <a:lvl4pPr marL="1493535"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4pPr>
            <a:lvl5pPr marL="1991380" algn="l" defTabSz="497845" rtl="0" fontAlgn="base">
              <a:spcBef>
                <a:spcPct val="0"/>
              </a:spcBef>
              <a:spcAft>
                <a:spcPct val="0"/>
              </a:spcAft>
              <a:defRPr sz="2600" kern="1200">
                <a:solidFill>
                  <a:schemeClr val="tx1"/>
                </a:solidFill>
                <a:latin typeface="Arial" pitchFamily="34" charset="0"/>
                <a:ea typeface="ヒラギノ角ゴ Pro W3"/>
                <a:cs typeface="ヒラギノ角ゴ Pro W3"/>
              </a:defRPr>
            </a:lvl5pPr>
            <a:lvl6pPr marL="2489225" algn="l" defTabSz="995690" rtl="0" eaLnBrk="1" latinLnBrk="0" hangingPunct="1">
              <a:defRPr sz="2600" kern="1200">
                <a:solidFill>
                  <a:schemeClr val="tx1"/>
                </a:solidFill>
                <a:latin typeface="Arial" pitchFamily="34" charset="0"/>
                <a:ea typeface="ヒラギノ角ゴ Pro W3"/>
                <a:cs typeface="ヒラギノ角ゴ Pro W3"/>
              </a:defRPr>
            </a:lvl6pPr>
            <a:lvl7pPr marL="2987070" algn="l" defTabSz="995690" rtl="0" eaLnBrk="1" latinLnBrk="0" hangingPunct="1">
              <a:defRPr sz="2600" kern="1200">
                <a:solidFill>
                  <a:schemeClr val="tx1"/>
                </a:solidFill>
                <a:latin typeface="Arial" pitchFamily="34" charset="0"/>
                <a:ea typeface="ヒラギノ角ゴ Pro W3"/>
                <a:cs typeface="ヒラギノ角ゴ Pro W3"/>
              </a:defRPr>
            </a:lvl7pPr>
            <a:lvl8pPr marL="3484916" algn="l" defTabSz="995690" rtl="0" eaLnBrk="1" latinLnBrk="0" hangingPunct="1">
              <a:defRPr sz="2600" kern="1200">
                <a:solidFill>
                  <a:schemeClr val="tx1"/>
                </a:solidFill>
                <a:latin typeface="Arial" pitchFamily="34" charset="0"/>
                <a:ea typeface="ヒラギノ角ゴ Pro W3"/>
                <a:cs typeface="ヒラギノ角ゴ Pro W3"/>
              </a:defRPr>
            </a:lvl8pPr>
            <a:lvl9pPr marL="3982761" algn="l" defTabSz="995690" rtl="0" eaLnBrk="1" latinLnBrk="0" hangingPunct="1">
              <a:defRPr sz="2600" kern="1200">
                <a:solidFill>
                  <a:schemeClr val="tx1"/>
                </a:solidFill>
                <a:latin typeface="Arial" pitchFamily="34" charset="0"/>
                <a:ea typeface="ヒラギノ角ゴ Pro W3"/>
                <a:cs typeface="ヒラギノ角ゴ Pro W3"/>
              </a:defRPr>
            </a:lvl9pPr>
          </a:lstStyle>
          <a:p>
            <a:pPr>
              <a:defRPr/>
            </a:pPr>
            <a:r>
              <a:rPr lang="en-US" sz="900" dirty="0" smtClean="0"/>
              <a:t>Ford Focus RS - </a:t>
            </a:r>
            <a:r>
              <a:rPr lang="en-US" sz="900" dirty="0" err="1" smtClean="0"/>
              <a:t>Technische</a:t>
            </a:r>
            <a:r>
              <a:rPr lang="en-US" sz="900" dirty="0" smtClean="0"/>
              <a:t> </a:t>
            </a:r>
            <a:r>
              <a:rPr lang="en-US" sz="900" dirty="0" err="1" smtClean="0"/>
              <a:t>Daten</a:t>
            </a:r>
            <a:r>
              <a:rPr lang="en-US" sz="900" dirty="0" smtClean="0"/>
              <a:t>-GER – Stand: 17.12.2015</a:t>
            </a:r>
          </a:p>
          <a:p>
            <a:pPr>
              <a:defRPr/>
            </a:pPr>
            <a:r>
              <a:rPr lang="en-US" sz="900" dirty="0" err="1" smtClean="0"/>
              <a:t>Angaben</a:t>
            </a:r>
            <a:r>
              <a:rPr lang="en-US" sz="900" dirty="0" smtClean="0"/>
              <a:t> </a:t>
            </a:r>
            <a:r>
              <a:rPr lang="en-US" sz="900" dirty="0" err="1" smtClean="0"/>
              <a:t>nach</a:t>
            </a:r>
            <a:r>
              <a:rPr lang="en-US" sz="900" dirty="0" smtClean="0"/>
              <a:t> Stand  der </a:t>
            </a:r>
            <a:r>
              <a:rPr lang="en-US" sz="900" dirty="0" err="1" smtClean="0"/>
              <a:t>Drucklegung</a:t>
            </a:r>
            <a:r>
              <a:rPr lang="en-US" sz="900" dirty="0" smtClean="0"/>
              <a:t>. </a:t>
            </a:r>
            <a:r>
              <a:rPr lang="en-US" sz="900" dirty="0" err="1" smtClean="0"/>
              <a:t>Irrtümer</a:t>
            </a:r>
            <a:r>
              <a:rPr lang="en-US" sz="900" dirty="0" smtClean="0"/>
              <a:t> </a:t>
            </a:r>
            <a:r>
              <a:rPr lang="en-US" sz="900" dirty="0" err="1" smtClean="0"/>
              <a:t>vorbehalten</a:t>
            </a:r>
            <a:endParaRPr lang="en-US" sz="900" dirty="0"/>
          </a:p>
        </p:txBody>
      </p:sp>
      <p:sp>
        <p:nvSpPr>
          <p:cNvPr id="3" name="Rechteck 2"/>
          <p:cNvSpPr/>
          <p:nvPr/>
        </p:nvSpPr>
        <p:spPr>
          <a:xfrm>
            <a:off x="112672" y="1000563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2550375662"/>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0772354"/>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4"/>
          <p:cNvSpPr>
            <a:spLocks noGrp="1"/>
          </p:cNvSpPr>
          <p:nvPr>
            <p:ph type="title"/>
          </p:nvPr>
        </p:nvSpPr>
        <p:spPr/>
        <p:txBody>
          <a:bodyPr/>
          <a:lstStyle/>
          <a:p>
            <a:r>
              <a:rPr lang="en-US" cap="none" dirty="0" smtClean="0">
                <a:latin typeface="Arial" pitchFamily="34" charset="0"/>
                <a:ea typeface="ヒラギノ角ゴ Pro W3"/>
                <a:cs typeface="Arial" pitchFamily="34" charset="0"/>
              </a:rPr>
              <a:t>FORD FOCUS RS - ÜBERSICHT</a:t>
            </a:r>
          </a:p>
        </p:txBody>
      </p:sp>
      <p:sp>
        <p:nvSpPr>
          <p:cNvPr id="2458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pitchFamily="34" charset="0"/>
                <a:ea typeface="ヒラギノ角ゴ Pro W3"/>
                <a:cs typeface="ヒラギノ角ゴ Pro W3"/>
              </a:defRPr>
            </a:lvl1pPr>
            <a:lvl2pPr marL="808998" indent="-311153" eaLnBrk="0" hangingPunct="0">
              <a:defRPr sz="2600">
                <a:solidFill>
                  <a:schemeClr val="tx1"/>
                </a:solidFill>
                <a:latin typeface="Arial" pitchFamily="34" charset="0"/>
                <a:ea typeface="ヒラギノ角ゴ Pro W3"/>
                <a:cs typeface="ヒラギノ角ゴ Pro W3"/>
              </a:defRPr>
            </a:lvl2pPr>
            <a:lvl3pPr marL="1244613" indent="-248923" eaLnBrk="0" hangingPunct="0">
              <a:defRPr sz="2600">
                <a:solidFill>
                  <a:schemeClr val="tx1"/>
                </a:solidFill>
                <a:latin typeface="Arial" pitchFamily="34" charset="0"/>
                <a:ea typeface="ヒラギノ角ゴ Pro W3"/>
                <a:cs typeface="ヒラギノ角ゴ Pro W3"/>
              </a:defRPr>
            </a:lvl3pPr>
            <a:lvl4pPr marL="1742458" indent="-248923" eaLnBrk="0" hangingPunct="0">
              <a:defRPr sz="2600">
                <a:solidFill>
                  <a:schemeClr val="tx1"/>
                </a:solidFill>
                <a:latin typeface="Arial" pitchFamily="34" charset="0"/>
                <a:ea typeface="ヒラギノ角ゴ Pro W3"/>
                <a:cs typeface="ヒラギノ角ゴ Pro W3"/>
              </a:defRPr>
            </a:lvl4pPr>
            <a:lvl5pPr marL="2240303" indent="-248923" eaLnBrk="0" hangingPunct="0">
              <a:defRPr sz="2600">
                <a:solidFill>
                  <a:schemeClr val="tx1"/>
                </a:solidFill>
                <a:latin typeface="Arial" pitchFamily="34" charset="0"/>
                <a:ea typeface="ヒラギノ角ゴ Pro W3"/>
                <a:cs typeface="ヒラギノ角ゴ Pro W3"/>
              </a:defRPr>
            </a:lvl5pPr>
            <a:lvl6pPr marL="273814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6pPr>
            <a:lvl7pPr marL="323599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7pPr>
            <a:lvl8pPr marL="373383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8pPr>
            <a:lvl9pPr marL="423168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9pPr>
          </a:lstStyle>
          <a:p>
            <a:pPr eaLnBrk="1" hangingPunct="1"/>
            <a:fld id="{88224141-12A8-4FEB-92DF-77CF870BB618}" type="slidenum">
              <a:rPr lang="en-US" sz="900">
                <a:solidFill>
                  <a:srgbClr val="425968"/>
                </a:solidFill>
              </a:rPr>
              <a:pPr eaLnBrk="1" hangingPunct="1"/>
              <a:t>3</a:t>
            </a:fld>
            <a:endParaRPr lang="en-US" sz="900">
              <a:solidFill>
                <a:srgbClr val="425968"/>
              </a:solidFill>
            </a:endParaRPr>
          </a:p>
        </p:txBody>
      </p:sp>
      <p:sp>
        <p:nvSpPr>
          <p:cNvPr id="7" name="Text Placeholder 5"/>
          <p:cNvSpPr>
            <a:spLocks noGrp="1"/>
          </p:cNvSpPr>
          <p:nvPr>
            <p:ph type="body" sz="quarter" idx="10"/>
          </p:nvPr>
        </p:nvSpPr>
        <p:spPr>
          <a:xfrm>
            <a:off x="720000" y="1440000"/>
            <a:ext cx="3205614" cy="8100000"/>
          </a:xfrm>
        </p:spPr>
        <p:txBody>
          <a:bodyPr/>
          <a:lstStyle/>
          <a:p>
            <a:pPr marL="285750" lvl="1" indent="-285750">
              <a:spcAft>
                <a:spcPts val="0"/>
              </a:spcAft>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err="1" smtClean="0">
                <a:latin typeface="Arial" pitchFamily="34" charset="0"/>
                <a:ea typeface="ヒラギノ角ゴ Pro W3"/>
                <a:cs typeface="Arial" pitchFamily="34" charset="0"/>
              </a:rPr>
              <a:t>Lieferprogramm</a:t>
            </a:r>
            <a:r>
              <a:rPr lang="en-US" sz="1400" b="1" dirty="0">
                <a:latin typeface="Arial" pitchFamily="34" charset="0"/>
                <a:ea typeface="ヒラギノ角ゴ Pro W3"/>
                <a:cs typeface="Arial" pitchFamily="34" charset="0"/>
              </a:rPr>
              <a:t>		</a:t>
            </a:r>
          </a:p>
          <a:p>
            <a:pPr marL="0" lvl="1" indent="0">
              <a:spcAft>
                <a:spcPts val="0"/>
              </a:spcAft>
              <a:buNone/>
            </a:pPr>
            <a:r>
              <a:rPr lang="en-US" sz="1400" b="1" dirty="0">
                <a:latin typeface="Arial" pitchFamily="34" charset="0"/>
                <a:ea typeface="ヒラギノ角ゴ Pro W3"/>
                <a:cs typeface="Arial" pitchFamily="34" charset="0"/>
              </a:rPr>
              <a:t>	</a:t>
            </a:r>
            <a:endParaRPr lang="en-US" sz="1400" b="1" dirty="0" smtClean="0">
              <a:latin typeface="Arial" pitchFamily="34" charset="0"/>
              <a:ea typeface="ヒラギノ角ゴ Pro W3"/>
              <a:cs typeface="Arial" pitchFamily="34" charset="0"/>
            </a:endParaRPr>
          </a:p>
          <a:p>
            <a:pPr marL="285750" lvl="1" indent="-285750">
              <a:spcAft>
                <a:spcPts val="0"/>
              </a:spcAft>
            </a:pPr>
            <a:r>
              <a:rPr lang="en-US" sz="1400" b="1" dirty="0" err="1" smtClean="0">
                <a:latin typeface="Arial" pitchFamily="34" charset="0"/>
                <a:ea typeface="ヒラギノ角ゴ Pro W3"/>
                <a:cs typeface="Arial" pitchFamily="34" charset="0"/>
              </a:rPr>
              <a:t>Serienausstattung</a:t>
            </a:r>
            <a:endParaRPr lang="en-US" sz="1400" b="1" dirty="0">
              <a:latin typeface="Arial" pitchFamily="34" charset="0"/>
              <a:ea typeface="ヒラギノ角ゴ Pro W3"/>
              <a:cs typeface="Arial" pitchFamily="34" charset="0"/>
            </a:endParaRPr>
          </a:p>
          <a:p>
            <a:pPr marL="285750" lvl="1" indent="-285750">
              <a:spcAft>
                <a:spcPts val="0"/>
              </a:spcAft>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err="1">
                <a:latin typeface="Arial" pitchFamily="34" charset="0"/>
                <a:ea typeface="ヒラギノ角ゴ Pro W3"/>
                <a:cs typeface="Arial" pitchFamily="34" charset="0"/>
              </a:rPr>
              <a:t>Sicherheit</a:t>
            </a:r>
            <a:r>
              <a:rPr lang="en-US" sz="1400" b="1" dirty="0">
                <a:latin typeface="Arial" pitchFamily="34" charset="0"/>
                <a:ea typeface="ヒラギノ角ゴ Pro W3"/>
                <a:cs typeface="Arial" pitchFamily="34" charset="0"/>
              </a:rPr>
              <a:t> </a:t>
            </a:r>
            <a:r>
              <a:rPr lang="en-US" sz="1400" b="1" dirty="0" smtClean="0">
                <a:latin typeface="Arial" pitchFamily="34" charset="0"/>
                <a:ea typeface="ヒラギノ角ゴ Pro W3"/>
                <a:cs typeface="Arial" pitchFamily="34" charset="0"/>
              </a:rPr>
              <a:t> und </a:t>
            </a:r>
            <a:r>
              <a:rPr lang="en-US" sz="1400" b="1" dirty="0" err="1" smtClean="0">
                <a:latin typeface="Arial" pitchFamily="34" charset="0"/>
                <a:ea typeface="ヒラギノ角ゴ Pro W3"/>
                <a:cs typeface="Arial" pitchFamily="34" charset="0"/>
              </a:rPr>
              <a:t>Komfort</a:t>
            </a:r>
            <a:r>
              <a:rPr lang="en-US" sz="1400" b="1" dirty="0">
                <a:latin typeface="Arial" pitchFamily="34" charset="0"/>
                <a:ea typeface="ヒラギノ角ゴ Pro W3"/>
                <a:cs typeface="Arial" pitchFamily="34" charset="0"/>
              </a:rPr>
              <a:t>	</a:t>
            </a:r>
          </a:p>
          <a:p>
            <a:pPr marL="0" lvl="1" indent="0">
              <a:spcAft>
                <a:spcPts val="0"/>
              </a:spcAft>
              <a:buNone/>
            </a:pPr>
            <a:r>
              <a:rPr lang="en-US" sz="1400" b="1" dirty="0">
                <a:latin typeface="Arial" pitchFamily="34" charset="0"/>
                <a:ea typeface="ヒラギノ角ゴ Pro W3"/>
                <a:cs typeface="Arial" pitchFamily="34" charset="0"/>
              </a:rPr>
              <a:t>		</a:t>
            </a:r>
          </a:p>
          <a:p>
            <a:pPr marL="285750" lvl="1" indent="-285750">
              <a:spcAft>
                <a:spcPts val="0"/>
              </a:spcAft>
            </a:pPr>
            <a:r>
              <a:rPr lang="en-US" sz="1400" b="1" dirty="0">
                <a:latin typeface="Arial" pitchFamily="34" charset="0"/>
                <a:ea typeface="ヒラギノ角ゴ Pro W3"/>
                <a:cs typeface="Arial" pitchFamily="34" charset="0"/>
              </a:rPr>
              <a:t>Infotainment </a:t>
            </a:r>
          </a:p>
          <a:p>
            <a:pPr marL="285750" lvl="1" indent="-285750">
              <a:spcAft>
                <a:spcPts val="0"/>
              </a:spcAft>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err="1">
                <a:latin typeface="Arial" pitchFamily="34" charset="0"/>
                <a:ea typeface="ヒラギノ角ゴ Pro W3"/>
                <a:cs typeface="Arial" pitchFamily="34" charset="0"/>
              </a:rPr>
              <a:t>Diebstahlschutz</a:t>
            </a:r>
            <a:endParaRPr lang="en-US" sz="1400" b="1" dirty="0">
              <a:latin typeface="Arial" pitchFamily="34" charset="0"/>
              <a:ea typeface="ヒラギノ角ゴ Pro W3"/>
              <a:cs typeface="Arial" pitchFamily="34" charset="0"/>
            </a:endParaRPr>
          </a:p>
          <a:p>
            <a:pPr marL="285750" lvl="1" indent="-285750">
              <a:spcAft>
                <a:spcPts val="0"/>
              </a:spcAft>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err="1" smtClean="0">
                <a:latin typeface="Arial" pitchFamily="34" charset="0"/>
                <a:ea typeface="ヒラギノ角ゴ Pro W3"/>
                <a:cs typeface="Arial" pitchFamily="34" charset="0"/>
              </a:rPr>
              <a:t>Technik</a:t>
            </a:r>
            <a:r>
              <a:rPr lang="en-US" sz="1400" b="1" dirty="0" smtClean="0">
                <a:latin typeface="Arial" pitchFamily="34" charset="0"/>
                <a:ea typeface="ヒラギノ角ゴ Pro W3"/>
                <a:cs typeface="Arial" pitchFamily="34" charset="0"/>
              </a:rPr>
              <a:t> - </a:t>
            </a:r>
            <a:r>
              <a:rPr lang="en-US" sz="1400" b="1" dirty="0" err="1" smtClean="0">
                <a:latin typeface="Arial" pitchFamily="34" charset="0"/>
                <a:ea typeface="ヒラギノ角ゴ Pro W3"/>
                <a:cs typeface="Arial" pitchFamily="34" charset="0"/>
              </a:rPr>
              <a:t>Karosserie</a:t>
            </a:r>
            <a:r>
              <a:rPr lang="en-US" sz="1400" b="1" dirty="0" smtClean="0">
                <a:latin typeface="Arial" pitchFamily="34" charset="0"/>
                <a:ea typeface="ヒラギノ角ゴ Pro W3"/>
                <a:cs typeface="Arial" pitchFamily="34" charset="0"/>
              </a:rPr>
              <a:t> </a:t>
            </a:r>
            <a:endParaRPr lang="en-US" sz="1400" b="1" dirty="0">
              <a:latin typeface="Arial" pitchFamily="34" charset="0"/>
              <a:ea typeface="ヒラギノ角ゴ Pro W3"/>
              <a:cs typeface="Arial" pitchFamily="34" charset="0"/>
            </a:endParaRPr>
          </a:p>
          <a:p>
            <a:pPr marL="285750" lvl="1" indent="-285750">
              <a:spcAft>
                <a:spcPts val="0"/>
              </a:spcAft>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err="1" smtClean="0">
                <a:latin typeface="Arial" pitchFamily="34" charset="0"/>
                <a:ea typeface="ヒラギノ角ゴ Pro W3"/>
                <a:cs typeface="Arial" pitchFamily="34" charset="0"/>
              </a:rPr>
              <a:t>Technik</a:t>
            </a:r>
            <a:r>
              <a:rPr lang="en-US" sz="1400" b="1" dirty="0" smtClean="0">
                <a:latin typeface="Arial" pitchFamily="34" charset="0"/>
                <a:ea typeface="ヒラギノ角ゴ Pro W3"/>
                <a:cs typeface="Arial" pitchFamily="34" charset="0"/>
              </a:rPr>
              <a:t> - </a:t>
            </a:r>
            <a:r>
              <a:rPr lang="en-US" sz="1400" b="1" dirty="0" err="1" smtClean="0">
                <a:latin typeface="Arial" pitchFamily="34" charset="0"/>
                <a:ea typeface="ヒラギノ角ゴ Pro W3"/>
                <a:cs typeface="Arial" pitchFamily="34" charset="0"/>
              </a:rPr>
              <a:t>Fahrwerk</a:t>
            </a:r>
            <a:endParaRPr lang="en-US" sz="1400" b="1" dirty="0" smtClean="0">
              <a:latin typeface="Arial" pitchFamily="34" charset="0"/>
              <a:ea typeface="ヒラギノ角ゴ Pro W3"/>
              <a:cs typeface="Arial" pitchFamily="34" charset="0"/>
            </a:endParaRPr>
          </a:p>
          <a:p>
            <a:pPr marL="285750" lvl="1" indent="-285750">
              <a:spcAft>
                <a:spcPts val="0"/>
              </a:spcAft>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err="1" smtClean="0">
                <a:latin typeface="Arial" pitchFamily="34" charset="0"/>
                <a:ea typeface="ヒラギノ角ゴ Pro W3"/>
                <a:cs typeface="Arial" pitchFamily="34" charset="0"/>
              </a:rPr>
              <a:t>Technik</a:t>
            </a:r>
            <a:r>
              <a:rPr lang="en-US" sz="1400" b="1" dirty="0" smtClean="0">
                <a:latin typeface="Arial" pitchFamily="34" charset="0"/>
                <a:ea typeface="ヒラギノ角ゴ Pro W3"/>
                <a:cs typeface="Arial" pitchFamily="34" charset="0"/>
              </a:rPr>
              <a:t> - </a:t>
            </a:r>
            <a:r>
              <a:rPr lang="en-US" sz="1400" b="1" dirty="0" err="1" smtClean="0">
                <a:latin typeface="Arial" pitchFamily="34" charset="0"/>
                <a:ea typeface="ヒラギノ角ゴ Pro W3"/>
                <a:cs typeface="Arial" pitchFamily="34" charset="0"/>
              </a:rPr>
              <a:t>Kraftübertragung</a:t>
            </a:r>
            <a:endParaRPr lang="en-US" sz="1400" b="1" dirty="0">
              <a:latin typeface="Arial" pitchFamily="34" charset="0"/>
              <a:ea typeface="ヒラギノ角ゴ Pro W3"/>
              <a:cs typeface="Arial" pitchFamily="34" charset="0"/>
            </a:endParaRPr>
          </a:p>
          <a:p>
            <a:pPr marL="285750" lvl="1" indent="-285750">
              <a:spcAft>
                <a:spcPts val="0"/>
              </a:spcAft>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err="1" smtClean="0">
                <a:latin typeface="Arial" pitchFamily="34" charset="0"/>
                <a:ea typeface="ヒラギノ角ゴ Pro W3"/>
                <a:cs typeface="Arial" pitchFamily="34" charset="0"/>
              </a:rPr>
              <a:t>Technik</a:t>
            </a:r>
            <a:r>
              <a:rPr lang="en-US" sz="1400" b="1" dirty="0" smtClean="0">
                <a:latin typeface="Arial" pitchFamily="34" charset="0"/>
                <a:ea typeface="ヒラギノ角ゴ Pro W3"/>
                <a:cs typeface="Arial" pitchFamily="34" charset="0"/>
              </a:rPr>
              <a:t> - </a:t>
            </a:r>
            <a:r>
              <a:rPr lang="en-US" sz="1400" b="1" dirty="0" err="1" smtClean="0">
                <a:latin typeface="Arial" pitchFamily="34" charset="0"/>
                <a:ea typeface="ヒラギノ角ゴ Pro W3"/>
                <a:cs typeface="Arial" pitchFamily="34" charset="0"/>
              </a:rPr>
              <a:t>Getriebeübersetzung</a:t>
            </a:r>
            <a:endParaRPr lang="en-US" sz="1400" b="1" dirty="0">
              <a:latin typeface="Arial" pitchFamily="34" charset="0"/>
              <a:ea typeface="ヒラギノ角ゴ Pro W3"/>
              <a:cs typeface="Arial" pitchFamily="34" charset="0"/>
            </a:endParaRPr>
          </a:p>
          <a:p>
            <a:pPr marL="0" lvl="1" indent="0">
              <a:spcAft>
                <a:spcPts val="0"/>
              </a:spcAft>
              <a:buNone/>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err="1">
                <a:latin typeface="Arial" pitchFamily="34" charset="0"/>
                <a:ea typeface="ヒラギノ角ゴ Pro W3"/>
                <a:cs typeface="Arial" pitchFamily="34" charset="0"/>
              </a:rPr>
              <a:t>Technische</a:t>
            </a:r>
            <a:r>
              <a:rPr lang="en-US" sz="1400" b="1" dirty="0">
                <a:latin typeface="Arial" pitchFamily="34" charset="0"/>
                <a:ea typeface="ヒラギノ角ゴ Pro W3"/>
                <a:cs typeface="Arial" pitchFamily="34" charset="0"/>
              </a:rPr>
              <a:t> </a:t>
            </a:r>
            <a:r>
              <a:rPr lang="en-US" sz="1400" b="1" dirty="0" err="1">
                <a:latin typeface="Arial" pitchFamily="34" charset="0"/>
                <a:ea typeface="ヒラギノ角ゴ Pro W3"/>
                <a:cs typeface="Arial" pitchFamily="34" charset="0"/>
              </a:rPr>
              <a:t>Daten</a:t>
            </a:r>
            <a:r>
              <a:rPr lang="en-US" sz="1400" b="1" dirty="0">
                <a:latin typeface="Arial" pitchFamily="34" charset="0"/>
                <a:ea typeface="ヒラギノ角ゴ Pro W3"/>
                <a:cs typeface="Arial" pitchFamily="34" charset="0"/>
              </a:rPr>
              <a:t> &amp; </a:t>
            </a:r>
            <a:r>
              <a:rPr lang="en-US" sz="1400" b="1" dirty="0" err="1">
                <a:latin typeface="Arial" pitchFamily="34" charset="0"/>
                <a:ea typeface="ヒラギノ角ゴ Pro W3"/>
                <a:cs typeface="Arial" pitchFamily="34" charset="0"/>
              </a:rPr>
              <a:t>Tabellen</a:t>
            </a:r>
            <a:endParaRPr lang="en-US" sz="1400" b="1" dirty="0">
              <a:latin typeface="Arial" pitchFamily="34" charset="0"/>
              <a:ea typeface="ヒラギノ角ゴ Pro W3"/>
              <a:cs typeface="Arial" pitchFamily="34" charset="0"/>
            </a:endParaRPr>
          </a:p>
          <a:p>
            <a:pPr marL="285750" lvl="1" indent="-285750">
              <a:spcAft>
                <a:spcPts val="0"/>
              </a:spcAft>
            </a:pPr>
            <a:endParaRPr lang="en-US" sz="1400" b="1" dirty="0">
              <a:latin typeface="Arial" pitchFamily="34" charset="0"/>
              <a:ea typeface="ヒラギノ角ゴ Pro W3"/>
              <a:cs typeface="Arial" pitchFamily="34" charset="0"/>
            </a:endParaRPr>
          </a:p>
          <a:p>
            <a:pPr lvl="1">
              <a:spcAft>
                <a:spcPts val="0"/>
              </a:spcAft>
            </a:pPr>
            <a:r>
              <a:rPr lang="en-US" sz="1400" b="1" dirty="0" err="1" smtClean="0">
                <a:latin typeface="Arial" pitchFamily="34" charset="0"/>
                <a:ea typeface="ヒラギノ角ゴ Pro W3"/>
                <a:cs typeface="Arial" pitchFamily="34" charset="0"/>
              </a:rPr>
              <a:t>Motorendaten</a:t>
            </a:r>
            <a:endParaRPr lang="en-US" sz="1400" b="1" dirty="0">
              <a:latin typeface="Arial" pitchFamily="34" charset="0"/>
              <a:ea typeface="ヒラギノ角ゴ Pro W3"/>
              <a:cs typeface="Arial" pitchFamily="34" charset="0"/>
            </a:endParaRPr>
          </a:p>
          <a:p>
            <a:pPr lvl="1">
              <a:spcAft>
                <a:spcPts val="0"/>
              </a:spcAft>
            </a:pPr>
            <a:r>
              <a:rPr lang="en-US" sz="1400" b="1" dirty="0" err="1">
                <a:latin typeface="Arial" pitchFamily="34" charset="0"/>
                <a:ea typeface="ヒラギノ角ゴ Pro W3"/>
                <a:cs typeface="Arial" pitchFamily="34" charset="0"/>
              </a:rPr>
              <a:t>Abmessungen</a:t>
            </a:r>
            <a:endParaRPr lang="en-US" sz="1400" b="1" dirty="0">
              <a:latin typeface="Arial" pitchFamily="34" charset="0"/>
              <a:ea typeface="ヒラギノ角ゴ Pro W3"/>
              <a:cs typeface="Arial" pitchFamily="34" charset="0"/>
            </a:endParaRPr>
          </a:p>
          <a:p>
            <a:pPr lvl="1">
              <a:spcAft>
                <a:spcPts val="0"/>
              </a:spcAft>
            </a:pPr>
            <a:r>
              <a:rPr lang="en-US" sz="1400" b="1" dirty="0" err="1">
                <a:latin typeface="Arial" pitchFamily="34" charset="0"/>
                <a:ea typeface="ヒラギノ角ゴ Pro W3"/>
                <a:cs typeface="Arial" pitchFamily="34" charset="0"/>
              </a:rPr>
              <a:t>Räder</a:t>
            </a:r>
            <a:r>
              <a:rPr lang="en-US" sz="1400" b="1" dirty="0">
                <a:latin typeface="Arial" pitchFamily="34" charset="0"/>
                <a:ea typeface="ヒラギノ角ゴ Pro W3"/>
                <a:cs typeface="Arial" pitchFamily="34" charset="0"/>
              </a:rPr>
              <a:t> und </a:t>
            </a:r>
            <a:r>
              <a:rPr lang="en-US" sz="1400" b="1" dirty="0" err="1" smtClean="0">
                <a:latin typeface="Arial" pitchFamily="34" charset="0"/>
                <a:ea typeface="ヒラギノ角ゴ Pro W3"/>
                <a:cs typeface="Arial" pitchFamily="34" charset="0"/>
              </a:rPr>
              <a:t>Bereifung</a:t>
            </a:r>
            <a:endParaRPr lang="en-US" sz="1400" b="1" dirty="0">
              <a:latin typeface="Arial" pitchFamily="34" charset="0"/>
              <a:ea typeface="ヒラギノ角ゴ Pro W3"/>
              <a:cs typeface="Arial" pitchFamily="34" charset="0"/>
            </a:endParaRPr>
          </a:p>
          <a:p>
            <a:pPr lvl="1">
              <a:spcAft>
                <a:spcPts val="0"/>
              </a:spcAft>
            </a:pPr>
            <a:r>
              <a:rPr lang="en-US" sz="1400" b="1" dirty="0" err="1">
                <a:latin typeface="Arial" pitchFamily="34" charset="0"/>
                <a:ea typeface="ヒラギノ角ゴ Pro W3"/>
                <a:cs typeface="Arial" pitchFamily="34" charset="0"/>
              </a:rPr>
              <a:t>Fahrleistungen</a:t>
            </a:r>
            <a:endParaRPr lang="en-US" sz="1400" b="1" dirty="0">
              <a:latin typeface="Arial" pitchFamily="34" charset="0"/>
              <a:ea typeface="ヒラギノ角ゴ Pro W3"/>
              <a:cs typeface="Arial" pitchFamily="34" charset="0"/>
            </a:endParaRPr>
          </a:p>
          <a:p>
            <a:pPr lvl="1">
              <a:spcAft>
                <a:spcPts val="0"/>
              </a:spcAft>
            </a:pPr>
            <a:r>
              <a:rPr lang="en-US" sz="1400" b="1" dirty="0" err="1">
                <a:latin typeface="Arial" pitchFamily="34" charset="0"/>
                <a:ea typeface="ヒラギノ角ゴ Pro W3"/>
                <a:cs typeface="Arial" pitchFamily="34" charset="0"/>
              </a:rPr>
              <a:t>Gewichte</a:t>
            </a:r>
            <a:endParaRPr lang="en-US" sz="1400" b="1" dirty="0">
              <a:latin typeface="Arial" pitchFamily="34" charset="0"/>
              <a:ea typeface="ヒラギノ角ゴ Pro W3"/>
              <a:cs typeface="Arial" pitchFamily="34" charset="0"/>
            </a:endParaRPr>
          </a:p>
          <a:p>
            <a:pPr lvl="1">
              <a:spcAft>
                <a:spcPts val="0"/>
              </a:spcAft>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err="1" smtClean="0">
                <a:latin typeface="Arial" pitchFamily="34" charset="0"/>
                <a:ea typeface="ヒラギノ角ゴ Pro W3"/>
                <a:cs typeface="Arial" pitchFamily="34" charset="0"/>
              </a:rPr>
              <a:t>Versicherungseinstufung</a:t>
            </a:r>
            <a:endParaRPr lang="en-US" sz="1400" b="1" dirty="0">
              <a:latin typeface="Arial" pitchFamily="34" charset="0"/>
              <a:ea typeface="ヒラギノ角ゴ Pro W3"/>
              <a:cs typeface="Arial" pitchFamily="34" charset="0"/>
            </a:endParaRPr>
          </a:p>
          <a:p>
            <a:pPr marL="285750" lvl="1" indent="-285750">
              <a:spcAft>
                <a:spcPts val="0"/>
              </a:spcAft>
            </a:pPr>
            <a:endParaRPr lang="en-US" sz="1400" b="1" dirty="0">
              <a:latin typeface="Arial" pitchFamily="34" charset="0"/>
              <a:ea typeface="ヒラギノ角ゴ Pro W3"/>
              <a:cs typeface="Arial" pitchFamily="34" charset="0"/>
            </a:endParaRPr>
          </a:p>
          <a:p>
            <a:pPr marL="285750" lvl="1" indent="-285750">
              <a:spcAft>
                <a:spcPts val="0"/>
              </a:spcAft>
            </a:pPr>
            <a:r>
              <a:rPr lang="en-US" sz="1400" b="1" dirty="0">
                <a:latin typeface="Arial" pitchFamily="34" charset="0"/>
                <a:ea typeface="ヒラギノ角ゴ Pro W3"/>
                <a:cs typeface="Arial" pitchFamily="34" charset="0"/>
              </a:rPr>
              <a:t>Service &amp; </a:t>
            </a:r>
            <a:r>
              <a:rPr lang="en-US" sz="1400" b="1" dirty="0" err="1">
                <a:latin typeface="Arial" pitchFamily="34" charset="0"/>
                <a:ea typeface="ヒラギノ角ゴ Pro W3"/>
                <a:cs typeface="Arial" pitchFamily="34" charset="0"/>
              </a:rPr>
              <a:t>Garantie</a:t>
            </a:r>
            <a:endParaRPr lang="en-US" sz="1400" b="1" dirty="0">
              <a:latin typeface="Arial" pitchFamily="34" charset="0"/>
              <a:ea typeface="ヒラギノ角ゴ Pro W3"/>
              <a:cs typeface="Arial" pitchFamily="34" charset="0"/>
            </a:endParaRPr>
          </a:p>
          <a:p>
            <a:pPr marL="190149" lvl="1">
              <a:spcAft>
                <a:spcPts val="100"/>
              </a:spcAft>
            </a:pPr>
            <a:endParaRPr lang="en-US" sz="1400" b="1" dirty="0">
              <a:latin typeface="Arial" pitchFamily="34" charset="0"/>
              <a:ea typeface="ヒラギノ角ゴ Pro W3"/>
              <a:cs typeface="Arial" pitchFamily="34" charset="0"/>
            </a:endParaRPr>
          </a:p>
        </p:txBody>
      </p:sp>
      <p:sp>
        <p:nvSpPr>
          <p:cNvPr id="8" name="Text Placeholder 5"/>
          <p:cNvSpPr txBox="1">
            <a:spLocks/>
          </p:cNvSpPr>
          <p:nvPr/>
        </p:nvSpPr>
        <p:spPr bwMode="auto">
          <a:xfrm>
            <a:off x="5624526" y="1193856"/>
            <a:ext cx="1252553" cy="898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9785" rIns="99569" bIns="49785" numCol="1" anchor="t" anchorCtr="0" compatLnSpc="1">
            <a:prstTxWarp prst="textNoShape">
              <a:avLst/>
            </a:prstTxWarp>
          </a:bodyPr>
          <a:lstStyle>
            <a:lvl1pPr marL="190149"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1pPr>
            <a:lvl2pPr marL="687994"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2pPr>
            <a:lvl3pPr marL="1185839"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3pPr>
            <a:lvl4pPr marL="1683684"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4pPr>
            <a:lvl5pPr marL="2181529" indent="-190149" algn="l" defTabSz="497845" rtl="0" eaLnBrk="1" fontAlgn="base" hangingPunct="1">
              <a:spcBef>
                <a:spcPct val="0"/>
              </a:spcBef>
              <a:spcAft>
                <a:spcPts val="653"/>
              </a:spcAft>
              <a:buClr>
                <a:srgbClr val="425968"/>
              </a:buClr>
              <a:buFont typeface="Wingdings" pitchFamily="2" charset="2"/>
              <a:buChar char="§"/>
              <a:defRPr sz="1700" kern="1200">
                <a:solidFill>
                  <a:srgbClr val="474847"/>
                </a:solidFill>
                <a:latin typeface="Arial"/>
                <a:ea typeface="ヒラギノ角ゴ Pro W3" pitchFamily="-108" charset="-128"/>
                <a:cs typeface="Arial"/>
              </a:defRPr>
            </a:lvl5pPr>
            <a:lvl6pPr marL="2738148" indent="-248923" algn="l" defTabSz="497845" rtl="0" eaLnBrk="1" latinLnBrk="0" hangingPunct="1">
              <a:spcBef>
                <a:spcPct val="20000"/>
              </a:spcBef>
              <a:buFont typeface="Arial"/>
              <a:buChar char="•"/>
              <a:defRPr sz="2200" kern="1200">
                <a:solidFill>
                  <a:schemeClr val="tx1"/>
                </a:solidFill>
                <a:latin typeface="+mn-lt"/>
                <a:ea typeface="+mn-ea"/>
                <a:cs typeface="+mn-cs"/>
              </a:defRPr>
            </a:lvl6pPr>
            <a:lvl7pPr marL="3235993" indent="-248923" algn="l" defTabSz="497845" rtl="0" eaLnBrk="1" latinLnBrk="0" hangingPunct="1">
              <a:spcBef>
                <a:spcPct val="20000"/>
              </a:spcBef>
              <a:buFont typeface="Arial"/>
              <a:buChar char="•"/>
              <a:defRPr sz="2200" kern="1200">
                <a:solidFill>
                  <a:schemeClr val="tx1"/>
                </a:solidFill>
                <a:latin typeface="+mn-lt"/>
                <a:ea typeface="+mn-ea"/>
                <a:cs typeface="+mn-cs"/>
              </a:defRPr>
            </a:lvl7pPr>
            <a:lvl8pPr marL="3733838" indent="-248923" algn="l" defTabSz="497845" rtl="0" eaLnBrk="1" latinLnBrk="0" hangingPunct="1">
              <a:spcBef>
                <a:spcPct val="20000"/>
              </a:spcBef>
              <a:buFont typeface="Arial"/>
              <a:buChar char="•"/>
              <a:defRPr sz="2200" kern="1200">
                <a:solidFill>
                  <a:schemeClr val="tx1"/>
                </a:solidFill>
                <a:latin typeface="+mn-lt"/>
                <a:ea typeface="+mn-ea"/>
                <a:cs typeface="+mn-cs"/>
              </a:defRPr>
            </a:lvl8pPr>
            <a:lvl9pPr marL="4231683" indent="-248923" algn="l" defTabSz="497845" rtl="0" eaLnBrk="1" latinLnBrk="0" hangingPunct="1">
              <a:spcBef>
                <a:spcPct val="20000"/>
              </a:spcBef>
              <a:buFont typeface="Arial"/>
              <a:buChar char="•"/>
              <a:defRPr sz="2200" kern="1200">
                <a:solidFill>
                  <a:schemeClr val="tx1"/>
                </a:solidFill>
                <a:latin typeface="+mn-lt"/>
                <a:ea typeface="+mn-ea"/>
                <a:cs typeface="+mn-cs"/>
              </a:defRPr>
            </a:lvl9pPr>
          </a:lstStyle>
          <a:p>
            <a:pPr marL="0" lvl="1" indent="0" algn="ctr">
              <a:spcAft>
                <a:spcPts val="0"/>
              </a:spcAft>
              <a:buNone/>
            </a:pPr>
            <a:r>
              <a:rPr lang="de-DE" sz="1400" b="1" dirty="0" smtClean="0">
                <a:latin typeface="Arial" pitchFamily="34" charset="0"/>
                <a:ea typeface="ヒラギノ角ゴ Pro W3"/>
                <a:cs typeface="Arial" pitchFamily="34" charset="0"/>
              </a:rPr>
              <a:t>Seite</a:t>
            </a:r>
            <a:endParaRPr lang="en-US" sz="1400" b="1" dirty="0" smtClean="0">
              <a:latin typeface="Arial" pitchFamily="34" charset="0"/>
              <a:ea typeface="ヒラギノ角ゴ Pro W3"/>
              <a:cs typeface="Arial" pitchFamily="34" charset="0"/>
            </a:endParaRPr>
          </a:p>
          <a:p>
            <a:pPr marL="0" lvl="1" indent="0" algn="ctr">
              <a:spcAft>
                <a:spcPts val="0"/>
              </a:spcAft>
              <a:buNone/>
            </a:pPr>
            <a:endParaRPr lang="de-DE" sz="1400" b="1" dirty="0" smtClean="0">
              <a:latin typeface="Arial" pitchFamily="34" charset="0"/>
              <a:ea typeface="ヒラギノ角ゴ Pro W3"/>
              <a:cs typeface="Arial" pitchFamily="34" charset="0"/>
            </a:endParaRPr>
          </a:p>
          <a:p>
            <a:pPr marL="0" lvl="1" indent="0" algn="ctr">
              <a:spcAft>
                <a:spcPts val="0"/>
              </a:spcAft>
              <a:buNone/>
            </a:pPr>
            <a:r>
              <a:rPr lang="de-DE" sz="1400" b="1" dirty="0" smtClean="0">
                <a:latin typeface="Arial" pitchFamily="34" charset="0"/>
                <a:ea typeface="ヒラギノ角ゴ Pro W3"/>
                <a:cs typeface="Arial" pitchFamily="34" charset="0"/>
              </a:rPr>
              <a:t>4</a:t>
            </a:r>
          </a:p>
          <a:p>
            <a:pPr marL="0" lvl="1" indent="0" algn="ctr">
              <a:spcAft>
                <a:spcPts val="0"/>
              </a:spcAft>
              <a:buNone/>
            </a:pPr>
            <a:endParaRPr lang="en-US" sz="1400" b="1" dirty="0">
              <a:latin typeface="Arial" pitchFamily="34" charset="0"/>
              <a:ea typeface="ヒラギノ角ゴ Pro W3"/>
              <a:cs typeface="Arial" pitchFamily="34" charset="0"/>
            </a:endParaRPr>
          </a:p>
          <a:p>
            <a:pPr marL="0" lvl="1" indent="0" algn="ctr">
              <a:spcAft>
                <a:spcPts val="0"/>
              </a:spcAft>
              <a:buNone/>
            </a:pPr>
            <a:r>
              <a:rPr lang="en-US" sz="1400" b="1" dirty="0" smtClean="0">
                <a:latin typeface="Arial" pitchFamily="34" charset="0"/>
                <a:ea typeface="ヒラギノ角ゴ Pro W3"/>
                <a:cs typeface="Arial" pitchFamily="34" charset="0"/>
              </a:rPr>
              <a:t>5</a:t>
            </a:r>
          </a:p>
          <a:p>
            <a:pPr marL="0" lvl="1" indent="0" algn="ctr">
              <a:spcAft>
                <a:spcPts val="0"/>
              </a:spcAft>
              <a:buNone/>
            </a:pPr>
            <a:endParaRPr lang="en-US" sz="1400" b="1" dirty="0" smtClean="0">
              <a:latin typeface="Arial" pitchFamily="34" charset="0"/>
              <a:ea typeface="ヒラギノ角ゴ Pro W3"/>
              <a:cs typeface="Arial" pitchFamily="34" charset="0"/>
            </a:endParaRPr>
          </a:p>
          <a:p>
            <a:pPr marL="0" lvl="1" indent="0" algn="ctr">
              <a:spcAft>
                <a:spcPts val="0"/>
              </a:spcAft>
              <a:buNone/>
            </a:pPr>
            <a:r>
              <a:rPr lang="en-US" sz="1400" b="1" dirty="0" smtClean="0">
                <a:latin typeface="Arial" pitchFamily="34" charset="0"/>
                <a:ea typeface="ヒラギノ角ゴ Pro W3"/>
                <a:cs typeface="Arial" pitchFamily="34" charset="0"/>
              </a:rPr>
              <a:t>6 - 7</a:t>
            </a:r>
          </a:p>
          <a:p>
            <a:pPr marL="0" lvl="1" indent="0" algn="ctr">
              <a:spcAft>
                <a:spcPts val="0"/>
              </a:spcAft>
              <a:buNone/>
            </a:pPr>
            <a:endParaRPr lang="en-US" sz="1400" b="1" dirty="0" smtClean="0">
              <a:latin typeface="Arial" pitchFamily="34" charset="0"/>
              <a:ea typeface="ヒラギノ角ゴ Pro W3"/>
              <a:cs typeface="Arial" pitchFamily="34" charset="0"/>
            </a:endParaRPr>
          </a:p>
          <a:p>
            <a:pPr marL="0" lvl="1" indent="0" algn="ctr">
              <a:spcAft>
                <a:spcPts val="0"/>
              </a:spcAft>
              <a:buNone/>
            </a:pPr>
            <a:r>
              <a:rPr lang="de-DE" sz="1400" b="1" dirty="0" smtClean="0">
                <a:latin typeface="Arial" pitchFamily="34" charset="0"/>
                <a:ea typeface="ヒラギノ角ゴ Pro W3"/>
                <a:cs typeface="Arial" pitchFamily="34" charset="0"/>
              </a:rPr>
              <a:t>8</a:t>
            </a:r>
            <a:endParaRPr lang="en-US" sz="1400" b="1" dirty="0" smtClean="0">
              <a:latin typeface="Arial" pitchFamily="34" charset="0"/>
              <a:ea typeface="ヒラギノ角ゴ Pro W3"/>
              <a:cs typeface="Arial" pitchFamily="34" charset="0"/>
            </a:endParaRPr>
          </a:p>
          <a:p>
            <a:pPr marL="0" lvl="1" indent="0" algn="ctr">
              <a:spcAft>
                <a:spcPts val="0"/>
              </a:spcAft>
              <a:buNone/>
            </a:pPr>
            <a:endParaRPr lang="en-US" sz="1400" b="1" dirty="0" smtClean="0">
              <a:latin typeface="Arial" pitchFamily="34" charset="0"/>
              <a:ea typeface="ヒラギノ角ゴ Pro W3"/>
              <a:cs typeface="Arial" pitchFamily="34" charset="0"/>
            </a:endParaRPr>
          </a:p>
          <a:p>
            <a:pPr marL="0" lvl="1" indent="0" algn="ctr">
              <a:spcAft>
                <a:spcPts val="0"/>
              </a:spcAft>
              <a:buNone/>
            </a:pPr>
            <a:r>
              <a:rPr lang="de-DE" sz="1400" b="1" dirty="0">
                <a:latin typeface="Arial" pitchFamily="34" charset="0"/>
                <a:ea typeface="ヒラギノ角ゴ Pro W3"/>
                <a:cs typeface="Arial" pitchFamily="34" charset="0"/>
              </a:rPr>
              <a:t>8</a:t>
            </a:r>
          </a:p>
          <a:p>
            <a:pPr marL="0" lvl="1" indent="0" algn="ctr">
              <a:spcAft>
                <a:spcPts val="0"/>
              </a:spcAft>
              <a:buNone/>
            </a:pPr>
            <a:endParaRPr lang="de-DE" sz="1400" b="1" dirty="0" smtClean="0">
              <a:latin typeface="Arial" pitchFamily="34" charset="0"/>
              <a:ea typeface="ヒラギノ角ゴ Pro W3"/>
              <a:cs typeface="Arial" pitchFamily="34" charset="0"/>
            </a:endParaRPr>
          </a:p>
          <a:p>
            <a:pPr marL="0" lvl="1" indent="0" algn="ctr">
              <a:spcAft>
                <a:spcPts val="0"/>
              </a:spcAft>
              <a:buNone/>
            </a:pPr>
            <a:r>
              <a:rPr lang="de-DE" sz="1400" b="1" dirty="0">
                <a:latin typeface="Arial" pitchFamily="34" charset="0"/>
                <a:ea typeface="ヒラギノ角ゴ Pro W3"/>
                <a:cs typeface="Arial" pitchFamily="34" charset="0"/>
              </a:rPr>
              <a:t>9</a:t>
            </a:r>
            <a:endParaRPr lang="de-DE" sz="1400" b="1" dirty="0" smtClean="0">
              <a:latin typeface="Arial" pitchFamily="34" charset="0"/>
              <a:ea typeface="ヒラギノ角ゴ Pro W3"/>
              <a:cs typeface="Arial" pitchFamily="34" charset="0"/>
            </a:endParaRPr>
          </a:p>
          <a:p>
            <a:pPr marL="0" lvl="1" indent="0" algn="ctr">
              <a:spcAft>
                <a:spcPts val="0"/>
              </a:spcAft>
              <a:buNone/>
            </a:pPr>
            <a:endParaRPr lang="de-DE" sz="1400" b="1" dirty="0">
              <a:latin typeface="Arial" pitchFamily="34" charset="0"/>
              <a:ea typeface="ヒラギノ角ゴ Pro W3"/>
              <a:cs typeface="Arial" pitchFamily="34" charset="0"/>
            </a:endParaRPr>
          </a:p>
          <a:p>
            <a:pPr marL="0" lvl="1" indent="0" algn="ctr">
              <a:spcAft>
                <a:spcPts val="0"/>
              </a:spcAft>
              <a:buNone/>
            </a:pPr>
            <a:r>
              <a:rPr lang="de-DE" sz="1400" b="1" dirty="0">
                <a:latin typeface="Arial" pitchFamily="34" charset="0"/>
                <a:ea typeface="ヒラギノ角ゴ Pro W3"/>
                <a:cs typeface="Arial" pitchFamily="34" charset="0"/>
              </a:rPr>
              <a:t>9</a:t>
            </a:r>
          </a:p>
          <a:p>
            <a:pPr marL="0" lvl="1" indent="0" algn="ctr">
              <a:spcAft>
                <a:spcPts val="0"/>
              </a:spcAft>
              <a:buNone/>
            </a:pPr>
            <a:endParaRPr lang="de-DE" sz="1400" b="1" dirty="0" smtClean="0">
              <a:latin typeface="Arial" pitchFamily="34" charset="0"/>
              <a:ea typeface="ヒラギノ角ゴ Pro W3"/>
              <a:cs typeface="Arial" pitchFamily="34" charset="0"/>
            </a:endParaRPr>
          </a:p>
          <a:p>
            <a:pPr marL="0" lvl="1" indent="0" algn="ctr">
              <a:spcAft>
                <a:spcPts val="0"/>
              </a:spcAft>
              <a:buNone/>
            </a:pPr>
            <a:r>
              <a:rPr lang="de-DE" sz="1400" b="1" dirty="0" smtClean="0">
                <a:latin typeface="Arial" pitchFamily="34" charset="0"/>
                <a:ea typeface="ヒラギノ角ゴ Pro W3"/>
                <a:cs typeface="Arial" pitchFamily="34" charset="0"/>
              </a:rPr>
              <a:t>9</a:t>
            </a:r>
          </a:p>
          <a:p>
            <a:pPr marL="0" lvl="1" indent="0" algn="ctr">
              <a:spcAft>
                <a:spcPts val="0"/>
              </a:spcAft>
              <a:buNone/>
            </a:pPr>
            <a:endParaRPr lang="de-DE" sz="1400" b="1" dirty="0">
              <a:latin typeface="Arial" pitchFamily="34" charset="0"/>
              <a:ea typeface="ヒラギノ角ゴ Pro W3"/>
              <a:cs typeface="Arial" pitchFamily="34" charset="0"/>
            </a:endParaRPr>
          </a:p>
          <a:p>
            <a:pPr marL="0" lvl="1" indent="0" algn="ctr">
              <a:spcAft>
                <a:spcPts val="0"/>
              </a:spcAft>
              <a:buNone/>
            </a:pPr>
            <a:r>
              <a:rPr lang="de-DE" sz="1400" b="1" dirty="0" smtClean="0">
                <a:latin typeface="Arial" pitchFamily="34" charset="0"/>
                <a:ea typeface="ヒラギノ角ゴ Pro W3"/>
                <a:cs typeface="Arial" pitchFamily="34" charset="0"/>
              </a:rPr>
              <a:t>10</a:t>
            </a:r>
          </a:p>
          <a:p>
            <a:pPr marL="0" lvl="1" indent="0" algn="ctr">
              <a:spcAft>
                <a:spcPts val="0"/>
              </a:spcAft>
              <a:buNone/>
            </a:pPr>
            <a:endParaRPr lang="de-DE" sz="1400" b="1" dirty="0">
              <a:latin typeface="Arial" pitchFamily="34" charset="0"/>
              <a:ea typeface="ヒラギノ角ゴ Pro W3"/>
              <a:cs typeface="Arial" pitchFamily="34" charset="0"/>
            </a:endParaRPr>
          </a:p>
          <a:p>
            <a:pPr marL="0" lvl="1" indent="0" algn="ctr">
              <a:spcAft>
                <a:spcPts val="0"/>
              </a:spcAft>
              <a:buNone/>
            </a:pPr>
            <a:r>
              <a:rPr lang="de-DE" sz="1400" b="1" dirty="0" smtClean="0">
                <a:latin typeface="Arial" pitchFamily="34" charset="0"/>
                <a:ea typeface="ヒラギノ角ゴ Pro W3"/>
                <a:cs typeface="Arial" pitchFamily="34" charset="0"/>
              </a:rPr>
              <a:t>11 - 15</a:t>
            </a:r>
          </a:p>
          <a:p>
            <a:pPr marL="0" lvl="1" indent="0" algn="ctr">
              <a:spcAft>
                <a:spcPts val="0"/>
              </a:spcAft>
              <a:buNone/>
            </a:pPr>
            <a:endParaRPr lang="de-DE" sz="1400" b="1" dirty="0">
              <a:latin typeface="Arial" pitchFamily="34" charset="0"/>
              <a:ea typeface="ヒラギノ角ゴ Pro W3"/>
              <a:cs typeface="Arial" pitchFamily="34" charset="0"/>
            </a:endParaRPr>
          </a:p>
          <a:p>
            <a:pPr marL="0" lvl="1" indent="0" algn="ctr">
              <a:spcAft>
                <a:spcPts val="0"/>
              </a:spcAft>
              <a:buNone/>
            </a:pPr>
            <a:endParaRPr lang="de-DE" sz="1400" b="1" dirty="0" smtClean="0">
              <a:latin typeface="Arial" pitchFamily="34" charset="0"/>
              <a:ea typeface="ヒラギノ角ゴ Pro W3"/>
              <a:cs typeface="Arial" pitchFamily="34" charset="0"/>
            </a:endParaRPr>
          </a:p>
          <a:p>
            <a:pPr marL="0" lvl="1" indent="0" algn="ctr">
              <a:spcAft>
                <a:spcPts val="0"/>
              </a:spcAft>
              <a:buNone/>
            </a:pPr>
            <a:endParaRPr lang="de-DE" sz="1400" b="1" dirty="0">
              <a:latin typeface="Arial" pitchFamily="34" charset="0"/>
              <a:ea typeface="ヒラギノ角ゴ Pro W3"/>
              <a:cs typeface="Arial" pitchFamily="34" charset="0"/>
            </a:endParaRPr>
          </a:p>
          <a:p>
            <a:pPr marL="0" lvl="1" indent="0" algn="ctr">
              <a:spcAft>
                <a:spcPts val="0"/>
              </a:spcAft>
              <a:buNone/>
            </a:pPr>
            <a:endParaRPr lang="de-DE" sz="1400" b="1" dirty="0" smtClean="0">
              <a:latin typeface="Arial" pitchFamily="34" charset="0"/>
              <a:ea typeface="ヒラギノ角ゴ Pro W3"/>
              <a:cs typeface="Arial" pitchFamily="34" charset="0"/>
            </a:endParaRPr>
          </a:p>
          <a:p>
            <a:pPr marL="0" lvl="1" indent="0" algn="ctr">
              <a:spcAft>
                <a:spcPts val="0"/>
              </a:spcAft>
              <a:buNone/>
            </a:pPr>
            <a:endParaRPr lang="de-DE" sz="1400" b="1" dirty="0">
              <a:latin typeface="Arial" pitchFamily="34" charset="0"/>
              <a:ea typeface="ヒラギノ角ゴ Pro W3"/>
              <a:cs typeface="Arial" pitchFamily="34" charset="0"/>
            </a:endParaRPr>
          </a:p>
          <a:p>
            <a:pPr marL="0" lvl="1" indent="0" algn="ctr">
              <a:spcAft>
                <a:spcPts val="0"/>
              </a:spcAft>
              <a:buNone/>
            </a:pPr>
            <a:endParaRPr lang="de-DE" sz="1400" b="1" dirty="0" smtClean="0">
              <a:latin typeface="Arial" pitchFamily="34" charset="0"/>
              <a:ea typeface="ヒラギノ角ゴ Pro W3"/>
              <a:cs typeface="Arial" pitchFamily="34" charset="0"/>
            </a:endParaRPr>
          </a:p>
          <a:p>
            <a:pPr marL="0" lvl="1" indent="0" algn="ctr">
              <a:spcAft>
                <a:spcPts val="0"/>
              </a:spcAft>
              <a:buNone/>
            </a:pPr>
            <a:endParaRPr lang="de-DE" sz="1400" b="1" dirty="0">
              <a:latin typeface="Arial" pitchFamily="34" charset="0"/>
              <a:ea typeface="ヒラギノ角ゴ Pro W3"/>
              <a:cs typeface="Arial" pitchFamily="34" charset="0"/>
            </a:endParaRPr>
          </a:p>
          <a:p>
            <a:pPr marL="0" lvl="1" indent="0" algn="ctr">
              <a:spcAft>
                <a:spcPts val="0"/>
              </a:spcAft>
              <a:buNone/>
            </a:pPr>
            <a:endParaRPr lang="de-DE" sz="1400" b="1" dirty="0" smtClean="0">
              <a:latin typeface="Arial" pitchFamily="34" charset="0"/>
              <a:ea typeface="ヒラギノ角ゴ Pro W3"/>
              <a:cs typeface="Arial" pitchFamily="34" charset="0"/>
            </a:endParaRPr>
          </a:p>
          <a:p>
            <a:pPr marL="0" lvl="1" indent="0" algn="ctr">
              <a:spcAft>
                <a:spcPts val="0"/>
              </a:spcAft>
              <a:buNone/>
            </a:pPr>
            <a:r>
              <a:rPr lang="de-DE" sz="1400" b="1" dirty="0" smtClean="0">
                <a:latin typeface="Arial" pitchFamily="34" charset="0"/>
                <a:ea typeface="ヒラギノ角ゴ Pro W3"/>
                <a:cs typeface="Arial" pitchFamily="34" charset="0"/>
              </a:rPr>
              <a:t>16</a:t>
            </a:r>
          </a:p>
          <a:p>
            <a:pPr marL="0" lvl="1" indent="0" algn="ctr">
              <a:spcAft>
                <a:spcPts val="0"/>
              </a:spcAft>
              <a:buNone/>
            </a:pPr>
            <a:endParaRPr lang="de-DE" sz="1400" b="1" dirty="0">
              <a:latin typeface="Arial" pitchFamily="34" charset="0"/>
              <a:ea typeface="ヒラギノ角ゴ Pro W3"/>
              <a:cs typeface="Arial" pitchFamily="34" charset="0"/>
            </a:endParaRPr>
          </a:p>
          <a:p>
            <a:pPr marL="0" lvl="1" indent="0" algn="ctr">
              <a:spcAft>
                <a:spcPts val="0"/>
              </a:spcAft>
              <a:buNone/>
            </a:pPr>
            <a:r>
              <a:rPr lang="de-DE" sz="1400" b="1" dirty="0" smtClean="0">
                <a:latin typeface="Arial" pitchFamily="34" charset="0"/>
                <a:ea typeface="ヒラギノ角ゴ Pro W3"/>
                <a:cs typeface="Arial" pitchFamily="34" charset="0"/>
              </a:rPr>
              <a:t>17 - 18 </a:t>
            </a:r>
          </a:p>
        </p:txBody>
      </p:sp>
      <p:sp>
        <p:nvSpPr>
          <p:cNvPr id="2" name="Rechteck 1"/>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2815705924"/>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5"/>
          <p:cNvSpPr>
            <a:spLocks noGrp="1"/>
          </p:cNvSpPr>
          <p:nvPr>
            <p:ph type="body" sz="quarter" idx="10"/>
          </p:nvPr>
        </p:nvSpPr>
        <p:spPr/>
        <p:txBody>
          <a:bodyPr/>
          <a:lstStyle/>
          <a:p>
            <a:pPr marL="0" indent="0">
              <a:buNone/>
            </a:pPr>
            <a:r>
              <a:rPr lang="en-US" sz="1400" b="1" u="sng" dirty="0" err="1" smtClean="0">
                <a:latin typeface="Arial" pitchFamily="34" charset="0"/>
                <a:ea typeface="ヒラギノ角ゴ Pro W3"/>
                <a:cs typeface="Arial" pitchFamily="34" charset="0"/>
              </a:rPr>
              <a:t>Benzinmotor</a:t>
            </a:r>
            <a:endParaRPr lang="en-US" sz="1400" b="1" u="sng" dirty="0">
              <a:latin typeface="Arial" pitchFamily="34" charset="0"/>
              <a:ea typeface="ヒラギノ角ゴ Pro W3"/>
              <a:cs typeface="Arial" pitchFamily="34" charset="0"/>
            </a:endParaRPr>
          </a:p>
          <a:p>
            <a:endParaRPr lang="en-US" sz="1400" b="1" dirty="0">
              <a:latin typeface="Arial" pitchFamily="34" charset="0"/>
              <a:ea typeface="ヒラギノ角ゴ Pro W3"/>
              <a:cs typeface="Arial" pitchFamily="34" charset="0"/>
            </a:endParaRPr>
          </a:p>
          <a:p>
            <a:endParaRPr lang="en-US" sz="1400" b="1" dirty="0">
              <a:latin typeface="Arial" pitchFamily="34" charset="0"/>
              <a:ea typeface="ヒラギノ角ゴ Pro W3"/>
              <a:cs typeface="Arial" pitchFamily="34" charset="0"/>
            </a:endParaRPr>
          </a:p>
          <a:p>
            <a:endParaRPr lang="en-US" sz="1400" b="1" dirty="0">
              <a:latin typeface="Arial" pitchFamily="34" charset="0"/>
              <a:ea typeface="ヒラギノ角ゴ Pro W3"/>
              <a:cs typeface="Arial" pitchFamily="34" charset="0"/>
            </a:endParaRPr>
          </a:p>
          <a:p>
            <a:endParaRPr lang="en-US" sz="1400" b="1" dirty="0" smtClean="0">
              <a:latin typeface="Arial" pitchFamily="34" charset="0"/>
              <a:ea typeface="ヒラギノ角ゴ Pro W3"/>
              <a:cs typeface="Arial" pitchFamily="34" charset="0"/>
            </a:endParaRPr>
          </a:p>
          <a:p>
            <a:pPr marL="0" indent="0">
              <a:buNone/>
            </a:pPr>
            <a:endParaRPr lang="en-US" sz="1400" b="1" dirty="0" smtClean="0">
              <a:latin typeface="Arial" pitchFamily="34" charset="0"/>
              <a:ea typeface="ヒラギノ角ゴ Pro W3"/>
              <a:cs typeface="Arial" pitchFamily="34" charset="0"/>
            </a:endParaRPr>
          </a:p>
          <a:p>
            <a:pPr marL="0" indent="0">
              <a:buNone/>
            </a:pPr>
            <a:endParaRPr lang="en-US" sz="1400" b="1" dirty="0">
              <a:latin typeface="Arial" pitchFamily="34" charset="0"/>
              <a:ea typeface="ヒラギノ角ゴ Pro W3"/>
              <a:cs typeface="Arial" pitchFamily="34" charset="0"/>
            </a:endParaRPr>
          </a:p>
          <a:p>
            <a:pPr marL="0" indent="0">
              <a:buNone/>
            </a:pPr>
            <a:endParaRPr lang="en-US" sz="1400" b="1" dirty="0" smtClean="0">
              <a:latin typeface="Arial" pitchFamily="34" charset="0"/>
              <a:ea typeface="ヒラギノ角ゴ Pro W3"/>
              <a:cs typeface="Arial" pitchFamily="34" charset="0"/>
            </a:endParaRPr>
          </a:p>
          <a:p>
            <a:pPr marL="0" indent="0">
              <a:buNone/>
            </a:pPr>
            <a:endParaRPr lang="en-US" sz="1400" b="1" dirty="0" smtClean="0">
              <a:latin typeface="Arial" pitchFamily="34" charset="0"/>
              <a:ea typeface="ヒラギノ角ゴ Pro W3"/>
              <a:cs typeface="Arial" pitchFamily="34" charset="0"/>
            </a:endParaRPr>
          </a:p>
          <a:p>
            <a:pPr marL="0" indent="0">
              <a:buNone/>
            </a:pPr>
            <a:endParaRPr lang="en-US" sz="1400" b="1" dirty="0">
              <a:latin typeface="Arial" pitchFamily="34" charset="0"/>
              <a:ea typeface="ヒラギノ角ゴ Pro W3"/>
              <a:cs typeface="Arial" pitchFamily="34" charset="0"/>
            </a:endParaRPr>
          </a:p>
          <a:p>
            <a:pPr marL="0" indent="0">
              <a:buNone/>
            </a:pPr>
            <a:r>
              <a:rPr lang="en-US" sz="1400" b="1" u="sng" dirty="0" err="1" smtClean="0">
                <a:latin typeface="Arial" pitchFamily="34" charset="0"/>
                <a:ea typeface="ヒラギノ角ゴ Pro W3"/>
                <a:cs typeface="Arial" pitchFamily="34" charset="0"/>
              </a:rPr>
              <a:t>Getriebe</a:t>
            </a:r>
            <a:endParaRPr lang="en-US" sz="1400" b="1" u="sng" dirty="0">
              <a:latin typeface="Arial" pitchFamily="34" charset="0"/>
              <a:ea typeface="ヒラギノ角ゴ Pro W3"/>
              <a:cs typeface="Arial" pitchFamily="34" charset="0"/>
            </a:endParaRPr>
          </a:p>
          <a:p>
            <a:pPr marL="0" indent="0">
              <a:buNone/>
            </a:pPr>
            <a:endParaRPr lang="en-US" sz="1400" b="1" u="sng" dirty="0" smtClean="0">
              <a:latin typeface="Arial" pitchFamily="34" charset="0"/>
              <a:ea typeface="ヒラギノ角ゴ Pro W3"/>
              <a:cs typeface="Arial" pitchFamily="34" charset="0"/>
            </a:endParaRPr>
          </a:p>
          <a:p>
            <a:pPr marL="0" indent="0">
              <a:buNone/>
            </a:pPr>
            <a:endParaRPr lang="en-US" sz="1400" b="1" u="sng" dirty="0">
              <a:latin typeface="Arial" pitchFamily="34" charset="0"/>
              <a:ea typeface="ヒラギノ角ゴ Pro W3"/>
              <a:cs typeface="Arial" pitchFamily="34" charset="0"/>
            </a:endParaRPr>
          </a:p>
          <a:p>
            <a:pPr marL="0" indent="0">
              <a:buNone/>
            </a:pPr>
            <a:endParaRPr lang="en-US" sz="1400" b="1" u="sng" dirty="0" smtClean="0">
              <a:latin typeface="Arial" pitchFamily="34" charset="0"/>
              <a:ea typeface="ヒラギノ角ゴ Pro W3"/>
              <a:cs typeface="Arial" pitchFamily="34" charset="0"/>
            </a:endParaRPr>
          </a:p>
          <a:p>
            <a:pPr marL="0" indent="0">
              <a:buNone/>
            </a:pPr>
            <a:endParaRPr lang="en-US" sz="1400" b="1" u="sng" dirty="0">
              <a:latin typeface="Arial" pitchFamily="34" charset="0"/>
              <a:ea typeface="ヒラギノ角ゴ Pro W3"/>
              <a:cs typeface="Arial" pitchFamily="34" charset="0"/>
            </a:endParaRPr>
          </a:p>
          <a:p>
            <a:pPr marL="0" indent="0">
              <a:buNone/>
            </a:pPr>
            <a:endParaRPr lang="en-US" sz="1400" b="1" u="sng" dirty="0" smtClean="0">
              <a:latin typeface="Arial" pitchFamily="34" charset="0"/>
              <a:ea typeface="ヒラギノ角ゴ Pro W3"/>
              <a:cs typeface="Arial" pitchFamily="34" charset="0"/>
            </a:endParaRPr>
          </a:p>
          <a:p>
            <a:pPr marL="0" indent="0">
              <a:buNone/>
            </a:pPr>
            <a:r>
              <a:rPr lang="en-US" sz="1400" b="1" u="sng" dirty="0" err="1" smtClean="0">
                <a:latin typeface="Arial" pitchFamily="34" charset="0"/>
                <a:ea typeface="ヒラギノ角ゴ Pro W3"/>
                <a:cs typeface="Arial" pitchFamily="34" charset="0"/>
              </a:rPr>
              <a:t>Modelle</a:t>
            </a:r>
            <a:endParaRPr lang="en-US" sz="1400" b="1" u="sng" dirty="0" smtClean="0">
              <a:latin typeface="Arial" pitchFamily="34" charset="0"/>
              <a:ea typeface="ヒラギノ角ゴ Pro W3"/>
              <a:cs typeface="Arial" pitchFamily="34" charset="0"/>
            </a:endParaRPr>
          </a:p>
          <a:p>
            <a:pPr marL="0" indent="0">
              <a:buNone/>
            </a:pPr>
            <a:endParaRPr lang="en-US" sz="1400" b="1" dirty="0" smtClean="0">
              <a:latin typeface="Arial" pitchFamily="34" charset="0"/>
              <a:ea typeface="ヒラギノ角ゴ Pro W3"/>
              <a:cs typeface="Arial" pitchFamily="34" charset="0"/>
            </a:endParaRPr>
          </a:p>
        </p:txBody>
      </p:sp>
      <p:sp>
        <p:nvSpPr>
          <p:cNvPr id="39938" name="Title 2"/>
          <p:cNvSpPr>
            <a:spLocks noGrp="1"/>
          </p:cNvSpPr>
          <p:nvPr>
            <p:ph type="title"/>
          </p:nvPr>
        </p:nvSpPr>
        <p:spPr/>
        <p:txBody>
          <a:bodyPr/>
          <a:lstStyle/>
          <a:p>
            <a:r>
              <a:rPr lang="en-US" cap="none" dirty="0" smtClean="0">
                <a:latin typeface="Arial" pitchFamily="34" charset="0"/>
                <a:ea typeface="ヒラギノ角ゴ Pro W3"/>
                <a:cs typeface="Arial" pitchFamily="34" charset="0"/>
              </a:rPr>
              <a:t>FORD FOCUS RS - LIEFERPROGRAMM</a:t>
            </a:r>
          </a:p>
        </p:txBody>
      </p:sp>
      <p:sp>
        <p:nvSpPr>
          <p:cNvPr id="39939" name="Slide Number Placeholder 1"/>
          <p:cNvSpPr>
            <a:spLocks noGrp="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pitchFamily="34" charset="0"/>
                <a:ea typeface="ヒラギノ角ゴ Pro W3"/>
                <a:cs typeface="ヒラギノ角ゴ Pro W3"/>
              </a:defRPr>
            </a:lvl1pPr>
            <a:lvl2pPr marL="808998" indent="-311153" eaLnBrk="0" hangingPunct="0">
              <a:defRPr sz="2600">
                <a:solidFill>
                  <a:schemeClr val="tx1"/>
                </a:solidFill>
                <a:latin typeface="Arial" pitchFamily="34" charset="0"/>
                <a:ea typeface="ヒラギノ角ゴ Pro W3"/>
                <a:cs typeface="ヒラギノ角ゴ Pro W3"/>
              </a:defRPr>
            </a:lvl2pPr>
            <a:lvl3pPr marL="1244613" indent="-248923" eaLnBrk="0" hangingPunct="0">
              <a:defRPr sz="2600">
                <a:solidFill>
                  <a:schemeClr val="tx1"/>
                </a:solidFill>
                <a:latin typeface="Arial" pitchFamily="34" charset="0"/>
                <a:ea typeface="ヒラギノ角ゴ Pro W3"/>
                <a:cs typeface="ヒラギノ角ゴ Pro W3"/>
              </a:defRPr>
            </a:lvl3pPr>
            <a:lvl4pPr marL="1742458" indent="-248923" eaLnBrk="0" hangingPunct="0">
              <a:defRPr sz="2600">
                <a:solidFill>
                  <a:schemeClr val="tx1"/>
                </a:solidFill>
                <a:latin typeface="Arial" pitchFamily="34" charset="0"/>
                <a:ea typeface="ヒラギノ角ゴ Pro W3"/>
                <a:cs typeface="ヒラギノ角ゴ Pro W3"/>
              </a:defRPr>
            </a:lvl4pPr>
            <a:lvl5pPr marL="2240303" indent="-248923" eaLnBrk="0" hangingPunct="0">
              <a:defRPr sz="2600">
                <a:solidFill>
                  <a:schemeClr val="tx1"/>
                </a:solidFill>
                <a:latin typeface="Arial" pitchFamily="34" charset="0"/>
                <a:ea typeface="ヒラギノ角ゴ Pro W3"/>
                <a:cs typeface="ヒラギノ角ゴ Pro W3"/>
              </a:defRPr>
            </a:lvl5pPr>
            <a:lvl6pPr marL="273814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6pPr>
            <a:lvl7pPr marL="323599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7pPr>
            <a:lvl8pPr marL="373383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8pPr>
            <a:lvl9pPr marL="423168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9pPr>
          </a:lstStyle>
          <a:p>
            <a:pPr eaLnBrk="1" hangingPunct="1"/>
            <a:fld id="{01256AC1-3877-4111-A370-091A8F7DF2BE}" type="slidenum">
              <a:rPr lang="en-US" sz="900">
                <a:solidFill>
                  <a:srgbClr val="425968"/>
                </a:solidFill>
              </a:rPr>
              <a:pPr eaLnBrk="1" hangingPunct="1"/>
              <a:t>4</a:t>
            </a:fld>
            <a:endParaRPr lang="en-US" sz="900">
              <a:solidFill>
                <a:srgbClr val="425968"/>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986619853"/>
              </p:ext>
            </p:extLst>
          </p:nvPr>
        </p:nvGraphicFramePr>
        <p:xfrm>
          <a:off x="728954" y="6779237"/>
          <a:ext cx="6471046" cy="809390"/>
        </p:xfrm>
        <a:graphic>
          <a:graphicData uri="http://schemas.openxmlformats.org/drawingml/2006/table">
            <a:tbl>
              <a:tblPr>
                <a:tableStyleId>{2D5ABB26-0587-4C30-8999-92F81FD0307C}</a:tableStyleId>
              </a:tblPr>
              <a:tblGrid>
                <a:gridCol w="4246807"/>
                <a:gridCol w="2224239"/>
              </a:tblGrid>
              <a:tr h="395312">
                <a:tc>
                  <a:txBody>
                    <a:bodyPr/>
                    <a:lstStyle/>
                    <a:p>
                      <a:pPr algn="l" fontAlgn="ctr"/>
                      <a:r>
                        <a:rPr lang="de-DE" sz="1100" b="1" u="none" strike="noStrike" dirty="0" smtClean="0">
                          <a:effectLst/>
                        </a:rPr>
                        <a:t>Limousine, </a:t>
                      </a:r>
                      <a:r>
                        <a:rPr lang="de-DE" sz="1100" b="1" u="none" strike="noStrike" dirty="0">
                          <a:effectLst/>
                        </a:rPr>
                        <a:t>5-türig</a:t>
                      </a:r>
                      <a:endParaRPr lang="de-DE" sz="1100" b="1" i="0" u="none" strike="noStrike" dirty="0">
                        <a:solidFill>
                          <a:srgbClr val="474847"/>
                        </a:solidFill>
                        <a:effectLst/>
                        <a:latin typeface="+mn-lt"/>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u="none" strike="noStrike" dirty="0">
                          <a:effectLst/>
                          <a:latin typeface="Wingdings" pitchFamily="2" charset="2"/>
                        </a:rPr>
                        <a:t>ü</a:t>
                      </a:r>
                      <a:endParaRPr lang="de-DE" sz="1100" b="0" i="0" u="none" strike="noStrike" dirty="0">
                        <a:solidFill>
                          <a:srgbClr val="474847"/>
                        </a:solidFill>
                        <a:effectLst/>
                        <a:latin typeface="Wingdings" pitchFamily="2" charset="2"/>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078">
                <a:tc>
                  <a:txBody>
                    <a:bodyPr/>
                    <a:lstStyle/>
                    <a:p>
                      <a:pPr marL="0" marR="0" indent="0" algn="l" defTabSz="497845" rtl="0" eaLnBrk="1" fontAlgn="ctr" latinLnBrk="0" hangingPunct="1">
                        <a:lnSpc>
                          <a:spcPct val="100000"/>
                        </a:lnSpc>
                        <a:spcBef>
                          <a:spcPts val="0"/>
                        </a:spcBef>
                        <a:spcAft>
                          <a:spcPts val="0"/>
                        </a:spcAft>
                        <a:buClrTx/>
                        <a:buSzTx/>
                        <a:buFontTx/>
                        <a:buNone/>
                        <a:tabLst/>
                        <a:defRPr/>
                      </a:pPr>
                      <a:r>
                        <a:rPr lang="de-DE" sz="1100" u="none" strike="noStrike" dirty="0">
                          <a:effectLst/>
                        </a:rPr>
                        <a:t>– = nicht </a:t>
                      </a:r>
                      <a:r>
                        <a:rPr lang="de-DE" sz="1100" u="none" strike="noStrike" dirty="0" smtClean="0">
                          <a:effectLst/>
                        </a:rPr>
                        <a:t>lieferbar       </a:t>
                      </a:r>
                      <a:r>
                        <a:rPr lang="de-DE" sz="1100" u="none" strike="noStrike" dirty="0" smtClean="0">
                          <a:effectLst/>
                          <a:latin typeface="Wingdings" pitchFamily="2" charset="2"/>
                        </a:rPr>
                        <a:t>ü</a:t>
                      </a:r>
                      <a:r>
                        <a:rPr lang="de-DE" sz="1100" u="none" strike="noStrike" dirty="0" smtClean="0">
                          <a:effectLst/>
                        </a:rPr>
                        <a:t> = lieferbar</a:t>
                      </a:r>
                      <a:endParaRPr lang="de-DE" sz="1100" b="0" i="0" u="none" strike="noStrike" dirty="0" smtClean="0">
                        <a:solidFill>
                          <a:srgbClr val="474847"/>
                        </a:solidFill>
                        <a:effectLst/>
                        <a:latin typeface="+mn-lt"/>
                      </a:endParaRPr>
                    </a:p>
                  </a:txBody>
                  <a:tcPr marL="8406" marR="8406" marT="8406" marB="0" anchor="ctr">
                    <a:lnT w="12700" cap="flat" cmpd="sng" algn="ctr">
                      <a:solidFill>
                        <a:schemeClr val="tx1"/>
                      </a:solidFill>
                      <a:prstDash val="solid"/>
                      <a:round/>
                      <a:headEnd type="none" w="med" len="med"/>
                      <a:tailEnd type="none" w="med" len="med"/>
                    </a:lnT>
                  </a:tcPr>
                </a:tc>
                <a:tc>
                  <a:txBody>
                    <a:bodyPr/>
                    <a:lstStyle/>
                    <a:p>
                      <a:pPr marL="0" marR="0" indent="0" algn="l" defTabSz="497845" rtl="0" eaLnBrk="1" fontAlgn="ctr" latinLnBrk="0" hangingPunct="1">
                        <a:lnSpc>
                          <a:spcPct val="100000"/>
                        </a:lnSpc>
                        <a:spcBef>
                          <a:spcPts val="0"/>
                        </a:spcBef>
                        <a:spcAft>
                          <a:spcPts val="0"/>
                        </a:spcAft>
                        <a:buClrTx/>
                        <a:buSzTx/>
                        <a:buFontTx/>
                        <a:buNone/>
                        <a:tabLst/>
                        <a:defRPr/>
                      </a:pPr>
                      <a:endParaRPr lang="de-DE" sz="1100" b="0" i="0" u="none" strike="noStrike" dirty="0" smtClean="0">
                        <a:solidFill>
                          <a:srgbClr val="474847"/>
                        </a:solidFill>
                        <a:effectLst/>
                        <a:latin typeface="+mn-lt"/>
                      </a:endParaRPr>
                    </a:p>
                  </a:txBody>
                  <a:tcPr marL="8406" marR="8406" marT="8406" marB="0" anchor="ctr">
                    <a:lnT w="12700" cap="flat" cmpd="sng" algn="ctr">
                      <a:solidFill>
                        <a:schemeClr val="tx1"/>
                      </a:solidFill>
                      <a:prstDash val="solid"/>
                      <a:round/>
                      <a:headEnd type="none" w="med" len="med"/>
                      <a:tailEnd type="none" w="med" len="med"/>
                    </a:lnT>
                  </a:tcPr>
                </a:tc>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2953976644"/>
              </p:ext>
            </p:extLst>
          </p:nvPr>
        </p:nvGraphicFramePr>
        <p:xfrm>
          <a:off x="716688" y="1805965"/>
          <a:ext cx="6483312" cy="2752386"/>
        </p:xfrm>
        <a:graphic>
          <a:graphicData uri="http://schemas.openxmlformats.org/drawingml/2006/table">
            <a:tbl>
              <a:tblPr>
                <a:tableStyleId>{2D5ABB26-0587-4C30-8999-92F81FD0307C}</a:tableStyleId>
              </a:tblPr>
              <a:tblGrid>
                <a:gridCol w="2598179"/>
                <a:gridCol w="1628605"/>
                <a:gridCol w="2256528"/>
              </a:tblGrid>
              <a:tr h="750650">
                <a:tc rowSpan="2">
                  <a:txBody>
                    <a:bodyPr/>
                    <a:lstStyle/>
                    <a:p>
                      <a:pPr algn="l" fontAlgn="ctr"/>
                      <a:r>
                        <a:rPr lang="de-DE" sz="1100" b="1" u="none" strike="noStrike" dirty="0">
                          <a:effectLst/>
                        </a:rPr>
                        <a:t>Typ</a:t>
                      </a:r>
                      <a:endParaRPr lang="de-DE" sz="1100" b="1" i="0" u="none" strike="noStrike" dirty="0">
                        <a:solidFill>
                          <a:srgbClr val="000000"/>
                        </a:solidFill>
                        <a:effectLst/>
                        <a:latin typeface="Arial"/>
                      </a:endParaRPr>
                    </a:p>
                  </a:txBody>
                  <a:tcPr marL="8406" marR="8406" marT="8406"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de-DE" sz="1100" b="1" u="none" strike="noStrike" dirty="0">
                          <a:effectLst/>
                        </a:rPr>
                        <a:t> </a:t>
                      </a:r>
                      <a:endParaRPr lang="de-DE" sz="1100" b="1" i="0" u="none" strike="noStrike" dirty="0">
                        <a:solidFill>
                          <a:srgbClr val="000000"/>
                        </a:solidFill>
                        <a:effectLst/>
                        <a:latin typeface="Arial"/>
                      </a:endParaRPr>
                    </a:p>
                  </a:txBody>
                  <a:tcPr marL="8406" marR="8406" marT="8406"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1" u="none" strike="noStrike" dirty="0" smtClean="0">
                          <a:effectLst/>
                        </a:rPr>
                        <a:t>2,3 l</a:t>
                      </a:r>
                      <a:r>
                        <a:rPr lang="de-DE" sz="1100" b="1" i="0" u="none" strike="noStrike" baseline="0" dirty="0">
                          <a:solidFill>
                            <a:srgbClr val="000000"/>
                          </a:solidFill>
                          <a:effectLst/>
                          <a:latin typeface="Arial"/>
                        </a:rPr>
                        <a:t> </a:t>
                      </a:r>
                      <a:r>
                        <a:rPr lang="de-DE" sz="1100" b="1" u="none" strike="noStrike" dirty="0" err="1" smtClean="0">
                          <a:effectLst/>
                        </a:rPr>
                        <a:t>EcoBoost</a:t>
                      </a:r>
                      <a:endParaRPr lang="de-DE" sz="1100" b="1" i="0" u="none" strike="noStrike" dirty="0">
                        <a:solidFill>
                          <a:srgbClr val="000000"/>
                        </a:solidFill>
                        <a:effectLst/>
                        <a:latin typeface="Arial"/>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50217">
                <a:tc vMerge="1">
                  <a:txBody>
                    <a:bodyPr/>
                    <a:lstStyle/>
                    <a:p>
                      <a:endParaRPr lang="de-DE"/>
                    </a:p>
                  </a:txBody>
                  <a:tcPr/>
                </a:tc>
                <a:tc vMerge="1">
                  <a:txBody>
                    <a:bodyPr/>
                    <a:lstStyle/>
                    <a:p>
                      <a:endParaRPr lang="de-DE"/>
                    </a:p>
                  </a:txBody>
                  <a:tcPr/>
                </a:tc>
                <a:tc>
                  <a:txBody>
                    <a:bodyPr/>
                    <a:lstStyle/>
                    <a:p>
                      <a:pPr algn="ctr" fontAlgn="ctr"/>
                      <a:r>
                        <a:rPr lang="de-DE" sz="1100" b="1" u="none" strike="noStrike" dirty="0">
                          <a:effectLst/>
                        </a:rPr>
                        <a:t> </a:t>
                      </a:r>
                      <a:endParaRPr lang="de-DE" sz="1100" b="1" i="0" u="none" strike="noStrike" dirty="0">
                        <a:solidFill>
                          <a:srgbClr val="000000"/>
                        </a:solidFill>
                        <a:effectLst/>
                        <a:latin typeface="Arial"/>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250217">
                <a:tc rowSpan="2">
                  <a:txBody>
                    <a:bodyPr/>
                    <a:lstStyle/>
                    <a:p>
                      <a:pPr algn="l" fontAlgn="ctr"/>
                      <a:r>
                        <a:rPr lang="de-DE" sz="1100" b="1" u="none" strike="noStrike" dirty="0">
                          <a:effectLst/>
                        </a:rPr>
                        <a:t>Leistung</a:t>
                      </a:r>
                      <a:endParaRPr lang="de-DE" sz="1100" b="1" i="0" u="none" strike="noStrike" dirty="0">
                        <a:solidFill>
                          <a:srgbClr val="000000"/>
                        </a:solidFill>
                        <a:effectLst/>
                        <a:latin typeface="Arial"/>
                      </a:endParaRPr>
                    </a:p>
                  </a:txBody>
                  <a:tcPr marL="8406" marR="8406" marT="8406"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u="none" strike="noStrike" dirty="0">
                          <a:effectLst/>
                        </a:rPr>
                        <a:t>kW</a:t>
                      </a:r>
                      <a:endParaRPr lang="de-DE" sz="1100" b="0" i="0" u="none" strike="noStrike" dirty="0">
                        <a:solidFill>
                          <a:srgbClr val="000000"/>
                        </a:solidFill>
                        <a:effectLst/>
                        <a:latin typeface="Arial"/>
                      </a:endParaRPr>
                    </a:p>
                  </a:txBody>
                  <a:tcPr marL="8406" marR="8406" marT="8406"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de-DE" sz="1100" b="0" i="0" u="none" strike="noStrike" dirty="0" smtClean="0">
                          <a:solidFill>
                            <a:srgbClr val="000000"/>
                          </a:solidFill>
                          <a:effectLst/>
                          <a:latin typeface="Arial"/>
                        </a:rPr>
                        <a:t>257</a:t>
                      </a:r>
                      <a:endParaRPr lang="de-DE" sz="1100" b="0" i="0" u="none" strike="noStrike" dirty="0">
                        <a:solidFill>
                          <a:srgbClr val="000000"/>
                        </a:solidFill>
                        <a:effectLst/>
                        <a:latin typeface="Arial"/>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50217">
                <a:tc vMerge="1">
                  <a:txBody>
                    <a:bodyPr/>
                    <a:lstStyle/>
                    <a:p>
                      <a:endParaRPr lang="de-DE"/>
                    </a:p>
                  </a:txBody>
                  <a:tcPr/>
                </a:tc>
                <a:tc>
                  <a:txBody>
                    <a:bodyPr/>
                    <a:lstStyle/>
                    <a:p>
                      <a:pPr algn="ctr" fontAlgn="ctr"/>
                      <a:r>
                        <a:rPr lang="de-DE" sz="1100" b="0" u="none" strike="noStrike">
                          <a:effectLst/>
                        </a:rPr>
                        <a:t>PS</a:t>
                      </a:r>
                      <a:endParaRPr lang="de-DE" sz="1100" b="0" i="0" u="none" strike="noStrike">
                        <a:solidFill>
                          <a:srgbClr val="000000"/>
                        </a:solidFill>
                        <a:effectLst/>
                        <a:latin typeface="Arial"/>
                      </a:endParaRPr>
                    </a:p>
                  </a:txBody>
                  <a:tcPr marL="8406" marR="8406" marT="8406"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dirty="0" smtClean="0">
                          <a:solidFill>
                            <a:srgbClr val="000000"/>
                          </a:solidFill>
                          <a:effectLst/>
                          <a:latin typeface="Arial"/>
                        </a:rPr>
                        <a:t>350</a:t>
                      </a:r>
                      <a:endParaRPr lang="de-DE" sz="1100" b="0" i="0" u="none" strike="noStrike" dirty="0">
                        <a:solidFill>
                          <a:srgbClr val="000000"/>
                        </a:solidFill>
                        <a:effectLst/>
                        <a:latin typeface="Arial"/>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250217">
                <a:tc gridSpan="2">
                  <a:txBody>
                    <a:bodyPr/>
                    <a:lstStyle/>
                    <a:p>
                      <a:pPr algn="l" fontAlgn="ctr"/>
                      <a:r>
                        <a:rPr lang="de-DE" sz="1100" b="1" u="none" strike="noStrike" smtClean="0">
                          <a:effectLst/>
                        </a:rPr>
                        <a:t>Abgasnorm</a:t>
                      </a:r>
                      <a:endParaRPr lang="de-DE" sz="1100" b="1" i="0" u="none" strike="noStrike" dirty="0">
                        <a:solidFill>
                          <a:srgbClr val="000000"/>
                        </a:solidFill>
                        <a:effectLst/>
                        <a:latin typeface="Arial"/>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a:txBody>
                    <a:bodyPr/>
                    <a:lstStyle/>
                    <a:p>
                      <a:pPr algn="ctr" fontAlgn="ctr"/>
                      <a:r>
                        <a:rPr lang="de-DE" sz="1100" u="none" strike="noStrike" dirty="0" smtClean="0">
                          <a:effectLst/>
                        </a:rPr>
                        <a:t>Euro 6</a:t>
                      </a:r>
                      <a:endParaRPr lang="de-DE" sz="1100" b="0" i="0" u="none" strike="noStrike" dirty="0">
                        <a:solidFill>
                          <a:srgbClr val="000000"/>
                        </a:solidFill>
                        <a:effectLst/>
                        <a:latin typeface="Arial"/>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0217">
                <a:tc gridSpan="2">
                  <a:txBody>
                    <a:bodyPr/>
                    <a:lstStyle/>
                    <a:p>
                      <a:pPr marL="0" marR="0" indent="0" algn="l" defTabSz="497845" rtl="0" eaLnBrk="1" fontAlgn="ctr" latinLnBrk="0" hangingPunct="1">
                        <a:lnSpc>
                          <a:spcPct val="100000"/>
                        </a:lnSpc>
                        <a:spcBef>
                          <a:spcPts val="0"/>
                        </a:spcBef>
                        <a:spcAft>
                          <a:spcPts val="0"/>
                        </a:spcAft>
                        <a:buClrTx/>
                        <a:buSzTx/>
                        <a:buFontTx/>
                        <a:buNone/>
                        <a:tabLst/>
                        <a:defRPr/>
                      </a:pPr>
                      <a:r>
                        <a:rPr lang="de-DE" sz="1100" b="1" u="none" strike="noStrike" smtClean="0">
                          <a:effectLst/>
                        </a:rPr>
                        <a:t>CO</a:t>
                      </a:r>
                      <a:r>
                        <a:rPr lang="de-DE" sz="1100" b="1" u="none" strike="noStrike" baseline="-25000" smtClean="0">
                          <a:effectLst/>
                        </a:rPr>
                        <a:t>2</a:t>
                      </a:r>
                      <a:r>
                        <a:rPr lang="de-DE" sz="1100" b="1" u="none" strike="noStrike" smtClean="0">
                          <a:effectLst/>
                        </a:rPr>
                        <a:t>-Effizienzklasse</a:t>
                      </a:r>
                      <a:endParaRPr lang="de-DE" sz="1100" b="1" i="0" u="none" strike="noStrike" smtClean="0">
                        <a:solidFill>
                          <a:srgbClr val="000000"/>
                        </a:solidFill>
                        <a:effectLst/>
                        <a:latin typeface="+mn-lt"/>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a:txBody>
                    <a:bodyPr/>
                    <a:lstStyle/>
                    <a:p>
                      <a:pPr algn="ctr" fontAlgn="ctr"/>
                      <a:r>
                        <a:rPr lang="de-DE" sz="1100" b="0" i="0" u="none" strike="noStrike" dirty="0" smtClean="0">
                          <a:solidFill>
                            <a:srgbClr val="000000"/>
                          </a:solidFill>
                          <a:effectLst/>
                          <a:latin typeface="Arial"/>
                        </a:rPr>
                        <a:t>E</a:t>
                      </a:r>
                      <a:endParaRPr lang="de-DE" sz="1100" b="0" i="0" u="none" strike="noStrike" dirty="0">
                        <a:solidFill>
                          <a:srgbClr val="000000"/>
                        </a:solidFill>
                        <a:effectLst/>
                        <a:latin typeface="Arial"/>
                      </a:endParaRPr>
                    </a:p>
                  </a:txBody>
                  <a:tcPr marL="8406" marR="8406" marT="840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50651">
                <a:tc gridSpan="3">
                  <a:txBody>
                    <a:bodyPr/>
                    <a:lstStyle/>
                    <a:p>
                      <a:pPr algn="l" fontAlgn="ctr"/>
                      <a:endParaRPr lang="de-DE" sz="1100" b="0" i="0" u="none" strike="noStrike" dirty="0">
                        <a:solidFill>
                          <a:srgbClr val="000000"/>
                        </a:solidFill>
                        <a:effectLst/>
                        <a:latin typeface="Arial"/>
                      </a:endParaRPr>
                    </a:p>
                  </a:txBody>
                  <a:tcPr marL="8406" marR="8406" marT="8406" marB="0" anchor="ctr">
                    <a:lnT w="12700" cap="flat" cmpd="sng" algn="ctr">
                      <a:solidFill>
                        <a:schemeClr val="tx1"/>
                      </a:solidFill>
                      <a:prstDash val="solid"/>
                      <a:round/>
                      <a:headEnd type="none" w="med" len="med"/>
                      <a:tailEnd type="none" w="med" len="med"/>
                    </a:lnT>
                  </a:tcPr>
                </a:tc>
                <a:tc hMerge="1">
                  <a:txBody>
                    <a:bodyPr/>
                    <a:lstStyle/>
                    <a:p>
                      <a:endParaRPr lang="de-DE"/>
                    </a:p>
                  </a:txBody>
                  <a:tcPr/>
                </a:tc>
                <a:tc hMerge="1">
                  <a:txBody>
                    <a:bodyPr/>
                    <a:lstStyle/>
                    <a:p>
                      <a:pPr algn="l" fontAlgn="b"/>
                      <a:endParaRPr lang="de-DE" sz="1200" b="0" i="0" u="none" strike="noStrike" dirty="0">
                        <a:solidFill>
                          <a:srgbClr val="000000"/>
                        </a:solidFill>
                        <a:effectLst/>
                        <a:latin typeface="Arial"/>
                      </a:endParaRPr>
                    </a:p>
                  </a:txBody>
                  <a:tcPr marL="8406" marR="8406" marT="8406" marB="0" anchor="b">
                    <a:lnT w="12700" cap="flat" cmpd="sng" algn="ctr">
                      <a:solidFill>
                        <a:schemeClr val="tx1"/>
                      </a:solidFill>
                      <a:prstDash val="solid"/>
                      <a:round/>
                      <a:headEnd type="none" w="med" len="med"/>
                      <a:tailEnd type="none" w="med" len="med"/>
                    </a:lnT>
                  </a:tcPr>
                </a:tc>
              </a:tr>
            </a:tbl>
          </a:graphicData>
        </a:graphic>
      </p:graphicFrame>
      <p:graphicFrame>
        <p:nvGraphicFramePr>
          <p:cNvPr id="2" name="Tabelle 1"/>
          <p:cNvGraphicFramePr>
            <a:graphicFrameLocks noGrp="1"/>
          </p:cNvGraphicFramePr>
          <p:nvPr>
            <p:extLst>
              <p:ext uri="{D42A27DB-BD31-4B8C-83A1-F6EECF244321}">
                <p14:modId xmlns:p14="http://schemas.microsoft.com/office/powerpoint/2010/main" val="2341323410"/>
              </p:ext>
            </p:extLst>
          </p:nvPr>
        </p:nvGraphicFramePr>
        <p:xfrm>
          <a:off x="728954" y="4941309"/>
          <a:ext cx="6471046" cy="731520"/>
        </p:xfrm>
        <a:graphic>
          <a:graphicData uri="http://schemas.openxmlformats.org/drawingml/2006/table">
            <a:tbl>
              <a:tblPr firstRow="1" bandRow="1">
                <a:tableStyleId>{5C22544A-7EE6-4342-B048-85BDC9FD1C3A}</a:tableStyleId>
              </a:tblPr>
              <a:tblGrid>
                <a:gridCol w="4223056"/>
                <a:gridCol w="2247990"/>
              </a:tblGrid>
              <a:tr h="354022">
                <a:tc>
                  <a:txBody>
                    <a:bodyPr/>
                    <a:lstStyle/>
                    <a:p>
                      <a:r>
                        <a:rPr lang="de-DE" sz="1100" dirty="0" smtClean="0">
                          <a:solidFill>
                            <a:srgbClr val="474847"/>
                          </a:solidFill>
                        </a:rPr>
                        <a:t>6-Gang-manuell</a:t>
                      </a:r>
                      <a:endParaRPr lang="de-DE" sz="1100" dirty="0">
                        <a:solidFill>
                          <a:srgbClr val="474847"/>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97845" rtl="0" eaLnBrk="1" fontAlgn="ctr" latinLnBrk="0" hangingPunct="1">
                        <a:lnSpc>
                          <a:spcPct val="100000"/>
                        </a:lnSpc>
                        <a:spcBef>
                          <a:spcPts val="0"/>
                        </a:spcBef>
                        <a:spcAft>
                          <a:spcPts val="0"/>
                        </a:spcAft>
                        <a:buClrTx/>
                        <a:buSzTx/>
                        <a:buFontTx/>
                        <a:buNone/>
                        <a:tabLst/>
                        <a:defRPr/>
                      </a:pPr>
                      <a:endParaRPr lang="de-DE" sz="1400" u="none" strike="noStrike" dirty="0" smtClean="0">
                        <a:effectLst/>
                        <a:latin typeface="Wingdings" pitchFamily="2" charset="2"/>
                      </a:endParaRPr>
                    </a:p>
                    <a:p>
                      <a:pPr marL="0" marR="0" lvl="0" indent="0" algn="ctr" defTabSz="497845" rtl="0" eaLnBrk="1" fontAlgn="ctr" latinLnBrk="0" hangingPunct="1">
                        <a:lnSpc>
                          <a:spcPct val="100000"/>
                        </a:lnSpc>
                        <a:spcBef>
                          <a:spcPts val="0"/>
                        </a:spcBef>
                        <a:spcAft>
                          <a:spcPts val="0"/>
                        </a:spcAft>
                        <a:buClrTx/>
                        <a:buSzTx/>
                        <a:buFontTx/>
                        <a:buNone/>
                        <a:tabLst/>
                        <a:defRPr/>
                      </a:pPr>
                      <a:r>
                        <a:rPr lang="de-DE" sz="1400" u="none" strike="noStrike" dirty="0" smtClean="0">
                          <a:effectLst/>
                          <a:latin typeface="Wingdings" pitchFamily="2" charset="2"/>
                        </a:rPr>
                        <a:t>ü</a:t>
                      </a:r>
                      <a:r>
                        <a:rPr kumimoji="0" lang="de-DE" sz="1100" b="0" i="0" u="none" strike="noStrike" kern="1200" cap="none" spc="0" normalizeH="0" baseline="0" noProof="0" dirty="0" smtClean="0">
                          <a:ln>
                            <a:noFill/>
                          </a:ln>
                          <a:solidFill>
                            <a:srgbClr val="474847"/>
                          </a:solidFill>
                          <a:effectLst/>
                          <a:uLnTx/>
                          <a:uFillTx/>
                          <a:latin typeface="Wingdings" pitchFamily="2" charset="2"/>
                          <a:ea typeface="+mn-ea"/>
                          <a:cs typeface="+mn-cs"/>
                        </a:rPr>
                        <a:t>ü</a:t>
                      </a:r>
                    </a:p>
                    <a:p>
                      <a:pPr marL="0" marR="0" indent="0" algn="l" defTabSz="497845" rtl="0" eaLnBrk="1" fontAlgn="auto" latinLnBrk="0" hangingPunct="1">
                        <a:lnSpc>
                          <a:spcPct val="100000"/>
                        </a:lnSpc>
                        <a:spcBef>
                          <a:spcPts val="0"/>
                        </a:spcBef>
                        <a:spcAft>
                          <a:spcPts val="0"/>
                        </a:spcAft>
                        <a:buClrTx/>
                        <a:buSzTx/>
                        <a:buFontTx/>
                        <a:buNone/>
                        <a:tabLst/>
                        <a:defRPr/>
                      </a:pPr>
                      <a:endParaRPr lang="de-DE" sz="1400" dirty="0">
                        <a:solidFill>
                          <a:srgbClr val="474847"/>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Rechteck 8"/>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2160252364"/>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5"/>
          <p:cNvSpPr>
            <a:spLocks noGrp="1"/>
          </p:cNvSpPr>
          <p:nvPr>
            <p:ph type="body" sz="quarter" idx="10"/>
          </p:nvPr>
        </p:nvSpPr>
        <p:spPr>
          <a:xfrm>
            <a:off x="720000" y="1125663"/>
            <a:ext cx="6480000" cy="8588353"/>
          </a:xfrm>
        </p:spPr>
        <p:txBody>
          <a:bodyPr/>
          <a:lstStyle/>
          <a:p>
            <a:pPr marL="0" indent="0">
              <a:buNone/>
              <a:tabLst>
                <a:tab pos="1703388" algn="l"/>
              </a:tabLst>
            </a:pPr>
            <a:r>
              <a:rPr lang="en-US" sz="1400" b="1" u="sng" dirty="0" err="1" smtClean="0">
                <a:solidFill>
                  <a:srgbClr val="000000"/>
                </a:solidFill>
                <a:latin typeface="Arial" pitchFamily="34" charset="0"/>
                <a:ea typeface="ヒラギノ角ゴ Pro W3"/>
                <a:cs typeface="Arial" pitchFamily="34" charset="0"/>
              </a:rPr>
              <a:t>Karosserie</a:t>
            </a:r>
            <a:endParaRPr lang="en-US" sz="1400" b="1" u="sng" dirty="0" smtClean="0">
              <a:solidFill>
                <a:srgbClr val="000000"/>
              </a:solidFill>
              <a:latin typeface="Arial" pitchFamily="34" charset="0"/>
              <a:ea typeface="ヒラギノ角ゴ Pro W3"/>
              <a:cs typeface="Arial" pitchFamily="34" charset="0"/>
            </a:endParaRPr>
          </a:p>
          <a:p>
            <a:pPr>
              <a:tabLst>
                <a:tab pos="1703388" algn="l"/>
              </a:tabLst>
            </a:pPr>
            <a:r>
              <a:rPr lang="de-DE" sz="1100" b="1" dirty="0">
                <a:solidFill>
                  <a:srgbClr val="000000"/>
                </a:solidFill>
                <a:latin typeface="Arial" pitchFamily="34" charset="0"/>
                <a:ea typeface="ヒラギノ角ゴ Pro W3"/>
                <a:cs typeface="Arial" pitchFamily="34" charset="0"/>
              </a:rPr>
              <a:t>Karosserie-Struktur:</a:t>
            </a:r>
            <a:r>
              <a:rPr lang="de-DE" sz="1100" dirty="0">
                <a:solidFill>
                  <a:srgbClr val="000000"/>
                </a:solidFill>
                <a:latin typeface="Arial" pitchFamily="34" charset="0"/>
                <a:ea typeface="ヒラギノ角ゴ Pro W3"/>
                <a:cs typeface="Arial" pitchFamily="34" charset="0"/>
              </a:rPr>
              <a:t> 	</a:t>
            </a:r>
            <a:r>
              <a:rPr lang="de-DE" sz="1100" dirty="0" smtClean="0">
                <a:solidFill>
                  <a:srgbClr val="000000"/>
                </a:solidFill>
                <a:latin typeface="Arial" pitchFamily="34" charset="0"/>
                <a:ea typeface="ヒラギノ角ゴ Pro W3"/>
                <a:cs typeface="Arial" pitchFamily="34" charset="0"/>
              </a:rPr>
              <a:t>Computeroptimierte</a:t>
            </a:r>
            <a:r>
              <a:rPr lang="de-DE" sz="1100" dirty="0">
                <a:solidFill>
                  <a:srgbClr val="000000"/>
                </a:solidFill>
                <a:latin typeface="Arial" pitchFamily="34" charset="0"/>
                <a:ea typeface="ヒラギノ角ゴ Pro W3"/>
                <a:cs typeface="Arial" pitchFamily="34" charset="0"/>
              </a:rPr>
              <a:t>, besonders verwindungssteife </a:t>
            </a:r>
            <a:r>
              <a:rPr lang="de-DE" sz="1100" dirty="0" smtClean="0">
                <a:solidFill>
                  <a:srgbClr val="000000"/>
                </a:solidFill>
                <a:latin typeface="Arial" pitchFamily="34" charset="0"/>
                <a:ea typeface="ヒラギノ角ゴ Pro W3"/>
                <a:cs typeface="Arial" pitchFamily="34" charset="0"/>
              </a:rPr>
              <a:t>Ganzstahl-Karosserie</a:t>
            </a:r>
            <a:endParaRPr lang="en-US" sz="1100" dirty="0">
              <a:solidFill>
                <a:srgbClr val="000000"/>
              </a:solidFill>
              <a:latin typeface="Arial" pitchFamily="34" charset="0"/>
              <a:ea typeface="ヒラギノ角ゴ Pro W3"/>
              <a:cs typeface="Arial" pitchFamily="34" charset="0"/>
            </a:endParaRPr>
          </a:p>
          <a:p>
            <a:pPr>
              <a:tabLst>
                <a:tab pos="1703388" algn="l"/>
              </a:tabLst>
            </a:pPr>
            <a:endParaRPr lang="de-DE" sz="1100" b="1" dirty="0" smtClean="0">
              <a:solidFill>
                <a:srgbClr val="FF0000"/>
              </a:solidFill>
              <a:latin typeface="Arial" pitchFamily="34" charset="0"/>
              <a:ea typeface="ヒラギノ角ゴ Pro W3"/>
              <a:cs typeface="Arial" pitchFamily="34" charset="0"/>
            </a:endParaRPr>
          </a:p>
          <a:p>
            <a:pPr>
              <a:tabLst>
                <a:tab pos="1703388" algn="l"/>
              </a:tabLst>
            </a:pPr>
            <a:r>
              <a:rPr lang="de-DE" sz="1100" b="1" dirty="0" smtClean="0">
                <a:solidFill>
                  <a:srgbClr val="000000"/>
                </a:solidFill>
                <a:latin typeface="Arial" pitchFamily="34" charset="0"/>
                <a:ea typeface="ヒラギノ角ゴ Pro W3"/>
                <a:cs typeface="Arial" pitchFamily="34" charset="0"/>
              </a:rPr>
              <a:t>Korrosionsschutz</a:t>
            </a:r>
            <a:r>
              <a:rPr lang="de-DE" sz="1100" b="1" dirty="0">
                <a:solidFill>
                  <a:srgbClr val="000000"/>
                </a:solidFill>
                <a:latin typeface="Arial" pitchFamily="34" charset="0"/>
                <a:ea typeface="ヒラギノ角ゴ Pro W3"/>
                <a:cs typeface="Arial" pitchFamily="34" charset="0"/>
              </a:rPr>
              <a:t>:</a:t>
            </a:r>
            <a:r>
              <a:rPr lang="de-DE" sz="1100" dirty="0">
                <a:solidFill>
                  <a:srgbClr val="000000"/>
                </a:solidFill>
                <a:latin typeface="Arial" pitchFamily="34" charset="0"/>
                <a:ea typeface="ヒラギノ角ゴ Pro W3"/>
                <a:cs typeface="Arial" pitchFamily="34" charset="0"/>
              </a:rPr>
              <a:t> </a:t>
            </a:r>
            <a:r>
              <a:rPr lang="de-DE" sz="1100" dirty="0" smtClean="0">
                <a:solidFill>
                  <a:srgbClr val="0000FF"/>
                </a:solidFill>
                <a:latin typeface="Arial" pitchFamily="34" charset="0"/>
                <a:ea typeface="ヒラギノ角ゴ Pro W3"/>
                <a:cs typeface="Arial" pitchFamily="34" charset="0"/>
              </a:rPr>
              <a:t>	</a:t>
            </a:r>
            <a:r>
              <a:rPr lang="de-DE" sz="1100" dirty="0">
                <a:latin typeface="Arial" pitchFamily="34" charset="0"/>
                <a:ea typeface="ヒラギノ角ゴ Pro W3"/>
                <a:cs typeface="Arial" pitchFamily="34" charset="0"/>
              </a:rPr>
              <a:t>Lack- und Karosserie-Schutzprogramm mit </a:t>
            </a:r>
            <a:r>
              <a:rPr lang="de-DE" sz="1100" dirty="0" smtClean="0">
                <a:latin typeface="Arial" pitchFamily="34" charset="0"/>
                <a:ea typeface="ヒラギノ角ゴ Pro W3"/>
                <a:cs typeface="Arial" pitchFamily="34" charset="0"/>
              </a:rPr>
              <a:t>6-fach-Beschichtung und 	sorgfältiger </a:t>
            </a:r>
            <a:r>
              <a:rPr lang="de-DE" sz="1100" dirty="0">
                <a:latin typeface="Arial" pitchFamily="34" charset="0"/>
                <a:ea typeface="ヒラギノ角ゴ Pro W3"/>
                <a:cs typeface="Arial" pitchFamily="34" charset="0"/>
              </a:rPr>
              <a:t>Verzinkung aller Stahl-Elemente; Versiegelung des Decklacks </a:t>
            </a:r>
            <a:r>
              <a:rPr lang="de-DE" sz="1100" dirty="0" smtClean="0">
                <a:latin typeface="Arial" pitchFamily="34" charset="0"/>
                <a:ea typeface="ヒラギノ角ゴ Pro W3"/>
                <a:cs typeface="Arial" pitchFamily="34" charset="0"/>
              </a:rPr>
              <a:t>	mit </a:t>
            </a:r>
            <a:r>
              <a:rPr lang="de-DE" sz="1100" dirty="0">
                <a:latin typeface="Arial" pitchFamily="34" charset="0"/>
                <a:ea typeface="ヒラギノ角ゴ Pro W3"/>
                <a:cs typeface="Arial" pitchFamily="34" charset="0"/>
              </a:rPr>
              <a:t>widerstandsfähigem Klarlack; s</a:t>
            </a:r>
            <a:r>
              <a:rPr lang="de-DE" sz="1100" dirty="0" smtClean="0">
                <a:latin typeface="Arial" pitchFamily="34" charset="0"/>
                <a:ea typeface="ヒラギノ角ゴ Pro W3"/>
                <a:cs typeface="Arial" pitchFamily="34" charset="0"/>
              </a:rPr>
              <a:t>orgfältige </a:t>
            </a:r>
            <a:r>
              <a:rPr lang="de-DE" sz="1100" dirty="0">
                <a:latin typeface="Arial" pitchFamily="34" charset="0"/>
                <a:ea typeface="ヒラギノ角ゴ Pro W3"/>
                <a:cs typeface="Arial" pitchFamily="34" charset="0"/>
              </a:rPr>
              <a:t>Konstruktion der </a:t>
            </a:r>
            <a:r>
              <a:rPr lang="de-DE" sz="1100" dirty="0" smtClean="0">
                <a:latin typeface="Arial" pitchFamily="34" charset="0"/>
                <a:ea typeface="ヒラギノ角ゴ Pro W3"/>
                <a:cs typeface="Arial" pitchFamily="34" charset="0"/>
              </a:rPr>
              <a:t>	Karosseriestruktur</a:t>
            </a:r>
            <a:r>
              <a:rPr lang="de-DE" sz="1100"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um alle </a:t>
            </a:r>
            <a:r>
              <a:rPr lang="de-DE" sz="1100" dirty="0">
                <a:latin typeface="Arial" pitchFamily="34" charset="0"/>
                <a:ea typeface="ヒラギノ角ゴ Pro W3"/>
                <a:cs typeface="Arial" pitchFamily="34" charset="0"/>
              </a:rPr>
              <a:t>Hohlräume in den Tauchbädern mit </a:t>
            </a:r>
            <a:r>
              <a:rPr lang="de-DE" sz="1100" dirty="0" smtClean="0">
                <a:latin typeface="Arial" pitchFamily="34" charset="0"/>
                <a:ea typeface="ヒラギノ角ゴ Pro W3"/>
                <a:cs typeface="Arial" pitchFamily="34" charset="0"/>
              </a:rPr>
              <a:t>	Phosphat und Rostschutzgrundierung beschichten zu können. </a:t>
            </a:r>
            <a:r>
              <a:rPr lang="de-DE" sz="1100" dirty="0">
                <a:latin typeface="Arial" pitchFamily="34" charset="0"/>
                <a:ea typeface="ヒラギノ角ゴ Pro W3"/>
                <a:cs typeface="Arial" pitchFamily="34" charset="0"/>
              </a:rPr>
              <a:t>PVC- </a:t>
            </a:r>
            <a:r>
              <a:rPr lang="de-DE" sz="1100" dirty="0" smtClean="0">
                <a:latin typeface="Arial" pitchFamily="34" charset="0"/>
                <a:ea typeface="ヒラギノ角ゴ Pro W3"/>
                <a:cs typeface="Arial" pitchFamily="34" charset="0"/>
              </a:rPr>
              <a:t>	Unterboden-Steinschlagschutz </a:t>
            </a:r>
            <a:r>
              <a:rPr lang="de-DE" sz="1100" dirty="0">
                <a:latin typeface="Arial" pitchFamily="34" charset="0"/>
                <a:ea typeface="ヒラギノ角ゴ Pro W3"/>
                <a:cs typeface="Arial" pitchFamily="34" charset="0"/>
              </a:rPr>
              <a:t>und dauerhafte </a:t>
            </a:r>
            <a:r>
              <a:rPr lang="de-DE" sz="1100" dirty="0" smtClean="0">
                <a:latin typeface="Arial" pitchFamily="34" charset="0"/>
                <a:ea typeface="ヒラギノ角ゴ Pro W3"/>
                <a:cs typeface="Arial" pitchFamily="34" charset="0"/>
              </a:rPr>
              <a:t>Wachs-	Hohlraumkonservierung</a:t>
            </a:r>
            <a:r>
              <a:rPr lang="de-DE" sz="1100" dirty="0">
                <a:latin typeface="Arial" pitchFamily="34" charset="0"/>
                <a:ea typeface="ヒラギノ角ゴ Pro W3"/>
                <a:cs typeface="Arial" pitchFamily="34" charset="0"/>
              </a:rPr>
              <a:t>; PVC-Abdichtung von </a:t>
            </a:r>
            <a:r>
              <a:rPr lang="de-DE" sz="1100" dirty="0" smtClean="0">
                <a:latin typeface="Arial" pitchFamily="34" charset="0"/>
                <a:ea typeface="ヒラギノ角ゴ Pro W3"/>
                <a:cs typeface="Arial" pitchFamily="34" charset="0"/>
              </a:rPr>
              <a:t>Karosserie-Flanschen</a:t>
            </a:r>
            <a:r>
              <a:rPr lang="de-DE" sz="1100"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	vordere Radlauf-Innenverkleidungen </a:t>
            </a:r>
            <a:r>
              <a:rPr lang="de-DE" sz="1100" dirty="0">
                <a:latin typeface="Arial" pitchFamily="34" charset="0"/>
                <a:ea typeface="ヒラギノ角ゴ Pro W3"/>
                <a:cs typeface="Arial" pitchFamily="34" charset="0"/>
              </a:rPr>
              <a:t>aus Kunststoff, </a:t>
            </a:r>
            <a:r>
              <a:rPr lang="de-DE" sz="1100" dirty="0" smtClean="0">
                <a:latin typeface="Arial" pitchFamily="34" charset="0"/>
                <a:ea typeface="ヒラギノ角ゴ Pro W3"/>
                <a:cs typeface="Arial" pitchFamily="34" charset="0"/>
              </a:rPr>
              <a:t>hintere aus 	Textilgewebe</a:t>
            </a:r>
            <a:r>
              <a:rPr lang="de-DE" sz="1100" dirty="0">
                <a:latin typeface="Arial" pitchFamily="34" charset="0"/>
                <a:ea typeface="ヒラギノ角ゴ Pro W3"/>
                <a:cs typeface="Arial" pitchFamily="34" charset="0"/>
              </a:rPr>
              <a:t>. Stoßschutz für Ladekante und Einstiegsleisten</a:t>
            </a:r>
            <a:r>
              <a:rPr lang="de-DE" sz="1100" dirty="0" smtClean="0">
                <a:latin typeface="Arial" pitchFamily="34" charset="0"/>
                <a:ea typeface="ヒラギノ角ゴ Pro W3"/>
                <a:cs typeface="Arial" pitchFamily="34" charset="0"/>
              </a:rPr>
              <a:t>.</a:t>
            </a:r>
          </a:p>
          <a:p>
            <a:pPr marL="0" indent="0">
              <a:buNone/>
              <a:tabLst>
                <a:tab pos="1703388" algn="l"/>
              </a:tabLst>
            </a:pPr>
            <a:r>
              <a:rPr lang="en-US" sz="1400" b="1" u="sng" dirty="0" err="1" smtClean="0">
                <a:latin typeface="Arial" pitchFamily="34" charset="0"/>
                <a:ea typeface="ヒラギノ角ゴ Pro W3"/>
                <a:cs typeface="Arial" pitchFamily="34" charset="0"/>
              </a:rPr>
              <a:t>Fahrwerk</a:t>
            </a:r>
            <a:endParaRPr lang="en-US" sz="1400" b="1" u="sng" dirty="0" smtClean="0">
              <a:latin typeface="Arial" pitchFamily="34" charset="0"/>
              <a:ea typeface="ヒラギノ角ゴ Pro W3"/>
              <a:cs typeface="Arial" pitchFamily="34" charset="0"/>
            </a:endParaRPr>
          </a:p>
          <a:p>
            <a:pPr>
              <a:tabLst>
                <a:tab pos="1703388" algn="l"/>
              </a:tabLst>
            </a:pPr>
            <a:r>
              <a:rPr lang="de-DE" sz="1100" b="1" dirty="0" smtClean="0">
                <a:latin typeface="Arial" pitchFamily="34" charset="0"/>
                <a:ea typeface="ヒラギノ角ゴ Pro W3"/>
                <a:cs typeface="Arial" pitchFamily="34" charset="0"/>
              </a:rPr>
              <a:t>Vorderachse:</a:t>
            </a:r>
            <a:r>
              <a:rPr lang="de-DE" sz="1100"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	Einzelradaufhängung </a:t>
            </a:r>
            <a:r>
              <a:rPr lang="de-DE" sz="1100" dirty="0">
                <a:latin typeface="Arial" pitchFamily="34" charset="0"/>
                <a:ea typeface="ヒラギノ角ゴ Pro W3"/>
                <a:cs typeface="Arial" pitchFamily="34" charset="0"/>
              </a:rPr>
              <a:t>an </a:t>
            </a:r>
            <a:r>
              <a:rPr lang="de-DE" sz="1100" dirty="0" smtClean="0">
                <a:latin typeface="Arial" pitchFamily="34" charset="0"/>
                <a:ea typeface="ヒラギノ角ゴ Pro W3"/>
                <a:cs typeface="Arial" pitchFamily="34" charset="0"/>
              </a:rPr>
              <a:t>McPherson-Federbeinen, versetzte </a:t>
            </a:r>
            <a:r>
              <a:rPr lang="de-DE" sz="1100" dirty="0">
                <a:latin typeface="Arial" pitchFamily="34" charset="0"/>
                <a:ea typeface="ヒラギノ角ゴ Pro W3"/>
                <a:cs typeface="Arial" pitchFamily="34" charset="0"/>
              </a:rPr>
              <a:t>Spiralfedern </a:t>
            </a:r>
            <a:r>
              <a:rPr lang="de-DE" sz="1100" dirty="0" smtClean="0">
                <a:latin typeface="Arial" pitchFamily="34" charset="0"/>
                <a:ea typeface="ヒラギノ角ゴ Pro W3"/>
                <a:cs typeface="Arial" pitchFamily="34" charset="0"/>
              </a:rPr>
              <a:t>	mit elektronisch gesteuerten Zwei-Stufen-Stoßdämpfern</a:t>
            </a:r>
            <a:r>
              <a:rPr lang="de-DE" sz="1100"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untere 	Dreieckslenker </a:t>
            </a:r>
            <a:r>
              <a:rPr lang="de-DE" sz="1100" dirty="0">
                <a:latin typeface="Arial" pitchFamily="34" charset="0"/>
                <a:ea typeface="ヒラギノ角ゴ Pro W3"/>
                <a:cs typeface="Arial" pitchFamily="34" charset="0"/>
              </a:rPr>
              <a:t>mit </a:t>
            </a:r>
            <a:r>
              <a:rPr lang="de-DE" sz="1100" dirty="0" smtClean="0">
                <a:latin typeface="Arial" pitchFamily="34" charset="0"/>
                <a:ea typeface="ヒラギノ角ゴ Pro W3"/>
                <a:cs typeface="Arial" pitchFamily="34" charset="0"/>
              </a:rPr>
              <a:t>optimierten Gummibuchsen vorn und </a:t>
            </a:r>
            <a:r>
              <a:rPr lang="de-DE" sz="1100" dirty="0">
                <a:latin typeface="Arial" pitchFamily="34" charset="0"/>
                <a:ea typeface="ヒラギノ角ゴ Pro W3"/>
                <a:cs typeface="Arial" pitchFamily="34" charset="0"/>
              </a:rPr>
              <a:t>Hydrobuchsen </a:t>
            </a:r>
            <a:r>
              <a:rPr lang="de-DE" sz="1100" dirty="0" smtClean="0">
                <a:latin typeface="Arial" pitchFamily="34" charset="0"/>
                <a:ea typeface="ヒラギノ角ゴ Pro W3"/>
                <a:cs typeface="Arial" pitchFamily="34" charset="0"/>
              </a:rPr>
              <a:t>	hinten, </a:t>
            </a:r>
            <a:r>
              <a:rPr lang="de-DE" sz="1100" dirty="0">
                <a:latin typeface="Arial" pitchFamily="34" charset="0"/>
                <a:ea typeface="ヒラギノ角ゴ Pro W3"/>
                <a:cs typeface="Arial" pitchFamily="34" charset="0"/>
              </a:rPr>
              <a:t>verschraubt an </a:t>
            </a:r>
            <a:r>
              <a:rPr lang="de-DE" sz="1100" dirty="0" smtClean="0">
                <a:latin typeface="Arial" pitchFamily="34" charset="0"/>
                <a:ea typeface="ヒラギノ角ゴ Pro W3"/>
                <a:cs typeface="Arial" pitchFamily="34" charset="0"/>
              </a:rPr>
              <a:t>separatem verstärktem Querträger-Hilfsrahmen</a:t>
            </a:r>
            <a:r>
              <a:rPr lang="de-DE" sz="1100"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	Stabilisator</a:t>
            </a:r>
            <a:endParaRPr lang="de-DE" sz="1100" dirty="0">
              <a:latin typeface="Arial" pitchFamily="34" charset="0"/>
              <a:ea typeface="ヒラギノ角ゴ Pro W3"/>
              <a:cs typeface="Arial" pitchFamily="34" charset="0"/>
            </a:endParaRPr>
          </a:p>
          <a:p>
            <a:pPr>
              <a:tabLst>
                <a:tab pos="1703388" algn="l"/>
              </a:tabLst>
            </a:pPr>
            <a:endParaRPr lang="de-DE" sz="1100" b="1" dirty="0" smtClean="0">
              <a:latin typeface="Arial" pitchFamily="34" charset="0"/>
              <a:ea typeface="ヒラギノ角ゴ Pro W3"/>
              <a:cs typeface="Arial" pitchFamily="34" charset="0"/>
            </a:endParaRPr>
          </a:p>
          <a:p>
            <a:pPr>
              <a:tabLst>
                <a:tab pos="1703388" algn="l"/>
              </a:tabLst>
            </a:pPr>
            <a:r>
              <a:rPr lang="de-DE" sz="1100" b="1" dirty="0" smtClean="0">
                <a:latin typeface="Arial" pitchFamily="34" charset="0"/>
                <a:ea typeface="ヒラギノ角ゴ Pro W3"/>
                <a:cs typeface="Arial" pitchFamily="34" charset="0"/>
              </a:rPr>
              <a:t>Hinterachse:</a:t>
            </a:r>
            <a:r>
              <a:rPr lang="de-DE" sz="1100" dirty="0" smtClean="0">
                <a:latin typeface="Arial" pitchFamily="34" charset="0"/>
                <a:ea typeface="ヒラギノ角ゴ Pro W3"/>
                <a:cs typeface="Arial" pitchFamily="34" charset="0"/>
              </a:rPr>
              <a:t> 	Multilink-Einzelradaufhängung an </a:t>
            </a:r>
            <a:r>
              <a:rPr lang="de-DE" sz="1100" dirty="0">
                <a:latin typeface="Arial" pitchFamily="34" charset="0"/>
                <a:ea typeface="ヒラギノ角ゴ Pro W3"/>
                <a:cs typeface="Arial" pitchFamily="34" charset="0"/>
              </a:rPr>
              <a:t>Schwertlenker-Hinterachse; </a:t>
            </a:r>
            <a:r>
              <a:rPr lang="de-DE" sz="1100" dirty="0" smtClean="0">
                <a:latin typeface="Arial" pitchFamily="34" charset="0"/>
                <a:ea typeface="ヒラギノ角ゴ Pro W3"/>
                <a:cs typeface="Arial" pitchFamily="34" charset="0"/>
              </a:rPr>
              <a:t>	elektronisch gesteuerte Zwei-Stufen-Stoßdämpfer; </a:t>
            </a:r>
            <a:r>
              <a:rPr lang="de-DE" sz="1100" dirty="0">
                <a:latin typeface="Arial" pitchFamily="34" charset="0"/>
                <a:ea typeface="ヒラギノ角ゴ Pro W3"/>
                <a:cs typeface="Arial" pitchFamily="34" charset="0"/>
              </a:rPr>
              <a:t>h</a:t>
            </a:r>
            <a:r>
              <a:rPr lang="de-DE" sz="1100" dirty="0" smtClean="0">
                <a:latin typeface="Arial" pitchFamily="34" charset="0"/>
                <a:ea typeface="ヒラギノ角ゴ Pro W3"/>
                <a:cs typeface="Arial" pitchFamily="34" charset="0"/>
              </a:rPr>
              <a:t>intere </a:t>
            </a:r>
            <a:r>
              <a:rPr lang="de-DE" sz="1100" dirty="0">
                <a:latin typeface="Arial" pitchFamily="34" charset="0"/>
                <a:ea typeface="ヒラギノ角ゴ Pro W3"/>
                <a:cs typeface="Arial" pitchFamily="34" charset="0"/>
              </a:rPr>
              <a:t>Dämpfer über </a:t>
            </a:r>
            <a:r>
              <a:rPr lang="de-DE" sz="1100" dirty="0" smtClean="0">
                <a:latin typeface="Arial" pitchFamily="34" charset="0"/>
                <a:ea typeface="ヒラギノ角ゴ Pro W3"/>
                <a:cs typeface="Arial" pitchFamily="34" charset="0"/>
              </a:rPr>
              <a:t>	zwei </a:t>
            </a:r>
            <a:r>
              <a:rPr lang="de-DE" sz="1100" dirty="0">
                <a:latin typeface="Arial" pitchFamily="34" charset="0"/>
                <a:ea typeface="ヒラギノ角ゴ Pro W3"/>
                <a:cs typeface="Arial" pitchFamily="34" charset="0"/>
              </a:rPr>
              <a:t>Pfade mit Karosserie verschraubt; </a:t>
            </a:r>
            <a:r>
              <a:rPr lang="de-DE" sz="1100" dirty="0" smtClean="0">
                <a:latin typeface="Arial" pitchFamily="34" charset="0"/>
                <a:ea typeface="ヒラギノ角ゴ Pro W3"/>
                <a:cs typeface="Arial" pitchFamily="34" charset="0"/>
              </a:rPr>
              <a:t>Stabilisator </a:t>
            </a:r>
            <a:r>
              <a:rPr lang="de-DE" sz="1100" dirty="0">
                <a:latin typeface="Arial" pitchFamily="34" charset="0"/>
                <a:ea typeface="ヒラギノ角ゴ Pro W3"/>
                <a:cs typeface="Arial" pitchFamily="34" charset="0"/>
              </a:rPr>
              <a:t>mit </a:t>
            </a:r>
            <a:r>
              <a:rPr lang="de-DE" sz="1100" dirty="0" smtClean="0">
                <a:latin typeface="Arial" pitchFamily="34" charset="0"/>
                <a:ea typeface="ヒラギノ角ゴ Pro W3"/>
                <a:cs typeface="Arial" pitchFamily="34" charset="0"/>
              </a:rPr>
              <a:t> Federaufnahmen 	verbunden</a:t>
            </a:r>
            <a:endParaRPr lang="de-DE" sz="1100" dirty="0">
              <a:latin typeface="Arial" pitchFamily="34" charset="0"/>
              <a:ea typeface="ヒラギノ角ゴ Pro W3"/>
              <a:cs typeface="Arial" pitchFamily="34" charset="0"/>
            </a:endParaRPr>
          </a:p>
          <a:p>
            <a:pPr>
              <a:tabLst>
                <a:tab pos="1703388" algn="l"/>
              </a:tabLst>
            </a:pPr>
            <a:endParaRPr lang="de-DE" sz="1100" b="1" dirty="0" smtClean="0">
              <a:latin typeface="Arial" pitchFamily="34" charset="0"/>
              <a:ea typeface="ヒラギノ角ゴ Pro W3"/>
              <a:cs typeface="Arial" pitchFamily="34" charset="0"/>
            </a:endParaRPr>
          </a:p>
          <a:p>
            <a:pPr>
              <a:tabLst>
                <a:tab pos="1703388" algn="l"/>
              </a:tabLst>
            </a:pPr>
            <a:r>
              <a:rPr lang="de-DE" sz="1100" b="1" dirty="0" smtClean="0">
                <a:latin typeface="Arial" pitchFamily="34" charset="0"/>
                <a:ea typeface="ヒラギノ角ゴ Pro W3"/>
                <a:cs typeface="Arial" pitchFamily="34" charset="0"/>
              </a:rPr>
              <a:t>Lenkung</a:t>
            </a:r>
            <a:r>
              <a:rPr lang="de-DE" sz="1100" b="1"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	Zahnstangenlenkung </a:t>
            </a:r>
            <a:r>
              <a:rPr lang="de-DE" sz="1100" dirty="0">
                <a:latin typeface="Arial" pitchFamily="34" charset="0"/>
                <a:ea typeface="ヒラギノ角ゴ Pro W3"/>
                <a:cs typeface="Arial" pitchFamily="34" charset="0"/>
              </a:rPr>
              <a:t>mit elektrischer </a:t>
            </a:r>
            <a:r>
              <a:rPr lang="de-DE" sz="1100" dirty="0" err="1" smtClean="0">
                <a:latin typeface="Arial" pitchFamily="34" charset="0"/>
                <a:ea typeface="ヒラギノ角ゴ Pro W3"/>
                <a:cs typeface="Arial" pitchFamily="34" charset="0"/>
              </a:rPr>
              <a:t>Servo</a:t>
            </a:r>
            <a:r>
              <a:rPr lang="de-DE" sz="1100" dirty="0" smtClean="0">
                <a:latin typeface="Arial" pitchFamily="34" charset="0"/>
                <a:ea typeface="ヒラギノ角ゴ Pro W3"/>
                <a:cs typeface="Arial" pitchFamily="34" charset="0"/>
              </a:rPr>
              <a:t>-Unterstützung EPAS. </a:t>
            </a:r>
            <a:endParaRPr lang="de-DE" sz="1100" strike="dblStrike" dirty="0" smtClean="0">
              <a:latin typeface="Arial" pitchFamily="34" charset="0"/>
              <a:ea typeface="ヒラギノ角ゴ Pro W3"/>
              <a:cs typeface="Arial" pitchFamily="34" charset="0"/>
            </a:endParaRPr>
          </a:p>
          <a:p>
            <a:pPr marL="497845" lvl="1" indent="0">
              <a:buNone/>
              <a:tabLst>
                <a:tab pos="1703388" algn="l"/>
                <a:tab pos="2066925" algn="l"/>
                <a:tab pos="4217988" algn="r"/>
              </a:tabLst>
            </a:pPr>
            <a:r>
              <a:rPr lang="de-DE" sz="1100" dirty="0" smtClean="0">
                <a:latin typeface="Arial" pitchFamily="34" charset="0"/>
                <a:ea typeface="ヒラギノ角ゴ Pro W3"/>
                <a:cs typeface="Arial" pitchFamily="34" charset="0"/>
              </a:rPr>
              <a:t>	Maximale Lenkradumdrehungen</a:t>
            </a:r>
            <a:r>
              <a:rPr lang="de-DE" sz="1100"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1,84</a:t>
            </a:r>
            <a:endParaRPr lang="de-DE" sz="1100" dirty="0">
              <a:latin typeface="Arial" pitchFamily="34" charset="0"/>
              <a:ea typeface="ヒラギノ角ゴ Pro W3"/>
              <a:cs typeface="Arial" pitchFamily="34" charset="0"/>
            </a:endParaRPr>
          </a:p>
          <a:p>
            <a:pPr>
              <a:tabLst>
                <a:tab pos="1703388" algn="l"/>
              </a:tabLst>
            </a:pPr>
            <a:endParaRPr lang="de-DE" sz="1100" b="1" dirty="0" smtClean="0">
              <a:latin typeface="Arial" pitchFamily="34" charset="0"/>
              <a:ea typeface="ヒラギノ角ゴ Pro W3"/>
              <a:cs typeface="Arial" pitchFamily="34" charset="0"/>
            </a:endParaRPr>
          </a:p>
          <a:p>
            <a:pPr>
              <a:tabLst>
                <a:tab pos="1703388" algn="l"/>
              </a:tabLst>
            </a:pPr>
            <a:r>
              <a:rPr lang="de-DE" sz="1100" b="1" dirty="0" smtClean="0">
                <a:latin typeface="Arial" pitchFamily="34" charset="0"/>
                <a:ea typeface="ヒラギノ角ゴ Pro W3"/>
                <a:cs typeface="Arial" pitchFamily="34" charset="0"/>
              </a:rPr>
              <a:t>Wendekreis: </a:t>
            </a:r>
            <a:r>
              <a:rPr lang="de-DE" sz="1100" dirty="0" smtClean="0">
                <a:latin typeface="Arial" pitchFamily="34" charset="0"/>
                <a:ea typeface="ヒラギノ角ゴ Pro W3"/>
                <a:cs typeface="Arial" pitchFamily="34" charset="0"/>
              </a:rPr>
              <a:t>	Bordstein-zu-Bordstein: 11,9 m </a:t>
            </a:r>
          </a:p>
          <a:p>
            <a:pPr>
              <a:tabLst>
                <a:tab pos="1703388" algn="l"/>
              </a:tabLst>
            </a:pPr>
            <a:endParaRPr lang="de-DE" sz="1100" b="1" dirty="0" smtClean="0">
              <a:latin typeface="Arial" pitchFamily="34" charset="0"/>
              <a:ea typeface="ヒラギノ角ゴ Pro W3"/>
              <a:cs typeface="Arial" pitchFamily="34" charset="0"/>
            </a:endParaRPr>
          </a:p>
          <a:p>
            <a:pPr>
              <a:tabLst>
                <a:tab pos="1703388" algn="l"/>
              </a:tabLst>
            </a:pPr>
            <a:r>
              <a:rPr lang="de-DE" sz="1100" b="1" dirty="0" smtClean="0">
                <a:latin typeface="Arial" pitchFamily="34" charset="0"/>
                <a:ea typeface="ヒラギノ角ゴ Pro W3"/>
                <a:cs typeface="Arial" pitchFamily="34" charset="0"/>
              </a:rPr>
              <a:t>Bremsanlage</a:t>
            </a:r>
            <a:r>
              <a:rPr lang="de-DE" sz="1100" b="1"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	Zweikreis-Diagonal-Bremsanlage</a:t>
            </a:r>
            <a:r>
              <a:rPr lang="de-DE" sz="1100" dirty="0">
                <a:latin typeface="Arial" pitchFamily="34" charset="0"/>
                <a:ea typeface="ヒラギノ角ゴ Pro W3"/>
                <a:cs typeface="Arial" pitchFamily="34" charset="0"/>
              </a:rPr>
              <a:t>, hydraulisch betätigte Scheibenbremsen </a:t>
            </a:r>
            <a:r>
              <a:rPr lang="de-DE" sz="1100" dirty="0" smtClean="0">
                <a:latin typeface="Arial" pitchFamily="34" charset="0"/>
                <a:ea typeface="ヒラギノ角ゴ Pro W3"/>
                <a:cs typeface="Arial" pitchFamily="34" charset="0"/>
              </a:rPr>
              <a:t>	rundum</a:t>
            </a:r>
            <a:r>
              <a:rPr lang="de-DE" sz="1100"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4-Kolben Festsattelbremse, Vakuum-Bremskraftverstärker mit 	elektronisch </a:t>
            </a:r>
            <a:r>
              <a:rPr lang="de-DE" sz="1100" dirty="0">
                <a:latin typeface="Arial" pitchFamily="34" charset="0"/>
                <a:ea typeface="ヒラギノ角ゴ Pro W3"/>
                <a:cs typeface="Arial" pitchFamily="34" charset="0"/>
              </a:rPr>
              <a:t>gesteuertem </a:t>
            </a:r>
            <a:r>
              <a:rPr lang="de-DE" sz="1100" dirty="0" smtClean="0">
                <a:latin typeface="Arial" pitchFamily="34" charset="0"/>
                <a:ea typeface="ヒラギノ角ゴ Pro W3"/>
                <a:cs typeface="Arial" pitchFamily="34" charset="0"/>
              </a:rPr>
              <a:t>Vierkanal-ABS </a:t>
            </a:r>
            <a:r>
              <a:rPr lang="de-DE" sz="1100" dirty="0">
                <a:latin typeface="Arial" pitchFamily="34" charset="0"/>
                <a:ea typeface="ヒラギノ角ゴ Pro W3"/>
                <a:cs typeface="Arial" pitchFamily="34" charset="0"/>
              </a:rPr>
              <a:t>mit elektronischer </a:t>
            </a:r>
            <a:r>
              <a:rPr lang="de-DE" sz="1100" dirty="0" smtClean="0">
                <a:latin typeface="Arial" pitchFamily="34" charset="0"/>
                <a:ea typeface="ヒラギノ角ゴ Pro W3"/>
                <a:cs typeface="Arial" pitchFamily="34" charset="0"/>
              </a:rPr>
              <a:t>	Bremskraftverteilung</a:t>
            </a:r>
            <a:r>
              <a:rPr lang="de-DE" sz="1100" dirty="0" smtClean="0"/>
              <a:t> (EBD); 	Elektronisches </a:t>
            </a:r>
            <a:r>
              <a:rPr lang="de-DE" sz="1100" dirty="0"/>
              <a:t>Sicherheits- </a:t>
            </a:r>
            <a:r>
              <a:rPr lang="de-DE" sz="1100" dirty="0" smtClean="0"/>
              <a:t>und 	Stabilitätsprogramm </a:t>
            </a:r>
            <a:r>
              <a:rPr lang="de-DE" sz="1100" dirty="0"/>
              <a:t>(ESP) mit </a:t>
            </a:r>
            <a:r>
              <a:rPr lang="de-DE" sz="1100" dirty="0" smtClean="0"/>
              <a:t>Antriebsschlupf-Regelung (</a:t>
            </a:r>
            <a:r>
              <a:rPr lang="de-DE" sz="1100" dirty="0"/>
              <a:t>ASR) </a:t>
            </a:r>
            <a:r>
              <a:rPr lang="de-DE" sz="1100" dirty="0" smtClean="0"/>
              <a:t>und 	Sicherheits-Bremsassistent </a:t>
            </a:r>
            <a:r>
              <a:rPr lang="de-DE" sz="1100" dirty="0"/>
              <a:t>(EBA)</a:t>
            </a:r>
            <a:endParaRPr lang="de-DE" sz="1100" dirty="0" smtClean="0">
              <a:latin typeface="Arial" pitchFamily="34" charset="0"/>
              <a:ea typeface="ヒラギノ角ゴ Pro W3"/>
              <a:cs typeface="Arial" pitchFamily="34" charset="0"/>
            </a:endParaRPr>
          </a:p>
          <a:p>
            <a:pPr marL="0" indent="0">
              <a:buNone/>
              <a:tabLst>
                <a:tab pos="1703388" algn="l"/>
                <a:tab pos="6364288" algn="r"/>
              </a:tabLst>
            </a:pPr>
            <a:r>
              <a:rPr lang="de-DE" sz="1100" dirty="0" smtClean="0">
                <a:latin typeface="Arial" pitchFamily="34" charset="0"/>
                <a:ea typeface="ヒラギノ角ゴ Pro W3"/>
                <a:cs typeface="Arial" pitchFamily="34" charset="0"/>
              </a:rPr>
              <a:t>	Durchmesser </a:t>
            </a:r>
            <a:r>
              <a:rPr lang="de-DE" sz="1100" dirty="0">
                <a:latin typeface="Arial" pitchFamily="34" charset="0"/>
                <a:ea typeface="ヒラギノ角ゴ Pro W3"/>
                <a:cs typeface="Arial" pitchFamily="34" charset="0"/>
              </a:rPr>
              <a:t>Bremsscheiben </a:t>
            </a:r>
            <a:r>
              <a:rPr lang="de-DE" sz="1100" dirty="0" smtClean="0">
                <a:latin typeface="Arial" pitchFamily="34" charset="0"/>
                <a:ea typeface="ヒラギノ角ゴ Pro W3"/>
                <a:cs typeface="Arial" pitchFamily="34" charset="0"/>
              </a:rPr>
              <a:t>vorn </a:t>
            </a:r>
            <a:r>
              <a:rPr lang="de-DE" sz="1100" dirty="0">
                <a:latin typeface="Arial" pitchFamily="34" charset="0"/>
                <a:ea typeface="ヒラギノ角ゴ Pro W3"/>
                <a:cs typeface="Arial" pitchFamily="34" charset="0"/>
              </a:rPr>
              <a:t>(innenbelüftet</a:t>
            </a:r>
            <a:r>
              <a:rPr lang="de-DE" sz="1100" dirty="0" smtClean="0">
                <a:latin typeface="Arial" pitchFamily="34" charset="0"/>
                <a:ea typeface="ヒラギノ角ゴ Pro W3"/>
                <a:cs typeface="Arial" pitchFamily="34" charset="0"/>
              </a:rPr>
              <a:t>): 	350 mm  x 25 mm</a:t>
            </a:r>
          </a:p>
          <a:p>
            <a:pPr marL="0" indent="0">
              <a:buNone/>
              <a:tabLst>
                <a:tab pos="1703388" algn="l"/>
                <a:tab pos="6364288" algn="r"/>
              </a:tabLst>
            </a:pPr>
            <a:r>
              <a:rPr lang="de-DE" sz="1100"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Durchmesser </a:t>
            </a:r>
            <a:r>
              <a:rPr lang="de-DE" sz="1100" dirty="0">
                <a:latin typeface="Arial" pitchFamily="34" charset="0"/>
                <a:ea typeface="ヒラギノ角ゴ Pro W3"/>
                <a:cs typeface="Arial" pitchFamily="34" charset="0"/>
              </a:rPr>
              <a:t>Bremsscheiben hinten</a:t>
            </a:r>
            <a:r>
              <a:rPr lang="de-DE" sz="1100" dirty="0" smtClean="0">
                <a:latin typeface="Arial" pitchFamily="34" charset="0"/>
                <a:ea typeface="ヒラギノ角ゴ Pro W3"/>
                <a:cs typeface="Arial" pitchFamily="34" charset="0"/>
              </a:rPr>
              <a:t>:	302 mm  x 11 mm</a:t>
            </a:r>
          </a:p>
          <a:p>
            <a:pPr marL="0" indent="0">
              <a:buNone/>
              <a:tabLst>
                <a:tab pos="1703388" algn="l"/>
              </a:tabLst>
            </a:pPr>
            <a:r>
              <a:rPr lang="de-DE" sz="1400" b="1" u="sng" dirty="0" smtClean="0">
                <a:latin typeface="Arial" pitchFamily="34" charset="0"/>
                <a:ea typeface="ヒラギノ角ゴ Pro W3"/>
                <a:cs typeface="Arial" pitchFamily="34" charset="0"/>
              </a:rPr>
              <a:t>Kraftübertragung</a:t>
            </a:r>
            <a:endParaRPr lang="de-DE" sz="1400" b="1" u="sng" dirty="0">
              <a:latin typeface="Arial" pitchFamily="34" charset="0"/>
              <a:ea typeface="ヒラギノ角ゴ Pro W3"/>
              <a:cs typeface="Arial" pitchFamily="34" charset="0"/>
            </a:endParaRPr>
          </a:p>
          <a:p>
            <a:pPr>
              <a:tabLst>
                <a:tab pos="1703388" algn="l"/>
              </a:tabLst>
            </a:pPr>
            <a:r>
              <a:rPr lang="de-DE" sz="1100" b="1" dirty="0">
                <a:latin typeface="Arial" pitchFamily="34" charset="0"/>
                <a:ea typeface="ヒラギノ角ゴ Pro W3"/>
                <a:cs typeface="Arial" pitchFamily="34" charset="0"/>
              </a:rPr>
              <a:t>Antriebskonzept</a:t>
            </a:r>
            <a:r>
              <a:rPr lang="de-DE" sz="1100" b="1" dirty="0" smtClean="0">
                <a:latin typeface="Arial" pitchFamily="34" charset="0"/>
                <a:ea typeface="ヒラギノ角ゴ Pro W3"/>
                <a:cs typeface="Arial" pitchFamily="34" charset="0"/>
              </a:rPr>
              <a:t>:</a:t>
            </a:r>
            <a:r>
              <a:rPr lang="de-DE" sz="1100"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Allradantrieb</a:t>
            </a:r>
            <a:endParaRPr lang="de-DE" sz="1100" b="1" dirty="0">
              <a:latin typeface="Arial" pitchFamily="34" charset="0"/>
              <a:ea typeface="ヒラギノ角ゴ Pro W3"/>
              <a:cs typeface="Arial" pitchFamily="34" charset="0"/>
            </a:endParaRPr>
          </a:p>
          <a:p>
            <a:pPr>
              <a:tabLst>
                <a:tab pos="1703388" algn="l"/>
              </a:tabLst>
            </a:pPr>
            <a:r>
              <a:rPr lang="de-DE" sz="1100" b="1" dirty="0">
                <a:latin typeface="Arial" pitchFamily="34" charset="0"/>
                <a:ea typeface="ヒラギノ角ゴ Pro W3"/>
                <a:cs typeface="Arial" pitchFamily="34" charset="0"/>
              </a:rPr>
              <a:t>Getriebe</a:t>
            </a:r>
            <a:r>
              <a:rPr lang="de-DE" sz="1100" b="1" dirty="0" smtClean="0">
                <a:latin typeface="Arial" pitchFamily="34" charset="0"/>
                <a:ea typeface="ヒラギノ角ゴ Pro W3"/>
                <a:cs typeface="Arial" pitchFamily="34" charset="0"/>
              </a:rPr>
              <a:t>:</a:t>
            </a:r>
            <a:r>
              <a:rPr lang="de-DE" sz="1100" b="1" dirty="0">
                <a:latin typeface="Arial" pitchFamily="34" charset="0"/>
                <a:ea typeface="ヒラギノ角ゴ Pro W3"/>
                <a:cs typeface="Arial" pitchFamily="34" charset="0"/>
              </a:rPr>
              <a:t>	</a:t>
            </a:r>
            <a:r>
              <a:rPr lang="de-DE" sz="1100" dirty="0" smtClean="0">
                <a:latin typeface="Arial" pitchFamily="34" charset="0"/>
                <a:ea typeface="ヒラギノ角ゴ Pro W3"/>
                <a:cs typeface="Arial" pitchFamily="34" charset="0"/>
              </a:rPr>
              <a:t>MMT6 - 6-Gang-Schaltgetriebe</a:t>
            </a:r>
          </a:p>
          <a:p>
            <a:pPr marL="0" indent="0">
              <a:buNone/>
              <a:tabLst>
                <a:tab pos="1703388" algn="l"/>
              </a:tabLst>
            </a:pPr>
            <a:endParaRPr lang="de-DE" sz="1100" dirty="0" smtClean="0">
              <a:solidFill>
                <a:srgbClr val="C00000"/>
              </a:solidFill>
              <a:latin typeface="Arial" pitchFamily="34" charset="0"/>
              <a:ea typeface="ヒラギノ角ゴ Pro W3"/>
              <a:cs typeface="Arial" pitchFamily="34" charset="0"/>
            </a:endParaRPr>
          </a:p>
          <a:p>
            <a:pPr marL="0" indent="0">
              <a:buNone/>
              <a:tabLst>
                <a:tab pos="1703388" algn="l"/>
              </a:tabLst>
            </a:pPr>
            <a:endParaRPr lang="de-DE" sz="1100" dirty="0" smtClean="0">
              <a:solidFill>
                <a:srgbClr val="C00000"/>
              </a:solidFill>
              <a:latin typeface="Arial" pitchFamily="34" charset="0"/>
              <a:ea typeface="ヒラギノ角ゴ Pro W3"/>
              <a:cs typeface="Arial" pitchFamily="34" charset="0"/>
            </a:endParaRPr>
          </a:p>
          <a:p>
            <a:pPr marL="0" indent="0">
              <a:buNone/>
              <a:tabLst>
                <a:tab pos="1703388" algn="l"/>
              </a:tabLst>
            </a:pPr>
            <a:endParaRPr lang="de-DE" sz="1100" dirty="0" smtClean="0">
              <a:solidFill>
                <a:srgbClr val="C00000"/>
              </a:solidFill>
              <a:latin typeface="Arial" pitchFamily="34" charset="0"/>
              <a:ea typeface="ヒラギノ角ゴ Pro W3"/>
              <a:cs typeface="Arial" pitchFamily="34" charset="0"/>
            </a:endParaRPr>
          </a:p>
        </p:txBody>
      </p:sp>
      <p:sp>
        <p:nvSpPr>
          <p:cNvPr id="3" name="Titel 2"/>
          <p:cNvSpPr>
            <a:spLocks noGrp="1"/>
          </p:cNvSpPr>
          <p:nvPr>
            <p:ph type="title"/>
          </p:nvPr>
        </p:nvSpPr>
        <p:spPr/>
        <p:txBody>
          <a:bodyPr/>
          <a:lstStyle/>
          <a:p>
            <a:r>
              <a:rPr lang="de-DE" dirty="0" smtClean="0"/>
              <a:t>Ford Focus RS - Technik</a:t>
            </a:r>
            <a:endParaRPr lang="de-DE" dirty="0"/>
          </a:p>
        </p:txBody>
      </p:sp>
      <p:sp>
        <p:nvSpPr>
          <p:cNvPr id="4" name="Foliennummernplatzhalter 3"/>
          <p:cNvSpPr>
            <a:spLocks noGrp="1"/>
          </p:cNvSpPr>
          <p:nvPr>
            <p:ph type="sldNum" sz="quarter" idx="11"/>
          </p:nvPr>
        </p:nvSpPr>
        <p:spPr/>
        <p:txBody>
          <a:bodyPr/>
          <a:lstStyle/>
          <a:p>
            <a:pPr>
              <a:defRPr/>
            </a:pPr>
            <a:fld id="{75DAA85F-063A-48B9-B298-BAA77919E86C}" type="slidenum">
              <a:rPr lang="en-US" smtClean="0">
                <a:solidFill>
                  <a:srgbClr val="425968"/>
                </a:solidFill>
              </a:rPr>
              <a:pPr>
                <a:defRPr/>
              </a:pPr>
              <a:t>5</a:t>
            </a:fld>
            <a:endParaRPr lang="en-US">
              <a:solidFill>
                <a:srgbClr val="425968"/>
              </a:solidFill>
            </a:endParaRPr>
          </a:p>
        </p:txBody>
      </p:sp>
      <p:sp>
        <p:nvSpPr>
          <p:cNvPr id="5" name="Rechteck 4"/>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1803793677"/>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2"/>
          <p:cNvSpPr>
            <a:spLocks noGrp="1"/>
          </p:cNvSpPr>
          <p:nvPr>
            <p:ph type="title"/>
          </p:nvPr>
        </p:nvSpPr>
        <p:spPr/>
        <p:txBody>
          <a:bodyPr/>
          <a:lstStyle/>
          <a:p>
            <a:r>
              <a:rPr lang="en-US" cap="none" dirty="0" smtClean="0">
                <a:latin typeface="Arial" pitchFamily="34" charset="0"/>
                <a:ea typeface="ヒラギノ角ゴ Pro W3"/>
                <a:cs typeface="Arial" pitchFamily="34" charset="0"/>
              </a:rPr>
              <a:t>FORD FOCUS RS - GETRIEBEÜBERSETZUNG</a:t>
            </a:r>
          </a:p>
        </p:txBody>
      </p:sp>
      <p:sp>
        <p:nvSpPr>
          <p:cNvPr id="39939" name="Slide Number Placeholder 1"/>
          <p:cNvSpPr>
            <a:spLocks noGrp="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pitchFamily="34" charset="0"/>
                <a:ea typeface="ヒラギノ角ゴ Pro W3"/>
                <a:cs typeface="ヒラギノ角ゴ Pro W3"/>
              </a:defRPr>
            </a:lvl1pPr>
            <a:lvl2pPr marL="808998" indent="-311153" eaLnBrk="0" hangingPunct="0">
              <a:defRPr sz="2600">
                <a:solidFill>
                  <a:schemeClr val="tx1"/>
                </a:solidFill>
                <a:latin typeface="Arial" pitchFamily="34" charset="0"/>
                <a:ea typeface="ヒラギノ角ゴ Pro W3"/>
                <a:cs typeface="ヒラギノ角ゴ Pro W3"/>
              </a:defRPr>
            </a:lvl2pPr>
            <a:lvl3pPr marL="1244613" indent="-248923" eaLnBrk="0" hangingPunct="0">
              <a:defRPr sz="2600">
                <a:solidFill>
                  <a:schemeClr val="tx1"/>
                </a:solidFill>
                <a:latin typeface="Arial" pitchFamily="34" charset="0"/>
                <a:ea typeface="ヒラギノ角ゴ Pro W3"/>
                <a:cs typeface="ヒラギノ角ゴ Pro W3"/>
              </a:defRPr>
            </a:lvl3pPr>
            <a:lvl4pPr marL="1742458" indent="-248923" eaLnBrk="0" hangingPunct="0">
              <a:defRPr sz="2600">
                <a:solidFill>
                  <a:schemeClr val="tx1"/>
                </a:solidFill>
                <a:latin typeface="Arial" pitchFamily="34" charset="0"/>
                <a:ea typeface="ヒラギノ角ゴ Pro W3"/>
                <a:cs typeface="ヒラギノ角ゴ Pro W3"/>
              </a:defRPr>
            </a:lvl4pPr>
            <a:lvl5pPr marL="2240303" indent="-248923" eaLnBrk="0" hangingPunct="0">
              <a:defRPr sz="2600">
                <a:solidFill>
                  <a:schemeClr val="tx1"/>
                </a:solidFill>
                <a:latin typeface="Arial" pitchFamily="34" charset="0"/>
                <a:ea typeface="ヒラギノ角ゴ Pro W3"/>
                <a:cs typeface="ヒラギノ角ゴ Pro W3"/>
              </a:defRPr>
            </a:lvl5pPr>
            <a:lvl6pPr marL="273814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6pPr>
            <a:lvl7pPr marL="323599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7pPr>
            <a:lvl8pPr marL="373383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8pPr>
            <a:lvl9pPr marL="423168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9pPr>
          </a:lstStyle>
          <a:p>
            <a:pPr eaLnBrk="1" hangingPunct="1"/>
            <a:fld id="{01256AC1-3877-4111-A370-091A8F7DF2BE}" type="slidenum">
              <a:rPr lang="en-US" sz="900">
                <a:solidFill>
                  <a:srgbClr val="425968"/>
                </a:solidFill>
              </a:rPr>
              <a:pPr eaLnBrk="1" hangingPunct="1"/>
              <a:t>6</a:t>
            </a:fld>
            <a:endParaRPr lang="en-US" sz="900">
              <a:solidFill>
                <a:srgbClr val="425968"/>
              </a:solidFill>
            </a:endParaRPr>
          </a:p>
        </p:txBody>
      </p:sp>
      <p:graphicFrame>
        <p:nvGraphicFramePr>
          <p:cNvPr id="4" name="Tabelle 3"/>
          <p:cNvGraphicFramePr>
            <a:graphicFrameLocks noGrp="1"/>
          </p:cNvGraphicFramePr>
          <p:nvPr>
            <p:extLst>
              <p:ext uri="{D42A27DB-BD31-4B8C-83A1-F6EECF244321}">
                <p14:modId xmlns:p14="http://schemas.microsoft.com/office/powerpoint/2010/main" val="3296336218"/>
              </p:ext>
            </p:extLst>
          </p:nvPr>
        </p:nvGraphicFramePr>
        <p:xfrm>
          <a:off x="731720" y="1779095"/>
          <a:ext cx="6468280" cy="3286390"/>
        </p:xfrm>
        <a:graphic>
          <a:graphicData uri="http://schemas.openxmlformats.org/drawingml/2006/table">
            <a:tbl>
              <a:tblPr>
                <a:tableStyleId>{2D5ABB26-0587-4C30-8999-92F81FD0307C}</a:tableStyleId>
              </a:tblPr>
              <a:tblGrid>
                <a:gridCol w="2968742"/>
                <a:gridCol w="3499538"/>
              </a:tblGrid>
              <a:tr h="793263">
                <a:tc rowSpan="2">
                  <a:txBody>
                    <a:bodyPr/>
                    <a:lstStyle/>
                    <a:p>
                      <a:pPr algn="l" fontAlgn="ct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de-DE" sz="1100" b="1" u="none" strike="noStrike" dirty="0" smtClean="0">
                          <a:solidFill>
                            <a:srgbClr val="474847"/>
                          </a:solidFill>
                          <a:effectLst/>
                        </a:rPr>
                        <a:t>2,3 l</a:t>
                      </a:r>
                      <a:r>
                        <a:rPr lang="de-DE" sz="1100" b="1" i="0" u="none" strike="noStrike" baseline="0" dirty="0">
                          <a:solidFill>
                            <a:srgbClr val="474847"/>
                          </a:solidFill>
                          <a:effectLst/>
                          <a:latin typeface="Arial"/>
                        </a:rPr>
                        <a:t> </a:t>
                      </a:r>
                      <a:r>
                        <a:rPr lang="de-DE" sz="1100" b="1" u="none" strike="noStrike" dirty="0" err="1" smtClean="0">
                          <a:solidFill>
                            <a:srgbClr val="474847"/>
                          </a:solidFill>
                          <a:effectLst/>
                        </a:rPr>
                        <a:t>EcoBoost</a:t>
                      </a:r>
                      <a:endParaRPr lang="de-DE" sz="1100" b="1" i="0" u="none" strike="noStrike" dirty="0">
                        <a:solidFill>
                          <a:srgbClr val="474847"/>
                        </a:solidFill>
                        <a:effectLst/>
                        <a:latin typeface="Arial"/>
                      </a:endParaRPr>
                    </a:p>
                    <a:p>
                      <a:pPr algn="ctr" rtl="0" fontAlgn="ctr"/>
                      <a:endParaRPr lang="de-DE" sz="1100" b="1" u="none" strike="noStrike" dirty="0" smtClean="0">
                        <a:solidFill>
                          <a:srgbClr val="474847"/>
                        </a:solidFill>
                        <a:effectLst/>
                      </a:endParaRPr>
                    </a:p>
                    <a:p>
                      <a:pPr algn="ctr" rtl="0" fontAlgn="ctr"/>
                      <a:r>
                        <a:rPr lang="de-DE" sz="1100" b="1" u="none" strike="noStrike" dirty="0" smtClean="0">
                          <a:solidFill>
                            <a:srgbClr val="474847"/>
                          </a:solidFill>
                          <a:effectLst/>
                        </a:rPr>
                        <a:t>257 </a:t>
                      </a:r>
                      <a:r>
                        <a:rPr lang="de-DE" sz="1100" b="1" u="none" strike="noStrike" dirty="0">
                          <a:solidFill>
                            <a:srgbClr val="474847"/>
                          </a:solidFill>
                          <a:effectLst/>
                        </a:rPr>
                        <a:t>kW</a:t>
                      </a: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28886">
                <a:tc vMerge="1">
                  <a:txBody>
                    <a:bodyPr/>
                    <a:lstStyle/>
                    <a:p>
                      <a:endParaRPr lang="de-DE"/>
                    </a:p>
                  </a:txBody>
                  <a:tcPr/>
                </a:tc>
                <a:tc>
                  <a:txBody>
                    <a:bodyPr/>
                    <a:lstStyle/>
                    <a:p>
                      <a:pPr algn="ctr" fontAlgn="t"/>
                      <a:r>
                        <a:rPr lang="de-DE" sz="1100" b="1" i="0" u="none" strike="noStrike" dirty="0" smtClean="0">
                          <a:solidFill>
                            <a:srgbClr val="474847"/>
                          </a:solidFill>
                          <a:effectLst/>
                          <a:latin typeface="Arial"/>
                        </a:rPr>
                        <a:t>MMT6, Allrad</a:t>
                      </a:r>
                      <a:endParaRPr lang="de-DE" sz="1100" b="1" i="0" u="none" strike="noStrike" dirty="0">
                        <a:solidFill>
                          <a:srgbClr val="474847"/>
                        </a:solidFill>
                        <a:effectLst/>
                        <a:latin typeface="Arial"/>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228886">
                <a:tc>
                  <a:txBody>
                    <a:bodyPr/>
                    <a:lstStyle/>
                    <a:p>
                      <a:pPr algn="l" rtl="0" fontAlgn="ctr"/>
                      <a:r>
                        <a:rPr lang="de-DE" sz="1100" b="1" u="none" strike="noStrike" dirty="0">
                          <a:solidFill>
                            <a:srgbClr val="474847"/>
                          </a:solidFill>
                          <a:effectLst/>
                        </a:rPr>
                        <a:t>1. Gang</a:t>
                      </a: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de-DE" sz="1100" b="0" i="0" u="none" strike="noStrike" dirty="0" smtClean="0">
                          <a:solidFill>
                            <a:srgbClr val="000000"/>
                          </a:solidFill>
                          <a:effectLst/>
                          <a:latin typeface="+mn-lt"/>
                        </a:rPr>
                        <a:t>3,231</a:t>
                      </a:r>
                      <a:endParaRPr lang="de-DE" sz="11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28886">
                <a:tc>
                  <a:txBody>
                    <a:bodyPr/>
                    <a:lstStyle/>
                    <a:p>
                      <a:pPr algn="l" rtl="0" fontAlgn="ctr"/>
                      <a:r>
                        <a:rPr lang="de-DE" sz="1100" b="1" u="none" strike="noStrike" dirty="0">
                          <a:solidFill>
                            <a:srgbClr val="474847"/>
                          </a:solidFill>
                          <a:effectLst/>
                        </a:rPr>
                        <a:t>2. Gang</a:t>
                      </a: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de-DE" sz="1100" b="0" i="0" u="none" strike="noStrike" dirty="0" smtClean="0">
                          <a:solidFill>
                            <a:srgbClr val="000000"/>
                          </a:solidFill>
                          <a:effectLst/>
                          <a:latin typeface="+mn-lt"/>
                        </a:rPr>
                        <a:t>1,952</a:t>
                      </a:r>
                      <a:endParaRPr lang="de-DE" sz="11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228886">
                <a:tc>
                  <a:txBody>
                    <a:bodyPr/>
                    <a:lstStyle/>
                    <a:p>
                      <a:pPr algn="l" rtl="0" fontAlgn="ctr"/>
                      <a:r>
                        <a:rPr lang="de-DE" sz="1100" b="1" u="none" strike="noStrike" dirty="0">
                          <a:solidFill>
                            <a:srgbClr val="474847"/>
                          </a:solidFill>
                          <a:effectLst/>
                        </a:rPr>
                        <a:t>3. Gang</a:t>
                      </a: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de-DE" sz="1100" b="0" i="0" u="none" strike="noStrike" dirty="0" smtClean="0">
                          <a:solidFill>
                            <a:srgbClr val="000000"/>
                          </a:solidFill>
                          <a:effectLst/>
                          <a:latin typeface="+mn-lt"/>
                        </a:rPr>
                        <a:t>1,321</a:t>
                      </a:r>
                      <a:endParaRPr lang="de-DE" sz="11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228886">
                <a:tc>
                  <a:txBody>
                    <a:bodyPr/>
                    <a:lstStyle/>
                    <a:p>
                      <a:pPr algn="l" rtl="0" fontAlgn="ctr"/>
                      <a:r>
                        <a:rPr lang="de-DE" sz="1100" b="1" u="none" strike="noStrike" dirty="0">
                          <a:solidFill>
                            <a:srgbClr val="474847"/>
                          </a:solidFill>
                          <a:effectLst/>
                        </a:rPr>
                        <a:t>4. Gang</a:t>
                      </a: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de-DE" sz="1100" b="0" i="0" u="none" strike="noStrike" dirty="0" smtClean="0">
                          <a:solidFill>
                            <a:srgbClr val="000000"/>
                          </a:solidFill>
                          <a:effectLst/>
                          <a:latin typeface="+mn-lt"/>
                        </a:rPr>
                        <a:t>1,029</a:t>
                      </a:r>
                      <a:endParaRPr lang="de-DE" sz="11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228886">
                <a:tc>
                  <a:txBody>
                    <a:bodyPr/>
                    <a:lstStyle/>
                    <a:p>
                      <a:pPr algn="l" rtl="0" fontAlgn="ctr"/>
                      <a:r>
                        <a:rPr lang="de-DE" sz="1100" b="1" u="none" strike="noStrike" dirty="0">
                          <a:solidFill>
                            <a:srgbClr val="474847"/>
                          </a:solidFill>
                          <a:effectLst/>
                        </a:rPr>
                        <a:t>5. Gang</a:t>
                      </a: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de-DE" sz="1100" b="0" i="0" u="none" strike="noStrike" dirty="0" smtClean="0">
                          <a:solidFill>
                            <a:srgbClr val="000000"/>
                          </a:solidFill>
                          <a:effectLst/>
                          <a:latin typeface="+mn-lt"/>
                        </a:rPr>
                        <a:t>1,129</a:t>
                      </a:r>
                      <a:endParaRPr lang="de-DE" sz="11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228886">
                <a:tc>
                  <a:txBody>
                    <a:bodyPr/>
                    <a:lstStyle/>
                    <a:p>
                      <a:pPr algn="l" rtl="0" fontAlgn="ctr"/>
                      <a:r>
                        <a:rPr lang="de-DE" sz="1100" b="1" u="none" strike="noStrike" dirty="0">
                          <a:solidFill>
                            <a:srgbClr val="474847"/>
                          </a:solidFill>
                          <a:effectLst/>
                        </a:rPr>
                        <a:t>6. Gang</a:t>
                      </a: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dirty="0" smtClean="0">
                          <a:solidFill>
                            <a:srgbClr val="000000"/>
                          </a:solidFill>
                          <a:effectLst/>
                          <a:latin typeface="+mn-lt"/>
                        </a:rPr>
                        <a:t>0,943</a:t>
                      </a:r>
                      <a:endParaRPr lang="de-DE" sz="11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473144">
                <a:tc>
                  <a:txBody>
                    <a:bodyPr/>
                    <a:lstStyle/>
                    <a:p>
                      <a:pPr algn="l" rtl="0" fontAlgn="ctr"/>
                      <a:r>
                        <a:rPr lang="de-DE" sz="1100" b="1" u="none" strike="noStrike" dirty="0">
                          <a:solidFill>
                            <a:srgbClr val="474847"/>
                          </a:solidFill>
                          <a:effectLst/>
                        </a:rPr>
                        <a:t>Rückwärtsgang</a:t>
                      </a: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dirty="0" smtClean="0">
                          <a:solidFill>
                            <a:srgbClr val="000000"/>
                          </a:solidFill>
                          <a:effectLst/>
                          <a:latin typeface="+mn-lt"/>
                        </a:rPr>
                        <a:t>4,598</a:t>
                      </a:r>
                      <a:endParaRPr lang="de-DE" sz="11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7781">
                <a:tc>
                  <a:txBody>
                    <a:bodyPr/>
                    <a:lstStyle/>
                    <a:p>
                      <a:pPr algn="l" rtl="0" fontAlgn="ctr"/>
                      <a:r>
                        <a:rPr lang="de-DE" sz="1100" b="1" u="none" strike="noStrike" dirty="0">
                          <a:solidFill>
                            <a:srgbClr val="474847"/>
                          </a:solidFill>
                          <a:effectLst/>
                        </a:rPr>
                        <a:t>Achsübersetzung</a:t>
                      </a:r>
                      <a:endParaRPr lang="de-DE" sz="1100" b="1" i="0" u="none" strike="noStrike" dirty="0">
                        <a:solidFill>
                          <a:srgbClr val="474847"/>
                        </a:solidFill>
                        <a:effectLst/>
                        <a:latin typeface="Arial"/>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de-DE" sz="1100" b="0" i="0" u="none" strike="noStrike" dirty="0" smtClean="0">
                          <a:solidFill>
                            <a:srgbClr val="000000"/>
                          </a:solidFill>
                          <a:effectLst/>
                          <a:latin typeface="+mn-lt"/>
                        </a:rPr>
                        <a:t>4,063 /  2,955</a:t>
                      </a:r>
                      <a:endParaRPr lang="de-DE" sz="1100" b="0" i="0" u="none" strike="noStrike" dirty="0">
                        <a:solidFill>
                          <a:srgbClr val="000000"/>
                        </a:solidFill>
                        <a:effectLst/>
                        <a:latin typeface="+mn-lt"/>
                      </a:endParaRPr>
                    </a:p>
                  </a:txBody>
                  <a:tcPr marL="8292" marR="8292" marT="829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hteck 4"/>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2045320020"/>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2"/>
          <p:cNvSpPr>
            <a:spLocks noGrp="1"/>
          </p:cNvSpPr>
          <p:nvPr>
            <p:ph type="title"/>
          </p:nvPr>
        </p:nvSpPr>
        <p:spPr/>
        <p:txBody>
          <a:bodyPr/>
          <a:lstStyle/>
          <a:p>
            <a:r>
              <a:rPr lang="en-US" cap="none" dirty="0" smtClean="0">
                <a:latin typeface="Arial" pitchFamily="34" charset="0"/>
                <a:ea typeface="ヒラギノ角ゴ Pro W3"/>
                <a:cs typeface="Arial" pitchFamily="34" charset="0"/>
              </a:rPr>
              <a:t>FORD FOCUS RS - MOTORDATEN</a:t>
            </a:r>
          </a:p>
        </p:txBody>
      </p:sp>
      <p:sp>
        <p:nvSpPr>
          <p:cNvPr id="39939" name="Slide Number Placeholder 1"/>
          <p:cNvSpPr>
            <a:spLocks noGrp="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pitchFamily="34" charset="0"/>
                <a:ea typeface="ヒラギノ角ゴ Pro W3"/>
                <a:cs typeface="ヒラギノ角ゴ Pro W3"/>
              </a:defRPr>
            </a:lvl1pPr>
            <a:lvl2pPr marL="808998" indent="-311153" eaLnBrk="0" hangingPunct="0">
              <a:defRPr sz="2600">
                <a:solidFill>
                  <a:schemeClr val="tx1"/>
                </a:solidFill>
                <a:latin typeface="Arial" pitchFamily="34" charset="0"/>
                <a:ea typeface="ヒラギノ角ゴ Pro W3"/>
                <a:cs typeface="ヒラギノ角ゴ Pro W3"/>
              </a:defRPr>
            </a:lvl2pPr>
            <a:lvl3pPr marL="1244613" indent="-248923" eaLnBrk="0" hangingPunct="0">
              <a:defRPr sz="2600">
                <a:solidFill>
                  <a:schemeClr val="tx1"/>
                </a:solidFill>
                <a:latin typeface="Arial" pitchFamily="34" charset="0"/>
                <a:ea typeface="ヒラギノ角ゴ Pro W3"/>
                <a:cs typeface="ヒラギノ角ゴ Pro W3"/>
              </a:defRPr>
            </a:lvl3pPr>
            <a:lvl4pPr marL="1742458" indent="-248923" eaLnBrk="0" hangingPunct="0">
              <a:defRPr sz="2600">
                <a:solidFill>
                  <a:schemeClr val="tx1"/>
                </a:solidFill>
                <a:latin typeface="Arial" pitchFamily="34" charset="0"/>
                <a:ea typeface="ヒラギノ角ゴ Pro W3"/>
                <a:cs typeface="ヒラギノ角ゴ Pro W3"/>
              </a:defRPr>
            </a:lvl4pPr>
            <a:lvl5pPr marL="2240303" indent="-248923" eaLnBrk="0" hangingPunct="0">
              <a:defRPr sz="2600">
                <a:solidFill>
                  <a:schemeClr val="tx1"/>
                </a:solidFill>
                <a:latin typeface="Arial" pitchFamily="34" charset="0"/>
                <a:ea typeface="ヒラギノ角ゴ Pro W3"/>
                <a:cs typeface="ヒラギノ角ゴ Pro W3"/>
              </a:defRPr>
            </a:lvl5pPr>
            <a:lvl6pPr marL="273814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6pPr>
            <a:lvl7pPr marL="323599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7pPr>
            <a:lvl8pPr marL="373383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8pPr>
            <a:lvl9pPr marL="423168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9pPr>
          </a:lstStyle>
          <a:p>
            <a:pPr eaLnBrk="1" hangingPunct="1"/>
            <a:fld id="{01256AC1-3877-4111-A370-091A8F7DF2BE}" type="slidenum">
              <a:rPr lang="en-US" sz="900">
                <a:solidFill>
                  <a:srgbClr val="425968"/>
                </a:solidFill>
              </a:rPr>
              <a:pPr eaLnBrk="1" hangingPunct="1"/>
              <a:t>7</a:t>
            </a:fld>
            <a:endParaRPr lang="en-US" sz="900">
              <a:solidFill>
                <a:srgbClr val="425968"/>
              </a:solidFill>
            </a:endParaRPr>
          </a:p>
        </p:txBody>
      </p:sp>
      <p:graphicFrame>
        <p:nvGraphicFramePr>
          <p:cNvPr id="2" name="Tabelle 1"/>
          <p:cNvGraphicFramePr>
            <a:graphicFrameLocks noGrp="1"/>
          </p:cNvGraphicFramePr>
          <p:nvPr>
            <p:extLst>
              <p:ext uri="{D42A27DB-BD31-4B8C-83A1-F6EECF244321}">
                <p14:modId xmlns:p14="http://schemas.microsoft.com/office/powerpoint/2010/main" val="1856540443"/>
              </p:ext>
            </p:extLst>
          </p:nvPr>
        </p:nvGraphicFramePr>
        <p:xfrm>
          <a:off x="728954" y="1781402"/>
          <a:ext cx="6471045" cy="7157883"/>
        </p:xfrm>
        <a:graphic>
          <a:graphicData uri="http://schemas.openxmlformats.org/drawingml/2006/table">
            <a:tbl>
              <a:tblPr>
                <a:tableStyleId>{2D5ABB26-0587-4C30-8999-92F81FD0307C}</a:tableStyleId>
              </a:tblPr>
              <a:tblGrid>
                <a:gridCol w="2925267"/>
                <a:gridCol w="1772889"/>
                <a:gridCol w="1772889"/>
              </a:tblGrid>
              <a:tr h="604600">
                <a:tc>
                  <a:txBody>
                    <a:bodyPr/>
                    <a:lstStyle/>
                    <a:p>
                      <a:pPr algn="l" fontAlgn="ctr"/>
                      <a:r>
                        <a:rPr lang="de-DE" sz="1100" b="1" u="none" strike="noStrike" dirty="0">
                          <a:solidFill>
                            <a:srgbClr val="474847"/>
                          </a:solidFill>
                          <a:effectLst/>
                        </a:rPr>
                        <a:t>Typ</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de-DE" sz="1100" b="1" u="none" strike="noStrike" dirty="0">
                          <a:solidFill>
                            <a:srgbClr val="474847"/>
                          </a:solidFill>
                          <a:effectLst/>
                        </a:rPr>
                        <a:t> </a:t>
                      </a:r>
                      <a:endParaRPr lang="de-DE" sz="1100" b="1" i="0" u="none" strike="noStrike" dirty="0">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1" u="none" strike="noStrike" dirty="0" smtClean="0">
                          <a:solidFill>
                            <a:srgbClr val="474847"/>
                          </a:solidFill>
                          <a:effectLst/>
                        </a:rPr>
                        <a:t>2,3 l</a:t>
                      </a:r>
                      <a:r>
                        <a:rPr lang="de-DE" sz="1100" b="1" i="0" u="none" strike="noStrike" baseline="0" dirty="0">
                          <a:solidFill>
                            <a:srgbClr val="474847"/>
                          </a:solidFill>
                          <a:effectLst/>
                          <a:latin typeface="Arial"/>
                        </a:rPr>
                        <a:t> </a:t>
                      </a:r>
                      <a:r>
                        <a:rPr lang="de-DE" sz="1100" b="1" u="none" strike="noStrike" dirty="0" err="1" smtClean="0">
                          <a:solidFill>
                            <a:srgbClr val="474847"/>
                          </a:solidFill>
                          <a:effectLst/>
                        </a:rPr>
                        <a:t>EcoBoost</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4558">
                <a:tc>
                  <a:txBody>
                    <a:bodyPr/>
                    <a:lstStyle/>
                    <a:p>
                      <a:pPr algn="l" fontAlgn="ctr"/>
                      <a:r>
                        <a:rPr lang="de-DE" sz="1100" b="1" u="none" strike="noStrike" dirty="0">
                          <a:solidFill>
                            <a:srgbClr val="474847"/>
                          </a:solidFill>
                          <a:effectLst/>
                        </a:rPr>
                        <a:t>Bauart</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1" u="none" strike="noStrike" dirty="0">
                          <a:solidFill>
                            <a:srgbClr val="474847"/>
                          </a:solidFill>
                          <a:effectLst/>
                        </a:rPr>
                        <a:t> </a:t>
                      </a:r>
                      <a:endParaRPr lang="de-DE" sz="1100" b="1" i="0" u="none" strike="noStrike" dirty="0">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u="none" strike="noStrike" dirty="0" smtClean="0">
                          <a:solidFill>
                            <a:srgbClr val="474847"/>
                          </a:solidFill>
                          <a:effectLst/>
                        </a:rPr>
                        <a:t>Reihen-Vierzylinder m</a:t>
                      </a:r>
                      <a:r>
                        <a:rPr lang="de-DE" sz="1100" b="0" i="0" u="none" strike="noStrike" dirty="0" smtClean="0">
                          <a:solidFill>
                            <a:srgbClr val="474847"/>
                          </a:solidFill>
                          <a:effectLst/>
                          <a:latin typeface="+mn-lt"/>
                        </a:rPr>
                        <a:t>it</a:t>
                      </a:r>
                      <a:r>
                        <a:rPr lang="de-DE" sz="1100" b="0" i="0" u="none" strike="noStrike" baseline="0" dirty="0" smtClean="0">
                          <a:solidFill>
                            <a:srgbClr val="474847"/>
                          </a:solidFill>
                          <a:effectLst/>
                          <a:latin typeface="+mn-lt"/>
                        </a:rPr>
                        <a:t> Turboaufladung</a:t>
                      </a:r>
                      <a:endParaRPr lang="de-DE" sz="1100" b="1" i="0" u="none" strike="noStrike" dirty="0">
                        <a:solidFill>
                          <a:srgbClr val="474847"/>
                        </a:solidFill>
                        <a:effectLst/>
                        <a:latin typeface="+mn-lt"/>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098">
                <a:tc>
                  <a:txBody>
                    <a:bodyPr/>
                    <a:lstStyle/>
                    <a:p>
                      <a:pPr algn="l" fontAlgn="ctr"/>
                      <a:r>
                        <a:rPr lang="de-DE" sz="1100" b="1" u="none" strike="noStrike" dirty="0">
                          <a:solidFill>
                            <a:srgbClr val="474847"/>
                          </a:solidFill>
                          <a:effectLst/>
                        </a:rPr>
                        <a:t>Hubraum</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de-DE" sz="1100" b="0" u="none" strike="noStrike" dirty="0">
                          <a:solidFill>
                            <a:srgbClr val="474847"/>
                          </a:solidFill>
                          <a:effectLst/>
                        </a:rPr>
                        <a:t>cm³</a:t>
                      </a:r>
                      <a:endParaRPr lang="de-DE" sz="1100" b="0" i="0" u="none" strike="noStrike" dirty="0">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de-DE" sz="1100" b="0" i="0" u="none" strike="noStrike" dirty="0" smtClean="0">
                          <a:solidFill>
                            <a:srgbClr val="474847"/>
                          </a:solidFill>
                          <a:effectLst/>
                          <a:latin typeface="+mn-lt"/>
                        </a:rPr>
                        <a:t>2.261</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00715">
                <a:tc>
                  <a:txBody>
                    <a:bodyPr/>
                    <a:lstStyle/>
                    <a:p>
                      <a:pPr algn="l" fontAlgn="ctr"/>
                      <a:r>
                        <a:rPr lang="de-DE" sz="1100" b="1" u="none" strike="noStrike" dirty="0">
                          <a:solidFill>
                            <a:srgbClr val="474847"/>
                          </a:solidFill>
                          <a:effectLst/>
                        </a:rPr>
                        <a:t>Bohrung</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tcPr>
                </a:tc>
                <a:tc>
                  <a:txBody>
                    <a:bodyPr/>
                    <a:lstStyle/>
                    <a:p>
                      <a:pPr algn="ctr" fontAlgn="ctr"/>
                      <a:r>
                        <a:rPr lang="de-DE" sz="1100" b="0" u="none" strike="noStrike">
                          <a:solidFill>
                            <a:srgbClr val="474847"/>
                          </a:solidFill>
                          <a:effectLst/>
                        </a:rPr>
                        <a:t>mm</a:t>
                      </a:r>
                      <a:endParaRPr lang="de-DE" sz="1100" b="0" i="0" u="none" strike="noStrike">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tcPr>
                </a:tc>
                <a:tc>
                  <a:txBody>
                    <a:bodyPr/>
                    <a:lstStyle/>
                    <a:p>
                      <a:pPr algn="ctr" fontAlgn="ctr"/>
                      <a:r>
                        <a:rPr lang="de-DE" sz="1100" u="none" strike="noStrike" dirty="0" smtClean="0">
                          <a:solidFill>
                            <a:srgbClr val="474847"/>
                          </a:solidFill>
                          <a:effectLst/>
                        </a:rPr>
                        <a:t>87,5</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261826">
                <a:tc>
                  <a:txBody>
                    <a:bodyPr/>
                    <a:lstStyle/>
                    <a:p>
                      <a:pPr algn="l" fontAlgn="ctr"/>
                      <a:r>
                        <a:rPr lang="de-DE" sz="1100" b="1" u="none" strike="noStrike" dirty="0">
                          <a:solidFill>
                            <a:srgbClr val="474847"/>
                          </a:solidFill>
                          <a:effectLst/>
                        </a:rPr>
                        <a:t>Hub</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tcPr>
                </a:tc>
                <a:tc>
                  <a:txBody>
                    <a:bodyPr/>
                    <a:lstStyle/>
                    <a:p>
                      <a:pPr algn="ctr" fontAlgn="ctr"/>
                      <a:r>
                        <a:rPr lang="de-DE" sz="1100" b="0" u="none" strike="noStrike">
                          <a:solidFill>
                            <a:srgbClr val="474847"/>
                          </a:solidFill>
                          <a:effectLst/>
                        </a:rPr>
                        <a:t>mm</a:t>
                      </a:r>
                      <a:endParaRPr lang="de-DE" sz="1100" b="0" i="0" u="none" strike="noStrike">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tcPr>
                </a:tc>
                <a:tc>
                  <a:txBody>
                    <a:bodyPr/>
                    <a:lstStyle/>
                    <a:p>
                      <a:pPr algn="ctr" fontAlgn="ctr"/>
                      <a:r>
                        <a:rPr lang="de-DE" sz="1100" b="0" i="0" u="none" strike="noStrike" dirty="0" smtClean="0">
                          <a:solidFill>
                            <a:srgbClr val="474847"/>
                          </a:solidFill>
                          <a:effectLst/>
                          <a:latin typeface="+mn-lt"/>
                        </a:rPr>
                        <a:t>94</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294554">
                <a:tc>
                  <a:txBody>
                    <a:bodyPr/>
                    <a:lstStyle/>
                    <a:p>
                      <a:pPr algn="l" fontAlgn="ctr"/>
                      <a:r>
                        <a:rPr lang="de-DE" sz="1100" b="1" u="none" strike="noStrike" dirty="0">
                          <a:solidFill>
                            <a:srgbClr val="474847"/>
                          </a:solidFill>
                          <a:effectLst/>
                        </a:rPr>
                        <a:t>Verdichtung</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ctr"/>
                      <a:r>
                        <a:rPr lang="de-DE" sz="1100" b="0" u="none" strike="noStrike">
                          <a:solidFill>
                            <a:srgbClr val="474847"/>
                          </a:solidFill>
                          <a:effectLst/>
                        </a:rPr>
                        <a:t> </a:t>
                      </a:r>
                      <a:endParaRPr lang="de-DE" sz="1100" b="0" i="0" u="none" strike="noStrike">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de-DE" sz="1100" u="none" strike="noStrike" dirty="0" smtClean="0">
                          <a:solidFill>
                            <a:srgbClr val="474847"/>
                          </a:solidFill>
                          <a:effectLst/>
                        </a:rPr>
                        <a:t>9,4 :1</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539459">
                <a:tc>
                  <a:txBody>
                    <a:bodyPr/>
                    <a:lstStyle/>
                    <a:p>
                      <a:pPr algn="l" fontAlgn="ctr"/>
                      <a:r>
                        <a:rPr lang="de-DE" sz="1100" b="1" u="none" strike="noStrike" dirty="0">
                          <a:solidFill>
                            <a:srgbClr val="474847"/>
                          </a:solidFill>
                          <a:effectLst/>
                        </a:rPr>
                        <a:t>Leistung</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de-DE" sz="1100" b="0" u="none" strike="noStrike" smtClean="0">
                          <a:solidFill>
                            <a:srgbClr val="474847"/>
                          </a:solidFill>
                          <a:effectLst/>
                        </a:rPr>
                        <a:t>kW</a:t>
                      </a:r>
                    </a:p>
                    <a:p>
                      <a:pPr algn="ctr" fontAlgn="ctr"/>
                      <a:r>
                        <a:rPr lang="de-DE" sz="1100" b="0" u="none" strike="noStrike" smtClean="0">
                          <a:solidFill>
                            <a:srgbClr val="474847"/>
                          </a:solidFill>
                          <a:effectLst/>
                        </a:rPr>
                        <a:t>(PS</a:t>
                      </a:r>
                      <a:r>
                        <a:rPr lang="de-DE" sz="1100" b="0" u="none" strike="noStrike" dirty="0">
                          <a:solidFill>
                            <a:srgbClr val="474847"/>
                          </a:solidFill>
                          <a:effectLst/>
                        </a:rPr>
                        <a:t>)</a:t>
                      </a:r>
                      <a:endParaRPr lang="de-DE" sz="1100" b="0" i="0" u="none" strike="noStrike" dirty="0">
                        <a:solidFill>
                          <a:srgbClr val="474847"/>
                        </a:solidFill>
                        <a:effectLst/>
                        <a:latin typeface="Arial"/>
                      </a:endParaRPr>
                    </a:p>
                  </a:txBody>
                  <a:tcPr marL="7604" marR="7604" marT="7604"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de-DE" sz="1100" u="none" strike="noStrike" dirty="0" smtClean="0">
                          <a:solidFill>
                            <a:srgbClr val="474847"/>
                          </a:solidFill>
                          <a:effectLst/>
                        </a:rPr>
                        <a:t>257</a:t>
                      </a:r>
                    </a:p>
                    <a:p>
                      <a:pPr algn="ctr" fontAlgn="ctr"/>
                      <a:r>
                        <a:rPr lang="de-DE" sz="1100" u="none" strike="noStrike" dirty="0" smtClean="0">
                          <a:solidFill>
                            <a:srgbClr val="474847"/>
                          </a:solidFill>
                          <a:effectLst/>
                        </a:rPr>
                        <a:t>(350</a:t>
                      </a:r>
                      <a:r>
                        <a:rPr lang="de-DE" sz="1100" u="none" strike="noStrike" dirty="0">
                          <a:solidFill>
                            <a:srgbClr val="474847"/>
                          </a:solidFill>
                          <a:effectLst/>
                        </a:rPr>
                        <a:t>)</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02933">
                <a:tc>
                  <a:txBody>
                    <a:bodyPr/>
                    <a:lstStyle/>
                    <a:p>
                      <a:pPr algn="r" fontAlgn="ctr"/>
                      <a:r>
                        <a:rPr lang="de-DE" sz="1100" b="1" u="none" strike="noStrike" dirty="0">
                          <a:solidFill>
                            <a:srgbClr val="474847"/>
                          </a:solidFill>
                          <a:effectLst/>
                        </a:rPr>
                        <a:t> </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de-DE" sz="1100" b="0" u="none" strike="noStrike" dirty="0">
                          <a:solidFill>
                            <a:srgbClr val="474847"/>
                          </a:solidFill>
                          <a:effectLst/>
                        </a:rPr>
                        <a:t>bei min</a:t>
                      </a:r>
                      <a:r>
                        <a:rPr lang="de-DE" sz="1100" b="0" u="none" strike="noStrike" baseline="30000" dirty="0">
                          <a:solidFill>
                            <a:srgbClr val="474847"/>
                          </a:solidFill>
                          <a:effectLst/>
                        </a:rPr>
                        <a:t>-1</a:t>
                      </a:r>
                      <a:endParaRPr lang="de-DE" sz="1100" b="0" i="0" u="none" strike="noStrike" dirty="0">
                        <a:solidFill>
                          <a:srgbClr val="474847"/>
                        </a:solidFill>
                        <a:effectLst/>
                        <a:latin typeface="Arial"/>
                      </a:endParaRPr>
                    </a:p>
                  </a:txBody>
                  <a:tcPr marL="7604" marR="7604" marT="7604" marB="0" anchor="ctr">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de-DE" sz="1100" u="none" strike="noStrike" dirty="0" smtClean="0">
                          <a:solidFill>
                            <a:srgbClr val="474847"/>
                          </a:solidFill>
                          <a:effectLst/>
                        </a:rPr>
                        <a:t>6.000</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294554">
                <a:tc>
                  <a:txBody>
                    <a:bodyPr/>
                    <a:lstStyle/>
                    <a:p>
                      <a:pPr algn="l" fontAlgn="ctr"/>
                      <a:r>
                        <a:rPr lang="de-DE" sz="1100" b="1" u="none" strike="noStrike" dirty="0">
                          <a:solidFill>
                            <a:srgbClr val="474847"/>
                          </a:solidFill>
                          <a:effectLst/>
                        </a:rPr>
                        <a:t>Drehmoment</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de-DE" sz="1100" b="0" u="none" strike="noStrike" dirty="0" err="1">
                          <a:solidFill>
                            <a:srgbClr val="474847"/>
                          </a:solidFill>
                          <a:effectLst/>
                        </a:rPr>
                        <a:t>Nm</a:t>
                      </a:r>
                      <a:endParaRPr lang="de-DE" sz="1100" b="0" i="0" u="none" strike="noStrike" dirty="0">
                        <a:solidFill>
                          <a:srgbClr val="474847"/>
                        </a:solidFill>
                        <a:effectLst/>
                        <a:latin typeface="Arial"/>
                      </a:endParaRPr>
                    </a:p>
                  </a:txBody>
                  <a:tcPr marL="7604" marR="7604" marT="7604"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de-DE" sz="1100" u="none" strike="noStrike" dirty="0" smtClean="0">
                          <a:solidFill>
                            <a:srgbClr val="474847"/>
                          </a:solidFill>
                          <a:effectLst/>
                        </a:rPr>
                        <a:t>440</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39658">
                <a:tc>
                  <a:txBody>
                    <a:bodyPr/>
                    <a:lstStyle/>
                    <a:p>
                      <a:pPr algn="r" fontAlgn="ctr"/>
                      <a:r>
                        <a:rPr lang="de-DE" sz="1100" b="1" u="none" strike="noStrike" dirty="0">
                          <a:solidFill>
                            <a:srgbClr val="474847"/>
                          </a:solidFill>
                          <a:effectLst/>
                        </a:rPr>
                        <a:t> </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de-DE" sz="1100" b="0" u="none" strike="noStrike" dirty="0">
                          <a:solidFill>
                            <a:srgbClr val="474847"/>
                          </a:solidFill>
                          <a:effectLst/>
                        </a:rPr>
                        <a:t>bei min</a:t>
                      </a:r>
                      <a:r>
                        <a:rPr lang="de-DE" sz="1100" b="0" u="none" strike="noStrike" baseline="30000" dirty="0">
                          <a:solidFill>
                            <a:srgbClr val="474847"/>
                          </a:solidFill>
                          <a:effectLst/>
                        </a:rPr>
                        <a:t>-1</a:t>
                      </a:r>
                      <a:endParaRPr lang="de-DE" sz="1100" b="0" i="0" u="none" strike="noStrike" dirty="0">
                        <a:solidFill>
                          <a:srgbClr val="474847"/>
                        </a:solidFill>
                        <a:effectLst/>
                        <a:latin typeface="Arial"/>
                      </a:endParaRPr>
                    </a:p>
                  </a:txBody>
                  <a:tcPr marL="7604" marR="7604" marT="7604"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de-DE" sz="1100" u="none" strike="noStrike" dirty="0" smtClean="0">
                          <a:solidFill>
                            <a:srgbClr val="474847"/>
                          </a:solidFill>
                          <a:effectLst/>
                        </a:rPr>
                        <a:t>2.000 </a:t>
                      </a:r>
                      <a:r>
                        <a:rPr lang="de-DE" sz="1100" u="none" strike="noStrike" dirty="0">
                          <a:solidFill>
                            <a:srgbClr val="474847"/>
                          </a:solidFill>
                          <a:effectLst/>
                        </a:rPr>
                        <a:t>- </a:t>
                      </a:r>
                      <a:r>
                        <a:rPr lang="de-DE" sz="1100" u="none" strike="noStrike" dirty="0" smtClean="0">
                          <a:solidFill>
                            <a:srgbClr val="474847"/>
                          </a:solidFill>
                          <a:effectLst/>
                        </a:rPr>
                        <a:t>4.500</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294572">
                <a:tc gridSpan="2">
                  <a:txBody>
                    <a:bodyPr/>
                    <a:lstStyle/>
                    <a:p>
                      <a:pPr algn="l" fontAlgn="ctr"/>
                      <a:r>
                        <a:rPr lang="de-DE" sz="1100" b="1" u="none" strike="noStrike" dirty="0" smtClean="0">
                          <a:solidFill>
                            <a:srgbClr val="474847"/>
                          </a:solidFill>
                          <a:effectLst/>
                        </a:rPr>
                        <a:t>Ventilsteuerung</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fontAlgn="ctr"/>
                      <a:endParaRPr lang="de-DE" sz="1100" b="1" i="0" u="none" strike="noStrike" dirty="0">
                        <a:solidFill>
                          <a:srgbClr val="000000"/>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de-DE" sz="1100" u="none" strike="noStrike" dirty="0">
                          <a:solidFill>
                            <a:srgbClr val="474847"/>
                          </a:solidFill>
                          <a:effectLst/>
                        </a:rPr>
                        <a:t>DOHC</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78271">
                <a:tc gridSpan="2">
                  <a:txBody>
                    <a:bodyPr/>
                    <a:lstStyle/>
                    <a:p>
                      <a:pPr algn="l" fontAlgn="ctr"/>
                      <a:r>
                        <a:rPr lang="de-DE" sz="1100" b="1" u="none" strike="noStrike" dirty="0" smtClean="0">
                          <a:solidFill>
                            <a:srgbClr val="474847"/>
                          </a:solidFill>
                          <a:effectLst/>
                        </a:rPr>
                        <a:t>Ventile</a:t>
                      </a:r>
                      <a:r>
                        <a:rPr lang="de-DE" sz="1100" b="1" u="none" strike="noStrike" baseline="0" dirty="0" smtClean="0">
                          <a:solidFill>
                            <a:srgbClr val="474847"/>
                          </a:solidFill>
                          <a:effectLst/>
                        </a:rPr>
                        <a:t> pro </a:t>
                      </a:r>
                      <a:r>
                        <a:rPr lang="de-DE" sz="1100" b="1" u="none" strike="noStrike" dirty="0" smtClean="0">
                          <a:solidFill>
                            <a:srgbClr val="474847"/>
                          </a:solidFill>
                          <a:effectLst/>
                        </a:rPr>
                        <a:t>Zylinder</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de-DE" sz="1100" b="1" i="0" u="none" strike="noStrike" dirty="0">
                        <a:solidFill>
                          <a:srgbClr val="000000"/>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de-DE" sz="1100" u="none" strike="noStrike" dirty="0">
                          <a:solidFill>
                            <a:srgbClr val="474847"/>
                          </a:solidFill>
                          <a:effectLst/>
                        </a:rPr>
                        <a:t>4</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32656">
                <a:tc gridSpan="2">
                  <a:txBody>
                    <a:bodyPr/>
                    <a:lstStyle/>
                    <a:p>
                      <a:pPr algn="l" fontAlgn="ctr"/>
                      <a:r>
                        <a:rPr lang="de-DE" sz="1100" b="1" i="0" u="none" strike="noStrike" dirty="0" smtClean="0">
                          <a:solidFill>
                            <a:srgbClr val="474847"/>
                          </a:solidFill>
                          <a:effectLst/>
                          <a:latin typeface="+mn-lt"/>
                        </a:rPr>
                        <a:t>Nockenwellenantrieb</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de-DE" sz="1100" b="1" i="0" u="none" strike="noStrike" dirty="0">
                        <a:solidFill>
                          <a:srgbClr val="000000"/>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dirty="0" smtClean="0">
                          <a:solidFill>
                            <a:schemeClr val="tx1"/>
                          </a:solidFill>
                          <a:effectLst/>
                          <a:latin typeface="Arial"/>
                        </a:rPr>
                        <a:t>Zahnriemen</a:t>
                      </a:r>
                      <a:endParaRPr lang="de-DE" sz="1100" b="0" i="0" u="none" strike="noStrike" dirty="0">
                        <a:solidFill>
                          <a:schemeClr val="tx1"/>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076">
                <a:tc gridSpan="2">
                  <a:txBody>
                    <a:bodyPr/>
                    <a:lstStyle/>
                    <a:p>
                      <a:pPr algn="l" fontAlgn="ctr"/>
                      <a:r>
                        <a:rPr lang="de-DE" sz="1100" b="1" u="none" strike="noStrike" dirty="0">
                          <a:solidFill>
                            <a:srgbClr val="474847"/>
                          </a:solidFill>
                          <a:effectLst/>
                        </a:rPr>
                        <a:t>Kurbelwellenlager </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de-DE" sz="1100" b="1" i="0" u="none" strike="noStrike" dirty="0">
                        <a:solidFill>
                          <a:srgbClr val="000000"/>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u="none" strike="noStrike" dirty="0">
                          <a:solidFill>
                            <a:schemeClr val="tx1"/>
                          </a:solidFill>
                          <a:effectLst/>
                        </a:rPr>
                        <a:t>5</a:t>
                      </a:r>
                      <a:endParaRPr lang="de-DE" sz="1100" b="0" i="0" u="none" strike="noStrike" dirty="0">
                        <a:solidFill>
                          <a:schemeClr val="tx1"/>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8554">
                <a:tc gridSpan="2">
                  <a:txBody>
                    <a:bodyPr/>
                    <a:lstStyle/>
                    <a:p>
                      <a:pPr algn="l" fontAlgn="ctr"/>
                      <a:r>
                        <a:rPr lang="de-DE" sz="1100" b="1" u="none" strike="noStrike" dirty="0" smtClean="0">
                          <a:solidFill>
                            <a:srgbClr val="474847"/>
                          </a:solidFill>
                          <a:effectLst/>
                        </a:rPr>
                        <a:t>Motorsteuerung</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de-DE" sz="1100" b="1" i="0" u="none" strike="noStrike" dirty="0">
                        <a:solidFill>
                          <a:srgbClr val="000000"/>
                        </a:solidFill>
                        <a:effectLst/>
                        <a:latin typeface="Arial"/>
                      </a:endParaRPr>
                    </a:p>
                  </a:txBody>
                  <a:tcPr marL="7604" marR="7604" marT="7604" marB="0" anchor="ctr"/>
                </a:tc>
                <a:tc>
                  <a:txBody>
                    <a:bodyPr/>
                    <a:lstStyle/>
                    <a:p>
                      <a:pPr algn="ctr" fontAlgn="ctr"/>
                      <a:r>
                        <a:rPr lang="de-DE" sz="1100" u="none" strike="noStrike" dirty="0">
                          <a:solidFill>
                            <a:schemeClr val="tx1"/>
                          </a:solidFill>
                          <a:effectLst/>
                        </a:rPr>
                        <a:t>Bosch</a:t>
                      </a:r>
                      <a:endParaRPr lang="de-DE" sz="1100" b="0" i="0" u="none" strike="noStrike" dirty="0">
                        <a:solidFill>
                          <a:schemeClr val="tx1"/>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2738">
                <a:tc gridSpan="2">
                  <a:txBody>
                    <a:bodyPr/>
                    <a:lstStyle/>
                    <a:p>
                      <a:pPr algn="l" fontAlgn="ctr"/>
                      <a:r>
                        <a:rPr lang="de-DE" sz="1100" b="1" u="none" strike="noStrike" dirty="0" smtClean="0">
                          <a:solidFill>
                            <a:srgbClr val="474847"/>
                          </a:solidFill>
                          <a:effectLst/>
                        </a:rPr>
                        <a:t>Gemisch-Aufbereitung</a:t>
                      </a:r>
                      <a:endParaRPr lang="de-DE" sz="1100" b="1" i="0" u="none" strike="noStrike" dirty="0">
                        <a:solidFill>
                          <a:srgbClr val="474847"/>
                        </a:solidFill>
                        <a:effectLst/>
                        <a:latin typeface="Arial"/>
                      </a:endParaRPr>
                    </a:p>
                    <a:p>
                      <a:pPr algn="ctr" fontAlgn="ctr"/>
                      <a:r>
                        <a:rPr lang="de-DE" sz="1100" b="1" u="none" strike="noStrike" dirty="0">
                          <a:solidFill>
                            <a:srgbClr val="474847"/>
                          </a:solidFill>
                          <a:effectLst/>
                        </a:rPr>
                        <a:t> </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de-DE" sz="900" b="0" i="0" u="none" strike="noStrike" dirty="0">
                        <a:solidFill>
                          <a:srgbClr val="000000"/>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de-DE" sz="1100" u="none" strike="noStrike" kern="1200" dirty="0" smtClean="0">
                          <a:solidFill>
                            <a:srgbClr val="474847"/>
                          </a:solidFill>
                          <a:effectLst/>
                          <a:latin typeface="+mn-lt"/>
                          <a:ea typeface="+mn-ea"/>
                          <a:cs typeface="+mn-cs"/>
                        </a:rPr>
                        <a:t>Hochdruck-Benzin-</a:t>
                      </a:r>
                    </a:p>
                    <a:p>
                      <a:pPr algn="ctr" fontAlgn="ctr"/>
                      <a:r>
                        <a:rPr lang="de-DE" sz="1100" u="none" strike="noStrike" kern="1200" dirty="0" smtClean="0">
                          <a:solidFill>
                            <a:srgbClr val="474847"/>
                          </a:solidFill>
                          <a:effectLst/>
                          <a:latin typeface="+mn-lt"/>
                          <a:ea typeface="+mn-ea"/>
                          <a:cs typeface="+mn-cs"/>
                        </a:rPr>
                        <a:t>Direkteinspritzung</a:t>
                      </a:r>
                      <a:r>
                        <a:rPr lang="de-DE" sz="1100" u="none" strike="noStrike" dirty="0" smtClean="0">
                          <a:solidFill>
                            <a:srgbClr val="474847"/>
                          </a:solidFill>
                          <a:effectLst/>
                        </a:rPr>
                        <a:t>; </a:t>
                      </a:r>
                    </a:p>
                    <a:p>
                      <a:pPr algn="ctr" fontAlgn="ctr"/>
                      <a:r>
                        <a:rPr lang="de-DE" sz="1100" b="0" u="none" strike="noStrike" dirty="0" smtClean="0">
                          <a:solidFill>
                            <a:srgbClr val="474847"/>
                          </a:solidFill>
                          <a:effectLst/>
                        </a:rPr>
                        <a:t>200</a:t>
                      </a:r>
                      <a:r>
                        <a:rPr lang="de-DE" sz="1100" u="none" strike="noStrike" dirty="0" smtClean="0">
                          <a:solidFill>
                            <a:srgbClr val="474847"/>
                          </a:solidFill>
                          <a:effectLst/>
                        </a:rPr>
                        <a:t> bar Einspritzdruck</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2939">
                <a:tc>
                  <a:txBody>
                    <a:bodyPr/>
                    <a:lstStyle/>
                    <a:p>
                      <a:pPr algn="l" fontAlgn="ctr"/>
                      <a:r>
                        <a:rPr lang="de-DE" sz="1100" b="1" u="none" strike="noStrike" dirty="0">
                          <a:solidFill>
                            <a:srgbClr val="474847"/>
                          </a:solidFill>
                          <a:effectLst/>
                        </a:rPr>
                        <a:t>Abgasnorm</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u="none" strike="noStrike" dirty="0">
                          <a:solidFill>
                            <a:srgbClr val="474847"/>
                          </a:solidFill>
                          <a:effectLst/>
                        </a:rPr>
                        <a:t> </a:t>
                      </a:r>
                      <a:endParaRPr lang="de-DE" sz="1100" b="0" i="0" u="none" strike="noStrike" dirty="0">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u="none" strike="noStrike" dirty="0">
                          <a:solidFill>
                            <a:schemeClr val="tx1"/>
                          </a:solidFill>
                          <a:effectLst/>
                        </a:rPr>
                        <a:t>Euro </a:t>
                      </a:r>
                      <a:r>
                        <a:rPr lang="de-DE" sz="1100" u="none" strike="noStrike" dirty="0" smtClean="0">
                          <a:solidFill>
                            <a:schemeClr val="tx1"/>
                          </a:solidFill>
                          <a:effectLst/>
                        </a:rPr>
                        <a:t>6</a:t>
                      </a:r>
                      <a:endParaRPr lang="de-DE" sz="1100" b="0" i="0" u="none" strike="noStrike" dirty="0">
                        <a:solidFill>
                          <a:schemeClr val="tx1"/>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5463">
                <a:tc>
                  <a:txBody>
                    <a:bodyPr/>
                    <a:lstStyle/>
                    <a:p>
                      <a:pPr algn="l" fontAlgn="ctr"/>
                      <a:r>
                        <a:rPr lang="de-DE" sz="1100" b="1" u="none" strike="noStrike" dirty="0" smtClean="0">
                          <a:solidFill>
                            <a:srgbClr val="474847"/>
                          </a:solidFill>
                          <a:effectLst/>
                        </a:rPr>
                        <a:t>Ölfüllmenge (ohne / mit</a:t>
                      </a:r>
                      <a:r>
                        <a:rPr lang="de-DE" sz="1100" b="1" u="none" strike="noStrike" baseline="0" dirty="0" smtClean="0">
                          <a:solidFill>
                            <a:srgbClr val="474847"/>
                          </a:solidFill>
                          <a:effectLst/>
                        </a:rPr>
                        <a:t> Ölfilter)</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u="none" strike="noStrike">
                          <a:solidFill>
                            <a:srgbClr val="474847"/>
                          </a:solidFill>
                          <a:effectLst/>
                        </a:rPr>
                        <a:t>l</a:t>
                      </a:r>
                      <a:endParaRPr lang="de-DE" sz="1100" b="0" i="0" u="none" strike="noStrike">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dirty="0" smtClean="0">
                          <a:solidFill>
                            <a:schemeClr val="tx1"/>
                          </a:solidFill>
                          <a:effectLst/>
                          <a:latin typeface="+mn-lt"/>
                        </a:rPr>
                        <a:t>5,1</a:t>
                      </a:r>
                      <a:r>
                        <a:rPr lang="de-DE" sz="1100" b="0" i="0" u="none" strike="noStrike" baseline="0" dirty="0" smtClean="0">
                          <a:solidFill>
                            <a:schemeClr val="tx1"/>
                          </a:solidFill>
                          <a:effectLst/>
                          <a:latin typeface="+mn-lt"/>
                        </a:rPr>
                        <a:t> / 5,4</a:t>
                      </a:r>
                      <a:endParaRPr lang="de-DE" sz="1100" b="0" i="0" u="none" strike="noStrike" dirty="0">
                        <a:solidFill>
                          <a:schemeClr val="tx1"/>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0014">
                <a:tc>
                  <a:txBody>
                    <a:bodyPr/>
                    <a:lstStyle/>
                    <a:p>
                      <a:pPr algn="l" fontAlgn="ctr"/>
                      <a:r>
                        <a:rPr lang="de-DE" sz="1100" b="1" u="none" strike="noStrike" dirty="0">
                          <a:solidFill>
                            <a:srgbClr val="474847"/>
                          </a:solidFill>
                          <a:effectLst/>
                        </a:rPr>
                        <a:t>Kühlsystem inkl. Heizung</a:t>
                      </a:r>
                      <a:endParaRPr lang="de-DE" sz="1100" b="1"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u="none" strike="noStrike">
                          <a:solidFill>
                            <a:srgbClr val="474847"/>
                          </a:solidFill>
                          <a:effectLst/>
                        </a:rPr>
                        <a:t>l</a:t>
                      </a:r>
                      <a:endParaRPr lang="de-DE" sz="1100" b="0" i="0" u="none" strike="noStrike">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dirty="0" smtClean="0">
                          <a:solidFill>
                            <a:schemeClr val="tx1"/>
                          </a:solidFill>
                          <a:effectLst/>
                          <a:latin typeface="+mn-lt"/>
                        </a:rPr>
                        <a:t>6,5</a:t>
                      </a:r>
                      <a:endParaRPr lang="de-DE" sz="1100" b="0" i="0" u="none" strike="noStrike" dirty="0">
                        <a:solidFill>
                          <a:schemeClr val="tx1"/>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645">
                <a:tc>
                  <a:txBody>
                    <a:bodyPr/>
                    <a:lstStyle/>
                    <a:p>
                      <a:pPr algn="l" fontAlgn="ctr"/>
                      <a:r>
                        <a:rPr lang="de-DE" sz="1100" b="1" u="none" strike="noStrike">
                          <a:solidFill>
                            <a:srgbClr val="474847"/>
                          </a:solidFill>
                          <a:effectLst/>
                        </a:rPr>
                        <a:t>Kraftstofftank</a:t>
                      </a:r>
                      <a:endParaRPr lang="de-DE" sz="1100" b="1" i="0" u="none" strike="noStrike">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u="none" strike="noStrike" dirty="0">
                          <a:solidFill>
                            <a:srgbClr val="474847"/>
                          </a:solidFill>
                          <a:effectLst/>
                        </a:rPr>
                        <a:t>l</a:t>
                      </a:r>
                      <a:endParaRPr lang="de-DE" sz="1100" b="0" i="0" u="none" strike="noStrike" dirty="0">
                        <a:solidFill>
                          <a:srgbClr val="474847"/>
                        </a:solidFill>
                        <a:effectLst/>
                        <a:latin typeface="Arial"/>
                      </a:endParaRPr>
                    </a:p>
                  </a:txBody>
                  <a:tcPr marL="7604" marR="7604" marT="760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de-DE" sz="1100" b="0" i="0" u="none" strike="noStrike" dirty="0" smtClean="0">
                          <a:solidFill>
                            <a:srgbClr val="474847"/>
                          </a:solidFill>
                          <a:effectLst/>
                          <a:latin typeface="+mn-lt"/>
                        </a:rPr>
                        <a:t>62</a:t>
                      </a:r>
                      <a:endParaRPr lang="de-DE" sz="1100" b="0" i="0" u="none" strike="noStrike" dirty="0">
                        <a:solidFill>
                          <a:srgbClr val="474847"/>
                        </a:solidFill>
                        <a:effectLst/>
                        <a:latin typeface="Arial"/>
                      </a:endParaRPr>
                    </a:p>
                  </a:txBody>
                  <a:tcPr marL="7604" marR="7604" marT="760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2"/>
          <p:cNvSpPr>
            <a:spLocks noGrp="1"/>
          </p:cNvSpPr>
          <p:nvPr>
            <p:ph type="title"/>
          </p:nvPr>
        </p:nvSpPr>
        <p:spPr/>
        <p:txBody>
          <a:bodyPr/>
          <a:lstStyle/>
          <a:p>
            <a:r>
              <a:rPr lang="en-US" cap="none" dirty="0" smtClean="0">
                <a:latin typeface="Arial" pitchFamily="34" charset="0"/>
                <a:ea typeface="ヒラギノ角ゴ Pro W3"/>
                <a:cs typeface="Arial" pitchFamily="34" charset="0"/>
              </a:rPr>
              <a:t>FORD FOCUS RS - ABMESSUNGEN</a:t>
            </a:r>
          </a:p>
        </p:txBody>
      </p:sp>
      <p:sp>
        <p:nvSpPr>
          <p:cNvPr id="39939" name="Slide Number Placeholder 1"/>
          <p:cNvSpPr>
            <a:spLocks noGrp="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pitchFamily="34" charset="0"/>
                <a:ea typeface="ヒラギノ角ゴ Pro W3"/>
                <a:cs typeface="ヒラギノ角ゴ Pro W3"/>
              </a:defRPr>
            </a:lvl1pPr>
            <a:lvl2pPr marL="808998" indent="-311153" eaLnBrk="0" hangingPunct="0">
              <a:defRPr sz="2600">
                <a:solidFill>
                  <a:schemeClr val="tx1"/>
                </a:solidFill>
                <a:latin typeface="Arial" pitchFamily="34" charset="0"/>
                <a:ea typeface="ヒラギノ角ゴ Pro W3"/>
                <a:cs typeface="ヒラギノ角ゴ Pro W3"/>
              </a:defRPr>
            </a:lvl2pPr>
            <a:lvl3pPr marL="1244613" indent="-248923" eaLnBrk="0" hangingPunct="0">
              <a:defRPr sz="2600">
                <a:solidFill>
                  <a:schemeClr val="tx1"/>
                </a:solidFill>
                <a:latin typeface="Arial" pitchFamily="34" charset="0"/>
                <a:ea typeface="ヒラギノ角ゴ Pro W3"/>
                <a:cs typeface="ヒラギノ角ゴ Pro W3"/>
              </a:defRPr>
            </a:lvl3pPr>
            <a:lvl4pPr marL="1742458" indent="-248923" eaLnBrk="0" hangingPunct="0">
              <a:defRPr sz="2600">
                <a:solidFill>
                  <a:schemeClr val="tx1"/>
                </a:solidFill>
                <a:latin typeface="Arial" pitchFamily="34" charset="0"/>
                <a:ea typeface="ヒラギノ角ゴ Pro W3"/>
                <a:cs typeface="ヒラギノ角ゴ Pro W3"/>
              </a:defRPr>
            </a:lvl4pPr>
            <a:lvl5pPr marL="2240303" indent="-248923" eaLnBrk="0" hangingPunct="0">
              <a:defRPr sz="2600">
                <a:solidFill>
                  <a:schemeClr val="tx1"/>
                </a:solidFill>
                <a:latin typeface="Arial" pitchFamily="34" charset="0"/>
                <a:ea typeface="ヒラギノ角ゴ Pro W3"/>
                <a:cs typeface="ヒラギノ角ゴ Pro W3"/>
              </a:defRPr>
            </a:lvl5pPr>
            <a:lvl6pPr marL="273814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6pPr>
            <a:lvl7pPr marL="323599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7pPr>
            <a:lvl8pPr marL="373383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8pPr>
            <a:lvl9pPr marL="423168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9pPr>
          </a:lstStyle>
          <a:p>
            <a:pPr eaLnBrk="1" hangingPunct="1"/>
            <a:fld id="{01256AC1-3877-4111-A370-091A8F7DF2BE}" type="slidenum">
              <a:rPr lang="en-US" sz="900">
                <a:solidFill>
                  <a:srgbClr val="425968"/>
                </a:solidFill>
              </a:rPr>
              <a:pPr eaLnBrk="1" hangingPunct="1"/>
              <a:t>8</a:t>
            </a:fld>
            <a:endParaRPr lang="en-US" sz="900">
              <a:solidFill>
                <a:srgbClr val="425968"/>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2919238537"/>
              </p:ext>
            </p:extLst>
          </p:nvPr>
        </p:nvGraphicFramePr>
        <p:xfrm>
          <a:off x="738554" y="1596792"/>
          <a:ext cx="6461446" cy="7884897"/>
        </p:xfrm>
        <a:graphic>
          <a:graphicData uri="http://schemas.openxmlformats.org/drawingml/2006/table">
            <a:tbl>
              <a:tblPr/>
              <a:tblGrid>
                <a:gridCol w="4249321"/>
                <a:gridCol w="902547"/>
                <a:gridCol w="1309578"/>
              </a:tblGrid>
              <a:tr h="170538">
                <a:tc>
                  <a:txBody>
                    <a:bodyPr/>
                    <a:lstStyle/>
                    <a:p>
                      <a:pPr algn="l" fontAlgn="ctr"/>
                      <a:endParaRPr lang="de-DE" sz="1100" b="1"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de-DE" sz="1100" b="1" i="0" u="none" strike="noStrike" dirty="0">
                        <a:solidFill>
                          <a:srgbClr val="474847"/>
                        </a:solidFill>
                        <a:effectLst/>
                        <a:latin typeface="+mn-lt"/>
                      </a:endParaRP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de-DE" sz="1100" b="1" i="0" u="none" strike="noStrike" dirty="0" smtClean="0">
                          <a:solidFill>
                            <a:srgbClr val="474847"/>
                          </a:solidFill>
                          <a:effectLst/>
                          <a:latin typeface="+mn-lt"/>
                        </a:rPr>
                        <a:t>Limousine,</a:t>
                      </a:r>
                      <a:endParaRPr lang="de-DE" sz="1100" b="1"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70538">
                <a:tc>
                  <a:txBody>
                    <a:bodyPr/>
                    <a:lstStyle/>
                    <a:p>
                      <a:pPr algn="l" fontAlgn="ctr"/>
                      <a:r>
                        <a:rPr lang="de-DE" sz="1100" b="1" i="0" u="none" strike="noStrike">
                          <a:solidFill>
                            <a:srgbClr val="474847"/>
                          </a:solidFill>
                          <a:effectLst/>
                          <a:latin typeface="+mn-lt"/>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ctr"/>
                      <a:r>
                        <a:rPr lang="de-DE" sz="1100" b="1" i="0" u="none" strike="noStrike">
                          <a:solidFill>
                            <a:srgbClr val="474847"/>
                          </a:solidFill>
                          <a:effectLst/>
                          <a:latin typeface="+mn-lt"/>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100" b="1" i="0" u="none" strike="noStrike">
                          <a:solidFill>
                            <a:srgbClr val="474847"/>
                          </a:solidFill>
                          <a:effectLst/>
                          <a:latin typeface="+mn-lt"/>
                        </a:rPr>
                        <a:t>5-türig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70538">
                <a:tc>
                  <a:txBody>
                    <a:bodyPr/>
                    <a:lstStyle/>
                    <a:p>
                      <a:pPr algn="l" fontAlgn="ctr"/>
                      <a:r>
                        <a:rPr lang="de-DE" sz="1100" b="1" i="0" u="none" strike="noStrike">
                          <a:solidFill>
                            <a:srgbClr val="474847"/>
                          </a:solidFill>
                          <a:effectLst/>
                          <a:latin typeface="+mn-lt"/>
                        </a:rPr>
                        <a:t>Länge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de-DE" sz="1100" b="0" i="0" u="none" strike="noStrike">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de-DE" sz="1100" b="0" i="0" u="none" strike="noStrike" dirty="0" smtClean="0">
                          <a:solidFill>
                            <a:srgbClr val="474847"/>
                          </a:solidFill>
                          <a:effectLst/>
                          <a:latin typeface="+mn-lt"/>
                        </a:rPr>
                        <a:t>4.390</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70538">
                <a:tc>
                  <a:txBody>
                    <a:bodyPr/>
                    <a:lstStyle/>
                    <a:p>
                      <a:pPr algn="l" fontAlgn="ctr"/>
                      <a:r>
                        <a:rPr lang="de-DE" sz="1100" b="1" i="0" u="none" strike="noStrike" dirty="0">
                          <a:solidFill>
                            <a:srgbClr val="474847"/>
                          </a:solidFill>
                          <a:effectLst/>
                          <a:latin typeface="+mn-lt"/>
                        </a:rPr>
                        <a:t>Breite </a:t>
                      </a:r>
                      <a:r>
                        <a:rPr lang="de-DE" sz="1100" b="1" i="0" u="none" strike="noStrike" dirty="0" smtClean="0">
                          <a:solidFill>
                            <a:srgbClr val="474847"/>
                          </a:solidFill>
                          <a:effectLst/>
                          <a:latin typeface="+mn-lt"/>
                        </a:rPr>
                        <a:t>mit Spiegeln /</a:t>
                      </a:r>
                      <a:r>
                        <a:rPr lang="de-DE" sz="1100" b="1" i="0" u="none" strike="noStrike" baseline="0" dirty="0" smtClean="0">
                          <a:solidFill>
                            <a:srgbClr val="474847"/>
                          </a:solidFill>
                          <a:effectLst/>
                          <a:latin typeface="+mn-lt"/>
                        </a:rPr>
                        <a:t> </a:t>
                      </a:r>
                      <a:r>
                        <a:rPr lang="de-DE" sz="1100" b="1" i="0" u="none" strike="noStrike" dirty="0" smtClean="0">
                          <a:solidFill>
                            <a:srgbClr val="474847"/>
                          </a:solidFill>
                          <a:effectLst/>
                          <a:latin typeface="+mn-lt"/>
                        </a:rPr>
                        <a:t>mit </a:t>
                      </a:r>
                      <a:r>
                        <a:rPr lang="de-DE" sz="1100" b="1" i="0" u="none" strike="noStrike" dirty="0" err="1" smtClean="0">
                          <a:solidFill>
                            <a:srgbClr val="474847"/>
                          </a:solidFill>
                          <a:effectLst/>
                          <a:latin typeface="+mn-lt"/>
                        </a:rPr>
                        <a:t>angeklappten</a:t>
                      </a:r>
                      <a:r>
                        <a:rPr lang="de-DE" sz="1100" b="1" i="0" u="none" strike="noStrike" baseline="0" dirty="0" smtClean="0">
                          <a:solidFill>
                            <a:srgbClr val="474847"/>
                          </a:solidFill>
                          <a:effectLst/>
                          <a:latin typeface="+mn-lt"/>
                        </a:rPr>
                        <a:t> Außenspiegeln</a:t>
                      </a:r>
                      <a:endParaRPr lang="de-DE" sz="1100" b="1"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smtClean="0">
                          <a:solidFill>
                            <a:srgbClr val="474847"/>
                          </a:solidFill>
                          <a:effectLst/>
                          <a:latin typeface="+mn-lt"/>
                        </a:rPr>
                        <a:t>2.010 / 1.858</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70538">
                <a:tc>
                  <a:txBody>
                    <a:bodyPr/>
                    <a:lstStyle/>
                    <a:p>
                      <a:pPr algn="l" fontAlgn="ctr"/>
                      <a:r>
                        <a:rPr lang="de-DE" sz="1100" b="1" i="0" u="none" strike="noStrike" dirty="0">
                          <a:solidFill>
                            <a:srgbClr val="474847"/>
                          </a:solidFill>
                          <a:effectLst/>
                          <a:latin typeface="+mn-lt"/>
                        </a:rPr>
                        <a:t>Breite </a:t>
                      </a:r>
                      <a:r>
                        <a:rPr lang="de-DE" sz="1100" b="1" i="0" u="none" strike="noStrike" dirty="0" smtClean="0">
                          <a:solidFill>
                            <a:srgbClr val="474847"/>
                          </a:solidFill>
                          <a:effectLst/>
                          <a:latin typeface="+mn-lt"/>
                        </a:rPr>
                        <a:t>ohne Spiegel</a:t>
                      </a:r>
                      <a:endParaRPr lang="de-DE" sz="1100" b="1"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1.823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70538">
                <a:tc>
                  <a:txBody>
                    <a:bodyPr/>
                    <a:lstStyle/>
                    <a:p>
                      <a:pPr algn="l" fontAlgn="ctr"/>
                      <a:r>
                        <a:rPr lang="de-DE" sz="1100" b="1" i="0" u="none" strike="noStrike" dirty="0">
                          <a:solidFill>
                            <a:srgbClr val="474847"/>
                          </a:solidFill>
                          <a:effectLst/>
                          <a:latin typeface="+mn-lt"/>
                        </a:rPr>
                        <a:t>Höhe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100" b="0" i="0" u="none" strike="noStrike">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100" b="0" i="0" u="none" strike="noStrike" dirty="0" smtClean="0">
                          <a:solidFill>
                            <a:srgbClr val="474847"/>
                          </a:solidFill>
                          <a:effectLst/>
                          <a:latin typeface="+mn-lt"/>
                        </a:rPr>
                        <a:t>1.470</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70538">
                <a:tc>
                  <a:txBody>
                    <a:bodyPr/>
                    <a:lstStyle/>
                    <a:p>
                      <a:pPr algn="l" fontAlgn="ctr"/>
                      <a:r>
                        <a:rPr lang="de-DE" sz="1100" b="1" i="0" u="none" strike="noStrike" dirty="0">
                          <a:solidFill>
                            <a:srgbClr val="474847"/>
                          </a:solidFill>
                          <a:effectLst/>
                          <a:latin typeface="+mn-lt"/>
                        </a:rPr>
                        <a:t>Radstand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de-DE" sz="1100" b="0" i="0" u="none" strike="noStrike">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de-DE" sz="1100" b="0" i="0" u="none" strike="noStrike" dirty="0">
                          <a:solidFill>
                            <a:srgbClr val="474847"/>
                          </a:solidFill>
                          <a:effectLst/>
                          <a:latin typeface="+mn-lt"/>
                        </a:rPr>
                        <a:t>2.648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79922">
                <a:tc>
                  <a:txBody>
                    <a:bodyPr/>
                    <a:lstStyle/>
                    <a:p>
                      <a:pPr algn="l" fontAlgn="ctr">
                        <a:tabLst>
                          <a:tab pos="984250" algn="l"/>
                        </a:tabLst>
                      </a:pPr>
                      <a:r>
                        <a:rPr lang="de-DE" sz="1100" b="1" i="0" u="none" strike="noStrike" dirty="0" smtClean="0">
                          <a:solidFill>
                            <a:srgbClr val="474847"/>
                          </a:solidFill>
                          <a:effectLst/>
                          <a:latin typeface="+mn-lt"/>
                        </a:rPr>
                        <a:t>Spurweite                        </a:t>
                      </a:r>
                      <a:r>
                        <a:rPr lang="de-DE" sz="1100" b="0" i="0" u="none" strike="noStrike" dirty="0" smtClean="0">
                          <a:solidFill>
                            <a:srgbClr val="474847"/>
                          </a:solidFill>
                          <a:effectLst/>
                          <a:latin typeface="+mn-lt"/>
                        </a:rPr>
                        <a:t>vorn</a:t>
                      </a:r>
                      <a:endParaRPr lang="de-DE" sz="1100" b="1"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smtClean="0">
                          <a:solidFill>
                            <a:srgbClr val="474847"/>
                          </a:solidFill>
                          <a:effectLst/>
                          <a:latin typeface="+mn-lt"/>
                        </a:rPr>
                        <a:t>1.565</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70538">
                <a:tc>
                  <a:txBody>
                    <a:bodyPr/>
                    <a:lstStyle/>
                    <a:p>
                      <a:pPr algn="l" fontAlgn="ctr">
                        <a:tabLst>
                          <a:tab pos="1077913" algn="l"/>
                        </a:tabLst>
                      </a:pPr>
                      <a:r>
                        <a:rPr lang="de-DE" sz="1100" b="0" i="0" u="none" strike="noStrike" dirty="0" smtClean="0">
                          <a:solidFill>
                            <a:srgbClr val="474847"/>
                          </a:solidFill>
                          <a:effectLst/>
                          <a:latin typeface="+mn-lt"/>
                        </a:rPr>
                        <a:t>                                         hinten</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100" b="0" i="0" u="none" strike="noStrike">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100" b="0" i="0" u="none" strike="noStrike" dirty="0" smtClean="0">
                          <a:solidFill>
                            <a:srgbClr val="474847"/>
                          </a:solidFill>
                          <a:effectLst/>
                          <a:latin typeface="+mn-lt"/>
                        </a:rPr>
                        <a:t>1.539</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70538">
                <a:tc>
                  <a:txBody>
                    <a:bodyPr/>
                    <a:lstStyle/>
                    <a:p>
                      <a:pPr algn="l" fontAlgn="ctr"/>
                      <a:r>
                        <a:rPr lang="de-DE" sz="1100" b="1" i="0" u="none" strike="noStrike" dirty="0">
                          <a:solidFill>
                            <a:srgbClr val="474847"/>
                          </a:solidFill>
                          <a:effectLst/>
                          <a:latin typeface="+mn-lt"/>
                        </a:rPr>
                        <a:t>Schulterfreiheit </a:t>
                      </a:r>
                      <a:r>
                        <a:rPr lang="de-DE" sz="1100" b="1" i="0" u="none" strike="noStrike" dirty="0" smtClean="0">
                          <a:solidFill>
                            <a:srgbClr val="474847"/>
                          </a:solidFill>
                          <a:effectLst/>
                          <a:latin typeface="+mn-lt"/>
                        </a:rPr>
                        <a:t>             </a:t>
                      </a:r>
                      <a:r>
                        <a:rPr lang="de-DE" sz="1100" b="0" i="0" u="none" strike="noStrike" dirty="0" smtClean="0">
                          <a:solidFill>
                            <a:srgbClr val="474847"/>
                          </a:solidFill>
                          <a:effectLst/>
                          <a:latin typeface="+mn-lt"/>
                        </a:rPr>
                        <a:t>vorn</a:t>
                      </a:r>
                      <a:r>
                        <a:rPr lang="de-DE" sz="1100" b="1" i="0" u="none" strike="noStrike" dirty="0" smtClean="0">
                          <a:solidFill>
                            <a:srgbClr val="474847"/>
                          </a:solidFill>
                          <a:effectLst/>
                          <a:latin typeface="+mn-lt"/>
                        </a:rPr>
                        <a:t> </a:t>
                      </a:r>
                      <a:endParaRPr lang="de-DE" sz="1100" b="1"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de-DE" sz="1100" b="0" i="0" u="none" strike="noStrike">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de-DE" sz="1100" b="0" i="0" u="none" strike="noStrike" dirty="0">
                          <a:solidFill>
                            <a:srgbClr val="474847"/>
                          </a:solidFill>
                          <a:effectLst/>
                          <a:latin typeface="+mn-lt"/>
                        </a:rPr>
                        <a:t>1.411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70538">
                <a:tc>
                  <a:txBody>
                    <a:bodyPr/>
                    <a:lstStyle/>
                    <a:p>
                      <a:pPr algn="l" fontAlgn="ctr"/>
                      <a:r>
                        <a:rPr lang="de-DE" sz="1100" b="0" i="0" u="none" strike="noStrike" dirty="0" smtClean="0">
                          <a:solidFill>
                            <a:srgbClr val="474847"/>
                          </a:solidFill>
                          <a:effectLst/>
                          <a:latin typeface="+mn-lt"/>
                        </a:rPr>
                        <a:t>                                         hinten</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a:solidFill>
                            <a:srgbClr val="474847"/>
                          </a:solidFill>
                          <a:effectLst/>
                          <a:latin typeface="+mn-lt"/>
                        </a:rPr>
                        <a:t>1.336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70538">
                <a:tc>
                  <a:txBody>
                    <a:bodyPr/>
                    <a:lstStyle/>
                    <a:p>
                      <a:pPr algn="l" fontAlgn="ctr"/>
                      <a:r>
                        <a:rPr lang="de-DE" sz="1100" b="1" i="0" u="none" strike="noStrike" dirty="0">
                          <a:solidFill>
                            <a:srgbClr val="474847"/>
                          </a:solidFill>
                          <a:effectLst/>
                          <a:latin typeface="+mn-lt"/>
                        </a:rPr>
                        <a:t>Kopffreiheit  </a:t>
                      </a:r>
                      <a:r>
                        <a:rPr lang="de-DE" sz="1100" b="1" i="0" u="none" strike="noStrike" dirty="0" smtClean="0">
                          <a:solidFill>
                            <a:srgbClr val="474847"/>
                          </a:solidFill>
                          <a:effectLst/>
                          <a:latin typeface="+mn-lt"/>
                        </a:rPr>
                        <a:t>                  </a:t>
                      </a:r>
                      <a:r>
                        <a:rPr lang="de-DE" sz="1100" b="0" i="0" u="none" strike="noStrike" dirty="0" smtClean="0">
                          <a:solidFill>
                            <a:srgbClr val="474847"/>
                          </a:solidFill>
                          <a:effectLst/>
                          <a:latin typeface="+mn-lt"/>
                        </a:rPr>
                        <a:t>vorn</a:t>
                      </a:r>
                      <a:r>
                        <a:rPr lang="de-DE" sz="1100" b="1" i="0" u="none" strike="noStrike" dirty="0" smtClean="0">
                          <a:solidFill>
                            <a:srgbClr val="474847"/>
                          </a:solidFill>
                          <a:effectLst/>
                          <a:latin typeface="+mn-lt"/>
                        </a:rPr>
                        <a:t> </a:t>
                      </a:r>
                      <a:endParaRPr lang="de-DE" sz="1100" b="1"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993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70538">
                <a:tc>
                  <a:txBody>
                    <a:bodyPr/>
                    <a:lstStyle/>
                    <a:p>
                      <a:pPr algn="l" fontAlgn="ctr"/>
                      <a:r>
                        <a:rPr lang="de-DE" sz="1100" b="0" i="0" u="none" strike="noStrike" dirty="0" smtClean="0">
                          <a:solidFill>
                            <a:srgbClr val="474847"/>
                          </a:solidFill>
                          <a:effectLst/>
                          <a:latin typeface="+mn-lt"/>
                        </a:rPr>
                        <a:t>                                         hinten</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smtClean="0">
                          <a:solidFill>
                            <a:srgbClr val="474847"/>
                          </a:solidFill>
                          <a:effectLst/>
                          <a:latin typeface="+mn-lt"/>
                        </a:rPr>
                        <a:t>963</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70538">
                <a:tc>
                  <a:txBody>
                    <a:bodyPr/>
                    <a:lstStyle/>
                    <a:p>
                      <a:pPr algn="l" fontAlgn="ctr"/>
                      <a:r>
                        <a:rPr lang="de-DE" sz="1100" b="1" i="0" u="none" strike="noStrike" dirty="0">
                          <a:solidFill>
                            <a:srgbClr val="474847"/>
                          </a:solidFill>
                          <a:effectLst/>
                          <a:latin typeface="+mn-lt"/>
                        </a:rPr>
                        <a:t>Fußfreiheit  </a:t>
                      </a:r>
                      <a:r>
                        <a:rPr lang="de-DE" sz="1100" b="1" i="0" u="none" strike="noStrike" dirty="0" smtClean="0">
                          <a:solidFill>
                            <a:srgbClr val="474847"/>
                          </a:solidFill>
                          <a:effectLst/>
                          <a:latin typeface="+mn-lt"/>
                        </a:rPr>
                        <a:t>                    </a:t>
                      </a:r>
                      <a:r>
                        <a:rPr lang="de-DE" sz="1100" b="0" i="0" u="none" strike="noStrike" dirty="0" smtClean="0">
                          <a:solidFill>
                            <a:srgbClr val="474847"/>
                          </a:solidFill>
                          <a:effectLst/>
                          <a:latin typeface="+mn-lt"/>
                        </a:rPr>
                        <a:t>vorn </a:t>
                      </a:r>
                      <a:r>
                        <a:rPr lang="de-DE" sz="1100" b="0" i="0" u="none" strike="noStrike" dirty="0">
                          <a:solidFill>
                            <a:srgbClr val="474847"/>
                          </a:solidFill>
                          <a:effectLst/>
                          <a:latin typeface="+mn-lt"/>
                        </a:rPr>
                        <a:t>(max.)</a:t>
                      </a:r>
                      <a:endParaRPr lang="de-DE" sz="1100" b="1"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a:solidFill>
                            <a:srgbClr val="474847"/>
                          </a:solidFill>
                          <a:effectLst/>
                          <a:latin typeface="+mn-lt"/>
                        </a:rPr>
                        <a:t>mm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1.094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70538">
                <a:tc>
                  <a:txBody>
                    <a:bodyPr/>
                    <a:lstStyle/>
                    <a:p>
                      <a:pPr algn="l" fontAlgn="ctr"/>
                      <a:r>
                        <a:rPr lang="de-DE" sz="1100" b="0" i="0" u="none" strike="noStrike" dirty="0" smtClean="0">
                          <a:solidFill>
                            <a:srgbClr val="474847"/>
                          </a:solidFill>
                          <a:effectLst/>
                          <a:latin typeface="+mn-lt"/>
                        </a:rPr>
                        <a:t>                                         hinten </a:t>
                      </a:r>
                      <a:r>
                        <a:rPr lang="de-DE" sz="1100" b="0" i="0" u="none" strike="noStrike" dirty="0">
                          <a:solidFill>
                            <a:srgbClr val="474847"/>
                          </a:solidFill>
                          <a:effectLst/>
                          <a:latin typeface="+mn-lt"/>
                        </a:rPr>
                        <a:t>(</a:t>
                      </a:r>
                      <a:r>
                        <a:rPr lang="de-DE" sz="1100" b="0" i="0" u="none" strike="noStrike" dirty="0" smtClean="0">
                          <a:solidFill>
                            <a:srgbClr val="474847"/>
                          </a:solidFill>
                          <a:effectLst/>
                          <a:latin typeface="+mn-lt"/>
                        </a:rPr>
                        <a:t>min.)</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100" b="0" i="0" u="none" strike="noStrike" dirty="0" smtClean="0">
                          <a:solidFill>
                            <a:srgbClr val="474847"/>
                          </a:solidFill>
                          <a:effectLst/>
                          <a:latin typeface="+mn-lt"/>
                        </a:rPr>
                        <a:t>mm</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100" b="0" i="0" u="none" strike="noStrike" dirty="0" smtClean="0">
                          <a:solidFill>
                            <a:srgbClr val="474847"/>
                          </a:solidFill>
                          <a:effectLst/>
                          <a:latin typeface="+mn-lt"/>
                        </a:rPr>
                        <a:t>848</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268333">
                <a:tc>
                  <a:txBody>
                    <a:bodyPr/>
                    <a:lstStyle/>
                    <a:p>
                      <a:pPr algn="l" fontAlgn="ctr"/>
                      <a:endParaRPr lang="de-DE" sz="1100" b="1" i="0" u="none" strike="noStrike" dirty="0" smtClean="0">
                        <a:solidFill>
                          <a:srgbClr val="474847"/>
                        </a:solidFill>
                        <a:effectLst/>
                        <a:latin typeface="+mn-lt"/>
                      </a:endParaRPr>
                    </a:p>
                    <a:p>
                      <a:pPr algn="l" fontAlgn="ctr"/>
                      <a:r>
                        <a:rPr lang="de-DE" sz="1100" b="1" i="0" u="none" strike="noStrike" dirty="0" smtClean="0">
                          <a:solidFill>
                            <a:srgbClr val="474847"/>
                          </a:solidFill>
                          <a:effectLst/>
                          <a:latin typeface="+mn-lt"/>
                        </a:rPr>
                        <a:t>Laderaum-Abmessungen</a:t>
                      </a:r>
                    </a:p>
                    <a:p>
                      <a:pPr algn="l" fontAlgn="ctr"/>
                      <a:endParaRPr lang="de-DE" sz="1100" b="1" i="0" u="none" strike="noStrike" dirty="0" smtClean="0">
                        <a:solidFill>
                          <a:srgbClr val="474847"/>
                        </a:solidFill>
                        <a:effectLst/>
                        <a:latin typeface="+mn-lt"/>
                      </a:endParaRPr>
                    </a:p>
                    <a:p>
                      <a:pPr algn="l" fontAlgn="ctr"/>
                      <a:r>
                        <a:rPr lang="de-DE" sz="1100" b="0" i="0" u="none" strike="noStrike" dirty="0" smtClean="0">
                          <a:solidFill>
                            <a:srgbClr val="474847"/>
                          </a:solidFill>
                          <a:effectLst/>
                          <a:latin typeface="+mn-lt"/>
                        </a:rPr>
                        <a:t>Höhe der Kofferraumöffnung (max.)</a:t>
                      </a:r>
                    </a:p>
                    <a:p>
                      <a:pPr algn="l" fontAlgn="ctr"/>
                      <a:r>
                        <a:rPr lang="de-DE" sz="1100" b="0" i="0" u="none" strike="noStrike" dirty="0" smtClean="0">
                          <a:solidFill>
                            <a:srgbClr val="474847"/>
                          </a:solidFill>
                          <a:effectLst/>
                          <a:latin typeface="+mn-lt"/>
                        </a:rPr>
                        <a:t>Breite der Kofferraumöffnung</a:t>
                      </a:r>
                      <a:r>
                        <a:rPr lang="de-DE" sz="1100" b="0" i="0" u="none" strike="noStrike" baseline="0" dirty="0" smtClean="0">
                          <a:solidFill>
                            <a:srgbClr val="474847"/>
                          </a:solidFill>
                          <a:effectLst/>
                          <a:latin typeface="+mn-lt"/>
                        </a:rPr>
                        <a:t> (max.)</a:t>
                      </a:r>
                    </a:p>
                    <a:p>
                      <a:pPr algn="l" fontAlgn="ctr"/>
                      <a:r>
                        <a:rPr lang="de-DE" sz="1100" b="0" i="0" u="none" strike="noStrike" baseline="0" dirty="0" smtClean="0">
                          <a:solidFill>
                            <a:srgbClr val="474847"/>
                          </a:solidFill>
                          <a:effectLst/>
                          <a:latin typeface="+mn-lt"/>
                        </a:rPr>
                        <a:t>Kofferraumhöhe bis Dach / Gepäckraumabdeckung</a:t>
                      </a:r>
                      <a:endParaRPr lang="de-DE" sz="1100" b="0" i="0" u="none" strike="noStrike" dirty="0" smtClean="0">
                        <a:solidFill>
                          <a:srgbClr val="474847"/>
                        </a:solidFill>
                        <a:effectLst/>
                        <a:latin typeface="+mn-lt"/>
                      </a:endParaRPr>
                    </a:p>
                    <a:p>
                      <a:pPr algn="l" fontAlgn="ctr"/>
                      <a:endParaRPr lang="de-DE" sz="1100" b="0" i="0" u="none" strike="noStrike" dirty="0" smtClean="0">
                        <a:solidFill>
                          <a:srgbClr val="474847"/>
                        </a:solidFill>
                        <a:effectLst/>
                        <a:latin typeface="+mn-lt"/>
                      </a:endParaRPr>
                    </a:p>
                    <a:p>
                      <a:pPr algn="l" fontAlgn="ctr"/>
                      <a:endParaRPr lang="de-DE" sz="1100" b="0" i="0" u="none" strike="noStrike" dirty="0" smtClean="0">
                        <a:solidFill>
                          <a:srgbClr val="474847"/>
                        </a:solidFill>
                        <a:effectLst/>
                        <a:latin typeface="+mn-lt"/>
                      </a:endParaRPr>
                    </a:p>
                    <a:p>
                      <a:pPr algn="l" fontAlgn="ctr"/>
                      <a:r>
                        <a:rPr lang="de-DE" sz="1100" b="0" i="0" u="none" strike="noStrike" dirty="0" smtClean="0">
                          <a:solidFill>
                            <a:srgbClr val="474847"/>
                          </a:solidFill>
                          <a:effectLst/>
                          <a:latin typeface="+mn-lt"/>
                        </a:rPr>
                        <a:t>Ladebreite</a:t>
                      </a:r>
                      <a:r>
                        <a:rPr lang="de-DE" sz="1100" b="0" i="0" u="none" strike="noStrike" baseline="0" dirty="0" smtClean="0">
                          <a:solidFill>
                            <a:srgbClr val="474847"/>
                          </a:solidFill>
                          <a:effectLst/>
                          <a:latin typeface="+mn-lt"/>
                        </a:rPr>
                        <a:t> zwischen Radhäusern</a:t>
                      </a:r>
                      <a:endParaRPr lang="de-DE" sz="1100" b="0" i="0" u="none" strike="noStrike" dirty="0" smtClean="0">
                        <a:solidFill>
                          <a:srgbClr val="474847"/>
                        </a:solidFill>
                        <a:effectLst/>
                        <a:latin typeface="+mn-lt"/>
                      </a:endParaRPr>
                    </a:p>
                    <a:p>
                      <a:pPr algn="l" fontAlgn="ctr"/>
                      <a:r>
                        <a:rPr lang="de-DE" sz="1100" b="0" i="0" u="none" strike="noStrike" dirty="0" smtClean="0">
                          <a:solidFill>
                            <a:srgbClr val="474847"/>
                          </a:solidFill>
                          <a:effectLst/>
                          <a:latin typeface="+mn-lt"/>
                        </a:rPr>
                        <a:t>Ladebodentiefe bis 1. Sitzreihe</a:t>
                      </a:r>
                    </a:p>
                    <a:p>
                      <a:pPr algn="l" fontAlgn="ctr"/>
                      <a:r>
                        <a:rPr lang="de-DE" sz="1100" b="0" i="0" u="none" strike="noStrike" dirty="0" smtClean="0">
                          <a:solidFill>
                            <a:srgbClr val="474847"/>
                          </a:solidFill>
                          <a:effectLst/>
                          <a:latin typeface="+mn-lt"/>
                        </a:rPr>
                        <a:t>Ladebodentiefe bis 2. Sitzreihe</a:t>
                      </a:r>
                    </a:p>
                    <a:p>
                      <a:pPr algn="l" fontAlgn="ctr"/>
                      <a:r>
                        <a:rPr lang="de-DE" sz="1100" b="0" i="0" u="none" strike="noStrike" dirty="0" err="1" smtClean="0">
                          <a:solidFill>
                            <a:srgbClr val="474847"/>
                          </a:solidFill>
                          <a:effectLst/>
                          <a:latin typeface="+mn-lt"/>
                        </a:rPr>
                        <a:t>Ladehöhe</a:t>
                      </a:r>
                      <a:endParaRPr lang="de-DE" sz="1100" b="0" i="0" u="none" strike="noStrike" dirty="0" smtClean="0">
                        <a:solidFill>
                          <a:srgbClr val="474847"/>
                        </a:solidFill>
                        <a:effectLst/>
                        <a:latin typeface="+mn-lt"/>
                      </a:endParaRPr>
                    </a:p>
                    <a:p>
                      <a:pPr algn="l" fontAlgn="ctr"/>
                      <a:endParaRPr lang="de-DE" sz="1100" b="1" i="0" u="none" strike="noStrike" dirty="0" smtClean="0">
                        <a:solidFill>
                          <a:srgbClr val="474847"/>
                        </a:solidFill>
                        <a:effectLst/>
                        <a:latin typeface="+mn-lt"/>
                      </a:endParaRPr>
                    </a:p>
                    <a:p>
                      <a:pPr algn="l" fontAlgn="ctr"/>
                      <a:r>
                        <a:rPr lang="de-DE" sz="1100" b="1" i="0" u="none" strike="noStrike" dirty="0" smtClean="0">
                          <a:solidFill>
                            <a:srgbClr val="474847"/>
                          </a:solidFill>
                          <a:effectLst/>
                          <a:latin typeface="+mn-lt"/>
                        </a:rPr>
                        <a:t>Gepäckraum-Volumen </a:t>
                      </a:r>
                      <a:r>
                        <a:rPr lang="de-DE" sz="1100" b="1" i="0" u="none" strike="noStrike" dirty="0">
                          <a:solidFill>
                            <a:srgbClr val="474847"/>
                          </a:solidFill>
                          <a:effectLst/>
                          <a:latin typeface="+mn-lt"/>
                        </a:rPr>
                        <a:t>(Liter</a:t>
                      </a:r>
                      <a:r>
                        <a:rPr lang="de-DE" sz="1100" b="1" i="0" u="none" strike="noStrike" dirty="0" smtClean="0">
                          <a:solidFill>
                            <a:srgbClr val="474847"/>
                          </a:solidFill>
                          <a:effectLst/>
                          <a:latin typeface="+mn-lt"/>
                        </a:rPr>
                        <a:t>)</a:t>
                      </a:r>
                      <a:endParaRPr lang="de-DE" sz="1100" b="1" i="0" u="none" strike="noStrike" baseline="30000" dirty="0" smtClean="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de-DE" sz="1100" b="0" i="0" u="none" strike="noStrike" smtClean="0">
                          <a:solidFill>
                            <a:srgbClr val="474847"/>
                          </a:solidFill>
                          <a:effectLst/>
                          <a:latin typeface="+mn-lt"/>
                        </a:rPr>
                        <a:t>                                                  </a:t>
                      </a:r>
                      <a:r>
                        <a:rPr lang="de-DE" sz="1100" b="0" i="0" u="none" strike="noStrike" dirty="0" smtClean="0">
                          <a:solidFill>
                            <a:srgbClr val="474847"/>
                          </a:solidFill>
                          <a:effectLst/>
                          <a:latin typeface="+mn-lt"/>
                        </a:rPr>
                        <a:t>mm</a:t>
                      </a:r>
                      <a:endParaRPr lang="de-DE" sz="1100" b="0" i="0" u="none" strike="noStrike" dirty="0">
                        <a:solidFill>
                          <a:srgbClr val="474847"/>
                        </a:solidFill>
                        <a:effectLst/>
                        <a:latin typeface="+mn-lt"/>
                      </a:endParaRPr>
                    </a:p>
                    <a:p>
                      <a:pPr algn="ctr" fontAlgn="ctr"/>
                      <a:r>
                        <a:rPr lang="de-DE" sz="1100" b="0" i="0" u="none" strike="noStrike" dirty="0" smtClean="0">
                          <a:solidFill>
                            <a:srgbClr val="474847"/>
                          </a:solidFill>
                          <a:effectLst/>
                          <a:latin typeface="+mn-lt"/>
                        </a:rPr>
                        <a:t>mm</a:t>
                      </a:r>
                    </a:p>
                    <a:p>
                      <a:pPr algn="ctr" fontAlgn="ctr"/>
                      <a:r>
                        <a:rPr lang="de-DE" sz="1100" b="0" i="0" u="none" strike="noStrike" dirty="0" smtClean="0">
                          <a:solidFill>
                            <a:srgbClr val="474847"/>
                          </a:solidFill>
                          <a:effectLst/>
                          <a:latin typeface="+mn-lt"/>
                        </a:rPr>
                        <a:t>mm</a:t>
                      </a:r>
                    </a:p>
                    <a:p>
                      <a:pPr algn="ctr" fontAlgn="ctr"/>
                      <a:endParaRPr lang="de-DE" sz="1100" b="0" i="0" u="none" strike="noStrike" dirty="0" smtClean="0">
                        <a:solidFill>
                          <a:srgbClr val="474847"/>
                        </a:solidFill>
                        <a:effectLst/>
                        <a:latin typeface="+mn-lt"/>
                      </a:endParaRPr>
                    </a:p>
                    <a:p>
                      <a:pPr algn="ctr" fontAlgn="ctr"/>
                      <a:endParaRPr lang="de-DE" sz="1100" b="0" i="0" u="none" strike="noStrike" dirty="0" smtClean="0">
                        <a:solidFill>
                          <a:srgbClr val="474847"/>
                        </a:solidFill>
                        <a:effectLst/>
                        <a:latin typeface="+mn-lt"/>
                      </a:endParaRPr>
                    </a:p>
                    <a:p>
                      <a:pPr algn="ctr" fontAlgn="ctr"/>
                      <a:r>
                        <a:rPr lang="de-DE" sz="1100" b="0" i="0" u="none" strike="noStrike" dirty="0" smtClean="0">
                          <a:solidFill>
                            <a:srgbClr val="474847"/>
                          </a:solidFill>
                          <a:effectLst/>
                          <a:latin typeface="+mn-lt"/>
                        </a:rPr>
                        <a:t>mm</a:t>
                      </a:r>
                    </a:p>
                    <a:p>
                      <a:pPr algn="ctr" fontAlgn="ctr"/>
                      <a:r>
                        <a:rPr lang="de-DE" sz="1100" b="0" i="0" u="none" strike="noStrike" dirty="0" smtClean="0">
                          <a:solidFill>
                            <a:srgbClr val="474847"/>
                          </a:solidFill>
                          <a:effectLst/>
                          <a:latin typeface="+mn-lt"/>
                        </a:rPr>
                        <a:t>mm</a:t>
                      </a:r>
                    </a:p>
                    <a:p>
                      <a:pPr algn="ctr" fontAlgn="ctr"/>
                      <a:r>
                        <a:rPr lang="de-DE" sz="1100" b="0" i="0" u="none" strike="noStrike" dirty="0" smtClean="0">
                          <a:solidFill>
                            <a:srgbClr val="474847"/>
                          </a:solidFill>
                          <a:effectLst/>
                          <a:latin typeface="+mn-lt"/>
                        </a:rPr>
                        <a:t>mm</a:t>
                      </a:r>
                    </a:p>
                    <a:p>
                      <a:pPr algn="ctr" fontAlgn="ctr"/>
                      <a:r>
                        <a:rPr lang="de-DE" sz="1100" b="0" i="0" u="none" strike="noStrike" dirty="0" smtClean="0">
                          <a:solidFill>
                            <a:srgbClr val="474847"/>
                          </a:solidFill>
                          <a:effectLst/>
                          <a:latin typeface="+mn-lt"/>
                        </a:rPr>
                        <a:t>mm</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endParaRPr lang="de-DE" sz="1100" b="0" i="0" u="none" strike="noStrike" dirty="0" smtClean="0">
                        <a:solidFill>
                          <a:srgbClr val="474847"/>
                        </a:solidFill>
                        <a:effectLst/>
                        <a:latin typeface="+mn-lt"/>
                      </a:endParaRPr>
                    </a:p>
                    <a:p>
                      <a:pPr algn="ctr" fontAlgn="ctr"/>
                      <a:r>
                        <a:rPr lang="de-DE" sz="1100" b="0" i="0" u="none" strike="noStrike" smtClean="0">
                          <a:solidFill>
                            <a:srgbClr val="474847"/>
                          </a:solidFill>
                          <a:effectLst/>
                          <a:latin typeface="+mn-lt"/>
                        </a:rPr>
                        <a:t>616</a:t>
                      </a:r>
                      <a:endParaRPr lang="de-DE" sz="1100" b="0" i="0" u="none" strike="noStrike" dirty="0" smtClean="0">
                        <a:solidFill>
                          <a:srgbClr val="474847"/>
                        </a:solidFill>
                        <a:effectLst/>
                        <a:latin typeface="+mn-lt"/>
                      </a:endParaRPr>
                    </a:p>
                    <a:p>
                      <a:pPr algn="ctr" fontAlgn="ctr"/>
                      <a:r>
                        <a:rPr lang="de-DE" sz="1100" b="0" i="0" u="none" strike="noStrike" dirty="0" smtClean="0">
                          <a:solidFill>
                            <a:srgbClr val="474847"/>
                          </a:solidFill>
                          <a:effectLst/>
                          <a:latin typeface="+mn-lt"/>
                        </a:rPr>
                        <a:t>996</a:t>
                      </a:r>
                    </a:p>
                    <a:p>
                      <a:pPr algn="ctr" fontAlgn="ctr"/>
                      <a:r>
                        <a:rPr lang="de-DE" sz="1100" b="0" i="0" u="none" strike="noStrike" dirty="0" smtClean="0">
                          <a:solidFill>
                            <a:srgbClr val="474847"/>
                          </a:solidFill>
                          <a:effectLst/>
                          <a:latin typeface="+mn-lt"/>
                        </a:rPr>
                        <a:t>-</a:t>
                      </a:r>
                    </a:p>
                    <a:p>
                      <a:pPr algn="ctr" fontAlgn="ctr"/>
                      <a:endParaRPr lang="de-DE" sz="1100" b="0" i="0" u="none" strike="noStrike" dirty="0" smtClean="0">
                        <a:solidFill>
                          <a:srgbClr val="474847"/>
                        </a:solidFill>
                        <a:effectLst/>
                        <a:latin typeface="+mn-lt"/>
                      </a:endParaRPr>
                    </a:p>
                    <a:p>
                      <a:pPr algn="ctr" fontAlgn="ctr"/>
                      <a:endParaRPr lang="de-DE" sz="1100" b="0" i="0" u="none" strike="noStrike" dirty="0" smtClean="0">
                        <a:solidFill>
                          <a:srgbClr val="474847"/>
                        </a:solidFill>
                        <a:effectLst/>
                        <a:latin typeface="+mn-lt"/>
                      </a:endParaRPr>
                    </a:p>
                    <a:p>
                      <a:pPr algn="ctr" fontAlgn="ctr"/>
                      <a:r>
                        <a:rPr lang="de-DE" sz="1100" b="0" i="0" u="none" strike="noStrike" dirty="0" smtClean="0">
                          <a:solidFill>
                            <a:srgbClr val="474847"/>
                          </a:solidFill>
                          <a:effectLst/>
                          <a:latin typeface="+mn-lt"/>
                        </a:rPr>
                        <a:t>1.029</a:t>
                      </a:r>
                    </a:p>
                    <a:p>
                      <a:pPr algn="ctr" fontAlgn="ctr"/>
                      <a:r>
                        <a:rPr lang="de-DE" sz="1100" b="0" i="0" u="none" strike="noStrike" dirty="0" smtClean="0">
                          <a:solidFill>
                            <a:srgbClr val="474847"/>
                          </a:solidFill>
                          <a:effectLst/>
                          <a:latin typeface="+mn-lt"/>
                        </a:rPr>
                        <a:t>1.461</a:t>
                      </a:r>
                    </a:p>
                    <a:p>
                      <a:pPr algn="ctr" fontAlgn="ctr"/>
                      <a:r>
                        <a:rPr lang="de-DE" sz="1100" b="0" i="0" u="none" strike="noStrike" dirty="0" smtClean="0">
                          <a:solidFill>
                            <a:srgbClr val="474847"/>
                          </a:solidFill>
                          <a:effectLst/>
                          <a:latin typeface="+mn-lt"/>
                        </a:rPr>
                        <a:t>798</a:t>
                      </a:r>
                    </a:p>
                    <a:p>
                      <a:pPr algn="ctr" fontAlgn="ctr"/>
                      <a:r>
                        <a:rPr lang="de-DE" sz="1100" b="0" i="0" u="none" strike="noStrike" dirty="0" smtClean="0">
                          <a:solidFill>
                            <a:srgbClr val="474847"/>
                          </a:solidFill>
                          <a:effectLst/>
                          <a:latin typeface="+mn-lt"/>
                        </a:rPr>
                        <a:t>692</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782272">
                <a:tc>
                  <a:txBody>
                    <a:bodyPr/>
                    <a:lstStyle/>
                    <a:p>
                      <a:pPr algn="l" fontAlgn="ctr"/>
                      <a:r>
                        <a:rPr lang="de-DE" sz="1100" b="0" i="0" u="none" strike="noStrike" dirty="0">
                          <a:solidFill>
                            <a:srgbClr val="474847"/>
                          </a:solidFill>
                          <a:effectLst/>
                          <a:latin typeface="+mn-lt"/>
                        </a:rPr>
                        <a:t>in 5-sitziger Konfiguration, beladen bis Gepäckraumabdeckung (Ersatzrad mit Notlaufeigenschaften)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 </a:t>
                      </a:r>
                      <a:r>
                        <a:rPr lang="de-DE" sz="1100" b="0" i="0" u="none" strike="noStrike" dirty="0" smtClean="0">
                          <a:solidFill>
                            <a:srgbClr val="474847"/>
                          </a:solidFill>
                          <a:effectLst/>
                          <a:latin typeface="+mn-lt"/>
                        </a:rPr>
                        <a:t>l</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smtClean="0">
                          <a:solidFill>
                            <a:srgbClr val="474847"/>
                          </a:solidFill>
                          <a:effectLst/>
                          <a:latin typeface="+mn-lt"/>
                        </a:rPr>
                        <a:t>-</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625817">
                <a:tc>
                  <a:txBody>
                    <a:bodyPr/>
                    <a:lstStyle/>
                    <a:p>
                      <a:pPr algn="l" fontAlgn="ctr"/>
                      <a:r>
                        <a:rPr lang="de-DE" sz="1100" b="0" i="0" u="none" strike="noStrike" dirty="0">
                          <a:solidFill>
                            <a:srgbClr val="474847"/>
                          </a:solidFill>
                          <a:effectLst/>
                          <a:latin typeface="+mn-lt"/>
                        </a:rPr>
                        <a:t>in 5-sitziger Konfiguration, beladen bis Gepäckraumabdeckung </a:t>
                      </a:r>
                      <a:endParaRPr lang="de-DE" sz="1100" b="0" i="0" u="none" strike="noStrike" dirty="0" smtClean="0">
                        <a:solidFill>
                          <a:srgbClr val="474847"/>
                        </a:solidFill>
                        <a:effectLst/>
                        <a:latin typeface="+mn-lt"/>
                      </a:endParaRPr>
                    </a:p>
                    <a:p>
                      <a:pPr algn="l" fontAlgn="ctr"/>
                      <a:r>
                        <a:rPr lang="de-DE" sz="1100" b="0" i="0" u="none" strike="noStrike" dirty="0" smtClean="0">
                          <a:solidFill>
                            <a:srgbClr val="474847"/>
                          </a:solidFill>
                          <a:effectLst/>
                          <a:latin typeface="+mn-lt"/>
                        </a:rPr>
                        <a:t>(</a:t>
                      </a:r>
                      <a:r>
                        <a:rPr lang="de-DE" sz="1100" b="0" i="0" u="none" strike="noStrike" dirty="0">
                          <a:solidFill>
                            <a:srgbClr val="474847"/>
                          </a:solidFill>
                          <a:effectLst/>
                          <a:latin typeface="+mn-lt"/>
                        </a:rPr>
                        <a:t>bei Reifen-Reparatur-Set)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 </a:t>
                      </a:r>
                      <a:r>
                        <a:rPr lang="de-DE" sz="1100" b="0" i="0" u="none" strike="noStrike" dirty="0" smtClean="0">
                          <a:solidFill>
                            <a:srgbClr val="474847"/>
                          </a:solidFill>
                          <a:effectLst/>
                          <a:latin typeface="+mn-lt"/>
                        </a:rPr>
                        <a:t>l</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smtClean="0">
                          <a:solidFill>
                            <a:srgbClr val="474847"/>
                          </a:solidFill>
                          <a:effectLst/>
                          <a:latin typeface="+mn-lt"/>
                        </a:rPr>
                        <a:t>260</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625817">
                <a:tc>
                  <a:txBody>
                    <a:bodyPr/>
                    <a:lstStyle/>
                    <a:p>
                      <a:pPr algn="l" fontAlgn="ctr"/>
                      <a:r>
                        <a:rPr lang="de-DE" sz="1100" b="0" i="0" u="none" strike="noStrike" dirty="0">
                          <a:solidFill>
                            <a:srgbClr val="474847"/>
                          </a:solidFill>
                          <a:effectLst/>
                          <a:latin typeface="+mn-lt"/>
                        </a:rPr>
                        <a:t>in 2-sitziger Konfiguration, beladen bis Dachunterkante </a:t>
                      </a:r>
                      <a:endParaRPr lang="de-DE" sz="1100" b="0" i="0" u="none" strike="noStrike" dirty="0" smtClean="0">
                        <a:solidFill>
                          <a:srgbClr val="474847"/>
                        </a:solidFill>
                        <a:effectLst/>
                        <a:latin typeface="+mn-lt"/>
                      </a:endParaRPr>
                    </a:p>
                    <a:p>
                      <a:pPr algn="l" fontAlgn="ctr"/>
                      <a:r>
                        <a:rPr lang="de-DE" sz="1100" b="0" i="0" u="none" strike="noStrike" dirty="0" smtClean="0">
                          <a:solidFill>
                            <a:srgbClr val="474847"/>
                          </a:solidFill>
                          <a:effectLst/>
                          <a:latin typeface="+mn-lt"/>
                        </a:rPr>
                        <a:t>(</a:t>
                      </a:r>
                      <a:r>
                        <a:rPr lang="de-DE" sz="1100" b="0" i="0" u="none" strike="noStrike" dirty="0">
                          <a:solidFill>
                            <a:srgbClr val="474847"/>
                          </a:solidFill>
                          <a:effectLst/>
                          <a:latin typeface="+mn-lt"/>
                        </a:rPr>
                        <a:t>Ersatzrad mit Notlaufeigenschaften)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 </a:t>
                      </a:r>
                      <a:r>
                        <a:rPr lang="de-DE" sz="1100" b="0" i="0" u="none" strike="noStrike" dirty="0" smtClean="0">
                          <a:solidFill>
                            <a:srgbClr val="474847"/>
                          </a:solidFill>
                          <a:effectLst/>
                          <a:latin typeface="+mn-lt"/>
                        </a:rPr>
                        <a:t>l</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smtClean="0">
                          <a:solidFill>
                            <a:srgbClr val="474847"/>
                          </a:solidFill>
                          <a:effectLst/>
                          <a:latin typeface="+mn-lt"/>
                        </a:rPr>
                        <a:t>-</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69363">
                <a:tc>
                  <a:txBody>
                    <a:bodyPr/>
                    <a:lstStyle/>
                    <a:p>
                      <a:pPr algn="l" fontAlgn="ctr"/>
                      <a:r>
                        <a:rPr lang="de-DE" sz="1100" b="0" i="0" u="none" strike="noStrike" dirty="0">
                          <a:solidFill>
                            <a:srgbClr val="474847"/>
                          </a:solidFill>
                          <a:effectLst/>
                          <a:latin typeface="+mn-lt"/>
                        </a:rPr>
                        <a:t>in 2-sitziger Konfiguration, beladen bis Dachunterkante </a:t>
                      </a:r>
                      <a:endParaRPr lang="de-DE" sz="1100" b="0" i="0" u="none" strike="noStrike" dirty="0" smtClean="0">
                        <a:solidFill>
                          <a:srgbClr val="474847"/>
                        </a:solidFill>
                        <a:effectLst/>
                        <a:latin typeface="+mn-lt"/>
                      </a:endParaRPr>
                    </a:p>
                    <a:p>
                      <a:pPr algn="l" fontAlgn="ctr"/>
                      <a:r>
                        <a:rPr lang="de-DE" sz="1100" b="0" i="0" u="none" strike="noStrike" dirty="0" smtClean="0">
                          <a:solidFill>
                            <a:srgbClr val="474847"/>
                          </a:solidFill>
                          <a:effectLst/>
                          <a:latin typeface="+mn-lt"/>
                        </a:rPr>
                        <a:t>(</a:t>
                      </a:r>
                      <a:r>
                        <a:rPr lang="de-DE" sz="1100" b="0" i="0" u="none" strike="noStrike" dirty="0">
                          <a:solidFill>
                            <a:srgbClr val="474847"/>
                          </a:solidFill>
                          <a:effectLst/>
                          <a:latin typeface="+mn-lt"/>
                        </a:rPr>
                        <a:t>bei Reifen-Reparatur-Set)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a:solidFill>
                            <a:srgbClr val="474847"/>
                          </a:solidFill>
                          <a:effectLst/>
                          <a:latin typeface="+mn-lt"/>
                        </a:rPr>
                        <a:t> </a:t>
                      </a:r>
                      <a:r>
                        <a:rPr lang="de-DE" sz="1100" b="0" i="0" u="none" strike="noStrike" dirty="0" smtClean="0">
                          <a:solidFill>
                            <a:srgbClr val="474847"/>
                          </a:solidFill>
                          <a:effectLst/>
                          <a:latin typeface="+mn-lt"/>
                        </a:rPr>
                        <a:t>l</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de-DE" sz="1100" b="0" i="0" u="none" strike="noStrike" dirty="0" smtClean="0">
                          <a:solidFill>
                            <a:srgbClr val="474847"/>
                          </a:solidFill>
                          <a:effectLst/>
                          <a:latin typeface="+mn-lt"/>
                        </a:rPr>
                        <a:t>1.045</a:t>
                      </a:r>
                      <a:endParaRPr lang="de-DE" sz="1100" b="0" i="0" u="none" strike="noStrike" dirty="0">
                        <a:solidFill>
                          <a:srgbClr val="474847"/>
                        </a:solidFill>
                        <a:effectLst/>
                        <a:latin typeface="+mn-l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70538">
                <a:tc>
                  <a:txBody>
                    <a:bodyPr/>
                    <a:lstStyle/>
                    <a:p>
                      <a:pPr algn="l" fontAlgn="ctr"/>
                      <a:r>
                        <a:rPr lang="de-DE" sz="1100" b="1" i="0" u="none" strike="noStrike" dirty="0">
                          <a:solidFill>
                            <a:srgbClr val="474847"/>
                          </a:solidFill>
                          <a:effectLst/>
                          <a:latin typeface="+mn-lt"/>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100" b="0" i="0" u="none" strike="noStrike">
                          <a:solidFill>
                            <a:srgbClr val="474847"/>
                          </a:solidFill>
                          <a:effectLst/>
                          <a:latin typeface="+mn-lt"/>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de-DE" sz="1100" b="0" i="0" u="none" strike="noStrike">
                          <a:solidFill>
                            <a:srgbClr val="474847"/>
                          </a:solidFill>
                          <a:effectLst/>
                          <a:latin typeface="+mn-lt"/>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87746">
                <a:tc gridSpan="3">
                  <a:txBody>
                    <a:bodyPr/>
                    <a:lstStyle/>
                    <a:p>
                      <a:pPr algn="l" fontAlgn="ctr"/>
                      <a:endParaRPr lang="de-DE" sz="1100" b="0" i="0" u="none" strike="noStrike" dirty="0">
                        <a:solidFill>
                          <a:srgbClr val="474847"/>
                        </a:solidFill>
                        <a:effectLst/>
                        <a:latin typeface="+mn-lt"/>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de-DE"/>
                    </a:p>
                  </a:txBody>
                  <a:tcPr/>
                </a:tc>
                <a:tc hMerge="1">
                  <a:txBody>
                    <a:bodyPr/>
                    <a:lstStyle/>
                    <a:p>
                      <a:endParaRPr lang="de-DE"/>
                    </a:p>
                  </a:txBody>
                  <a:tcPr/>
                </a:tc>
              </a:tr>
            </a:tbl>
          </a:graphicData>
        </a:graphic>
      </p:graphicFrame>
      <p:sp>
        <p:nvSpPr>
          <p:cNvPr id="5" name="Rechteck 4"/>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363167277"/>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2"/>
          <p:cNvSpPr>
            <a:spLocks noGrp="1"/>
          </p:cNvSpPr>
          <p:nvPr>
            <p:ph type="title"/>
          </p:nvPr>
        </p:nvSpPr>
        <p:spPr/>
        <p:txBody>
          <a:bodyPr/>
          <a:lstStyle/>
          <a:p>
            <a:r>
              <a:rPr lang="en-US" cap="none" dirty="0" smtClean="0">
                <a:latin typeface="Arial" pitchFamily="34" charset="0"/>
                <a:ea typeface="ヒラギノ角ゴ Pro W3"/>
                <a:cs typeface="Arial" pitchFamily="34" charset="0"/>
              </a:rPr>
              <a:t>FORD FOCUS RS - RÄDER UND BEREIFUNG</a:t>
            </a:r>
          </a:p>
        </p:txBody>
      </p:sp>
      <p:sp>
        <p:nvSpPr>
          <p:cNvPr id="39939" name="Slide Number Placeholder 1"/>
          <p:cNvSpPr>
            <a:spLocks noGrp="1"/>
          </p:cNvSpPr>
          <p:nvPr>
            <p:ph type="sldNum"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Arial" pitchFamily="34" charset="0"/>
                <a:ea typeface="ヒラギノ角ゴ Pro W3"/>
                <a:cs typeface="ヒラギノ角ゴ Pro W3"/>
              </a:defRPr>
            </a:lvl1pPr>
            <a:lvl2pPr marL="808998" indent="-311153" eaLnBrk="0" hangingPunct="0">
              <a:defRPr sz="2600">
                <a:solidFill>
                  <a:schemeClr val="tx1"/>
                </a:solidFill>
                <a:latin typeface="Arial" pitchFamily="34" charset="0"/>
                <a:ea typeface="ヒラギノ角ゴ Pro W3"/>
                <a:cs typeface="ヒラギノ角ゴ Pro W3"/>
              </a:defRPr>
            </a:lvl2pPr>
            <a:lvl3pPr marL="1244613" indent="-248923" eaLnBrk="0" hangingPunct="0">
              <a:defRPr sz="2600">
                <a:solidFill>
                  <a:schemeClr val="tx1"/>
                </a:solidFill>
                <a:latin typeface="Arial" pitchFamily="34" charset="0"/>
                <a:ea typeface="ヒラギノ角ゴ Pro W3"/>
                <a:cs typeface="ヒラギノ角ゴ Pro W3"/>
              </a:defRPr>
            </a:lvl3pPr>
            <a:lvl4pPr marL="1742458" indent="-248923" eaLnBrk="0" hangingPunct="0">
              <a:defRPr sz="2600">
                <a:solidFill>
                  <a:schemeClr val="tx1"/>
                </a:solidFill>
                <a:latin typeface="Arial" pitchFamily="34" charset="0"/>
                <a:ea typeface="ヒラギノ角ゴ Pro W3"/>
                <a:cs typeface="ヒラギノ角ゴ Pro W3"/>
              </a:defRPr>
            </a:lvl4pPr>
            <a:lvl5pPr marL="2240303" indent="-248923" eaLnBrk="0" hangingPunct="0">
              <a:defRPr sz="2600">
                <a:solidFill>
                  <a:schemeClr val="tx1"/>
                </a:solidFill>
                <a:latin typeface="Arial" pitchFamily="34" charset="0"/>
                <a:ea typeface="ヒラギノ角ゴ Pro W3"/>
                <a:cs typeface="ヒラギノ角ゴ Pro W3"/>
              </a:defRPr>
            </a:lvl5pPr>
            <a:lvl6pPr marL="273814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6pPr>
            <a:lvl7pPr marL="323599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7pPr>
            <a:lvl8pPr marL="3733838"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8pPr>
            <a:lvl9pPr marL="4231683" indent="-248923" defTabSz="497845" eaLnBrk="0" fontAlgn="base" hangingPunct="0">
              <a:spcBef>
                <a:spcPct val="0"/>
              </a:spcBef>
              <a:spcAft>
                <a:spcPct val="0"/>
              </a:spcAft>
              <a:defRPr sz="2600">
                <a:solidFill>
                  <a:schemeClr val="tx1"/>
                </a:solidFill>
                <a:latin typeface="Arial" pitchFamily="34" charset="0"/>
                <a:ea typeface="ヒラギノ角ゴ Pro W3"/>
                <a:cs typeface="ヒラギノ角ゴ Pro W3"/>
              </a:defRPr>
            </a:lvl9pPr>
          </a:lstStyle>
          <a:p>
            <a:pPr eaLnBrk="1" hangingPunct="1"/>
            <a:fld id="{01256AC1-3877-4111-A370-091A8F7DF2BE}" type="slidenum">
              <a:rPr lang="en-US" sz="900">
                <a:solidFill>
                  <a:srgbClr val="425968"/>
                </a:solidFill>
              </a:rPr>
              <a:pPr eaLnBrk="1" hangingPunct="1"/>
              <a:t>9</a:t>
            </a:fld>
            <a:endParaRPr lang="en-US" sz="900">
              <a:solidFill>
                <a:srgbClr val="425968"/>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2393827706"/>
              </p:ext>
            </p:extLst>
          </p:nvPr>
        </p:nvGraphicFramePr>
        <p:xfrm>
          <a:off x="688769" y="1555665"/>
          <a:ext cx="5915725" cy="4127704"/>
        </p:xfrm>
        <a:graphic>
          <a:graphicData uri="http://schemas.openxmlformats.org/drawingml/2006/table">
            <a:tbl>
              <a:tblPr/>
              <a:tblGrid>
                <a:gridCol w="738889"/>
                <a:gridCol w="1294209"/>
                <a:gridCol w="1290254"/>
                <a:gridCol w="1298164"/>
                <a:gridCol w="1294209"/>
              </a:tblGrid>
              <a:tr h="377997">
                <a:tc>
                  <a:txBody>
                    <a:bodyPr/>
                    <a:lstStyle/>
                    <a:p>
                      <a:pPr algn="l" rtl="0" fontAlgn="ctr"/>
                      <a:r>
                        <a:rPr lang="de-DE" sz="1100" b="1" i="0" u="none" strike="noStrike" dirty="0">
                          <a:solidFill>
                            <a:srgbClr val="474847"/>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rtl="0" fontAlgn="ctr"/>
                      <a:r>
                        <a:rPr lang="de-DE" sz="1100" b="1" i="0" u="none" strike="noStrike">
                          <a:solidFill>
                            <a:srgbClr val="474847"/>
                          </a:solidFill>
                          <a:effectLst/>
                          <a:latin typeface="Arial"/>
                        </a:rPr>
                        <a:t>Serienausstattung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c gridSpan="2">
                  <a:txBody>
                    <a:bodyPr/>
                    <a:lstStyle/>
                    <a:p>
                      <a:pPr algn="ctr" rtl="0" fontAlgn="ctr"/>
                      <a:r>
                        <a:rPr lang="de-DE" sz="1100" b="1" i="0" u="none" strike="noStrike" smtClean="0">
                          <a:solidFill>
                            <a:srgbClr val="474847"/>
                          </a:solidFill>
                          <a:effectLst/>
                          <a:latin typeface="Arial"/>
                        </a:rPr>
                        <a:t>Wunschausstattung</a:t>
                      </a:r>
                      <a:endParaRPr lang="de-DE" sz="1100" b="1" i="0" u="none" strike="noStrike">
                        <a:solidFill>
                          <a:srgbClr val="474847"/>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DE"/>
                    </a:p>
                  </a:txBody>
                  <a:tcPr/>
                </a:tc>
              </a:tr>
              <a:tr h="377997">
                <a:tc>
                  <a:txBody>
                    <a:bodyPr/>
                    <a:lstStyle/>
                    <a:p>
                      <a:pPr algn="l" rtl="0" fontAlgn="ctr"/>
                      <a:r>
                        <a:rPr lang="de-DE" sz="1100" b="1" i="0" u="none" strike="noStrike">
                          <a:solidFill>
                            <a:srgbClr val="474847"/>
                          </a:solidFill>
                          <a:effectLst/>
                          <a:latin typeface="Arial"/>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rtl="0" fontAlgn="ctr"/>
                      <a:r>
                        <a:rPr lang="de-DE" sz="1100" b="0" i="0" u="none" strike="noStrike" dirty="0">
                          <a:solidFill>
                            <a:srgbClr val="474847"/>
                          </a:solidFill>
                          <a:effectLst/>
                          <a:latin typeface="Arial"/>
                        </a:rPr>
                        <a:t>Räder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de-DE" sz="1100" b="0" i="0" u="none" strike="noStrike" dirty="0">
                          <a:solidFill>
                            <a:srgbClr val="474847"/>
                          </a:solidFill>
                          <a:effectLst/>
                          <a:latin typeface="Arial"/>
                        </a:rPr>
                        <a:t>Bereifung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de-DE" sz="1100" b="0" i="0" u="none" strike="noStrike">
                          <a:solidFill>
                            <a:srgbClr val="474847"/>
                          </a:solidFill>
                          <a:effectLst/>
                          <a:latin typeface="Arial"/>
                        </a:rPr>
                        <a:t>Räder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de-DE" sz="1100" b="0" i="0" u="none" strike="noStrike" dirty="0">
                          <a:solidFill>
                            <a:srgbClr val="474847"/>
                          </a:solidFill>
                          <a:effectLst/>
                          <a:latin typeface="Arial"/>
                        </a:rPr>
                        <a:t>Bereifung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7987">
                <a:tc>
                  <a:txBody>
                    <a:bodyPr/>
                    <a:lstStyle/>
                    <a:p>
                      <a:pPr algn="l" rtl="0" fontAlgn="ctr"/>
                      <a:r>
                        <a:rPr lang="de-DE" sz="1100" b="1" i="0" u="none" strike="noStrike" dirty="0" smtClean="0">
                          <a:solidFill>
                            <a:srgbClr val="474847"/>
                          </a:solidFill>
                          <a:effectLst/>
                          <a:latin typeface="Arial"/>
                        </a:rPr>
                        <a:t>Focus RS</a:t>
                      </a:r>
                      <a:endParaRPr lang="de-DE" sz="1100" b="1" i="0" u="none" strike="noStrike" dirty="0">
                        <a:solidFill>
                          <a:srgbClr val="474847"/>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97845" rtl="0" eaLnBrk="1" fontAlgn="ctr" latinLnBrk="0" hangingPunct="1">
                        <a:lnSpc>
                          <a:spcPct val="100000"/>
                        </a:lnSpc>
                        <a:spcBef>
                          <a:spcPts val="0"/>
                        </a:spcBef>
                        <a:spcAft>
                          <a:spcPts val="0"/>
                        </a:spcAft>
                        <a:buClrTx/>
                        <a:buSzTx/>
                        <a:buFontTx/>
                        <a:buNone/>
                        <a:tabLst/>
                        <a:defRPr/>
                      </a:pPr>
                      <a:endPar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endParaRPr>
                    </a:p>
                    <a:p>
                      <a:pPr marL="0" marR="0" lvl="0" indent="0" algn="ctr" defTabSz="497845" rtl="0" eaLnBrk="1" fontAlgn="ctr" latinLnBrk="0" hangingPunct="1">
                        <a:lnSpc>
                          <a:spcPct val="100000"/>
                        </a:lnSpc>
                        <a:spcBef>
                          <a:spcPts val="0"/>
                        </a:spcBef>
                        <a:spcAft>
                          <a:spcPts val="0"/>
                        </a:spcAft>
                        <a:buClrTx/>
                        <a:buSzTx/>
                        <a:buFontTx/>
                        <a:buNone/>
                        <a:tabLst/>
                        <a:defRPr/>
                      </a:pPr>
                      <a:endPar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endParaRPr>
                    </a:p>
                    <a:p>
                      <a:pPr marL="0" marR="0" lvl="0" indent="0" algn="ctr" defTabSz="497845" rtl="0" eaLnBrk="1" fontAlgn="ctr"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rPr>
                        <a:t>8 J x 19</a:t>
                      </a:r>
                    </a:p>
                    <a:p>
                      <a:pPr marL="0" marR="0" lvl="0" indent="0" algn="ctr" defTabSz="497845" rtl="0" eaLnBrk="1" fontAlgn="ctr" latinLnBrk="0" hangingPunct="1">
                        <a:lnSpc>
                          <a:spcPct val="100000"/>
                        </a:lnSpc>
                        <a:spcBef>
                          <a:spcPts val="0"/>
                        </a:spcBef>
                        <a:spcAft>
                          <a:spcPts val="0"/>
                        </a:spcAft>
                        <a:buClrTx/>
                        <a:buSzTx/>
                        <a:buFontTx/>
                        <a:buNone/>
                        <a:tabLst/>
                        <a:defRPr/>
                      </a:pPr>
                      <a:endPar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endParaRPr>
                    </a:p>
                    <a:p>
                      <a:pPr marL="0" marR="0" lvl="0" indent="0" algn="ctr" defTabSz="497845" rtl="0" eaLnBrk="1" fontAlgn="ctr"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rPr>
                        <a:t>Leichtmetall </a:t>
                      </a:r>
                    </a:p>
                    <a:p>
                      <a:pPr marL="0" marR="0" lvl="0" indent="0" algn="ctr" defTabSz="497845" rtl="0" eaLnBrk="1" fontAlgn="ctr"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rPr>
                        <a:t>im 20-Speichen-Design</a:t>
                      </a:r>
                      <a:r>
                        <a:rPr kumimoji="0" lang="de-DE" sz="1100" b="0" i="0" u="none" strike="noStrike" kern="1200" cap="none" spc="0" normalizeH="0" baseline="30000" noProof="0" dirty="0" smtClean="0">
                          <a:ln>
                            <a:noFill/>
                          </a:ln>
                          <a:solidFill>
                            <a:srgbClr val="474847"/>
                          </a:solidFill>
                          <a:effectLst/>
                          <a:uLnTx/>
                          <a:uFillTx/>
                          <a:latin typeface="Arial" pitchFamily="34" charset="0"/>
                          <a:ea typeface="+mn-ea"/>
                          <a:cs typeface="Arial" pitchFamily="34"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de-DE" sz="1100" b="0" i="0" u="none" strike="noStrike" dirty="0" smtClean="0">
                        <a:solidFill>
                          <a:srgbClr val="474847"/>
                        </a:solidFill>
                        <a:effectLst/>
                        <a:latin typeface="Arial" pitchFamily="34" charset="0"/>
                        <a:cs typeface="Arial" pitchFamily="34" charset="0"/>
                      </a:endParaRPr>
                    </a:p>
                    <a:p>
                      <a:pPr algn="ctr" fontAlgn="ctr"/>
                      <a:r>
                        <a:rPr lang="de-DE" sz="1100" b="0" i="0" u="none" strike="noStrike" dirty="0" smtClean="0">
                          <a:solidFill>
                            <a:srgbClr val="474847"/>
                          </a:solidFill>
                          <a:effectLst/>
                          <a:latin typeface="Arial" pitchFamily="34" charset="0"/>
                          <a:cs typeface="Arial" pitchFamily="34" charset="0"/>
                        </a:rPr>
                        <a:t>235 / 35 </a:t>
                      </a:r>
                      <a:r>
                        <a:rPr lang="de-DE" sz="1100" b="0" i="0" u="none" strike="noStrike" dirty="0">
                          <a:solidFill>
                            <a:srgbClr val="474847"/>
                          </a:solidFill>
                          <a:effectLst/>
                          <a:latin typeface="Arial" pitchFamily="34" charset="0"/>
                          <a:cs typeface="Arial" pitchFamily="34" charset="0"/>
                        </a:rPr>
                        <a:t>R </a:t>
                      </a:r>
                      <a:r>
                        <a:rPr lang="de-DE" sz="1100" b="0" i="0" u="none" strike="noStrike" dirty="0" smtClean="0">
                          <a:solidFill>
                            <a:srgbClr val="474847"/>
                          </a:solidFill>
                          <a:effectLst/>
                          <a:latin typeface="Arial" pitchFamily="34" charset="0"/>
                          <a:cs typeface="Arial" pitchFamily="34" charset="0"/>
                        </a:rPr>
                        <a:t>19</a:t>
                      </a:r>
                    </a:p>
                    <a:p>
                      <a:pPr algn="ctr" fontAlgn="ctr"/>
                      <a:endParaRPr lang="de-DE" sz="1100" b="0" i="0" u="none" strike="noStrike" dirty="0" smtClean="0">
                        <a:solidFill>
                          <a:srgbClr val="474847"/>
                        </a:solidFill>
                        <a:effectLst/>
                        <a:latin typeface="Arial" pitchFamily="34" charset="0"/>
                        <a:cs typeface="Arial" pitchFamily="34" charset="0"/>
                      </a:endParaRPr>
                    </a:p>
                    <a:p>
                      <a:pPr algn="ctr" fontAlgn="ctr"/>
                      <a:r>
                        <a:rPr lang="de-DE" sz="1100" b="0" i="0" u="none" strike="noStrike" dirty="0" smtClean="0">
                          <a:solidFill>
                            <a:srgbClr val="474847"/>
                          </a:solidFill>
                          <a:effectLst/>
                          <a:latin typeface="Arial" pitchFamily="34" charset="0"/>
                          <a:cs typeface="Arial" pitchFamily="34" charset="0"/>
                        </a:rPr>
                        <a:t>Michelin</a:t>
                      </a:r>
                    </a:p>
                    <a:p>
                      <a:pPr algn="ctr" fontAlgn="ctr"/>
                      <a:r>
                        <a:rPr lang="de-DE" sz="1100" b="0" i="0" u="none" strike="noStrike" baseline="0" dirty="0" smtClean="0">
                          <a:solidFill>
                            <a:srgbClr val="474847"/>
                          </a:solidFill>
                          <a:effectLst/>
                          <a:latin typeface="Arial" pitchFamily="34" charset="0"/>
                          <a:cs typeface="Arial" pitchFamily="34" charset="0"/>
                        </a:rPr>
                        <a:t> Pilot Super Sport</a:t>
                      </a:r>
                      <a:endParaRPr lang="de-DE" sz="1100" b="0" i="0" u="none" strike="noStrike" dirty="0">
                        <a:solidFill>
                          <a:srgbClr val="474847"/>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97845" rtl="0" eaLnBrk="1" fontAlgn="ctr" latinLnBrk="0" hangingPunct="1">
                        <a:lnSpc>
                          <a:spcPct val="100000"/>
                        </a:lnSpc>
                        <a:spcBef>
                          <a:spcPts val="0"/>
                        </a:spcBef>
                        <a:spcAft>
                          <a:spcPts val="0"/>
                        </a:spcAft>
                        <a:buClrTx/>
                        <a:buSzTx/>
                        <a:buFontTx/>
                        <a:buNone/>
                        <a:tabLst/>
                        <a:defRPr/>
                      </a:pPr>
                      <a:endPar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endParaRPr>
                    </a:p>
                    <a:p>
                      <a:pPr marL="0" marR="0" lvl="0" indent="0" algn="ctr" defTabSz="497845" rtl="0" eaLnBrk="1" fontAlgn="ctr" latinLnBrk="0" hangingPunct="1">
                        <a:lnSpc>
                          <a:spcPct val="100000"/>
                        </a:lnSpc>
                        <a:spcBef>
                          <a:spcPts val="0"/>
                        </a:spcBef>
                        <a:spcAft>
                          <a:spcPts val="0"/>
                        </a:spcAft>
                        <a:buClrTx/>
                        <a:buSzTx/>
                        <a:buFontTx/>
                        <a:buNone/>
                        <a:tabLst/>
                        <a:defRPr/>
                      </a:pPr>
                      <a:endPar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endParaRPr>
                    </a:p>
                    <a:p>
                      <a:pPr marL="0" marR="0" lvl="0" indent="0" algn="ctr" defTabSz="497845" rtl="0" eaLnBrk="1" fontAlgn="ctr" latinLnBrk="0" hangingPunct="1">
                        <a:lnSpc>
                          <a:spcPct val="100000"/>
                        </a:lnSpc>
                        <a:spcBef>
                          <a:spcPts val="0"/>
                        </a:spcBef>
                        <a:spcAft>
                          <a:spcPts val="0"/>
                        </a:spcAft>
                        <a:buClrTx/>
                        <a:buSzTx/>
                        <a:buFontTx/>
                        <a:buNone/>
                        <a:tabLst/>
                        <a:defRPr/>
                      </a:pPr>
                      <a:endPar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endParaRPr>
                    </a:p>
                    <a:p>
                      <a:pPr marL="0" marR="0" lvl="0" indent="0" algn="ctr" defTabSz="497845" rtl="0" eaLnBrk="1" fontAlgn="ctr" latinLnBrk="0" hangingPunct="1">
                        <a:lnSpc>
                          <a:spcPct val="100000"/>
                        </a:lnSpc>
                        <a:spcBef>
                          <a:spcPts val="0"/>
                        </a:spcBef>
                        <a:spcAft>
                          <a:spcPts val="0"/>
                        </a:spcAft>
                        <a:buClrTx/>
                        <a:buSzTx/>
                        <a:buFontTx/>
                        <a:buNone/>
                        <a:tabLst/>
                        <a:defRPr/>
                      </a:pPr>
                      <a:endPar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endParaRPr>
                    </a:p>
                    <a:p>
                      <a:pPr marL="0" marR="0" lvl="0" indent="0" algn="ctr" defTabSz="497845" rtl="0" eaLnBrk="1" fontAlgn="ctr"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rPr>
                        <a:t>8 J x 19</a:t>
                      </a:r>
                    </a:p>
                    <a:p>
                      <a:pPr marL="0" marR="0" lvl="0" indent="0" algn="ctr" defTabSz="497845" rtl="0" eaLnBrk="1" fontAlgn="ctr" latinLnBrk="0" hangingPunct="1">
                        <a:lnSpc>
                          <a:spcPct val="100000"/>
                        </a:lnSpc>
                        <a:spcBef>
                          <a:spcPts val="0"/>
                        </a:spcBef>
                        <a:spcAft>
                          <a:spcPts val="0"/>
                        </a:spcAft>
                        <a:buClrTx/>
                        <a:buSzTx/>
                        <a:buFontTx/>
                        <a:buNone/>
                        <a:tabLst/>
                        <a:defRPr/>
                      </a:pPr>
                      <a:endPar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endParaRPr>
                    </a:p>
                    <a:p>
                      <a:pPr marL="0" marR="0" lvl="0" indent="0" algn="ctr" defTabSz="497845" rtl="0" eaLnBrk="1" fontAlgn="ctr"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rPr>
                        <a:t>Leichtmetall </a:t>
                      </a:r>
                    </a:p>
                    <a:p>
                      <a:pPr marL="0" marR="0" lvl="0" indent="0" algn="ctr" defTabSz="497845" rtl="0" eaLnBrk="1" fontAlgn="ctr"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smtClean="0">
                          <a:ln>
                            <a:noFill/>
                          </a:ln>
                          <a:solidFill>
                            <a:srgbClr val="474847"/>
                          </a:solidFill>
                          <a:effectLst/>
                          <a:uLnTx/>
                          <a:uFillTx/>
                          <a:latin typeface="Arial" pitchFamily="34" charset="0"/>
                          <a:ea typeface="+mn-ea"/>
                          <a:cs typeface="Arial" pitchFamily="34" charset="0"/>
                        </a:rPr>
                        <a:t>im 5x2-Speichen-Design, geschmiedet  in Schwarz</a:t>
                      </a:r>
                      <a:r>
                        <a:rPr kumimoji="0" lang="de-DE" sz="1100" b="0" i="0" u="none" strike="noStrike" kern="1200" cap="none" spc="0" normalizeH="0" baseline="30000" noProof="0" dirty="0" smtClean="0">
                          <a:ln>
                            <a:noFill/>
                          </a:ln>
                          <a:solidFill>
                            <a:srgbClr val="474847"/>
                          </a:solidFill>
                          <a:effectLst/>
                          <a:uLnTx/>
                          <a:uFillTx/>
                          <a:latin typeface="Arial" pitchFamily="34" charset="0"/>
                          <a:ea typeface="+mn-ea"/>
                          <a:cs typeface="Arial" pitchFamily="34"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de-DE" sz="1100" b="0" i="0" u="none" strike="noStrike" dirty="0" smtClean="0">
                        <a:solidFill>
                          <a:srgbClr val="474847"/>
                        </a:solidFill>
                        <a:effectLst/>
                        <a:latin typeface="Arial" pitchFamily="34" charset="0"/>
                        <a:cs typeface="Arial" pitchFamily="34" charset="0"/>
                      </a:endParaRPr>
                    </a:p>
                    <a:p>
                      <a:pPr algn="ctr" fontAlgn="ctr"/>
                      <a:endParaRPr lang="de-DE" sz="1100" b="0" i="0" u="none" strike="noStrike" dirty="0" smtClean="0">
                        <a:solidFill>
                          <a:srgbClr val="474847"/>
                        </a:solidFill>
                        <a:effectLst/>
                        <a:latin typeface="Arial" pitchFamily="34" charset="0"/>
                        <a:cs typeface="Arial" pitchFamily="34" charset="0"/>
                      </a:endParaRPr>
                    </a:p>
                    <a:p>
                      <a:pPr algn="ctr" fontAlgn="ctr"/>
                      <a:r>
                        <a:rPr lang="de-DE" sz="1100" b="0" i="0" u="none" strike="noStrike" dirty="0" smtClean="0">
                          <a:solidFill>
                            <a:srgbClr val="474847"/>
                          </a:solidFill>
                          <a:effectLst/>
                          <a:latin typeface="Arial" pitchFamily="34" charset="0"/>
                          <a:cs typeface="Arial" pitchFamily="34" charset="0"/>
                        </a:rPr>
                        <a:t>235 / 35 </a:t>
                      </a:r>
                      <a:r>
                        <a:rPr lang="de-DE" sz="1100" b="0" i="0" u="none" strike="noStrike" dirty="0">
                          <a:solidFill>
                            <a:srgbClr val="474847"/>
                          </a:solidFill>
                          <a:effectLst/>
                          <a:latin typeface="Arial" pitchFamily="34" charset="0"/>
                          <a:cs typeface="Arial" pitchFamily="34" charset="0"/>
                        </a:rPr>
                        <a:t>R </a:t>
                      </a:r>
                      <a:r>
                        <a:rPr lang="de-DE" sz="1100" b="0" i="0" u="none" strike="noStrike" dirty="0" smtClean="0">
                          <a:solidFill>
                            <a:srgbClr val="474847"/>
                          </a:solidFill>
                          <a:effectLst/>
                          <a:latin typeface="Arial" pitchFamily="34" charset="0"/>
                          <a:cs typeface="Arial" pitchFamily="34" charset="0"/>
                        </a:rPr>
                        <a:t>19</a:t>
                      </a:r>
                    </a:p>
                    <a:p>
                      <a:pPr algn="ctr" fontAlgn="ctr"/>
                      <a:endParaRPr lang="de-DE" sz="1100" b="0" i="0" u="none" strike="noStrike" dirty="0" smtClean="0">
                        <a:solidFill>
                          <a:srgbClr val="474847"/>
                        </a:solidFill>
                        <a:effectLst/>
                        <a:latin typeface="Arial" pitchFamily="34" charset="0"/>
                        <a:cs typeface="Arial" pitchFamily="34" charset="0"/>
                      </a:endParaRPr>
                    </a:p>
                    <a:p>
                      <a:pPr algn="ctr" fontAlgn="ctr"/>
                      <a:r>
                        <a:rPr lang="de-DE" sz="1100" b="0" i="0" u="none" strike="noStrike" dirty="0" smtClean="0">
                          <a:solidFill>
                            <a:srgbClr val="474847"/>
                          </a:solidFill>
                          <a:effectLst/>
                          <a:latin typeface="Arial" pitchFamily="34" charset="0"/>
                          <a:cs typeface="Arial" pitchFamily="34" charset="0"/>
                        </a:rPr>
                        <a:t>Michelin</a:t>
                      </a:r>
                    </a:p>
                    <a:p>
                      <a:pPr algn="ctr" fontAlgn="ctr"/>
                      <a:r>
                        <a:rPr lang="de-DE" sz="1100" b="0" i="0" u="none" strike="noStrike" baseline="0" dirty="0" smtClean="0">
                          <a:solidFill>
                            <a:srgbClr val="474847"/>
                          </a:solidFill>
                          <a:effectLst/>
                          <a:latin typeface="Arial" pitchFamily="34" charset="0"/>
                          <a:cs typeface="Arial" pitchFamily="34" charset="0"/>
                        </a:rPr>
                        <a:t> Pilot Super Sport</a:t>
                      </a:r>
                      <a:r>
                        <a:rPr lang="de-DE" sz="1100" b="0" i="0" u="none" strike="noStrike" baseline="30000" dirty="0" smtClean="0">
                          <a:solidFill>
                            <a:srgbClr val="474847"/>
                          </a:solidFill>
                          <a:effectLst/>
                          <a:latin typeface="Arial" pitchFamily="34" charset="0"/>
                          <a:cs typeface="Arial" pitchFamily="34" charset="0"/>
                        </a:rPr>
                        <a:t>2)</a:t>
                      </a:r>
                    </a:p>
                    <a:p>
                      <a:pPr algn="ctr" fontAlgn="ctr"/>
                      <a:endParaRPr lang="de-DE" sz="1100" b="0" i="0" u="none" strike="noStrike" dirty="0">
                        <a:solidFill>
                          <a:srgbClr val="474847"/>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998">
                <a:tc gridSpan="5">
                  <a:txBody>
                    <a:bodyPr/>
                    <a:lstStyle/>
                    <a:p>
                      <a:pPr marL="228600" indent="-228600" algn="l" fontAlgn="b">
                        <a:buAutoNum type="arabicParenR"/>
                      </a:pPr>
                      <a:endParaRPr lang="de-DE" sz="1100" b="0" i="0" u="none" strike="noStrike" dirty="0" smtClean="0">
                        <a:solidFill>
                          <a:srgbClr val="474847"/>
                        </a:solidFill>
                        <a:effectLst/>
                        <a:latin typeface="Arial"/>
                      </a:endParaRPr>
                    </a:p>
                    <a:p>
                      <a:pPr marL="228600" indent="-228600" algn="l" fontAlgn="b">
                        <a:buAutoNum type="arabicParenR"/>
                      </a:pPr>
                      <a:r>
                        <a:rPr lang="de-DE" sz="1100" b="0" i="0" u="none" strike="noStrike" dirty="0" smtClean="0">
                          <a:solidFill>
                            <a:srgbClr val="474847"/>
                          </a:solidFill>
                          <a:effectLst/>
                          <a:latin typeface="Arial"/>
                        </a:rPr>
                        <a:t>Optional: Lackierte </a:t>
                      </a:r>
                      <a:r>
                        <a:rPr lang="de-DE" sz="1100" b="0" i="0" u="none" strike="noStrike" dirty="0" err="1" smtClean="0">
                          <a:solidFill>
                            <a:srgbClr val="474847"/>
                          </a:solidFill>
                          <a:effectLst/>
                          <a:latin typeface="Arial"/>
                        </a:rPr>
                        <a:t>Brembo</a:t>
                      </a:r>
                      <a:r>
                        <a:rPr lang="de-DE" sz="1100" b="0" i="0" u="none" strike="noStrike" dirty="0" smtClean="0">
                          <a:solidFill>
                            <a:srgbClr val="474847"/>
                          </a:solidFill>
                          <a:effectLst/>
                          <a:latin typeface="Arial"/>
                        </a:rPr>
                        <a:t>-Bremssättel in </a:t>
                      </a:r>
                      <a:r>
                        <a:rPr lang="de-DE" sz="1100" b="0" i="0" u="none" strike="noStrike" dirty="0" err="1" smtClean="0">
                          <a:solidFill>
                            <a:srgbClr val="474847"/>
                          </a:solidFill>
                          <a:effectLst/>
                          <a:latin typeface="Arial"/>
                        </a:rPr>
                        <a:t>Nitrous</a:t>
                      </a:r>
                      <a:r>
                        <a:rPr lang="de-DE" sz="1100" b="0" i="0" u="none" strike="noStrike" dirty="0" smtClean="0">
                          <a:solidFill>
                            <a:srgbClr val="474847"/>
                          </a:solidFill>
                          <a:effectLst/>
                          <a:latin typeface="Arial"/>
                        </a:rPr>
                        <a:t>-Blau </a:t>
                      </a:r>
                      <a:r>
                        <a:rPr lang="de-DE" sz="1100" b="0" i="0" u="none" strike="noStrike" baseline="0" dirty="0" smtClean="0">
                          <a:solidFill>
                            <a:srgbClr val="474847"/>
                          </a:solidFill>
                          <a:effectLst/>
                          <a:latin typeface="Arial"/>
                        </a:rPr>
                        <a:t>vorn und hinten</a:t>
                      </a:r>
                    </a:p>
                    <a:p>
                      <a:pPr marL="228600" indent="-228600" algn="l" fontAlgn="b">
                        <a:buAutoNum type="arabicParenR"/>
                      </a:pPr>
                      <a:endParaRPr lang="de-DE" sz="1100" b="0" i="0" u="none" strike="noStrike" baseline="0" dirty="0" smtClean="0">
                        <a:solidFill>
                          <a:srgbClr val="474847"/>
                        </a:solidFill>
                        <a:effectLst/>
                        <a:latin typeface="Arial"/>
                      </a:endParaRPr>
                    </a:p>
                    <a:p>
                      <a:pPr marL="228600" indent="-228600" algn="l" fontAlgn="b">
                        <a:buAutoNum type="arabicParenR"/>
                      </a:pPr>
                      <a:r>
                        <a:rPr lang="de-DE" sz="1100" b="0" i="0" u="none" strike="noStrike" baseline="0" dirty="0" smtClean="0">
                          <a:solidFill>
                            <a:srgbClr val="474847"/>
                          </a:solidFill>
                          <a:effectLst/>
                          <a:latin typeface="Arial"/>
                        </a:rPr>
                        <a:t>Optional: Semi-Slicks mit Straßenzulassung (Michelin  Pilot Sport Cup 2)</a:t>
                      </a:r>
                    </a:p>
                    <a:p>
                      <a:pPr marL="228600" indent="-228600" algn="l" fontAlgn="b">
                        <a:buAutoNum type="arabicParenR"/>
                      </a:pPr>
                      <a:endParaRPr lang="de-DE" sz="1100" b="0" i="0" u="none" strike="noStrike" dirty="0">
                        <a:solidFill>
                          <a:srgbClr val="474847"/>
                        </a:solidFill>
                        <a:effectLst/>
                        <a:latin typeface="Arial"/>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hMerge="1">
                  <a:txBody>
                    <a:bodyPr/>
                    <a:lstStyle/>
                    <a:p>
                      <a:endParaRPr lang="de-DE"/>
                    </a:p>
                  </a:txBody>
                  <a:tcPr/>
                </a:tc>
                <a:tc hMerge="1">
                  <a:txBody>
                    <a:bodyPr/>
                    <a:lstStyle/>
                    <a:p>
                      <a:endParaRPr lang="de-DE"/>
                    </a:p>
                  </a:txBody>
                  <a:tcPr/>
                </a:tc>
                <a:tc hMerge="1">
                  <a:txBody>
                    <a:bodyPr/>
                    <a:lstStyle/>
                    <a:p>
                      <a:pPr algn="l" fontAlgn="b"/>
                      <a:endParaRPr lang="de-DE" sz="1100" b="0" i="0" u="none" strike="noStrike">
                        <a:solidFill>
                          <a:srgbClr val="474847"/>
                        </a:solidFill>
                        <a:effectLst/>
                        <a:latin typeface="Arial"/>
                      </a:endParaRPr>
                    </a:p>
                  </a:txBody>
                  <a:tcPr marL="9525" marR="9525" marT="9525" marB="0" anchor="b">
                    <a:lnL>
                      <a:noFill/>
                    </a:lnL>
                    <a:lnR>
                      <a:noFill/>
                    </a:lnR>
                    <a:lnT w="12700" cap="flat" cmpd="sng" algn="ctr">
                      <a:solidFill>
                        <a:srgbClr val="474847"/>
                      </a:solidFill>
                      <a:prstDash val="solid"/>
                      <a:round/>
                      <a:headEnd type="none" w="med" len="med"/>
                      <a:tailEnd type="none" w="med" len="med"/>
                    </a:lnT>
                    <a:lnB>
                      <a:noFill/>
                    </a:lnB>
                  </a:tcPr>
                </a:tc>
                <a:tc hMerge="1">
                  <a:txBody>
                    <a:bodyPr/>
                    <a:lstStyle/>
                    <a:p>
                      <a:pPr algn="l" fontAlgn="b"/>
                      <a:endParaRPr lang="de-DE" sz="1100" b="0" i="0" u="none" strike="noStrike">
                        <a:solidFill>
                          <a:srgbClr val="474847"/>
                        </a:solidFill>
                        <a:effectLst/>
                        <a:latin typeface="Arial"/>
                      </a:endParaRPr>
                    </a:p>
                  </a:txBody>
                  <a:tcPr marL="9525" marR="9525" marT="9525" marB="0" anchor="b">
                    <a:lnL>
                      <a:noFill/>
                    </a:lnL>
                    <a:lnR>
                      <a:noFill/>
                    </a:lnR>
                    <a:lnT w="12700" cap="flat" cmpd="sng" algn="ctr">
                      <a:solidFill>
                        <a:srgbClr val="474847"/>
                      </a:solidFill>
                      <a:prstDash val="solid"/>
                      <a:round/>
                      <a:headEnd type="none" w="med" len="med"/>
                      <a:tailEnd type="none" w="med" len="med"/>
                    </a:lnT>
                    <a:lnB>
                      <a:noFill/>
                    </a:lnB>
                  </a:tcPr>
                </a:tc>
              </a:tr>
              <a:tr h="305998">
                <a:tc gridSpan="5">
                  <a:txBody>
                    <a:bodyPr/>
                    <a:lstStyle/>
                    <a:p>
                      <a:pPr algn="l" fontAlgn="b"/>
                      <a:endParaRPr lang="de-DE" sz="1100" b="0" i="0" u="none" strike="noStrike" dirty="0">
                        <a:solidFill>
                          <a:srgbClr val="474847"/>
                        </a:solidFill>
                        <a:effectLst/>
                        <a:latin typeface="Arial"/>
                      </a:endParaRPr>
                    </a:p>
                  </a:txBody>
                  <a:tcPr marL="9525" marR="9525" marT="9525" marB="0" anchor="b">
                    <a:lnL>
                      <a:noFill/>
                    </a:lnL>
                    <a:lnR>
                      <a:noFill/>
                    </a:lnR>
                    <a:lnT>
                      <a:noFill/>
                    </a:lnT>
                    <a:lnB>
                      <a:noFill/>
                    </a:lnB>
                  </a:tcPr>
                </a:tc>
                <a:tc hMerge="1">
                  <a:txBody>
                    <a:bodyPr/>
                    <a:lstStyle/>
                    <a:p>
                      <a:pPr algn="l" fontAlgn="b"/>
                      <a:endParaRPr lang="de-DE" sz="1100" b="0" i="0" u="none" strike="noStrike">
                        <a:solidFill>
                          <a:srgbClr val="474847"/>
                        </a:solidFill>
                        <a:effectLst/>
                        <a:latin typeface="Arial"/>
                      </a:endParaRPr>
                    </a:p>
                  </a:txBody>
                  <a:tcPr marL="9525" marR="9525" marT="9525" marB="0" anchor="b">
                    <a:lnL>
                      <a:noFill/>
                    </a:lnL>
                    <a:lnR>
                      <a:noFill/>
                    </a:lnR>
                    <a:lnT>
                      <a:noFill/>
                    </a:lnT>
                    <a:lnB>
                      <a:noFill/>
                    </a:lnB>
                  </a:tcPr>
                </a:tc>
                <a:tc hMerge="1">
                  <a:txBody>
                    <a:bodyPr/>
                    <a:lstStyle/>
                    <a:p>
                      <a:pPr algn="l" fontAlgn="b"/>
                      <a:endParaRPr lang="de-DE" sz="1100" b="0" i="0" u="none" strike="noStrike">
                        <a:solidFill>
                          <a:srgbClr val="474847"/>
                        </a:solidFill>
                        <a:effectLst/>
                        <a:latin typeface="Arial"/>
                      </a:endParaRPr>
                    </a:p>
                  </a:txBody>
                  <a:tcPr marL="9525" marR="9525" marT="9525" marB="0" anchor="b">
                    <a:lnL>
                      <a:noFill/>
                    </a:lnL>
                    <a:lnR>
                      <a:noFill/>
                    </a:lnR>
                    <a:lnT>
                      <a:noFill/>
                    </a:lnT>
                    <a:lnB>
                      <a:noFill/>
                    </a:lnB>
                  </a:tcPr>
                </a:tc>
                <a:tc hMerge="1">
                  <a:txBody>
                    <a:bodyPr/>
                    <a:lstStyle/>
                    <a:p>
                      <a:pPr algn="l" fontAlgn="b"/>
                      <a:endParaRPr lang="de-DE" sz="1100" b="0" i="0" u="none" strike="noStrike">
                        <a:solidFill>
                          <a:srgbClr val="474847"/>
                        </a:solidFill>
                        <a:effectLst/>
                        <a:latin typeface="Arial"/>
                      </a:endParaRPr>
                    </a:p>
                  </a:txBody>
                  <a:tcPr marL="9525" marR="9525" marT="9525" marB="0" anchor="b">
                    <a:lnL>
                      <a:noFill/>
                    </a:lnL>
                    <a:lnR>
                      <a:noFill/>
                    </a:lnR>
                    <a:lnT>
                      <a:noFill/>
                    </a:lnT>
                    <a:lnB>
                      <a:noFill/>
                    </a:lnB>
                  </a:tcPr>
                </a:tc>
                <a:tc hMerge="1">
                  <a:txBody>
                    <a:bodyPr/>
                    <a:lstStyle/>
                    <a:p>
                      <a:pPr algn="l" fontAlgn="b"/>
                      <a:endParaRPr lang="de-DE" sz="1100" b="0" i="0" u="none" strike="noStrike">
                        <a:solidFill>
                          <a:srgbClr val="474847"/>
                        </a:solidFill>
                        <a:effectLst/>
                        <a:latin typeface="Arial"/>
                      </a:endParaRPr>
                    </a:p>
                  </a:txBody>
                  <a:tcPr marL="9525" marR="9525" marT="9525" marB="0" anchor="b">
                    <a:lnL>
                      <a:noFill/>
                    </a:lnL>
                    <a:lnR>
                      <a:noFill/>
                    </a:lnR>
                    <a:lnT>
                      <a:noFill/>
                    </a:lnT>
                    <a:lnB>
                      <a:noFill/>
                    </a:lnB>
                  </a:tcPr>
                </a:tc>
              </a:tr>
            </a:tbl>
          </a:graphicData>
        </a:graphic>
      </p:graphicFrame>
      <p:sp>
        <p:nvSpPr>
          <p:cNvPr id="6" name="Rechteck 5"/>
          <p:cNvSpPr/>
          <p:nvPr/>
        </p:nvSpPr>
        <p:spPr>
          <a:xfrm>
            <a:off x="1371600" y="9972675"/>
            <a:ext cx="4391025" cy="48658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AT" sz="1200" dirty="0">
              <a:solidFill>
                <a:schemeClr val="tx1"/>
              </a:solidFill>
              <a:latin typeface="Ford Antenna Medium"/>
              <a:cs typeface="Ford Antenna Medium"/>
            </a:endParaRPr>
          </a:p>
        </p:txBody>
      </p:sp>
    </p:spTree>
    <p:extLst>
      <p:ext uri="{BB962C8B-B14F-4D97-AF65-F5344CB8AC3E}">
        <p14:creationId xmlns:p14="http://schemas.microsoft.com/office/powerpoint/2010/main" val="3932546510"/>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Eine-Idee-weiter_A4hoch_Arial">
  <a:themeElements>
    <a:clrScheme name="Ford_GLS_3_0_Colors">
      <a:dk1>
        <a:srgbClr val="474847"/>
      </a:dk1>
      <a:lt1>
        <a:srgbClr val="FFFFFF"/>
      </a:lt1>
      <a:dk2>
        <a:srgbClr val="91A3B0"/>
      </a:dk2>
      <a:lt2>
        <a:srgbClr val="FFFFFF"/>
      </a:lt2>
      <a:accent1>
        <a:srgbClr val="455968"/>
      </a:accent1>
      <a:accent2>
        <a:srgbClr val="003478"/>
      </a:accent2>
      <a:accent3>
        <a:srgbClr val="99CC33"/>
      </a:accent3>
      <a:accent4>
        <a:srgbClr val="00A9E0"/>
      </a:accent4>
      <a:accent5>
        <a:srgbClr val="999999"/>
      </a:accent5>
      <a:accent6>
        <a:srgbClr val="FF660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60000"/>
            <a:lumOff val="40000"/>
          </a:schemeClr>
        </a:solidFill>
        <a:ln>
          <a:noFill/>
        </a:ln>
        <a:effectLst/>
      </a:spPr>
      <a:bodyPr anchor="ctr"/>
      <a:lstStyle>
        <a:defPPr algn="ctr">
          <a:defRPr sz="1200" dirty="0">
            <a:solidFill>
              <a:schemeClr val="tx1"/>
            </a:solidFill>
            <a:latin typeface="Ford Antenna Medium"/>
            <a:cs typeface="Ford Antenna Medium"/>
          </a:defRPr>
        </a:defPPr>
      </a:lstStyle>
      <a:style>
        <a:lnRef idx="1">
          <a:schemeClr val="accent1"/>
        </a:lnRef>
        <a:fillRef idx="3">
          <a:schemeClr val="accent1"/>
        </a:fillRef>
        <a:effectRef idx="2">
          <a:schemeClr val="accent1"/>
        </a:effectRef>
        <a:fontRef idx="minor">
          <a:schemeClr val="lt1"/>
        </a:fontRef>
      </a:style>
    </a:spDef>
    <a:lnDef>
      <a:spPr>
        <a:ln w="12700" cmpd="sng">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200" dirty="0" smtClean="0">
            <a:latin typeface="+mj-lt"/>
            <a:cs typeface="Ford Antenna Regular"/>
          </a:defRPr>
        </a:defPPr>
      </a:lstStyle>
    </a:txDef>
  </a:objectDefaults>
  <a:extraClrSchemeLst/>
</a:theme>
</file>

<file path=ppt/theme/theme2.xml><?xml version="1.0" encoding="utf-8"?>
<a:theme xmlns:a="http://schemas.openxmlformats.org/drawingml/2006/main" name="A4 leer">
  <a:themeElements>
    <a:clrScheme name="Ford_GLS_3_0_Colors">
      <a:dk1>
        <a:srgbClr val="474847"/>
      </a:dk1>
      <a:lt1>
        <a:srgbClr val="FFFFFF"/>
      </a:lt1>
      <a:dk2>
        <a:srgbClr val="91A3B0"/>
      </a:dk2>
      <a:lt2>
        <a:srgbClr val="FFFFFF"/>
      </a:lt2>
      <a:accent1>
        <a:srgbClr val="455968"/>
      </a:accent1>
      <a:accent2>
        <a:srgbClr val="003478"/>
      </a:accent2>
      <a:accent3>
        <a:srgbClr val="99CC33"/>
      </a:accent3>
      <a:accent4>
        <a:srgbClr val="00A9E0"/>
      </a:accent4>
      <a:accent5>
        <a:srgbClr val="999999"/>
      </a:accent5>
      <a:accent6>
        <a:srgbClr val="FF660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60000"/>
            <a:lumOff val="40000"/>
          </a:schemeClr>
        </a:solidFill>
        <a:ln>
          <a:noFill/>
        </a:ln>
        <a:effectLst/>
      </a:spPr>
      <a:bodyPr anchor="ctr"/>
      <a:lstStyle>
        <a:defPPr algn="ctr">
          <a:defRPr sz="1200" dirty="0">
            <a:solidFill>
              <a:schemeClr val="tx1"/>
            </a:solidFill>
            <a:latin typeface="Ford Antenna Medium"/>
            <a:cs typeface="Ford Antenna Medium"/>
          </a:defRPr>
        </a:defPPr>
      </a:lstStyle>
      <a:style>
        <a:lnRef idx="1">
          <a:schemeClr val="accent1"/>
        </a:lnRef>
        <a:fillRef idx="3">
          <a:schemeClr val="accent1"/>
        </a:fillRef>
        <a:effectRef idx="2">
          <a:schemeClr val="accent1"/>
        </a:effectRef>
        <a:fontRef idx="minor">
          <a:schemeClr val="lt1"/>
        </a:fontRef>
      </a:style>
    </a:spDef>
    <a:lnDef>
      <a:spPr>
        <a:ln w="12700" cmpd="sng">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200" dirty="0" smtClean="0">
            <a:latin typeface="+mj-lt"/>
            <a:cs typeface="Ford Antenna Regular"/>
          </a:defRPr>
        </a:defPPr>
      </a:lstStyle>
    </a:txDef>
  </a:objectDefaults>
  <a:extraClrSchemeLst/>
</a:theme>
</file>

<file path=ppt/theme/theme3.xml><?xml version="1.0" encoding="utf-8"?>
<a:theme xmlns:a="http://schemas.openxmlformats.org/drawingml/2006/main" name="Cover Theme">
  <a:themeElements>
    <a:clrScheme name="Ford_GLS_3_0_Colors">
      <a:dk1>
        <a:srgbClr val="474847"/>
      </a:dk1>
      <a:lt1>
        <a:srgbClr val="FFFFFF"/>
      </a:lt1>
      <a:dk2>
        <a:srgbClr val="91A3B0"/>
      </a:dk2>
      <a:lt2>
        <a:srgbClr val="FFFFFF"/>
      </a:lt2>
      <a:accent1>
        <a:srgbClr val="455968"/>
      </a:accent1>
      <a:accent2>
        <a:srgbClr val="003478"/>
      </a:accent2>
      <a:accent3>
        <a:srgbClr val="99CC33"/>
      </a:accent3>
      <a:accent4>
        <a:srgbClr val="00A9E0"/>
      </a:accent4>
      <a:accent5>
        <a:srgbClr val="999999"/>
      </a:accent5>
      <a:accent6>
        <a:srgbClr val="FF660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2"/>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spcAft>
            <a:spcPts val="600"/>
          </a:spcAft>
          <a:defRPr sz="1200" dirty="0" smtClean="0">
            <a:latin typeface="Ford Antenna Regular"/>
            <a:cs typeface="Ford Antenna Regular"/>
          </a:defRPr>
        </a:defPPr>
      </a:lstStyle>
    </a:txDef>
  </a:objectDefaults>
  <a:extraClrSchemeLst/>
</a:theme>
</file>

<file path=ppt/theme/theme4.xml><?xml version="1.0" encoding="utf-8"?>
<a:theme xmlns:a="http://schemas.openxmlformats.org/drawingml/2006/main" name="Divider">
  <a:themeElements>
    <a:clrScheme name="Ford_GLS_3_0_Colors">
      <a:dk1>
        <a:srgbClr val="474847"/>
      </a:dk1>
      <a:lt1>
        <a:srgbClr val="FFFFFF"/>
      </a:lt1>
      <a:dk2>
        <a:srgbClr val="91A3B0"/>
      </a:dk2>
      <a:lt2>
        <a:srgbClr val="FFFFFF"/>
      </a:lt2>
      <a:accent1>
        <a:srgbClr val="455968"/>
      </a:accent1>
      <a:accent2>
        <a:srgbClr val="003478"/>
      </a:accent2>
      <a:accent3>
        <a:srgbClr val="99CC33"/>
      </a:accent3>
      <a:accent4>
        <a:srgbClr val="00A9E0"/>
      </a:accent4>
      <a:accent5>
        <a:srgbClr val="999999"/>
      </a:accent5>
      <a:accent6>
        <a:srgbClr val="FF660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2"/>
          </a:solid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DA989BC32369746B6C0F395B4654423" ma:contentTypeVersion="0" ma:contentTypeDescription="Create a new document." ma:contentTypeScope="" ma:versionID="6848ab1250e48b7ab057e1b7778c23c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92410E-E4C9-4F21-B49B-C9B7EE7F1448}">
  <ds:schemaRefs>
    <ds:schemaRef ds:uri="http://purl.org/dc/dcmitype/"/>
    <ds:schemaRef ds:uri="http://schemas.microsoft.com/office/2006/documentManagement/types"/>
    <ds:schemaRef ds:uri="http://purl.org/dc/elements/1.1/"/>
    <ds:schemaRef ds:uri="http://purl.org/dc/terms/"/>
    <ds:schemaRef ds:uri="http://www.w3.org/XML/1998/namespace"/>
    <ds:schemaRef ds:uri="http://schemas.microsoft.com/office/infopath/2007/PartnerControls"/>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4A765725-8985-421E-AD79-788D0CF3831A}">
  <ds:schemaRefs>
    <ds:schemaRef ds:uri="http://schemas.microsoft.com/sharepoint/v3/contenttype/forms"/>
  </ds:schemaRefs>
</ds:datastoreItem>
</file>

<file path=customXml/itemProps3.xml><?xml version="1.0" encoding="utf-8"?>
<ds:datastoreItem xmlns:ds="http://schemas.openxmlformats.org/officeDocument/2006/customXml" ds:itemID="{5CFB1684-FA3C-46D6-8ED8-581337E828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Eine-Idee-weiter_A4hoch_Arial</Template>
  <TotalTime>0</TotalTime>
  <Words>1021</Words>
  <Application>Microsoft Office PowerPoint</Application>
  <PresentationFormat>Benutzerdefiniert</PresentationFormat>
  <Paragraphs>549</Paragraphs>
  <Slides>16</Slides>
  <Notes>15</Notes>
  <HiddenSlides>0</HiddenSlides>
  <MMClips>0</MMClips>
  <ScaleCrop>false</ScaleCrop>
  <HeadingPairs>
    <vt:vector size="4" baseType="variant">
      <vt:variant>
        <vt:lpstr>Design</vt:lpstr>
      </vt:variant>
      <vt:variant>
        <vt:i4>4</vt:i4>
      </vt:variant>
      <vt:variant>
        <vt:lpstr>Folientitel</vt:lpstr>
      </vt:variant>
      <vt:variant>
        <vt:i4>16</vt:i4>
      </vt:variant>
    </vt:vector>
  </HeadingPairs>
  <TitlesOfParts>
    <vt:vector size="20" baseType="lpstr">
      <vt:lpstr>Eine-Idee-weiter_A4hoch_Arial</vt:lpstr>
      <vt:lpstr>A4 leer</vt:lpstr>
      <vt:lpstr>Cover Theme</vt:lpstr>
      <vt:lpstr>Divider</vt:lpstr>
      <vt:lpstr>DER NEUE Ford Focus RS  Lieferprogramm AUSSTATTUNG Technische Daten</vt:lpstr>
      <vt:lpstr>PowerPoint-Präsentation</vt:lpstr>
      <vt:lpstr>FORD FOCUS RS - ÜBERSICHT</vt:lpstr>
      <vt:lpstr>FORD FOCUS RS - LIEFERPROGRAMM</vt:lpstr>
      <vt:lpstr>Ford Focus RS - Technik</vt:lpstr>
      <vt:lpstr>FORD FOCUS RS - GETRIEBEÜBERSETZUNG</vt:lpstr>
      <vt:lpstr>FORD FOCUS RS - MOTORDATEN</vt:lpstr>
      <vt:lpstr>FORD FOCUS RS - ABMESSUNGEN</vt:lpstr>
      <vt:lpstr>FORD FOCUS RS - RÄDER UND BEREIFUNG</vt:lpstr>
      <vt:lpstr>FORD FOCUS RS - FAHRLEISTUNGEN</vt:lpstr>
      <vt:lpstr>FORD FOCUS RS - GEWICHTE</vt:lpstr>
      <vt:lpstr>FORD FOCUS RS - VERSICHERUNGSEINSTUFUNG</vt:lpstr>
      <vt:lpstr>Ford FOCUS RS - Service &amp; GARANTIE</vt:lpstr>
      <vt:lpstr>Ford FOCUS RS - Service &amp; GARANTIE</vt:lpstr>
      <vt:lpstr>IHRE NOTIZEN</vt:lpstr>
      <vt:lpstr>PowerPoint-Präsentation</vt:lpstr>
    </vt:vector>
  </TitlesOfParts>
  <Company>Ford Motor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Ihr neuer Ford Focus</dc:title>
  <dc:creator>Brodbeck, Michael (M.)</dc:creator>
  <cp:lastModifiedBy>Scheidl, Christa (C.)</cp:lastModifiedBy>
  <cp:revision>373</cp:revision>
  <cp:lastPrinted>2016-01-04T09:30:16Z</cp:lastPrinted>
  <dcterms:created xsi:type="dcterms:W3CDTF">2012-10-19T08:44:15Z</dcterms:created>
  <dcterms:modified xsi:type="dcterms:W3CDTF">2016-05-20T12:59:32Z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0x0101004DA989BC32369746B6C0F395B4654423</vt:lpwstr>
  </property>
  <property fmtid="{D5CDD505-2E9C-101B-9397-08002B2CF9AE}" pid="3" name="_NewReviewCycle">
    <vt:lpwstr/>
  </property>
</Properties>
</file>