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59" r:id="rId3"/>
  </p:sldMasterIdLst>
  <p:notesMasterIdLst>
    <p:notesMasterId r:id="rId14"/>
  </p:notesMasterIdLst>
  <p:handoutMasterIdLst>
    <p:handoutMasterId r:id="rId15"/>
  </p:handoutMasterIdLst>
  <p:sldIdLst>
    <p:sldId id="336" r:id="rId4"/>
    <p:sldId id="372" r:id="rId5"/>
    <p:sldId id="374" r:id="rId6"/>
    <p:sldId id="354" r:id="rId7"/>
    <p:sldId id="370" r:id="rId8"/>
    <p:sldId id="369" r:id="rId9"/>
    <p:sldId id="368" r:id="rId10"/>
    <p:sldId id="367" r:id="rId11"/>
    <p:sldId id="366" r:id="rId12"/>
    <p:sldId id="373" r:id="rId13"/>
  </p:sldIdLst>
  <p:sldSz cx="9144000" cy="6858000" type="screen4x3"/>
  <p:notesSz cx="6669088" cy="9926638"/>
  <p:defaultTextStyle>
    <a:defPPr rtl="0">
      <a:defRPr lang="en-GB"/>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12B0D"/>
    <a:srgbClr val="4D4D4D"/>
    <a:srgbClr val="00FF99"/>
    <a:srgbClr val="DDDDDD"/>
    <a:srgbClr val="969696"/>
    <a:srgbClr val="CC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42752" autoAdjust="0"/>
  </p:normalViewPr>
  <p:slideViewPr>
    <p:cSldViewPr>
      <p:cViewPr varScale="1">
        <p:scale>
          <a:sx n="50" d="100"/>
          <a:sy n="50" d="100"/>
        </p:scale>
        <p:origin x="335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96"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43D744D-42F0-43D1-9FDC-36C238946000}" type="datetimeFigureOut">
              <a:rPr lang="da-DK" smtClean="0"/>
              <a:pPr/>
              <a:t>19-03-2015</a:t>
            </a:fld>
            <a:endParaRPr lang="da-DK"/>
          </a:p>
        </p:txBody>
      </p:sp>
      <p:sp>
        <p:nvSpPr>
          <p:cNvPr id="4" name="Pladsholder til sidefod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FC6D4826-C88F-4DE6-B48B-1D7D2D55247A}" type="slidenum">
              <a:rPr lang="da-DK" smtClean="0"/>
              <a:pPr/>
              <a:t>‹#›</a:t>
            </a:fld>
            <a:endParaRPr lang="da-DK"/>
          </a:p>
        </p:txBody>
      </p:sp>
    </p:spTree>
    <p:extLst>
      <p:ext uri="{BB962C8B-B14F-4D97-AF65-F5344CB8AC3E}">
        <p14:creationId xmlns:p14="http://schemas.microsoft.com/office/powerpoint/2010/main" val="261941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defRPr sz="1200" b="0">
                <a:cs typeface="+mn-cs"/>
              </a:defRPr>
            </a:lvl1pPr>
          </a:lstStyle>
          <a:p>
            <a:pPr rtl="0">
              <a:defRPr/>
            </a:pPr>
            <a:endParaRPr lang="da-DK"/>
          </a:p>
        </p:txBody>
      </p:sp>
      <p:sp>
        <p:nvSpPr>
          <p:cNvPr id="2355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defRPr sz="1200" b="0">
                <a:cs typeface="+mn-cs"/>
              </a:defRPr>
            </a:lvl1pPr>
          </a:lstStyle>
          <a:p>
            <a:pPr rtl="0">
              <a:defRPr/>
            </a:pPr>
            <a:r>
              <a:rPr lang="da-DK"/>
              <a:t>20-02-2015</a:t>
            </a:r>
          </a:p>
        </p:txBody>
      </p:sp>
      <p:sp>
        <p:nvSpPr>
          <p:cNvPr id="26628"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en-GB" noProof="0"/>
              <a:t>Klik for at redigere teksttypografierne i masteren</a:t>
            </a:r>
          </a:p>
          <a:p>
            <a:pPr lvl="1" rtl="0"/>
            <a:r>
              <a:rPr lang="en-GB" noProof="0"/>
              <a:t>Andet niveau</a:t>
            </a:r>
          </a:p>
          <a:p>
            <a:pPr lvl="2" rtl="0"/>
            <a:r>
              <a:rPr lang="en-GB" noProof="0"/>
              <a:t>Tredje niveau</a:t>
            </a:r>
          </a:p>
          <a:p>
            <a:pPr lvl="3" rtl="0"/>
            <a:r>
              <a:rPr lang="en-GB" noProof="0"/>
              <a:t>Fjerde niveau</a:t>
            </a:r>
          </a:p>
          <a:p>
            <a:pPr lvl="4" rtl="0"/>
            <a:r>
              <a:rPr lang="en-GB" noProof="0"/>
              <a:t>Femte niveau</a:t>
            </a:r>
          </a:p>
        </p:txBody>
      </p:sp>
      <p:sp>
        <p:nvSpPr>
          <p:cNvPr id="2355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l" rtl="0">
              <a:defRPr sz="1200" b="0">
                <a:cs typeface="+mn-cs"/>
              </a:defRPr>
            </a:lvl1pPr>
          </a:lstStyle>
          <a:p>
            <a:pPr rtl="0">
              <a:defRPr/>
            </a:pPr>
            <a:endParaRPr lang="da-DK"/>
          </a:p>
        </p:txBody>
      </p:sp>
      <p:sp>
        <p:nvSpPr>
          <p:cNvPr id="2355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l" rtl="0">
              <a:defRPr sz="1200" b="0">
                <a:cs typeface="+mn-cs"/>
              </a:defRPr>
            </a:lvl1pPr>
          </a:lstStyle>
          <a:p>
            <a:pPr rtl="0">
              <a:defRPr/>
            </a:pPr>
            <a:fld id="{0E8E5391-700D-4DAB-A969-7B6FFC45B602}" type="slidenum">
              <a:rPr lang="da-DK"/>
              <a:pPr rtl="0">
                <a:defRPr/>
              </a:pPr>
              <a:t>‹#›</a:t>
            </a:fld>
            <a:endParaRPr lang="da-DK"/>
          </a:p>
        </p:txBody>
      </p:sp>
    </p:spTree>
    <p:extLst>
      <p:ext uri="{BB962C8B-B14F-4D97-AF65-F5344CB8AC3E}">
        <p14:creationId xmlns:p14="http://schemas.microsoft.com/office/powerpoint/2010/main" val="3757125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90293" tIns="45146" rIns="90293" bIns="45146" rtlCol="0" anchor="b"/>
          <a:lstStyle/>
          <a:p>
            <a:pPr algn="r" defTabSz="903288" rtl="0"/>
            <a:fld id="{04CFD1FF-9EE4-4AC8-99F0-0B224945C801}" type="slidenum">
              <a:rPr lang="da-DK" sz="1200" b="0"/>
              <a:pPr algn="r" defTabSz="903288" rtl="0"/>
              <a:t>1</a:t>
            </a:fld>
            <a:endParaRPr lang="da-DK" sz="1200" b="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lIns="90293" tIns="45146" rIns="90293" bIns="45146" rtlCol="0"/>
          <a:lstStyle/>
          <a:p>
            <a:pPr rtl="0" eaLnBrk="1" hangingPunct="1"/>
            <a:endParaRPr lang="da-DK" dirty="0" smtClean="0"/>
          </a:p>
        </p:txBody>
      </p:sp>
    </p:spTree>
    <p:extLst>
      <p:ext uri="{BB962C8B-B14F-4D97-AF65-F5344CB8AC3E}">
        <p14:creationId xmlns:p14="http://schemas.microsoft.com/office/powerpoint/2010/main" val="32850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 typeface="Arial" pitchFamily="34" charset="0"/>
              <a:buChar char="•"/>
            </a:pPr>
            <a:endParaRPr lang="en-GB" sz="1200" kern="1200" dirty="0" smtClean="0">
              <a:solidFill>
                <a:schemeClr val="tx1"/>
              </a:solidFill>
              <a:latin typeface="Calibri" pitchFamily="34" charset="0"/>
              <a:ea typeface="+mn-ea"/>
              <a:cs typeface="+mn-cs"/>
            </a:endParaRPr>
          </a:p>
          <a:p>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10</a:t>
            </a:fld>
            <a:endParaRPr lang="da-DK"/>
          </a:p>
        </p:txBody>
      </p:sp>
    </p:spTree>
    <p:extLst>
      <p:ext uri="{BB962C8B-B14F-4D97-AF65-F5344CB8AC3E}">
        <p14:creationId xmlns:p14="http://schemas.microsoft.com/office/powerpoint/2010/main" val="329521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endParaRPr lang="da-DK" dirty="0" smtClean="0"/>
          </a:p>
          <a:p>
            <a:pPr lvl="0"/>
            <a:endParaRPr lang="da-DK" dirty="0" smtClean="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2</a:t>
            </a:fld>
            <a:endParaRPr lang="da-DK"/>
          </a:p>
        </p:txBody>
      </p:sp>
    </p:spTree>
    <p:extLst>
      <p:ext uri="{BB962C8B-B14F-4D97-AF65-F5344CB8AC3E}">
        <p14:creationId xmlns:p14="http://schemas.microsoft.com/office/powerpoint/2010/main" val="129662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endParaRPr lang="da-DK" sz="1400" dirty="0" smtClean="0"/>
          </a:p>
          <a:p>
            <a:endParaRPr lang="da-DK" sz="1400"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3</a:t>
            </a:fld>
            <a:endParaRPr lang="da-DK"/>
          </a:p>
        </p:txBody>
      </p:sp>
    </p:spTree>
    <p:extLst>
      <p:ext uri="{BB962C8B-B14F-4D97-AF65-F5344CB8AC3E}">
        <p14:creationId xmlns:p14="http://schemas.microsoft.com/office/powerpoint/2010/main" val="21305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4</a:t>
            </a:fld>
            <a:endParaRPr lang="da-DK"/>
          </a:p>
        </p:txBody>
      </p:sp>
    </p:spTree>
    <p:extLst>
      <p:ext uri="{BB962C8B-B14F-4D97-AF65-F5344CB8AC3E}">
        <p14:creationId xmlns:p14="http://schemas.microsoft.com/office/powerpoint/2010/main" val="195030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en-US" sz="1200" kern="1200" dirty="0" smtClean="0">
                <a:solidFill>
                  <a:schemeClr val="tx1"/>
                </a:solidFill>
                <a:latin typeface="Calibri" pitchFamily="34" charset="0"/>
                <a:ea typeface="+mn-ea"/>
                <a:cs typeface="+mn-cs"/>
              </a:rPr>
              <a:t> </a:t>
            </a:r>
            <a:endParaRPr lang="da-DK" sz="1200" kern="1200" dirty="0" smtClean="0">
              <a:solidFill>
                <a:schemeClr val="tx1"/>
              </a:solidFill>
              <a:latin typeface="Calibri" pitchFamily="34" charset="0"/>
              <a:ea typeface="+mn-ea"/>
              <a:cs typeface="+mn-cs"/>
            </a:endParaRPr>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5</a:t>
            </a:fld>
            <a:endParaRPr lang="da-DK"/>
          </a:p>
        </p:txBody>
      </p:sp>
    </p:spTree>
    <p:extLst>
      <p:ext uri="{BB962C8B-B14F-4D97-AF65-F5344CB8AC3E}">
        <p14:creationId xmlns:p14="http://schemas.microsoft.com/office/powerpoint/2010/main" val="395719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6</a:t>
            </a:fld>
            <a:endParaRPr lang="da-DK"/>
          </a:p>
        </p:txBody>
      </p:sp>
    </p:spTree>
    <p:extLst>
      <p:ext uri="{BB962C8B-B14F-4D97-AF65-F5344CB8AC3E}">
        <p14:creationId xmlns:p14="http://schemas.microsoft.com/office/powerpoint/2010/main" val="79347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7</a:t>
            </a:fld>
            <a:endParaRPr lang="da-DK"/>
          </a:p>
        </p:txBody>
      </p:sp>
    </p:spTree>
    <p:extLst>
      <p:ext uri="{BB962C8B-B14F-4D97-AF65-F5344CB8AC3E}">
        <p14:creationId xmlns:p14="http://schemas.microsoft.com/office/powerpoint/2010/main" val="74920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pPr algn="l" rtl="0"/>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8</a:t>
            </a:fld>
            <a:endParaRPr lang="da-DK"/>
          </a:p>
        </p:txBody>
      </p:sp>
    </p:spTree>
    <p:extLst>
      <p:ext uri="{BB962C8B-B14F-4D97-AF65-F5344CB8AC3E}">
        <p14:creationId xmlns:p14="http://schemas.microsoft.com/office/powerpoint/2010/main" val="311601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rtl="0"/>
            <a:endParaRPr lang="da-DK" dirty="0"/>
          </a:p>
        </p:txBody>
      </p:sp>
      <p:sp>
        <p:nvSpPr>
          <p:cNvPr id="4" name="Pladsholder til diasnummer 3"/>
          <p:cNvSpPr>
            <a:spLocks noGrp="1"/>
          </p:cNvSpPr>
          <p:nvPr>
            <p:ph type="sldNum" sz="quarter" idx="10"/>
          </p:nvPr>
        </p:nvSpPr>
        <p:spPr/>
        <p:txBody>
          <a:bodyPr/>
          <a:lstStyle/>
          <a:p>
            <a:pPr rtl="0">
              <a:defRPr/>
            </a:pPr>
            <a:fld id="{0E8E5391-700D-4DAB-A969-7B6FFC45B602}" type="slidenum">
              <a:rPr lang="da-DK" smtClean="0"/>
              <a:pPr rtl="0">
                <a:defRPr/>
              </a:pPr>
              <a:t>9</a:t>
            </a:fld>
            <a:endParaRPr lang="da-DK"/>
          </a:p>
        </p:txBody>
      </p:sp>
    </p:spTree>
    <p:extLst>
      <p:ext uri="{BB962C8B-B14F-4D97-AF65-F5344CB8AC3E}">
        <p14:creationId xmlns:p14="http://schemas.microsoft.com/office/powerpoint/2010/main" val="399760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rtlCol="0"/>
          <a:lstStyle>
            <a:lvl1pPr algn="l" rtl="0">
              <a:defRPr sz="5400"/>
            </a:lvl1pPr>
          </a:lstStyle>
          <a:p>
            <a:pPr rtl="0"/>
            <a:r>
              <a:rPr lang="en-GB"/>
              <a:t>Klik for at redigere titeltypografi i masteren</a:t>
            </a:r>
            <a:endParaRPr lang="da-DK" dirty="0"/>
          </a:p>
        </p:txBody>
      </p:sp>
      <p:sp>
        <p:nvSpPr>
          <p:cNvPr id="3" name="Undertitel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GB"/>
              <a:t>Klik for at redigere undertiteltypografien i masteren</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4" name="Pladsholder til indhold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54653285-073D-4594-A3A0-5DA0186EACDE}" type="slidenum">
              <a:rPr lang="da-DK"/>
              <a:pPr rtl="0">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en-GB"/>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GB"/>
              <a:t>Klik for at redigere typografi i masteren</a:t>
            </a:r>
          </a:p>
        </p:txBody>
      </p:sp>
      <p:sp>
        <p:nvSpPr>
          <p:cNvPr id="4" name="Pladsholder til indhold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5" name="Pladsholder til tekst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GB"/>
              <a:t>Klik for at redigere typografi i masteren</a:t>
            </a:r>
          </a:p>
        </p:txBody>
      </p:sp>
      <p:sp>
        <p:nvSpPr>
          <p:cNvPr id="6" name="Pladsholder til indhold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7"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8"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9" name="Rectangle 6"/>
          <p:cNvSpPr>
            <a:spLocks noGrp="1" noChangeArrowheads="1"/>
          </p:cNvSpPr>
          <p:nvPr>
            <p:ph type="sldNum" sz="quarter" idx="12"/>
          </p:nvPr>
        </p:nvSpPr>
        <p:spPr>
          <a:ln/>
        </p:spPr>
        <p:txBody>
          <a:bodyPr rtlCol="0"/>
          <a:lstStyle>
            <a:lvl1pPr algn="l" rtl="0">
              <a:defRPr/>
            </a:lvl1pPr>
          </a:lstStyle>
          <a:p>
            <a:pPr rtl="0">
              <a:defRPr/>
            </a:pPr>
            <a:fld id="{D90F28AE-9502-403A-BDC8-D9A9E06EBDB7}" type="slidenum">
              <a:rPr lang="da-DK"/>
              <a:pPr rtl="0">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4"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5" name="Rectangle 6"/>
          <p:cNvSpPr>
            <a:spLocks noGrp="1" noChangeArrowheads="1"/>
          </p:cNvSpPr>
          <p:nvPr>
            <p:ph type="sldNum" sz="quarter" idx="12"/>
          </p:nvPr>
        </p:nvSpPr>
        <p:spPr>
          <a:ln/>
        </p:spPr>
        <p:txBody>
          <a:bodyPr rtlCol="0"/>
          <a:lstStyle>
            <a:lvl1pPr algn="l" rtl="0">
              <a:defRPr/>
            </a:lvl1pPr>
          </a:lstStyle>
          <a:p>
            <a:pPr rtl="0">
              <a:defRPr/>
            </a:pPr>
            <a:fld id="{F5766CDC-41D2-441E-9DF5-92B9135C4D4C}" type="slidenum">
              <a:rPr lang="da-DK"/>
              <a:pPr rtl="0">
                <a:defRPr/>
              </a:pPr>
              <a:t>‹#›</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3"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4" name="Rectangle 6"/>
          <p:cNvSpPr>
            <a:spLocks noGrp="1" noChangeArrowheads="1"/>
          </p:cNvSpPr>
          <p:nvPr>
            <p:ph type="sldNum" sz="quarter" idx="12"/>
          </p:nvPr>
        </p:nvSpPr>
        <p:spPr>
          <a:ln/>
        </p:spPr>
        <p:txBody>
          <a:bodyPr rtlCol="0"/>
          <a:lstStyle>
            <a:lvl1pPr algn="l" rtl="0">
              <a:defRPr/>
            </a:lvl1pPr>
          </a:lstStyle>
          <a:p>
            <a:pPr rtl="0">
              <a:defRPr/>
            </a:pPr>
            <a:fld id="{DE74EDFA-5D50-4B16-AF34-052DAAA748CD}" type="slidenum">
              <a:rPr lang="da-DK"/>
              <a:pPr rtl="0">
                <a:defRPr/>
              </a:pPr>
              <a:t>‹#›</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rtlCol="0" anchor="b"/>
          <a:lstStyle>
            <a:lvl1pPr algn="l" rtl="0">
              <a:defRPr sz="2000" b="1"/>
            </a:lvl1pPr>
          </a:lstStyle>
          <a:p>
            <a:pPr rtl="0"/>
            <a:r>
              <a:rPr lang="en-GB"/>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4" name="Pladsholder til tekst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GB"/>
              <a:t>Klik for at redigere typografi i masteren</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A722DD1A-D941-47B7-A172-2A0681A9B0C4}" type="slidenum">
              <a:rPr lang="da-DK"/>
              <a:pPr rtl="0">
                <a:defRPr/>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rtlCol="0" anchor="b"/>
          <a:lstStyle>
            <a:lvl1pPr algn="l" rtl="0">
              <a:defRPr sz="2000" b="1"/>
            </a:lvl1pPr>
          </a:lstStyle>
          <a:p>
            <a:pPr rtl="0"/>
            <a:r>
              <a:rPr lang="en-GB"/>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rtl="0"/>
            <a:endParaRPr lang="da-DK" noProof="0" smtClean="0"/>
          </a:p>
        </p:txBody>
      </p:sp>
      <p:sp>
        <p:nvSpPr>
          <p:cNvPr id="4" name="Pladsholder til tekst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n-GB"/>
              <a:t>Klik for at redigere typografi i masteren</a:t>
            </a:r>
          </a:p>
        </p:txBody>
      </p:sp>
      <p:sp>
        <p:nvSpPr>
          <p:cNvPr id="5"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6"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7" name="Rectangle 6"/>
          <p:cNvSpPr>
            <a:spLocks noGrp="1" noChangeArrowheads="1"/>
          </p:cNvSpPr>
          <p:nvPr>
            <p:ph type="sldNum" sz="quarter" idx="12"/>
          </p:nvPr>
        </p:nvSpPr>
        <p:spPr>
          <a:ln/>
        </p:spPr>
        <p:txBody>
          <a:bodyPr rtlCol="0"/>
          <a:lstStyle>
            <a:lvl1pPr algn="l" rtl="0">
              <a:defRPr/>
            </a:lvl1pPr>
          </a:lstStyle>
          <a:p>
            <a:pPr rtl="0">
              <a:defRPr/>
            </a:pPr>
            <a:fld id="{9876C21E-F60B-4076-A861-D46EF725FF4F}" type="slidenum">
              <a:rPr lang="da-DK"/>
              <a:pPr rtl="0">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lodret titel 2"/>
          <p:cNvSpPr>
            <a:spLocks noGrp="1"/>
          </p:cNvSpPr>
          <p:nvPr>
            <p:ph type="body" orient="vert" idx="1"/>
          </p:nvPr>
        </p:nvSpPr>
        <p:spPr/>
        <p:txBody>
          <a:bodyPr vert="eaVert" rtlCol="0"/>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36CB9C6D-53A5-4596-B486-B0172CFFCD60}" type="slidenum">
              <a:rPr lang="da-DK"/>
              <a:pPr rtl="0">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rtlCol="0"/>
          <a:lstStyle/>
          <a:p>
            <a:pPr rtl="0"/>
            <a:r>
              <a:rPr lang="en-GB"/>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rtlCol="0"/>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FE5FCCF1-1FF1-4168-85C8-F21DFB1A2033}" type="slidenum">
              <a:rPr lang="da-DK"/>
              <a:pPr rtl="0">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rtlCol="0"/>
          <a:lstStyle>
            <a:lvl1pPr algn="l" rtl="0">
              <a:defRPr sz="5400"/>
            </a:lvl1pPr>
          </a:lstStyle>
          <a:p>
            <a:pPr rtl="0"/>
            <a:r>
              <a:rPr lang="en-GB"/>
              <a:t>Klik for at redigere titeltypografi i masteren</a:t>
            </a:r>
            <a:endParaRPr lang="da-DK" dirty="0"/>
          </a:p>
        </p:txBody>
      </p:sp>
      <p:sp>
        <p:nvSpPr>
          <p:cNvPr id="3" name="Undertitel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n-GB"/>
              <a:t>Klik for at redigere undertiteltypografien i masteren</a:t>
            </a:r>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idx="1"/>
          </p:nvPr>
        </p:nvSpPr>
        <p:spPr/>
        <p:txBody>
          <a:bodyPr rtlCol="0"/>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idx="1"/>
          </p:nvPr>
        </p:nvSpPr>
        <p:spPr/>
        <p:txBody>
          <a:bodyPr rtlCol="0"/>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83568" y="3140968"/>
            <a:ext cx="7772400" cy="1362075"/>
          </a:xfrm>
        </p:spPr>
        <p:txBody>
          <a:bodyPr rtlCol="0" anchor="t"/>
          <a:lstStyle>
            <a:lvl1pPr algn="l" rtl="0">
              <a:defRPr sz="4000" b="1" cap="all"/>
            </a:lvl1pPr>
          </a:lstStyle>
          <a:p>
            <a:pPr rtl="0"/>
            <a:r>
              <a:rPr lang="en-GB"/>
              <a:t>Klik for at redigere titeltypografi i masteren</a:t>
            </a:r>
            <a:endParaRPr lang="da-DK" dirty="0"/>
          </a:p>
        </p:txBody>
      </p:sp>
      <p:sp>
        <p:nvSpPr>
          <p:cNvPr id="3" name="Pladsholder til tekst 2"/>
          <p:cNvSpPr>
            <a:spLocks noGrp="1"/>
          </p:cNvSpPr>
          <p:nvPr>
            <p:ph type="body" idx="1"/>
          </p:nvPr>
        </p:nvSpPr>
        <p:spPr>
          <a:xfrm>
            <a:off x="683568" y="1640781"/>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GB"/>
              <a:t>Klik for at redigere typografi i masteren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dirty="0"/>
          </a:p>
        </p:txBody>
      </p:sp>
      <p:sp>
        <p:nvSpPr>
          <p:cNvPr id="4" name="Pladsholder til indhold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3" name="Rektangel 7"/>
          <p:cNvSpPr/>
          <p:nvPr userDrawn="1"/>
        </p:nvSpPr>
        <p:spPr>
          <a:xfrm>
            <a:off x="827088" y="1557338"/>
            <a:ext cx="7416800"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fontAlgn="auto">
              <a:spcBef>
                <a:spcPts val="0"/>
              </a:spcBef>
              <a:spcAft>
                <a:spcPts val="0"/>
              </a:spcAft>
              <a:defRPr/>
            </a:pPr>
            <a:endParaRPr lang="da-DK" b="0" dirty="0"/>
          </a:p>
        </p:txBody>
      </p:sp>
      <p:sp>
        <p:nvSpPr>
          <p:cNvPr id="4" name="Tekstboks 9"/>
          <p:cNvSpPr txBox="1"/>
          <p:nvPr userDrawn="1"/>
        </p:nvSpPr>
        <p:spPr>
          <a:xfrm>
            <a:off x="6659563" y="1557338"/>
            <a:ext cx="1441450" cy="4157662"/>
          </a:xfrm>
          <a:prstGeom prst="rect">
            <a:avLst/>
          </a:prstGeom>
          <a:noFill/>
          <a:ln>
            <a:noFill/>
          </a:ln>
        </p:spPr>
        <p:txBody>
          <a:bodyPr lIns="144000" tIns="144000" rIns="72000" bIns="72000" rtlCol="0">
            <a:spAutoFit/>
          </a:bodyPr>
          <a:lstStyle/>
          <a:p>
            <a:pPr rtl="0" fontAlgn="auto">
              <a:spcBef>
                <a:spcPts val="0"/>
              </a:spcBef>
              <a:spcAft>
                <a:spcPts val="0"/>
              </a:spcAft>
              <a:defRPr/>
            </a:pPr>
            <a:r>
              <a:rPr lang="en-GB" b="0" baseline="30000">
                <a:solidFill>
                  <a:sysClr val="windowText" lastClr="000000"/>
                </a:solidFill>
                <a:latin typeface="Arial"/>
                <a:cs typeface="+mn-cs"/>
              </a:rPr>
              <a:t>Billedtekst</a:t>
            </a:r>
          </a:p>
          <a:p>
            <a:pPr rtl="0" fontAlgn="auto">
              <a:spcBef>
                <a:spcPts val="0"/>
              </a:spcBef>
              <a:spcAft>
                <a:spcPts val="0"/>
              </a:spcAft>
              <a:defRPr/>
            </a:pPr>
            <a:r>
              <a:rPr lang="en-GB" b="0" baseline="30000">
                <a:solidFill>
                  <a:sysClr val="windowText" lastClr="000000"/>
                </a:solidFill>
                <a:latin typeface="Arial"/>
                <a:cs typeface="+mn-cs"/>
              </a:rPr>
              <a:t>esta quo temqui ut voluptaquia voloritiore et qui dussio esta quo temqui ut voluptaquia voloritiore et qui dussio dollorrorias excerum lant, autetur aniamiumd ea vel maxim landis etureria aut everum quiamasear soloruntus et latia cuptatemquam quas aliquepo</a:t>
            </a:r>
            <a:endParaRPr lang="da-DK" sz="2000" b="0" baseline="30000" dirty="0">
              <a:solidFill>
                <a:sysClr val="windowText" lastClr="000000"/>
              </a:solidFill>
              <a:latin typeface="Arial"/>
              <a:cs typeface="+mn-cs"/>
            </a:endParaRPr>
          </a:p>
          <a:p>
            <a:pPr rtl="0" fontAlgn="auto">
              <a:spcBef>
                <a:spcPts val="0"/>
              </a:spcBef>
              <a:spcAft>
                <a:spcPts val="0"/>
              </a:spcAft>
              <a:defRPr/>
            </a:pPr>
            <a:endParaRPr lang="da-DK" sz="2400" b="0" baseline="30000" dirty="0">
              <a:solidFill>
                <a:sysClr val="windowText" lastClr="000000"/>
              </a:solidFill>
              <a:latin typeface="Arial"/>
              <a:cs typeface="+mn-cs"/>
            </a:endParaRPr>
          </a:p>
        </p:txBody>
      </p:sp>
      <p:pic>
        <p:nvPicPr>
          <p:cNvPr id="5" name="Picture 7"/>
          <p:cNvPicPr>
            <a:picLocks noChangeArrowheads="1"/>
          </p:cNvPicPr>
          <p:nvPr userDrawn="1"/>
        </p:nvPicPr>
        <p:blipFill>
          <a:blip r:embed="rId2" cstate="print"/>
          <a:srcRect/>
          <a:stretch>
            <a:fillRect/>
          </a:stretch>
        </p:blipFill>
        <p:spPr bwMode="auto">
          <a:xfrm>
            <a:off x="390525" y="6237288"/>
            <a:ext cx="1800225" cy="396875"/>
          </a:xfrm>
          <a:prstGeom prst="rect">
            <a:avLst/>
          </a:prstGeom>
          <a:noFill/>
          <a:ln w="12700">
            <a:noFill/>
            <a:miter lim="800000"/>
            <a:headEnd/>
            <a:tailEnd/>
          </a:ln>
        </p:spPr>
      </p:pic>
      <p:sp>
        <p:nvSpPr>
          <p:cNvPr id="12" name="Pladsholder til billede 11"/>
          <p:cNvSpPr>
            <a:spLocks noGrp="1"/>
          </p:cNvSpPr>
          <p:nvPr>
            <p:ph type="pic" sz="quarter" idx="10"/>
          </p:nvPr>
        </p:nvSpPr>
        <p:spPr>
          <a:xfrm>
            <a:off x="827658" y="1557212"/>
            <a:ext cx="5760566" cy="4320000"/>
          </a:xfrm>
        </p:spPr>
        <p:txBody>
          <a:bodyPr rtlCol="0">
            <a:normAutofit/>
          </a:bodyPr>
          <a:lstStyle/>
          <a:p>
            <a:pPr lvl="0" rtl="0"/>
            <a:endParaRPr lang="da-DK"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83568" y="3140968"/>
            <a:ext cx="7772400" cy="1362075"/>
          </a:xfrm>
        </p:spPr>
        <p:txBody>
          <a:bodyPr rtlCol="0" anchor="t"/>
          <a:lstStyle>
            <a:lvl1pPr algn="l" rtl="0">
              <a:defRPr sz="4000" b="1" cap="all"/>
            </a:lvl1pPr>
          </a:lstStyle>
          <a:p>
            <a:pPr rtl="0"/>
            <a:r>
              <a:rPr lang="en-GB"/>
              <a:t>Klik for at redigere titeltypografi i masteren</a:t>
            </a:r>
            <a:endParaRPr lang="da-DK" dirty="0"/>
          </a:p>
        </p:txBody>
      </p:sp>
      <p:sp>
        <p:nvSpPr>
          <p:cNvPr id="3" name="Pladsholder til tekst 2"/>
          <p:cNvSpPr>
            <a:spLocks noGrp="1"/>
          </p:cNvSpPr>
          <p:nvPr>
            <p:ph type="body" idx="1"/>
          </p:nvPr>
        </p:nvSpPr>
        <p:spPr>
          <a:xfrm>
            <a:off x="683568" y="1640781"/>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n-GB"/>
              <a:t>Klik for at redigere typografi i masteren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dirty="0"/>
          </a:p>
        </p:txBody>
      </p:sp>
      <p:sp>
        <p:nvSpPr>
          <p:cNvPr id="4" name="Pladsholder til indhold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3" name="Rektangel 7"/>
          <p:cNvSpPr/>
          <p:nvPr userDrawn="1"/>
        </p:nvSpPr>
        <p:spPr>
          <a:xfrm>
            <a:off x="827088" y="1557338"/>
            <a:ext cx="7416800"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fontAlgn="auto">
              <a:spcBef>
                <a:spcPts val="0"/>
              </a:spcBef>
              <a:spcAft>
                <a:spcPts val="0"/>
              </a:spcAft>
              <a:defRPr/>
            </a:pPr>
            <a:endParaRPr lang="da-DK" b="0" dirty="0"/>
          </a:p>
        </p:txBody>
      </p:sp>
      <p:sp>
        <p:nvSpPr>
          <p:cNvPr id="4" name="Tekstboks 9"/>
          <p:cNvSpPr txBox="1"/>
          <p:nvPr userDrawn="1"/>
        </p:nvSpPr>
        <p:spPr>
          <a:xfrm>
            <a:off x="6659563" y="1557338"/>
            <a:ext cx="1441450" cy="4157662"/>
          </a:xfrm>
          <a:prstGeom prst="rect">
            <a:avLst/>
          </a:prstGeom>
          <a:noFill/>
          <a:ln>
            <a:noFill/>
          </a:ln>
        </p:spPr>
        <p:txBody>
          <a:bodyPr lIns="144000" tIns="144000" rIns="72000" bIns="72000" rtlCol="0">
            <a:spAutoFit/>
          </a:bodyPr>
          <a:lstStyle/>
          <a:p>
            <a:pPr rtl="0" fontAlgn="auto">
              <a:spcBef>
                <a:spcPts val="0"/>
              </a:spcBef>
              <a:spcAft>
                <a:spcPts val="0"/>
              </a:spcAft>
              <a:defRPr/>
            </a:pPr>
            <a:r>
              <a:rPr lang="en-GB" b="0" baseline="30000">
                <a:solidFill>
                  <a:sysClr val="windowText" lastClr="000000"/>
                </a:solidFill>
                <a:latin typeface="Arial"/>
                <a:cs typeface="+mn-cs"/>
              </a:rPr>
              <a:t>Billedtekst</a:t>
            </a:r>
          </a:p>
          <a:p>
            <a:pPr rtl="0" fontAlgn="auto">
              <a:spcBef>
                <a:spcPts val="0"/>
              </a:spcBef>
              <a:spcAft>
                <a:spcPts val="0"/>
              </a:spcAft>
              <a:defRPr/>
            </a:pPr>
            <a:r>
              <a:rPr lang="en-GB" b="0" baseline="30000">
                <a:solidFill>
                  <a:sysClr val="windowText" lastClr="000000"/>
                </a:solidFill>
                <a:latin typeface="Arial"/>
                <a:cs typeface="+mn-cs"/>
              </a:rPr>
              <a:t>esta quo temqui ut voluptaquia voloritiore et qui dussio esta quo temqui ut voluptaquia voloritiore et qui dussio dollorrorias excerum lant, autetur aniamiumd ea vel maxim landis etureria aut everum quiamasear soloruntus et latia cuptatemquam quas aliquepo</a:t>
            </a:r>
            <a:endParaRPr lang="da-DK" sz="2000" b="0" baseline="30000" dirty="0">
              <a:solidFill>
                <a:sysClr val="windowText" lastClr="000000"/>
              </a:solidFill>
              <a:latin typeface="Arial"/>
              <a:cs typeface="+mn-cs"/>
            </a:endParaRPr>
          </a:p>
          <a:p>
            <a:pPr rtl="0" fontAlgn="auto">
              <a:spcBef>
                <a:spcPts val="0"/>
              </a:spcBef>
              <a:spcAft>
                <a:spcPts val="0"/>
              </a:spcAft>
              <a:defRPr/>
            </a:pPr>
            <a:endParaRPr lang="da-DK" sz="2400" b="0" baseline="30000" dirty="0">
              <a:solidFill>
                <a:sysClr val="windowText" lastClr="000000"/>
              </a:solidFill>
              <a:latin typeface="Arial"/>
              <a:cs typeface="+mn-cs"/>
            </a:endParaRPr>
          </a:p>
        </p:txBody>
      </p:sp>
      <p:pic>
        <p:nvPicPr>
          <p:cNvPr id="5" name="Picture 7"/>
          <p:cNvPicPr>
            <a:picLocks noChangeArrowheads="1"/>
          </p:cNvPicPr>
          <p:nvPr userDrawn="1"/>
        </p:nvPicPr>
        <p:blipFill>
          <a:blip r:embed="rId2" cstate="print"/>
          <a:srcRect/>
          <a:stretch>
            <a:fillRect/>
          </a:stretch>
        </p:blipFill>
        <p:spPr bwMode="auto">
          <a:xfrm>
            <a:off x="390525" y="6237288"/>
            <a:ext cx="1800225" cy="396875"/>
          </a:xfrm>
          <a:prstGeom prst="rect">
            <a:avLst/>
          </a:prstGeom>
          <a:noFill/>
          <a:ln w="12700">
            <a:noFill/>
            <a:miter lim="800000"/>
            <a:headEnd/>
            <a:tailEnd/>
          </a:ln>
        </p:spPr>
      </p:pic>
      <p:sp>
        <p:nvSpPr>
          <p:cNvPr id="12" name="Pladsholder til billede 11"/>
          <p:cNvSpPr>
            <a:spLocks noGrp="1"/>
          </p:cNvSpPr>
          <p:nvPr>
            <p:ph type="pic" sz="quarter" idx="10"/>
          </p:nvPr>
        </p:nvSpPr>
        <p:spPr>
          <a:xfrm>
            <a:off x="827658" y="1557212"/>
            <a:ext cx="5760566" cy="4320000"/>
          </a:xfrm>
        </p:spPr>
        <p:txBody>
          <a:bodyPr rtlCol="0">
            <a:normAutofit/>
          </a:bodyPr>
          <a:lstStyle/>
          <a:p>
            <a:pPr lvl="0" rtl="0"/>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rtlCol="0"/>
          <a:lstStyle/>
          <a:p>
            <a:pPr rtl="0"/>
            <a:r>
              <a:rPr lang="en-GB"/>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rtlCol="0"/>
          <a:lstStyle>
            <a:lvl1pPr marL="0" indent="0" algn="ctr" rtl="0">
              <a:buNone/>
              <a:defRPr/>
            </a:lvl1pPr>
            <a:lvl2pPr marL="457200" indent="0" algn="ctr" rtl="0">
              <a:buNone/>
              <a:defRPr/>
            </a:lvl2pPr>
            <a:lvl3pPr marL="914400" indent="0" algn="ctr" rtl="0">
              <a:buNone/>
              <a:defRPr/>
            </a:lvl3pPr>
            <a:lvl4pPr marL="1371600" indent="0" algn="ctr" rtl="0">
              <a:buNone/>
              <a:defRPr/>
            </a:lvl4pPr>
            <a:lvl5pPr marL="1828800" indent="0" algn="ctr" rtl="0">
              <a:buNone/>
              <a:defRPr/>
            </a:lvl5pPr>
            <a:lvl6pPr marL="2286000" indent="0" algn="ctr" rtl="0">
              <a:buNone/>
              <a:defRPr/>
            </a:lvl6pPr>
            <a:lvl7pPr marL="2743200" indent="0" algn="ctr" rtl="0">
              <a:buNone/>
              <a:defRPr/>
            </a:lvl7pPr>
            <a:lvl8pPr marL="3200400" indent="0" algn="ctr" rtl="0">
              <a:buNone/>
              <a:defRPr/>
            </a:lvl8pPr>
            <a:lvl9pPr marL="3657600" indent="0" algn="ctr" rtl="0">
              <a:buNone/>
              <a:defRPr/>
            </a:lvl9pPr>
          </a:lstStyle>
          <a:p>
            <a:pPr rtl="0"/>
            <a:r>
              <a:rPr lang="en-GB"/>
              <a:t>Klik for at redigere undertiteltypografien i masteren</a:t>
            </a:r>
            <a:endParaRPr lang="da-DK"/>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898F1834-4DF2-4941-BA4B-C485A4171221}" type="slidenum">
              <a:rPr lang="da-DK"/>
              <a:pPr rtl="0">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Klik for at redigere titeltypografi i masteren</a:t>
            </a:r>
            <a:endParaRPr lang="da-DK"/>
          </a:p>
        </p:txBody>
      </p:sp>
      <p:sp>
        <p:nvSpPr>
          <p:cNvPr id="3" name="Pladsholder til indhold 2"/>
          <p:cNvSpPr>
            <a:spLocks noGrp="1"/>
          </p:cNvSpPr>
          <p:nvPr>
            <p:ph idx="1"/>
          </p:nvPr>
        </p:nvSpPr>
        <p:spPr/>
        <p:txBody>
          <a:bodyPr rtlCol="0"/>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endParaRPr lang="da-DK"/>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67E4D6C2-EC08-4D11-AF7F-988F67F5F297}" type="slidenum">
              <a:rPr lang="da-DK"/>
              <a:pPr rtl="0">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rtlCol="0" anchor="t"/>
          <a:lstStyle>
            <a:lvl1pPr algn="l" rtl="0">
              <a:defRPr sz="4000" b="1" cap="all"/>
            </a:lvl1pPr>
          </a:lstStyle>
          <a:p>
            <a:pPr rtl="0"/>
            <a:r>
              <a:rPr lang="en-GB"/>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rtlCol="0" anchor="b"/>
          <a:lstStyle>
            <a:lvl1pPr marL="0" indent="0" algn="l" rtl="0">
              <a:buNone/>
              <a:defRPr sz="2000"/>
            </a:lvl1pPr>
            <a:lvl2pPr marL="457200" indent="0" algn="l" rtl="0">
              <a:buNone/>
              <a:defRPr sz="1800"/>
            </a:lvl2pPr>
            <a:lvl3pPr marL="914400" indent="0" algn="l" rtl="0">
              <a:buNone/>
              <a:defRPr sz="1600"/>
            </a:lvl3pPr>
            <a:lvl4pPr marL="1371600" indent="0" algn="l" rtl="0">
              <a:buNone/>
              <a:defRPr sz="1400"/>
            </a:lvl4pPr>
            <a:lvl5pPr marL="1828800" indent="0" algn="l" rtl="0">
              <a:buNone/>
              <a:defRPr sz="1400"/>
            </a:lvl5pPr>
            <a:lvl6pPr marL="2286000" indent="0" algn="l" rtl="0">
              <a:buNone/>
              <a:defRPr sz="1400"/>
            </a:lvl6pPr>
            <a:lvl7pPr marL="2743200" indent="0" algn="l" rtl="0">
              <a:buNone/>
              <a:defRPr sz="1400"/>
            </a:lvl7pPr>
            <a:lvl8pPr marL="3200400" indent="0" algn="l" rtl="0">
              <a:buNone/>
              <a:defRPr sz="1400"/>
            </a:lvl8pPr>
            <a:lvl9pPr marL="3657600" indent="0" algn="l" rtl="0">
              <a:buNone/>
              <a:defRPr sz="1400"/>
            </a:lvl9pPr>
          </a:lstStyle>
          <a:p>
            <a:pPr lvl="0" rtl="0"/>
            <a:r>
              <a:rPr lang="en-GB"/>
              <a:t>Klik for at redigere typografi i masteren</a:t>
            </a:r>
          </a:p>
        </p:txBody>
      </p:sp>
      <p:sp>
        <p:nvSpPr>
          <p:cNvPr id="4" name="Rectangle 4"/>
          <p:cNvSpPr>
            <a:spLocks noGrp="1" noChangeArrowheads="1"/>
          </p:cNvSpPr>
          <p:nvPr>
            <p:ph type="dt" sz="half" idx="10"/>
          </p:nvPr>
        </p:nvSpPr>
        <p:spPr>
          <a:ln/>
        </p:spPr>
        <p:txBody>
          <a:bodyPr rtlCol="0"/>
          <a:lstStyle>
            <a:lvl1pPr algn="l" rtl="0">
              <a:defRPr/>
            </a:lvl1pPr>
          </a:lstStyle>
          <a:p>
            <a:pPr rtl="0">
              <a:defRPr/>
            </a:pPr>
            <a:r>
              <a:rPr lang="da-DK"/>
              <a:t>20-02-2015</a:t>
            </a:r>
          </a:p>
        </p:txBody>
      </p:sp>
      <p:sp>
        <p:nvSpPr>
          <p:cNvPr id="5" name="Rectangle 5"/>
          <p:cNvSpPr>
            <a:spLocks noGrp="1" noChangeArrowheads="1"/>
          </p:cNvSpPr>
          <p:nvPr>
            <p:ph type="ftr" sz="quarter" idx="11"/>
          </p:nvPr>
        </p:nvSpPr>
        <p:spPr>
          <a:ln/>
        </p:spPr>
        <p:txBody>
          <a:bodyPr rtlCol="0"/>
          <a:lstStyle>
            <a:lvl1pPr algn="l" rtl="0">
              <a:defRPr/>
            </a:lvl1pPr>
          </a:lstStyle>
          <a:p>
            <a:pPr rtl="0">
              <a:defRPr/>
            </a:pPr>
            <a:endParaRPr lang="da-DK"/>
          </a:p>
        </p:txBody>
      </p:sp>
      <p:sp>
        <p:nvSpPr>
          <p:cNvPr id="6" name="Rectangle 6"/>
          <p:cNvSpPr>
            <a:spLocks noGrp="1" noChangeArrowheads="1"/>
          </p:cNvSpPr>
          <p:nvPr>
            <p:ph type="sldNum" sz="quarter" idx="12"/>
          </p:nvPr>
        </p:nvSpPr>
        <p:spPr>
          <a:ln/>
        </p:spPr>
        <p:txBody>
          <a:bodyPr rtlCol="0"/>
          <a:lstStyle>
            <a:lvl1pPr algn="l" rtl="0">
              <a:defRPr/>
            </a:lvl1pPr>
          </a:lstStyle>
          <a:p>
            <a:pPr rtl="0">
              <a:defRPr/>
            </a:pPr>
            <a:fld id="{2C5BABA5-4A13-404C-90B9-AE7E2BF32BB3}" type="slidenum">
              <a:rPr lang="da-DK"/>
              <a:pPr rtl="0">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68313" y="-39688"/>
            <a:ext cx="6489700" cy="119062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lvl="0" rtl="0"/>
            <a:r>
              <a:rPr lang="en-GB"/>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p>
        </p:txBody>
      </p:sp>
      <p:sp>
        <p:nvSpPr>
          <p:cNvPr id="1033" name="Text Box 9"/>
          <p:cNvSpPr txBox="1">
            <a:spLocks noChangeArrowheads="1"/>
          </p:cNvSpPr>
          <p:nvPr userDrawn="1"/>
        </p:nvSpPr>
        <p:spPr bwMode="auto">
          <a:xfrm>
            <a:off x="95250" y="6165850"/>
            <a:ext cx="3684588" cy="323165"/>
          </a:xfrm>
          <a:prstGeom prst="rect">
            <a:avLst/>
          </a:prstGeom>
          <a:noFill/>
          <a:ln w="9525">
            <a:noFill/>
            <a:miter lim="800000"/>
            <a:headEnd/>
            <a:tailEnd/>
          </a:ln>
          <a:effectLst/>
        </p:spPr>
        <p:txBody>
          <a:bodyPr rtlCol="0">
            <a:spAutoFit/>
          </a:bodyPr>
          <a:lstStyle/>
          <a:p>
            <a:pPr rtl="0">
              <a:defRPr/>
            </a:pPr>
            <a:r>
              <a:rPr lang="en-GB" sz="1200" dirty="0" smtClean="0">
                <a:solidFill>
                  <a:srgbClr val="4D4D4D"/>
                </a:solidFill>
                <a:latin typeface="Arial Narrow" pitchFamily="34" charset="0"/>
                <a:cs typeface="+mn-cs"/>
              </a:rPr>
              <a:t>Municipality</a:t>
            </a:r>
            <a:r>
              <a:rPr lang="en-GB" sz="1200" baseline="0" dirty="0" smtClean="0">
                <a:solidFill>
                  <a:srgbClr val="4D4D4D"/>
                </a:solidFill>
                <a:latin typeface="Arial Narrow" pitchFamily="34" charset="0"/>
                <a:cs typeface="+mn-cs"/>
              </a:rPr>
              <a:t> of Aarhus</a:t>
            </a:r>
            <a:r>
              <a:rPr lang="en-GB" sz="1500" baseline="0" dirty="0">
                <a:solidFill>
                  <a:srgbClr val="4D4D4D"/>
                </a:solidFill>
                <a:latin typeface="Arial Narrow" pitchFamily="34" charset="0"/>
                <a:cs typeface="+mn-cs"/>
              </a:rPr>
              <a:t> </a:t>
            </a:r>
            <a:endParaRPr lang="en-GB" sz="1200" baseline="0" dirty="0" smtClean="0">
              <a:solidFill>
                <a:srgbClr val="4D4D4D"/>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85" r:id="rId5"/>
    <p:sldLayoutId id="2147483665" r:id="rId6"/>
  </p:sldLayoutIdLst>
  <p:txStyles>
    <p:titleStyle>
      <a:lvl1pPr algn="ctr" rtl="0" eaLnBrk="0" fontAlgn="base" hangingPunct="0">
        <a:spcBef>
          <a:spcPct val="0"/>
        </a:spcBef>
        <a:spcAft>
          <a:spcPct val="0"/>
        </a:spcAft>
        <a:defRPr sz="3600" kern="1200">
          <a:solidFill>
            <a:srgbClr val="595959"/>
          </a:solidFill>
          <a:latin typeface="Arial" pitchFamily="34" charset="0"/>
          <a:ea typeface="+mj-ea"/>
          <a:cs typeface="Arial" pitchFamily="34" charset="0"/>
        </a:defRPr>
      </a:lvl1pPr>
      <a:lvl2pPr algn="ctr" rtl="0" eaLnBrk="0" fontAlgn="base" hangingPunct="0">
        <a:spcBef>
          <a:spcPct val="0"/>
        </a:spcBef>
        <a:spcAft>
          <a:spcPct val="0"/>
        </a:spcAft>
        <a:defRPr sz="3600">
          <a:solidFill>
            <a:srgbClr val="595959"/>
          </a:solidFill>
          <a:latin typeface="Arial" charset="0"/>
          <a:cs typeface="Arial" charset="0"/>
        </a:defRPr>
      </a:lvl2pPr>
      <a:lvl3pPr algn="ctr" rtl="0" eaLnBrk="0" fontAlgn="base" hangingPunct="0">
        <a:spcBef>
          <a:spcPct val="0"/>
        </a:spcBef>
        <a:spcAft>
          <a:spcPct val="0"/>
        </a:spcAft>
        <a:defRPr sz="3600">
          <a:solidFill>
            <a:srgbClr val="595959"/>
          </a:solidFill>
          <a:latin typeface="Arial" charset="0"/>
          <a:cs typeface="Arial" charset="0"/>
        </a:defRPr>
      </a:lvl3pPr>
      <a:lvl4pPr algn="ctr" rtl="0" eaLnBrk="0" fontAlgn="base" hangingPunct="0">
        <a:spcBef>
          <a:spcPct val="0"/>
        </a:spcBef>
        <a:spcAft>
          <a:spcPct val="0"/>
        </a:spcAft>
        <a:defRPr sz="3600">
          <a:solidFill>
            <a:srgbClr val="595959"/>
          </a:solidFill>
          <a:latin typeface="Arial" charset="0"/>
          <a:cs typeface="Arial" charset="0"/>
        </a:defRPr>
      </a:lvl4pPr>
      <a:lvl5pPr algn="ctr" rtl="0" eaLnBrk="0" fontAlgn="base" hangingPunct="0">
        <a:spcBef>
          <a:spcPct val="0"/>
        </a:spcBef>
        <a:spcAft>
          <a:spcPct val="0"/>
        </a:spcAft>
        <a:defRPr sz="3600">
          <a:solidFill>
            <a:srgbClr val="595959"/>
          </a:solidFill>
          <a:latin typeface="Arial" charset="0"/>
          <a:cs typeface="Arial" charset="0"/>
        </a:defRPr>
      </a:lvl5pPr>
      <a:lvl6pPr marL="457200" algn="ctr" rtl="0" fontAlgn="base">
        <a:spcBef>
          <a:spcPct val="0"/>
        </a:spcBef>
        <a:spcAft>
          <a:spcPct val="0"/>
        </a:spcAft>
        <a:defRPr sz="3600">
          <a:solidFill>
            <a:srgbClr val="595959"/>
          </a:solidFill>
          <a:latin typeface="Arial" charset="0"/>
          <a:cs typeface="Arial" charset="0"/>
        </a:defRPr>
      </a:lvl6pPr>
      <a:lvl7pPr marL="914400" algn="ctr" rtl="0" fontAlgn="base">
        <a:spcBef>
          <a:spcPct val="0"/>
        </a:spcBef>
        <a:spcAft>
          <a:spcPct val="0"/>
        </a:spcAft>
        <a:defRPr sz="3600">
          <a:solidFill>
            <a:srgbClr val="595959"/>
          </a:solidFill>
          <a:latin typeface="Arial" charset="0"/>
          <a:cs typeface="Arial" charset="0"/>
        </a:defRPr>
      </a:lvl7pPr>
      <a:lvl8pPr marL="1371600" algn="ctr" rtl="0" fontAlgn="base">
        <a:spcBef>
          <a:spcPct val="0"/>
        </a:spcBef>
        <a:spcAft>
          <a:spcPct val="0"/>
        </a:spcAft>
        <a:defRPr sz="3600">
          <a:solidFill>
            <a:srgbClr val="595959"/>
          </a:solidFill>
          <a:latin typeface="Arial" charset="0"/>
          <a:cs typeface="Arial" charset="0"/>
        </a:defRPr>
      </a:lvl8pPr>
      <a:lvl9pPr marL="1828800" algn="ctr" rtl="0" fontAlgn="base">
        <a:spcBef>
          <a:spcPct val="0"/>
        </a:spcBef>
        <a:spcAft>
          <a:spcPct val="0"/>
        </a:spcAft>
        <a:defRPr sz="3600">
          <a:solidFill>
            <a:srgbClr val="595959"/>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en-GB"/>
              <a:t>Klik for at redigere titeltypografi i masteren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en-GB"/>
              <a:t>Klik for at redigere teksttypografierne i masteren</a:t>
            </a:r>
          </a:p>
          <a:p>
            <a:pPr lvl="1" rtl="0"/>
            <a:r>
              <a:rPr lang="en-GB"/>
              <a:t>Andet niveau</a:t>
            </a:r>
          </a:p>
          <a:p>
            <a:pPr lvl="2" rtl="0"/>
            <a:r>
              <a:rPr lang="en-GB"/>
              <a:t>Tredje niveau</a:t>
            </a:r>
          </a:p>
          <a:p>
            <a:pPr lvl="3" rtl="0"/>
            <a:r>
              <a:rPr lang="en-GB"/>
              <a:t>Fjerde niveau</a:t>
            </a:r>
          </a:p>
          <a:p>
            <a:pPr lvl="4" rtl="0"/>
            <a:r>
              <a:rPr lang="en-GB"/>
              <a:t>Femte niveau</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defRPr sz="1400" b="0">
                <a:cs typeface="+mn-cs"/>
              </a:defRPr>
            </a:lvl1pPr>
          </a:lstStyle>
          <a:p>
            <a:pPr rtl="0">
              <a:defRPr/>
            </a:pPr>
            <a:r>
              <a:rPr lang="da-DK"/>
              <a:t>20-02-2015</a:t>
            </a:r>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ctr" rtl="0">
              <a:defRPr sz="1400" b="0">
                <a:cs typeface="+mn-cs"/>
              </a:defRPr>
            </a:lvl1pPr>
          </a:lstStyle>
          <a:p>
            <a:pPr rtl="0">
              <a:defRPr/>
            </a:pPr>
            <a:endParaRPr lang="da-DK"/>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l" rtl="0">
              <a:defRPr sz="1400" b="0">
                <a:cs typeface="+mn-cs"/>
              </a:defRPr>
            </a:lvl1pPr>
          </a:lstStyle>
          <a:p>
            <a:pPr rtl="0">
              <a:defRPr/>
            </a:pPr>
            <a:fld id="{08193BAD-2F27-48E3-AF67-436488764388}" type="slidenum">
              <a:rPr lang="da-DK"/>
              <a:pPr rtl="0">
                <a:defRPr/>
              </a:pPr>
              <a:t>‹#›</a:t>
            </a:fld>
            <a:endParaRPr lang="da-DK"/>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2000" r="-2000"/>
          </a:stretch>
        </a:blipFill>
        <a:effectLst/>
      </p:bgPr>
    </p:bg>
    <p:spTree>
      <p:nvGrpSpPr>
        <p:cNvPr id="1" name=""/>
        <p:cNvGrpSpPr/>
        <p:nvPr/>
      </p:nvGrpSpPr>
      <p:grpSpPr>
        <a:xfrm>
          <a:off x="0" y="0"/>
          <a:ext cx="0" cy="0"/>
          <a:chOff x="0" y="0"/>
          <a:chExt cx="0" cy="0"/>
        </a:xfrm>
      </p:grpSpPr>
      <p:sp>
        <p:nvSpPr>
          <p:cNvPr id="20482" name="Pladsholder til titel 1"/>
          <p:cNvSpPr>
            <a:spLocks noGrp="1"/>
          </p:cNvSpPr>
          <p:nvPr>
            <p:ph type="title"/>
          </p:nvPr>
        </p:nvSpPr>
        <p:spPr bwMode="auto">
          <a:xfrm>
            <a:off x="468313" y="203200"/>
            <a:ext cx="6489700" cy="70485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en-GB"/>
              <a:t>Klik for at redigere titeltypografi i masteren</a:t>
            </a:r>
          </a:p>
        </p:txBody>
      </p:sp>
      <p:sp>
        <p:nvSpPr>
          <p:cNvPr id="20483"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en-GB"/>
              <a:t>Klik for at redigere typografi i masteren</a:t>
            </a:r>
          </a:p>
          <a:p>
            <a:pPr lvl="1" rtl="0"/>
            <a:r>
              <a:rPr lang="en-GB"/>
              <a:t>Andet niveau</a:t>
            </a:r>
          </a:p>
          <a:p>
            <a:pPr lvl="2" rtl="0"/>
            <a:r>
              <a:rPr lang="en-GB"/>
              <a:t>Tredje niveau</a:t>
            </a:r>
          </a:p>
          <a:p>
            <a:pPr lvl="3" rtl="0"/>
            <a:r>
              <a:rPr lang="en-GB"/>
              <a:t>Fjerde niveau</a:t>
            </a:r>
          </a:p>
          <a:p>
            <a:pPr lvl="4" rtl="0"/>
            <a:r>
              <a:rPr lang="en-GB"/>
              <a:t>Femte niveau</a:t>
            </a:r>
          </a:p>
        </p:txBody>
      </p:sp>
      <p:pic>
        <p:nvPicPr>
          <p:cNvPr id="20484" name="Picture 5"/>
          <p:cNvPicPr>
            <a:picLocks noChangeArrowheads="1"/>
          </p:cNvPicPr>
          <p:nvPr userDrawn="1"/>
        </p:nvPicPr>
        <p:blipFill>
          <a:blip r:embed="rId8" cstate="print"/>
          <a:srcRect/>
          <a:stretch>
            <a:fillRect/>
          </a:stretch>
        </p:blipFill>
        <p:spPr bwMode="auto">
          <a:xfrm>
            <a:off x="390525" y="6237288"/>
            <a:ext cx="1800225" cy="39687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6" r:id="rId5"/>
  </p:sldLayoutIdLst>
  <p:txStyles>
    <p:titleStyle>
      <a:lvl1pPr algn="ctr" rtl="0" eaLnBrk="0" fontAlgn="base" hangingPunct="0">
        <a:spcBef>
          <a:spcPct val="0"/>
        </a:spcBef>
        <a:spcAft>
          <a:spcPct val="0"/>
        </a:spcAft>
        <a:defRPr sz="3600" kern="120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accent1"/>
          </a:solidFill>
          <a:latin typeface="Arial" charset="0"/>
          <a:cs typeface="Arial" charset="0"/>
        </a:defRPr>
      </a:lvl2pPr>
      <a:lvl3pPr algn="ctr" rtl="0" eaLnBrk="0" fontAlgn="base" hangingPunct="0">
        <a:spcBef>
          <a:spcPct val="0"/>
        </a:spcBef>
        <a:spcAft>
          <a:spcPct val="0"/>
        </a:spcAft>
        <a:defRPr sz="3600">
          <a:solidFill>
            <a:schemeClr val="accent1"/>
          </a:solidFill>
          <a:latin typeface="Arial" charset="0"/>
          <a:cs typeface="Arial" charset="0"/>
        </a:defRPr>
      </a:lvl3pPr>
      <a:lvl4pPr algn="ctr" rtl="0" eaLnBrk="0" fontAlgn="base" hangingPunct="0">
        <a:spcBef>
          <a:spcPct val="0"/>
        </a:spcBef>
        <a:spcAft>
          <a:spcPct val="0"/>
        </a:spcAft>
        <a:defRPr sz="3600">
          <a:solidFill>
            <a:schemeClr val="accent1"/>
          </a:solidFill>
          <a:latin typeface="Arial" charset="0"/>
          <a:cs typeface="Arial" charset="0"/>
        </a:defRPr>
      </a:lvl4pPr>
      <a:lvl5pPr algn="ctr" rtl="0" eaLnBrk="0" fontAlgn="base" hangingPunct="0">
        <a:spcBef>
          <a:spcPct val="0"/>
        </a:spcBef>
        <a:spcAft>
          <a:spcPct val="0"/>
        </a:spcAft>
        <a:defRPr sz="3600">
          <a:solidFill>
            <a:schemeClr val="accent1"/>
          </a:solidFill>
          <a:latin typeface="Arial" charset="0"/>
          <a:cs typeface="Arial" charset="0"/>
        </a:defRPr>
      </a:lvl5pPr>
      <a:lvl6pPr marL="457200" algn="ctr" rtl="0" fontAlgn="base">
        <a:spcBef>
          <a:spcPct val="0"/>
        </a:spcBef>
        <a:spcAft>
          <a:spcPct val="0"/>
        </a:spcAft>
        <a:defRPr sz="3600">
          <a:solidFill>
            <a:schemeClr val="accent1"/>
          </a:solidFill>
          <a:latin typeface="Arial" charset="0"/>
          <a:cs typeface="Arial" charset="0"/>
        </a:defRPr>
      </a:lvl6pPr>
      <a:lvl7pPr marL="914400" algn="ctr" rtl="0" fontAlgn="base">
        <a:spcBef>
          <a:spcPct val="0"/>
        </a:spcBef>
        <a:spcAft>
          <a:spcPct val="0"/>
        </a:spcAft>
        <a:defRPr sz="3600">
          <a:solidFill>
            <a:schemeClr val="accent1"/>
          </a:solidFill>
          <a:latin typeface="Arial" charset="0"/>
          <a:cs typeface="Arial" charset="0"/>
        </a:defRPr>
      </a:lvl7pPr>
      <a:lvl8pPr marL="1371600" algn="ctr" rtl="0" fontAlgn="base">
        <a:spcBef>
          <a:spcPct val="0"/>
        </a:spcBef>
        <a:spcAft>
          <a:spcPct val="0"/>
        </a:spcAft>
        <a:defRPr sz="3600">
          <a:solidFill>
            <a:schemeClr val="accent1"/>
          </a:solidFill>
          <a:latin typeface="Arial" charset="0"/>
          <a:cs typeface="Arial" charset="0"/>
        </a:defRPr>
      </a:lvl8pPr>
      <a:lvl9pPr marL="1828800" algn="ctr" rtl="0" fontAlgn="base">
        <a:spcBef>
          <a:spcPct val="0"/>
        </a:spcBef>
        <a:spcAft>
          <a:spcPct val="0"/>
        </a:spcAft>
        <a:defRPr sz="3600">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ved=0CAcQjRw&amp;url=http://tdc.dk/publish.php?id=28553&amp;ei=FkrwVJ_QMcPVygOI1oIo&amp;bvm=bv.87269000,d.bGQ&amp;psig=AFQjCNG3gCh4Z4KL_pUfDuCK8RjFdwk2OA&amp;ust=1425120110466963"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dsholder til diasnummer 3"/>
          <p:cNvSpPr txBox="1">
            <a:spLocks noGrp="1"/>
          </p:cNvSpPr>
          <p:nvPr/>
        </p:nvSpPr>
        <p:spPr bwMode="auto">
          <a:xfrm>
            <a:off x="-95250" y="6518275"/>
            <a:ext cx="538163" cy="339725"/>
          </a:xfrm>
          <a:prstGeom prst="rect">
            <a:avLst/>
          </a:prstGeom>
          <a:noFill/>
          <a:ln w="9525">
            <a:noFill/>
            <a:miter lim="800000"/>
            <a:headEnd/>
            <a:tailEnd/>
          </a:ln>
        </p:spPr>
        <p:txBody>
          <a:bodyPr lIns="83238" tIns="41619" rIns="83238" bIns="41619" rtlCol="0"/>
          <a:lstStyle/>
          <a:p>
            <a:pPr algn="ctr" defTabSz="831850" rtl="0" eaLnBrk="0" hangingPunct="0"/>
            <a:fld id="{41D4A39D-ADEB-41C1-8BDC-54039EDBDFC1}" type="slidenum">
              <a:rPr lang="da-DK" sz="1300">
                <a:solidFill>
                  <a:schemeClr val="bg1"/>
                </a:solidFill>
              </a:rPr>
              <a:pPr algn="ctr" defTabSz="831850" rtl="0" eaLnBrk="0" hangingPunct="0"/>
              <a:t>1</a:t>
            </a:fld>
            <a:endParaRPr lang="da-DK" sz="1300">
              <a:solidFill>
                <a:schemeClr val="bg1"/>
              </a:solidFill>
            </a:endParaRPr>
          </a:p>
        </p:txBody>
      </p:sp>
      <p:sp>
        <p:nvSpPr>
          <p:cNvPr id="27650" name="Text Box 2"/>
          <p:cNvSpPr txBox="1">
            <a:spLocks noChangeArrowheads="1"/>
          </p:cNvSpPr>
          <p:nvPr/>
        </p:nvSpPr>
        <p:spPr bwMode="auto">
          <a:xfrm>
            <a:off x="354013" y="1268413"/>
            <a:ext cx="8789987" cy="5751512"/>
          </a:xfrm>
          <a:prstGeom prst="rect">
            <a:avLst/>
          </a:prstGeom>
          <a:noFill/>
          <a:ln w="6350">
            <a:noFill/>
            <a:miter lim="800000"/>
            <a:headEnd/>
            <a:tailEnd/>
          </a:ln>
        </p:spPr>
        <p:txBody>
          <a:bodyPr rtlCol="0">
            <a:spAutoFit/>
          </a:bodyPr>
          <a:lstStyle/>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a:p>
            <a:pPr rtl="0"/>
            <a:endParaRPr lang="da-DK" sz="1200" b="0">
              <a:latin typeface="Calibri" pitchFamily="34" charset="0"/>
            </a:endParaRPr>
          </a:p>
        </p:txBody>
      </p:sp>
      <p:sp>
        <p:nvSpPr>
          <p:cNvPr id="27651" name="Text Box 3"/>
          <p:cNvSpPr txBox="1">
            <a:spLocks noChangeArrowheads="1"/>
          </p:cNvSpPr>
          <p:nvPr/>
        </p:nvSpPr>
        <p:spPr bwMode="auto">
          <a:xfrm>
            <a:off x="1258888" y="280988"/>
            <a:ext cx="6121400" cy="641350"/>
          </a:xfrm>
          <a:prstGeom prst="rect">
            <a:avLst/>
          </a:prstGeom>
          <a:noFill/>
          <a:ln w="9525">
            <a:noFill/>
            <a:miter lim="800000"/>
            <a:headEnd/>
            <a:tailEnd/>
          </a:ln>
        </p:spPr>
        <p:txBody>
          <a:bodyPr rtlCol="0">
            <a:spAutoFit/>
          </a:bodyPr>
          <a:lstStyle/>
          <a:p>
            <a:pPr rtl="0">
              <a:spcBef>
                <a:spcPct val="50000"/>
              </a:spcBef>
            </a:pPr>
            <a:endParaRPr lang="da-DK">
              <a:solidFill>
                <a:srgbClr val="808080"/>
              </a:solidFill>
            </a:endParaRPr>
          </a:p>
          <a:p>
            <a:pPr rtl="0">
              <a:spcBef>
                <a:spcPct val="50000"/>
              </a:spcBef>
            </a:pPr>
            <a:endParaRPr lang="da-DK" sz="1200">
              <a:latin typeface="Verdana" pitchFamily="34" charset="0"/>
            </a:endParaRPr>
          </a:p>
        </p:txBody>
      </p:sp>
      <p:sp>
        <p:nvSpPr>
          <p:cNvPr id="27652" name="Rectangle 6"/>
          <p:cNvSpPr>
            <a:spLocks noChangeArrowheads="1"/>
          </p:cNvSpPr>
          <p:nvPr/>
        </p:nvSpPr>
        <p:spPr bwMode="auto">
          <a:xfrm>
            <a:off x="395536" y="1916832"/>
            <a:ext cx="8424936" cy="4493538"/>
          </a:xfrm>
          <a:prstGeom prst="rect">
            <a:avLst/>
          </a:prstGeom>
          <a:noFill/>
          <a:ln w="9525">
            <a:noFill/>
            <a:miter lim="800000"/>
            <a:headEnd/>
            <a:tailEnd/>
          </a:ln>
        </p:spPr>
        <p:txBody>
          <a:bodyPr wrap="square" rtlCol="0">
            <a:spAutoFit/>
          </a:bodyPr>
          <a:lstStyle/>
          <a:p>
            <a:pPr algn="ctr" rtl="0">
              <a:spcBef>
                <a:spcPct val="50000"/>
              </a:spcBef>
            </a:pPr>
            <a:r>
              <a:rPr lang="en-GB" sz="4000" dirty="0">
                <a:solidFill>
                  <a:srgbClr val="808080"/>
                </a:solidFill>
              </a:rPr>
              <a:t>Preventing Radicalization </a:t>
            </a:r>
          </a:p>
          <a:p>
            <a:pPr algn="ctr" rtl="0">
              <a:spcBef>
                <a:spcPct val="50000"/>
              </a:spcBef>
            </a:pPr>
            <a:r>
              <a:rPr lang="en-GB" sz="4000" dirty="0">
                <a:solidFill>
                  <a:srgbClr val="808080"/>
                </a:solidFill>
              </a:rPr>
              <a:t>in</a:t>
            </a:r>
            <a:endParaRPr lang="da-DK" sz="4000" dirty="0">
              <a:solidFill>
                <a:srgbClr val="808080"/>
              </a:solidFill>
            </a:endParaRPr>
          </a:p>
          <a:p>
            <a:pPr algn="ctr" rtl="0">
              <a:spcBef>
                <a:spcPct val="50000"/>
              </a:spcBef>
            </a:pPr>
            <a:r>
              <a:rPr lang="en-GB" sz="4000" dirty="0">
                <a:solidFill>
                  <a:srgbClr val="808080"/>
                </a:solidFill>
              </a:rPr>
              <a:t>Aarhus</a:t>
            </a:r>
          </a:p>
          <a:p>
            <a:pPr algn="ctr" rtl="0">
              <a:spcBef>
                <a:spcPct val="50000"/>
              </a:spcBef>
            </a:pPr>
            <a:endParaRPr lang="da-DK" sz="2400" dirty="0" smtClean="0">
              <a:solidFill>
                <a:srgbClr val="808080"/>
              </a:solidFill>
            </a:endParaRPr>
          </a:p>
          <a:p>
            <a:pPr algn="ctr" rtl="0">
              <a:spcBef>
                <a:spcPct val="50000"/>
              </a:spcBef>
            </a:pPr>
            <a:r>
              <a:rPr lang="en-GB" sz="2400" dirty="0" smtClean="0">
                <a:solidFill>
                  <a:srgbClr val="808080"/>
                </a:solidFill>
              </a:rPr>
              <a:t>Mayor </a:t>
            </a:r>
            <a:r>
              <a:rPr lang="en-GB" sz="2400" dirty="0">
                <a:solidFill>
                  <a:srgbClr val="808080"/>
                </a:solidFill>
              </a:rPr>
              <a:t>Jacob Bundsgaard</a:t>
            </a:r>
          </a:p>
          <a:p>
            <a:pPr algn="ctr" rtl="0">
              <a:spcBef>
                <a:spcPct val="50000"/>
              </a:spcBef>
            </a:pPr>
            <a:endParaRPr lang="da-DK" sz="3600" dirty="0">
              <a:solidFill>
                <a:srgbClr val="808080"/>
              </a:solidFill>
            </a:endParaRPr>
          </a:p>
        </p:txBody>
      </p:sp>
      <p:pic>
        <p:nvPicPr>
          <p:cNvPr id="6" name="Picture 1"/>
          <p:cNvPicPr>
            <a:picLocks noChangeAspect="1" noChangeArrowheads="1"/>
          </p:cNvPicPr>
          <p:nvPr/>
        </p:nvPicPr>
        <p:blipFill>
          <a:blip r:embed="rId3"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3" cstate="print"/>
          <a:srcRect/>
          <a:stretch>
            <a:fillRect/>
          </a:stretch>
        </p:blipFill>
        <p:spPr bwMode="auto">
          <a:xfrm>
            <a:off x="395536" y="4005064"/>
            <a:ext cx="3888432" cy="2376264"/>
          </a:xfrm>
          <a:prstGeom prst="rect">
            <a:avLst/>
          </a:prstGeom>
          <a:noFill/>
          <a:ln w="9525">
            <a:noFill/>
            <a:miter lim="800000"/>
            <a:headEnd/>
            <a:tailEnd/>
          </a:ln>
          <a:effectLst/>
        </p:spPr>
      </p:pic>
      <p:pic>
        <p:nvPicPr>
          <p:cNvPr id="88068" name="Picture 4"/>
          <p:cNvPicPr>
            <a:picLocks noChangeAspect="1" noChangeArrowheads="1"/>
          </p:cNvPicPr>
          <p:nvPr/>
        </p:nvPicPr>
        <p:blipFill>
          <a:blip r:embed="rId4" cstate="print"/>
          <a:srcRect/>
          <a:stretch>
            <a:fillRect/>
          </a:stretch>
        </p:blipFill>
        <p:spPr bwMode="auto">
          <a:xfrm>
            <a:off x="4499992" y="1340768"/>
            <a:ext cx="3888432" cy="2664296"/>
          </a:xfrm>
          <a:prstGeom prst="rect">
            <a:avLst/>
          </a:prstGeom>
          <a:noFill/>
          <a:ln w="9525">
            <a:noFill/>
            <a:miter lim="800000"/>
            <a:headEnd/>
            <a:tailEnd/>
          </a:ln>
          <a:effectLst/>
        </p:spPr>
      </p:pic>
      <p:sp>
        <p:nvSpPr>
          <p:cNvPr id="2" name="Tekstboks 1"/>
          <p:cNvSpPr txBox="1"/>
          <p:nvPr/>
        </p:nvSpPr>
        <p:spPr>
          <a:xfrm>
            <a:off x="179512" y="188640"/>
            <a:ext cx="4320480" cy="646331"/>
          </a:xfrm>
          <a:prstGeom prst="rect">
            <a:avLst/>
          </a:prstGeom>
          <a:solidFill>
            <a:schemeClr val="accent4">
              <a:lumMod val="65000"/>
              <a:lumOff val="35000"/>
            </a:schemeClr>
          </a:solidFill>
        </p:spPr>
        <p:txBody>
          <a:bodyPr wrap="square" rtlCol="0">
            <a:spAutoFit/>
          </a:bodyPr>
          <a:lstStyle/>
          <a:p>
            <a:pPr algn="r"/>
            <a:r>
              <a:rPr lang="da-DK" sz="3600" smtClean="0">
                <a:solidFill>
                  <a:schemeClr val="bg1"/>
                </a:solidFill>
                <a:latin typeface="Arial Narrow" pitchFamily="34" charset="0"/>
              </a:rPr>
              <a:t>A MEANINGFUL </a:t>
            </a:r>
            <a:r>
              <a:rPr lang="da-DK" sz="3600" dirty="0" smtClean="0">
                <a:solidFill>
                  <a:schemeClr val="bg1"/>
                </a:solidFill>
                <a:latin typeface="Arial Narrow" pitchFamily="34" charset="0"/>
              </a:rPr>
              <a:t>LIFE</a:t>
            </a:r>
            <a:endParaRPr lang="da-DK" sz="3600" dirty="0">
              <a:solidFill>
                <a:schemeClr val="bg1"/>
              </a:solidFill>
              <a:latin typeface="Arial Narrow" pitchFamily="34" charset="0"/>
            </a:endParaRPr>
          </a:p>
        </p:txBody>
      </p:sp>
      <p:pic>
        <p:nvPicPr>
          <p:cNvPr id="88066" name="Picture 2" descr="image001"/>
          <p:cNvPicPr>
            <a:picLocks noChangeAspect="1" noChangeArrowheads="1"/>
          </p:cNvPicPr>
          <p:nvPr/>
        </p:nvPicPr>
        <p:blipFill>
          <a:blip r:embed="rId5" cstate="print"/>
          <a:srcRect/>
          <a:stretch>
            <a:fillRect/>
          </a:stretch>
        </p:blipFill>
        <p:spPr bwMode="auto">
          <a:xfrm>
            <a:off x="179512" y="980728"/>
            <a:ext cx="4464496" cy="3168352"/>
          </a:xfrm>
          <a:prstGeom prst="rect">
            <a:avLst/>
          </a:prstGeom>
          <a:noFill/>
          <a:ln w="9525">
            <a:noFill/>
            <a:miter lim="800000"/>
            <a:headEnd/>
            <a:tailEnd/>
          </a:ln>
        </p:spPr>
      </p:pic>
      <p:pic>
        <p:nvPicPr>
          <p:cNvPr id="5" name="Billede 4" descr="C:\Users\azba319\AppData\Local\Microsoft\Windows\Temporary Internet Files\Content.Word\COLOURBOX10765877.jpg"/>
          <p:cNvPicPr/>
          <p:nvPr/>
        </p:nvPicPr>
        <p:blipFill>
          <a:blip r:embed="rId6" cstate="print"/>
          <a:srcRect/>
          <a:stretch>
            <a:fillRect/>
          </a:stretch>
        </p:blipFill>
        <p:spPr bwMode="auto">
          <a:xfrm>
            <a:off x="4283968" y="3573016"/>
            <a:ext cx="4464496" cy="2936751"/>
          </a:xfrm>
          <a:prstGeom prst="rect">
            <a:avLst/>
          </a:prstGeom>
          <a:noFill/>
          <a:ln w="9525">
            <a:noFill/>
            <a:miter lim="800000"/>
            <a:headEnd/>
            <a:tailEnd/>
          </a:ln>
        </p:spPr>
      </p:pic>
      <p:pic>
        <p:nvPicPr>
          <p:cNvPr id="8" name="Picture 1"/>
          <p:cNvPicPr>
            <a:picLocks noChangeAspect="1" noChangeArrowheads="1"/>
          </p:cNvPicPr>
          <p:nvPr/>
        </p:nvPicPr>
        <p:blipFill>
          <a:blip r:embed="rId7"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World Map"/>
          <p:cNvPicPr/>
          <p:nvPr/>
        </p:nvPicPr>
        <p:blipFill>
          <a:blip r:embed="rId3" cstate="print"/>
          <a:srcRect/>
          <a:stretch>
            <a:fillRect/>
          </a:stretch>
        </p:blipFill>
        <p:spPr bwMode="auto">
          <a:xfrm>
            <a:off x="539552" y="1268760"/>
            <a:ext cx="8064896" cy="5112568"/>
          </a:xfrm>
          <a:prstGeom prst="rect">
            <a:avLst/>
          </a:prstGeom>
          <a:noFill/>
          <a:ln w="9525">
            <a:noFill/>
            <a:miter lim="800000"/>
            <a:headEnd/>
            <a:tailEnd/>
          </a:ln>
        </p:spPr>
      </p:pic>
      <p:sp>
        <p:nvSpPr>
          <p:cNvPr id="3" name="Tekstboks 2"/>
          <p:cNvSpPr txBox="1"/>
          <p:nvPr/>
        </p:nvSpPr>
        <p:spPr>
          <a:xfrm>
            <a:off x="107504" y="116632"/>
            <a:ext cx="3528392" cy="646331"/>
          </a:xfrm>
          <a:prstGeom prst="rect">
            <a:avLst/>
          </a:prstGeom>
          <a:solidFill>
            <a:schemeClr val="accent4">
              <a:lumMod val="65000"/>
              <a:lumOff val="35000"/>
            </a:schemeClr>
          </a:solidFill>
        </p:spPr>
        <p:txBody>
          <a:bodyPr wrap="square" rtlCol="0">
            <a:spAutoFit/>
          </a:bodyPr>
          <a:lstStyle/>
          <a:p>
            <a:pPr rtl="0"/>
            <a:r>
              <a:rPr lang="en-GB" sz="3600" dirty="0" smtClean="0">
                <a:solidFill>
                  <a:schemeClr val="bg1"/>
                </a:solidFill>
                <a:latin typeface="Arial Narrow" pitchFamily="34" charset="0"/>
              </a:rPr>
              <a:t>FRAMEWORK</a:t>
            </a:r>
            <a:endParaRPr lang="da-DK" sz="3600" dirty="0">
              <a:solidFill>
                <a:schemeClr val="bg1"/>
              </a:solidFill>
              <a:latin typeface="Arial Narrow" pitchFamily="34" charset="0"/>
            </a:endParaRPr>
          </a:p>
        </p:txBody>
      </p:sp>
      <p:sp>
        <p:nvSpPr>
          <p:cNvPr id="4" name="Ellipse 3"/>
          <p:cNvSpPr/>
          <p:nvPr/>
        </p:nvSpPr>
        <p:spPr>
          <a:xfrm>
            <a:off x="3923928" y="2708920"/>
            <a:ext cx="216024" cy="21602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a:p>
        </p:txBody>
      </p:sp>
      <p:pic>
        <p:nvPicPr>
          <p:cNvPr id="6" name="Picture 1"/>
          <p:cNvPicPr>
            <a:picLocks noChangeAspect="1" noChangeArrowheads="1"/>
          </p:cNvPicPr>
          <p:nvPr/>
        </p:nvPicPr>
        <p:blipFill>
          <a:blip r:embed="rId4" cstate="print"/>
          <a:srcRect/>
          <a:stretch>
            <a:fillRect/>
          </a:stretch>
        </p:blipFill>
        <p:spPr bwMode="auto">
          <a:xfrm>
            <a:off x="7236296" y="116632"/>
            <a:ext cx="1800200" cy="864096"/>
          </a:xfrm>
          <a:prstGeom prst="rect">
            <a:avLst/>
          </a:prstGeom>
          <a:noFill/>
          <a:ln w="9525">
            <a:noFill/>
            <a:miter lim="800000"/>
            <a:headEnd/>
            <a:tailEnd/>
          </a:ln>
          <a:effectLst/>
        </p:spPr>
      </p:pic>
      <p:sp>
        <p:nvSpPr>
          <p:cNvPr id="8" name="Nedadgående pil 7"/>
          <p:cNvSpPr/>
          <p:nvPr/>
        </p:nvSpPr>
        <p:spPr>
          <a:xfrm>
            <a:off x="3995936" y="1916832"/>
            <a:ext cx="72008"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i3.c.dk/pics/3/7/9/60973/596x341.jpg">
            <a:hlinkClick r:id="rId3"/>
          </p:cNvPr>
          <p:cNvPicPr>
            <a:picLocks noChangeAspect="1" noChangeArrowheads="1"/>
          </p:cNvPicPr>
          <p:nvPr/>
        </p:nvPicPr>
        <p:blipFill>
          <a:blip r:embed="rId4" cstate="print"/>
          <a:srcRect l="19817" r="17175"/>
          <a:stretch>
            <a:fillRect/>
          </a:stretch>
        </p:blipFill>
        <p:spPr bwMode="auto">
          <a:xfrm>
            <a:off x="251520" y="1124744"/>
            <a:ext cx="5746872" cy="5256584"/>
          </a:xfrm>
          <a:prstGeom prst="rect">
            <a:avLst/>
          </a:prstGeom>
          <a:noFill/>
        </p:spPr>
      </p:pic>
      <p:sp>
        <p:nvSpPr>
          <p:cNvPr id="3" name="Tekstboks 2"/>
          <p:cNvSpPr txBox="1"/>
          <p:nvPr/>
        </p:nvSpPr>
        <p:spPr>
          <a:xfrm>
            <a:off x="179512" y="188640"/>
            <a:ext cx="3528392" cy="646331"/>
          </a:xfrm>
          <a:prstGeom prst="rect">
            <a:avLst/>
          </a:prstGeom>
          <a:solidFill>
            <a:schemeClr val="accent4">
              <a:lumMod val="65000"/>
              <a:lumOff val="35000"/>
            </a:schemeClr>
          </a:solidFill>
        </p:spPr>
        <p:txBody>
          <a:bodyPr wrap="square" rtlCol="0">
            <a:spAutoFit/>
          </a:bodyPr>
          <a:lstStyle/>
          <a:p>
            <a:pPr rtl="0"/>
            <a:r>
              <a:rPr lang="en-GB" sz="3600" dirty="0" smtClean="0">
                <a:solidFill>
                  <a:schemeClr val="bg1"/>
                </a:solidFill>
                <a:latin typeface="Arial Narrow" pitchFamily="34" charset="0"/>
              </a:rPr>
              <a:t>FRAMEWORK</a:t>
            </a:r>
            <a:endParaRPr lang="da-DK" sz="3600" dirty="0">
              <a:solidFill>
                <a:schemeClr val="bg1"/>
              </a:solidFill>
              <a:latin typeface="Arial Narrow" pitchFamily="34" charset="0"/>
            </a:endParaRPr>
          </a:p>
        </p:txBody>
      </p:sp>
      <p:pic>
        <p:nvPicPr>
          <p:cNvPr id="4" name="Picture 1"/>
          <p:cNvPicPr>
            <a:picLocks noChangeAspect="1" noChangeArrowheads="1"/>
          </p:cNvPicPr>
          <p:nvPr/>
        </p:nvPicPr>
        <p:blipFill>
          <a:blip r:embed="rId5" cstate="print"/>
          <a:srcRect/>
          <a:stretch>
            <a:fillRect/>
          </a:stretch>
        </p:blipFill>
        <p:spPr bwMode="auto">
          <a:xfrm>
            <a:off x="7236296" y="116632"/>
            <a:ext cx="1800200" cy="864096"/>
          </a:xfrm>
          <a:prstGeom prst="rect">
            <a:avLst/>
          </a:prstGeom>
          <a:noFill/>
          <a:ln w="9525">
            <a:noFill/>
            <a:miter lim="800000"/>
            <a:headEnd/>
            <a:tailEnd/>
          </a:ln>
          <a:effectLst/>
        </p:spPr>
      </p:pic>
      <p:sp>
        <p:nvSpPr>
          <p:cNvPr id="5" name="Ellipse 4"/>
          <p:cNvSpPr/>
          <p:nvPr/>
        </p:nvSpPr>
        <p:spPr>
          <a:xfrm>
            <a:off x="2267744" y="3356992"/>
            <a:ext cx="93610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a:p>
        </p:txBody>
      </p:sp>
      <p:sp>
        <p:nvSpPr>
          <p:cNvPr id="6" name="Tekstboks 5"/>
          <p:cNvSpPr txBox="1"/>
          <p:nvPr/>
        </p:nvSpPr>
        <p:spPr>
          <a:xfrm>
            <a:off x="4716016" y="4725144"/>
            <a:ext cx="1368152" cy="276999"/>
          </a:xfrm>
          <a:prstGeom prst="rect">
            <a:avLst/>
          </a:prstGeom>
          <a:noFill/>
        </p:spPr>
        <p:txBody>
          <a:bodyPr wrap="square" rtlCol="0">
            <a:spAutoFit/>
          </a:bodyPr>
          <a:lstStyle/>
          <a:p>
            <a:r>
              <a:rPr lang="da-DK" sz="1200" dirty="0" smtClean="0">
                <a:latin typeface="Arial Narrow" pitchFamily="34" charset="0"/>
              </a:rPr>
              <a:t>COPENHAGEN</a:t>
            </a:r>
            <a:endParaRPr lang="da-DK" sz="1200" dirty="0">
              <a:latin typeface="Arial Narrow" pitchFamily="34" charset="0"/>
            </a:endParaRPr>
          </a:p>
        </p:txBody>
      </p:sp>
      <p:sp>
        <p:nvSpPr>
          <p:cNvPr id="7" name="Tekstboks 6"/>
          <p:cNvSpPr txBox="1"/>
          <p:nvPr/>
        </p:nvSpPr>
        <p:spPr>
          <a:xfrm>
            <a:off x="2411760" y="3717032"/>
            <a:ext cx="720080" cy="276999"/>
          </a:xfrm>
          <a:prstGeom prst="rect">
            <a:avLst/>
          </a:prstGeom>
          <a:noFill/>
        </p:spPr>
        <p:txBody>
          <a:bodyPr wrap="square" rtlCol="0">
            <a:spAutoFit/>
          </a:bodyPr>
          <a:lstStyle/>
          <a:p>
            <a:r>
              <a:rPr lang="da-DK" sz="1200" dirty="0" smtClean="0">
                <a:latin typeface="Arial Narrow" pitchFamily="34" charset="0"/>
              </a:rPr>
              <a:t>AARHUS</a:t>
            </a:r>
            <a:endParaRPr lang="da-DK" sz="1200" dirty="0">
              <a:latin typeface="Arial Narrow" pitchFamily="34" charset="0"/>
            </a:endParaRPr>
          </a:p>
        </p:txBody>
      </p:sp>
      <p:sp>
        <p:nvSpPr>
          <p:cNvPr id="8" name="Rektangel 7"/>
          <p:cNvSpPr/>
          <p:nvPr/>
        </p:nvSpPr>
        <p:spPr>
          <a:xfrm>
            <a:off x="4716016" y="1628800"/>
            <a:ext cx="4086200" cy="3416320"/>
          </a:xfrm>
          <a:prstGeom prst="rect">
            <a:avLst/>
          </a:prstGeom>
        </p:spPr>
        <p:txBody>
          <a:bodyPr wrap="square">
            <a:spAutoFit/>
          </a:bodyPr>
          <a:lstStyle/>
          <a:p>
            <a:pPr algn="r"/>
            <a:r>
              <a:rPr lang="en-GB" sz="2400" dirty="0" smtClean="0">
                <a:solidFill>
                  <a:schemeClr val="tx1">
                    <a:lumMod val="75000"/>
                    <a:lumOff val="25000"/>
                  </a:schemeClr>
                </a:solidFill>
                <a:latin typeface="Arial Narrow" pitchFamily="34" charset="0"/>
              </a:rPr>
              <a:t>Population Aarhus Municipality: 330,000</a:t>
            </a:r>
          </a:p>
          <a:p>
            <a:pPr algn="r"/>
            <a:endParaRPr lang="da-DK" sz="2400" dirty="0" smtClean="0">
              <a:solidFill>
                <a:schemeClr val="tx1">
                  <a:lumMod val="75000"/>
                  <a:lumOff val="25000"/>
                </a:schemeClr>
              </a:solidFill>
              <a:latin typeface="Arial Narrow" pitchFamily="34" charset="0"/>
            </a:endParaRPr>
          </a:p>
          <a:p>
            <a:pPr algn="r"/>
            <a:r>
              <a:rPr lang="en-GB" sz="2400" dirty="0" smtClean="0">
                <a:solidFill>
                  <a:schemeClr val="tx1">
                    <a:lumMod val="75000"/>
                    <a:lumOff val="25000"/>
                  </a:schemeClr>
                </a:solidFill>
                <a:latin typeface="Arial Narrow" pitchFamily="34" charset="0"/>
              </a:rPr>
              <a:t>The City of Aarhus is the </a:t>
            </a:r>
          </a:p>
          <a:p>
            <a:pPr algn="r"/>
            <a:r>
              <a:rPr lang="en-GB" sz="2400" dirty="0" smtClean="0">
                <a:solidFill>
                  <a:schemeClr val="tx1">
                    <a:lumMod val="75000"/>
                    <a:lumOff val="25000"/>
                  </a:schemeClr>
                </a:solidFill>
                <a:latin typeface="Arial Narrow" pitchFamily="34" charset="0"/>
              </a:rPr>
              <a:t>2nd largest city in Denmark.</a:t>
            </a:r>
          </a:p>
          <a:p>
            <a:pPr algn="r"/>
            <a:endParaRPr lang="da-DK" sz="2400" dirty="0" smtClean="0">
              <a:solidFill>
                <a:schemeClr val="tx1">
                  <a:lumMod val="75000"/>
                  <a:lumOff val="25000"/>
                </a:schemeClr>
              </a:solidFill>
              <a:latin typeface="Arial Narrow" pitchFamily="34" charset="0"/>
            </a:endParaRPr>
          </a:p>
          <a:p>
            <a:pPr algn="r"/>
            <a:r>
              <a:rPr lang="en-GB" sz="2400" dirty="0" smtClean="0">
                <a:solidFill>
                  <a:schemeClr val="tx1">
                    <a:lumMod val="75000"/>
                    <a:lumOff val="25000"/>
                  </a:schemeClr>
                </a:solidFill>
                <a:latin typeface="Arial Narrow" pitchFamily="34" charset="0"/>
              </a:rPr>
              <a:t>Largest disadvantaged </a:t>
            </a:r>
          </a:p>
          <a:p>
            <a:pPr algn="r"/>
            <a:r>
              <a:rPr lang="en-GB" sz="2400" dirty="0" smtClean="0">
                <a:solidFill>
                  <a:schemeClr val="tx1">
                    <a:lumMod val="75000"/>
                    <a:lumOff val="25000"/>
                  </a:schemeClr>
                </a:solidFill>
                <a:latin typeface="Arial Narrow" pitchFamily="34" charset="0"/>
              </a:rPr>
              <a:t>area in Denmark is </a:t>
            </a:r>
          </a:p>
          <a:p>
            <a:pPr algn="r"/>
            <a:r>
              <a:rPr lang="en-GB" sz="2400" dirty="0" smtClean="0">
                <a:solidFill>
                  <a:schemeClr val="tx1">
                    <a:lumMod val="75000"/>
                    <a:lumOff val="25000"/>
                  </a:schemeClr>
                </a:solidFill>
                <a:latin typeface="Arial Narrow" pitchFamily="34" charset="0"/>
              </a:rPr>
              <a:t>located in Aarhus.</a:t>
            </a:r>
            <a:endParaRPr lang="da-DK" sz="2400" dirty="0">
              <a:solidFill>
                <a:schemeClr val="tx1">
                  <a:lumMod val="75000"/>
                  <a:lumOff val="2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ktangel 2"/>
          <p:cNvSpPr>
            <a:spLocks noChangeArrowheads="1"/>
          </p:cNvSpPr>
          <p:nvPr/>
        </p:nvSpPr>
        <p:spPr bwMode="auto">
          <a:xfrm>
            <a:off x="323528" y="116632"/>
            <a:ext cx="6753772" cy="646331"/>
          </a:xfrm>
          <a:prstGeom prst="rect">
            <a:avLst/>
          </a:prstGeom>
          <a:solidFill>
            <a:schemeClr val="tx1">
              <a:lumMod val="65000"/>
              <a:lumOff val="35000"/>
            </a:schemeClr>
          </a:solidFill>
          <a:ln w="9525">
            <a:noFill/>
            <a:miter lim="800000"/>
            <a:headEnd/>
            <a:tailEnd/>
          </a:ln>
        </p:spPr>
        <p:txBody>
          <a:bodyPr wrap="none" rtlCol="0">
            <a:spAutoFit/>
          </a:bodyPr>
          <a:lstStyle/>
          <a:p>
            <a:pPr rtl="0">
              <a:spcBef>
                <a:spcPct val="50000"/>
              </a:spcBef>
            </a:pPr>
            <a:r>
              <a:rPr lang="en-GB" sz="3600" dirty="0" smtClean="0">
                <a:solidFill>
                  <a:schemeClr val="bg1"/>
                </a:solidFill>
                <a:latin typeface="Arial Narrow" pitchFamily="34" charset="0"/>
              </a:rPr>
              <a:t>PREVENTING VIOLENT EXTREMISM</a:t>
            </a:r>
            <a:endParaRPr lang="da-DK" sz="3600" dirty="0">
              <a:solidFill>
                <a:schemeClr val="bg1"/>
              </a:solidFill>
              <a:latin typeface="Arial Narrow" pitchFamily="34" charset="0"/>
            </a:endParaRPr>
          </a:p>
        </p:txBody>
      </p:sp>
      <p:sp>
        <p:nvSpPr>
          <p:cNvPr id="15" name="Tekstboks 14"/>
          <p:cNvSpPr txBox="1"/>
          <p:nvPr/>
        </p:nvSpPr>
        <p:spPr>
          <a:xfrm>
            <a:off x="755576" y="1340768"/>
            <a:ext cx="7072362" cy="4524315"/>
          </a:xfrm>
          <a:prstGeom prst="rect">
            <a:avLst/>
          </a:prstGeom>
          <a:noFill/>
        </p:spPr>
        <p:txBody>
          <a:bodyPr wrap="square" rtlCol="0">
            <a:spAutoFit/>
          </a:bodyPr>
          <a:lstStyle/>
          <a:p>
            <a:pPr marL="342900" indent="-342900" rtl="0"/>
            <a:r>
              <a:rPr lang="en-GB" sz="2400" b="1" u="sng" dirty="0" smtClean="0">
                <a:solidFill>
                  <a:schemeClr val="tx1">
                    <a:lumMod val="75000"/>
                    <a:lumOff val="25000"/>
                  </a:schemeClr>
                </a:solidFill>
                <a:latin typeface="Arial Narrow" pitchFamily="34" charset="0"/>
              </a:rPr>
              <a:t>POLICING</a:t>
            </a:r>
            <a:endParaRPr lang="da-DK" sz="2400" b="1" u="sng" dirty="0" smtClean="0">
              <a:solidFill>
                <a:schemeClr val="tx1">
                  <a:lumMod val="75000"/>
                  <a:lumOff val="25000"/>
                </a:schemeClr>
              </a:solidFill>
              <a:latin typeface="Arial Narrow" pitchFamily="34" charset="0"/>
            </a:endParaRPr>
          </a:p>
          <a:p>
            <a:pPr marL="342900" indent="-342900" rtl="0">
              <a:buAutoNum type="arabicPeriod"/>
            </a:pPr>
            <a:endParaRPr lang="da-DK" sz="2400" dirty="0" smtClean="0">
              <a:solidFill>
                <a:schemeClr val="tx1">
                  <a:lumMod val="75000"/>
                  <a:lumOff val="25000"/>
                </a:schemeClr>
              </a:solidFill>
              <a:latin typeface="Arial Narrow" pitchFamily="34" charset="0"/>
            </a:endParaRPr>
          </a:p>
          <a:p>
            <a:pPr marL="342900" indent="-342900" rtl="0">
              <a:buAutoNum type="arabicPeriod"/>
            </a:pPr>
            <a:r>
              <a:rPr lang="en-GB" sz="2400" dirty="0">
                <a:solidFill>
                  <a:schemeClr val="tx1">
                    <a:lumMod val="75000"/>
                    <a:lumOff val="25000"/>
                  </a:schemeClr>
                </a:solidFill>
                <a:latin typeface="Arial Narrow" pitchFamily="34" charset="0"/>
              </a:rPr>
              <a:t>Surveillance, </a:t>
            </a:r>
            <a:r>
              <a:rPr lang="en-GB" sz="2400" dirty="0" smtClean="0">
                <a:solidFill>
                  <a:schemeClr val="tx1">
                    <a:lumMod val="75000"/>
                    <a:lumOff val="25000"/>
                  </a:schemeClr>
                </a:solidFill>
                <a:latin typeface="Arial Narrow" pitchFamily="34" charset="0"/>
              </a:rPr>
              <a:t>prosecution </a:t>
            </a:r>
            <a:r>
              <a:rPr lang="en-GB" sz="2400" dirty="0">
                <a:solidFill>
                  <a:schemeClr val="tx1">
                    <a:lumMod val="75000"/>
                    <a:lumOff val="25000"/>
                  </a:schemeClr>
                </a:solidFill>
                <a:latin typeface="Arial Narrow" pitchFamily="34" charset="0"/>
              </a:rPr>
              <a:t>– Intelligence </a:t>
            </a:r>
            <a:r>
              <a:rPr lang="en-GB" sz="2400" dirty="0" smtClean="0">
                <a:solidFill>
                  <a:schemeClr val="tx1">
                    <a:lumMod val="75000"/>
                    <a:lumOff val="25000"/>
                  </a:schemeClr>
                </a:solidFill>
                <a:latin typeface="Arial Narrow" pitchFamily="34" charset="0"/>
              </a:rPr>
              <a:t>Service</a:t>
            </a:r>
            <a:endParaRPr lang="en-GB" sz="2400" dirty="0">
              <a:solidFill>
                <a:schemeClr val="tx1">
                  <a:lumMod val="75000"/>
                  <a:lumOff val="25000"/>
                </a:schemeClr>
              </a:solidFill>
              <a:latin typeface="Arial Narrow" pitchFamily="34" charset="0"/>
            </a:endParaRPr>
          </a:p>
          <a:p>
            <a:pPr marL="342900" indent="-342900" rtl="0">
              <a:buAutoNum type="arabicPeriod"/>
            </a:pPr>
            <a:endParaRPr lang="da-DK" sz="2400" dirty="0" smtClean="0">
              <a:solidFill>
                <a:schemeClr val="tx1">
                  <a:lumMod val="75000"/>
                  <a:lumOff val="25000"/>
                </a:schemeClr>
              </a:solidFill>
              <a:latin typeface="Arial Narrow" pitchFamily="34" charset="0"/>
            </a:endParaRPr>
          </a:p>
          <a:p>
            <a:pPr marL="342900" indent="-342900" rtl="0">
              <a:buAutoNum type="arabicPeriod"/>
            </a:pPr>
            <a:r>
              <a:rPr lang="en-GB" sz="2400" dirty="0">
                <a:solidFill>
                  <a:schemeClr val="tx1">
                    <a:lumMod val="75000"/>
                    <a:lumOff val="25000"/>
                  </a:schemeClr>
                </a:solidFill>
                <a:latin typeface="Arial Narrow" pitchFamily="34" charset="0"/>
              </a:rPr>
              <a:t>Investigation, </a:t>
            </a:r>
            <a:r>
              <a:rPr lang="en-GB" sz="2400" dirty="0" smtClean="0">
                <a:solidFill>
                  <a:schemeClr val="tx1">
                    <a:lumMod val="75000"/>
                    <a:lumOff val="25000"/>
                  </a:schemeClr>
                </a:solidFill>
                <a:latin typeface="Arial Narrow" pitchFamily="34" charset="0"/>
              </a:rPr>
              <a:t>prosecution </a:t>
            </a:r>
            <a:r>
              <a:rPr lang="en-GB" sz="2400" dirty="0">
                <a:solidFill>
                  <a:schemeClr val="tx1">
                    <a:lumMod val="75000"/>
                    <a:lumOff val="25000"/>
                  </a:schemeClr>
                </a:solidFill>
                <a:latin typeface="Arial Narrow" pitchFamily="34" charset="0"/>
              </a:rPr>
              <a:t>– the enforcing police departments</a:t>
            </a:r>
            <a:endParaRPr lang="da-DK" sz="2400" dirty="0" smtClean="0">
              <a:solidFill>
                <a:schemeClr val="tx1">
                  <a:lumMod val="75000"/>
                  <a:lumOff val="25000"/>
                </a:schemeClr>
              </a:solidFill>
              <a:latin typeface="Arial Narrow" pitchFamily="34" charset="0"/>
            </a:endParaRPr>
          </a:p>
          <a:p>
            <a:pPr marL="342900" indent="-342900" rtl="0">
              <a:buAutoNum type="arabicPeriod"/>
            </a:pPr>
            <a:endParaRPr lang="da-DK" sz="2400" dirty="0" smtClean="0">
              <a:solidFill>
                <a:schemeClr val="tx1">
                  <a:lumMod val="75000"/>
                  <a:lumOff val="25000"/>
                </a:schemeClr>
              </a:solidFill>
              <a:latin typeface="Arial Narrow" pitchFamily="34" charset="0"/>
            </a:endParaRPr>
          </a:p>
          <a:p>
            <a:pPr marL="342900" indent="-342900" rtl="0"/>
            <a:r>
              <a:rPr lang="en-GB" sz="2400" u="sng" dirty="0" smtClean="0">
                <a:solidFill>
                  <a:schemeClr val="tx1">
                    <a:lumMod val="75000"/>
                    <a:lumOff val="25000"/>
                  </a:schemeClr>
                </a:solidFill>
                <a:latin typeface="Arial Narrow" pitchFamily="34" charset="0"/>
              </a:rPr>
              <a:t>PREVENTING</a:t>
            </a:r>
            <a:endParaRPr lang="da-DK" sz="2400" u="sng" dirty="0" smtClean="0">
              <a:solidFill>
                <a:schemeClr val="tx1">
                  <a:lumMod val="75000"/>
                  <a:lumOff val="25000"/>
                </a:schemeClr>
              </a:solidFill>
              <a:latin typeface="Arial Narrow" pitchFamily="34" charset="0"/>
            </a:endParaRPr>
          </a:p>
          <a:p>
            <a:pPr marL="342900" indent="-342900" algn="ctr" rtl="0"/>
            <a:endParaRPr lang="da-DK" sz="2400" dirty="0" smtClean="0">
              <a:solidFill>
                <a:schemeClr val="tx1">
                  <a:lumMod val="75000"/>
                  <a:lumOff val="25000"/>
                </a:schemeClr>
              </a:solidFill>
              <a:latin typeface="Arial Narrow" pitchFamily="34" charset="0"/>
            </a:endParaRPr>
          </a:p>
          <a:p>
            <a:pPr marL="342900" indent="-342900" rtl="0"/>
            <a:r>
              <a:rPr lang="en-GB" sz="2400" dirty="0">
                <a:solidFill>
                  <a:schemeClr val="tx1">
                    <a:lumMod val="75000"/>
                    <a:lumOff val="25000"/>
                  </a:schemeClr>
                </a:solidFill>
                <a:latin typeface="Arial Narrow" pitchFamily="34" charset="0"/>
              </a:rPr>
              <a:t>3. Prevention and early intervention – multi-agency collaboration with city authorities, police and </a:t>
            </a:r>
            <a:r>
              <a:rPr lang="en-GB" sz="2400" dirty="0" err="1">
                <a:solidFill>
                  <a:schemeClr val="tx1">
                    <a:lumMod val="75000"/>
                    <a:lumOff val="25000"/>
                  </a:schemeClr>
                </a:solidFill>
                <a:latin typeface="Arial Narrow" pitchFamily="34" charset="0"/>
              </a:rPr>
              <a:t>neighborhood</a:t>
            </a:r>
            <a:r>
              <a:rPr lang="en-GB" sz="2400" dirty="0">
                <a:solidFill>
                  <a:schemeClr val="tx1">
                    <a:lumMod val="75000"/>
                    <a:lumOff val="25000"/>
                  </a:schemeClr>
                </a:solidFill>
                <a:latin typeface="Arial Narrow" pitchFamily="34" charset="0"/>
              </a:rPr>
              <a:t> representatives</a:t>
            </a:r>
            <a:r>
              <a:rPr lang="en-GB" sz="2400" dirty="0">
                <a:solidFill>
                  <a:schemeClr val="tx1">
                    <a:lumMod val="75000"/>
                    <a:lumOff val="25000"/>
                  </a:schemeClr>
                </a:solidFill>
              </a:rPr>
              <a:t>.</a:t>
            </a:r>
            <a:endParaRPr lang="da-DK" sz="2400" dirty="0">
              <a:solidFill>
                <a:schemeClr val="tx1">
                  <a:lumMod val="75000"/>
                  <a:lumOff val="25000"/>
                </a:schemeClr>
              </a:solidFill>
            </a:endParaRPr>
          </a:p>
        </p:txBody>
      </p:sp>
      <p:sp>
        <p:nvSpPr>
          <p:cNvPr id="16" name="Ellipse 15"/>
          <p:cNvSpPr/>
          <p:nvPr/>
        </p:nvSpPr>
        <p:spPr>
          <a:xfrm>
            <a:off x="323528" y="4365104"/>
            <a:ext cx="7056784" cy="165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a:p>
        </p:txBody>
      </p:sp>
      <p:pic>
        <p:nvPicPr>
          <p:cNvPr id="5" name="Picture 1"/>
          <p:cNvPicPr>
            <a:picLocks noChangeAspect="1" noChangeArrowheads="1"/>
          </p:cNvPicPr>
          <p:nvPr/>
        </p:nvPicPr>
        <p:blipFill>
          <a:blip r:embed="rId3"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ox(in)">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box(in)">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animEffect transition="in" filter="box(in)">
                                      <p:cBhvr>
                                        <p:cTn id="17" dur="500"/>
                                        <p:tgtEl>
                                          <p:spTgt spid="1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ZSCO47\AppData\Local\Microsoft\Windows\Temporary Internet Files\Content.Outlook\UC0AM2KG\COLOURBOX169092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Rektangel 2"/>
          <p:cNvSpPr>
            <a:spLocks noChangeArrowheads="1"/>
          </p:cNvSpPr>
          <p:nvPr/>
        </p:nvSpPr>
        <p:spPr bwMode="auto">
          <a:xfrm>
            <a:off x="179512" y="188640"/>
            <a:ext cx="3972562" cy="646331"/>
          </a:xfrm>
          <a:prstGeom prst="rect">
            <a:avLst/>
          </a:prstGeom>
          <a:solidFill>
            <a:schemeClr val="accent4">
              <a:lumMod val="65000"/>
              <a:lumOff val="35000"/>
            </a:schemeClr>
          </a:solidFill>
          <a:ln w="25400">
            <a:noFill/>
            <a:miter lim="800000"/>
            <a:headEnd/>
            <a:tailEnd/>
          </a:ln>
        </p:spPr>
        <p:txBody>
          <a:bodyPr wrap="none" rtlCol="0">
            <a:spAutoFit/>
          </a:bodyPr>
          <a:lstStyle/>
          <a:p>
            <a:pPr rtl="0">
              <a:spcBef>
                <a:spcPct val="50000"/>
              </a:spcBef>
            </a:pPr>
            <a:r>
              <a:rPr lang="en-GB" sz="3600" dirty="0" smtClean="0">
                <a:solidFill>
                  <a:schemeClr val="accent3"/>
                </a:solidFill>
                <a:latin typeface="Arial Narrow" pitchFamily="34" charset="0"/>
              </a:rPr>
              <a:t>CRIME PREVENTION</a:t>
            </a:r>
            <a:endParaRPr lang="da-DK" sz="3600" dirty="0">
              <a:solidFill>
                <a:schemeClr val="accent3"/>
              </a:solidFill>
              <a:latin typeface="Arial Narrow" pitchFamily="34" charset="0"/>
            </a:endParaRPr>
          </a:p>
        </p:txBody>
      </p:sp>
      <p:pic>
        <p:nvPicPr>
          <p:cNvPr id="4" name="Picture 1"/>
          <p:cNvPicPr>
            <a:picLocks noChangeAspect="1" noChangeArrowheads="1"/>
          </p:cNvPicPr>
          <p:nvPr/>
        </p:nvPicPr>
        <p:blipFill>
          <a:blip r:embed="rId4"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504" y="116632"/>
            <a:ext cx="7056784" cy="523220"/>
          </a:xfrm>
          <a:prstGeom prst="rect">
            <a:avLst/>
          </a:prstGeom>
          <a:solidFill>
            <a:schemeClr val="accent4">
              <a:lumMod val="65000"/>
              <a:lumOff val="35000"/>
            </a:schemeClr>
          </a:solidFill>
          <a:ln w="9525">
            <a:noFill/>
            <a:miter lim="800000"/>
            <a:headEnd/>
            <a:tailEnd/>
          </a:ln>
        </p:spPr>
        <p:txBody>
          <a:bodyPr wrap="square" rtlCol="0">
            <a:spAutoFit/>
          </a:bodyPr>
          <a:lstStyle/>
          <a:p>
            <a:pPr rtl="0">
              <a:spcBef>
                <a:spcPct val="50000"/>
              </a:spcBef>
            </a:pPr>
            <a:r>
              <a:rPr lang="en-GB" sz="2800" dirty="0" smtClean="0">
                <a:solidFill>
                  <a:schemeClr val="bg1"/>
                </a:solidFill>
                <a:latin typeface="Arial Narrow" pitchFamily="34" charset="0"/>
              </a:rPr>
              <a:t>EARLY PREVENTION AND COMMUNITY WORK</a:t>
            </a:r>
            <a:endParaRPr lang="da-DK" sz="2800" dirty="0" smtClean="0">
              <a:solidFill>
                <a:schemeClr val="bg1"/>
              </a:solidFill>
              <a:latin typeface="Arial Narrow" pitchFamily="34" charset="0"/>
            </a:endParaRPr>
          </a:p>
        </p:txBody>
      </p:sp>
      <p:sp>
        <p:nvSpPr>
          <p:cNvPr id="3" name="Text Box 16"/>
          <p:cNvSpPr txBox="1">
            <a:spLocks noChangeArrowheads="1"/>
          </p:cNvSpPr>
          <p:nvPr/>
        </p:nvSpPr>
        <p:spPr bwMode="auto">
          <a:xfrm>
            <a:off x="323528" y="836712"/>
            <a:ext cx="2714644" cy="2186322"/>
          </a:xfrm>
          <a:prstGeom prst="rect">
            <a:avLst/>
          </a:prstGeom>
          <a:solidFill>
            <a:schemeClr val="bg2">
              <a:lumMod val="75000"/>
            </a:schemeClr>
          </a:solidFill>
          <a:ln>
            <a:headEnd/>
            <a:tailEnd/>
          </a:ln>
          <a:effectLst/>
        </p:spPr>
        <p:style>
          <a:lnRef idx="0">
            <a:schemeClr val="accent2"/>
          </a:lnRef>
          <a:fillRef idx="3">
            <a:schemeClr val="accent2"/>
          </a:fillRef>
          <a:effectRef idx="3">
            <a:schemeClr val="accent2"/>
          </a:effectRef>
          <a:fontRef idx="minor">
            <a:schemeClr val="lt1"/>
          </a:fontRef>
        </p:style>
        <p:txBody>
          <a:bodyPr lIns="180000" tIns="180000" rIns="0" bIns="180000" rtlCol="0">
            <a:spAutoFit/>
          </a:bodyPr>
          <a:lstStyle/>
          <a:p>
            <a:pPr marL="85725" indent="-85725" rtl="0">
              <a:lnSpc>
                <a:spcPct val="85000"/>
              </a:lnSpc>
              <a:spcBef>
                <a:spcPct val="50000"/>
              </a:spcBef>
              <a:tabLst>
                <a:tab pos="185738" algn="l"/>
              </a:tabLst>
              <a:defRPr/>
            </a:pPr>
            <a:r>
              <a:rPr lang="en-GB" sz="1400" dirty="0">
                <a:solidFill>
                  <a:srgbClr val="FFFFFF"/>
                </a:solidFill>
                <a:latin typeface="Arial Narrow" pitchFamily="34" charset="0"/>
              </a:rPr>
              <a:t>Protective factors</a:t>
            </a:r>
          </a:p>
          <a:p>
            <a:pPr marL="85725" indent="-85725" rtl="0">
              <a:lnSpc>
                <a:spcPct val="110000"/>
              </a:lnSpc>
              <a:tabLst>
                <a:tab pos="185738" algn="l"/>
              </a:tabLst>
              <a:defRPr/>
            </a:pP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Inclusion in society/community</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Purpose and meaning in life</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Identity </a:t>
            </a:r>
          </a:p>
          <a:p>
            <a:pPr marL="85725" indent="-85725" rtl="0">
              <a:lnSpc>
                <a:spcPct val="110000"/>
              </a:lnSpc>
              <a:buFontTx/>
              <a:buChar char="•"/>
              <a:tabLst>
                <a:tab pos="185738" algn="l"/>
              </a:tabLst>
              <a:defRPr/>
            </a:pPr>
            <a:r>
              <a:rPr lang="en-GB" sz="1400" b="0" dirty="0">
                <a:solidFill>
                  <a:srgbClr val="FFFFFF"/>
                </a:solidFill>
                <a:latin typeface="Arial Narrow" pitchFamily="34" charset="0"/>
              </a:rPr>
              <a:t> Care and resilience</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Positive group dynamics</a:t>
            </a:r>
            <a:endParaRPr lang="da-DK" sz="1400" b="0" dirty="0" smtClean="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Life skills</a:t>
            </a:r>
            <a:endParaRPr lang="da-DK" sz="1400" b="0" dirty="0">
              <a:solidFill>
                <a:srgbClr val="FFFFFF"/>
              </a:solidFill>
              <a:latin typeface="Arial Narrow" pitchFamily="34" charset="0"/>
            </a:endParaRPr>
          </a:p>
        </p:txBody>
      </p:sp>
      <p:sp>
        <p:nvSpPr>
          <p:cNvPr id="4" name="Text Box 16"/>
          <p:cNvSpPr txBox="1">
            <a:spLocks noChangeArrowheads="1"/>
          </p:cNvSpPr>
          <p:nvPr/>
        </p:nvSpPr>
        <p:spPr bwMode="auto">
          <a:xfrm>
            <a:off x="323528" y="3068960"/>
            <a:ext cx="2714644" cy="3662047"/>
          </a:xfrm>
          <a:prstGeom prst="rect">
            <a:avLst/>
          </a:prstGeom>
          <a:solidFill>
            <a:schemeClr val="bg2">
              <a:lumMod val="75000"/>
            </a:schemeClr>
          </a:solidFill>
          <a:ln>
            <a:noFill/>
            <a:headEnd/>
            <a:tailEnd/>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lIns="180000" tIns="180000" rIns="0" bIns="180000" rtlCol="0">
            <a:spAutoFit/>
          </a:bodyPr>
          <a:lstStyle/>
          <a:p>
            <a:pPr marL="85725" indent="-85725" rtl="0">
              <a:lnSpc>
                <a:spcPct val="85000"/>
              </a:lnSpc>
              <a:spcBef>
                <a:spcPct val="50000"/>
              </a:spcBef>
              <a:tabLst>
                <a:tab pos="185738" algn="l"/>
              </a:tabLst>
              <a:defRPr/>
            </a:pPr>
            <a:r>
              <a:rPr lang="en-GB" sz="1400" dirty="0">
                <a:solidFill>
                  <a:srgbClr val="FFFFFF"/>
                </a:solidFill>
                <a:latin typeface="Arial Narrow" pitchFamily="34" charset="0"/>
              </a:rPr>
              <a:t>Risk factors</a:t>
            </a:r>
          </a:p>
          <a:p>
            <a:pPr marL="85725" indent="-85725" rtl="0">
              <a:lnSpc>
                <a:spcPct val="85000"/>
              </a:lnSpc>
              <a:spcBef>
                <a:spcPct val="50000"/>
              </a:spcBef>
              <a:tabLst>
                <a:tab pos="185738" algn="l"/>
              </a:tabLst>
              <a:defRPr/>
            </a:pPr>
            <a:r>
              <a:rPr lang="en-GB" sz="1400" b="0" u="sng" dirty="0">
                <a:solidFill>
                  <a:srgbClr val="FFFFFF"/>
                </a:solidFill>
                <a:latin typeface="Arial Narrow" pitchFamily="34" charset="0"/>
              </a:rPr>
              <a:t>Push</a:t>
            </a:r>
            <a:endParaRPr lang="da-DK" sz="1400" b="0" u="sng"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Exclusion</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Poor living conditions</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Personal or social crisis</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Frustration, intolerance</a:t>
            </a:r>
          </a:p>
          <a:p>
            <a:pPr marL="85725" indent="-85725" rtl="0">
              <a:lnSpc>
                <a:spcPct val="110000"/>
              </a:lnSpc>
              <a:buFontTx/>
              <a:buChar char="•"/>
              <a:tabLst>
                <a:tab pos="185738" algn="l"/>
              </a:tabLst>
              <a:defRPr/>
            </a:pPr>
            <a:r>
              <a:rPr lang="en-GB" sz="1400" b="0" dirty="0">
                <a:solidFill>
                  <a:srgbClr val="FFFFFF"/>
                </a:solidFill>
                <a:latin typeface="Arial Narrow" pitchFamily="34" charset="0"/>
              </a:rPr>
              <a:t> Recruitment</a:t>
            </a:r>
            <a:endParaRPr lang="da-DK" sz="1400" b="0" dirty="0">
              <a:solidFill>
                <a:srgbClr val="FFFFFF"/>
              </a:solidFill>
              <a:latin typeface="Arial Narrow" pitchFamily="34" charset="0"/>
            </a:endParaRPr>
          </a:p>
          <a:p>
            <a:pPr marL="85725" indent="-85725" rtl="0">
              <a:lnSpc>
                <a:spcPct val="110000"/>
              </a:lnSpc>
              <a:buFontTx/>
              <a:buChar char="•"/>
              <a:tabLst>
                <a:tab pos="185738" algn="l"/>
              </a:tabLst>
              <a:defRPr/>
            </a:pPr>
            <a:r>
              <a:rPr lang="en-GB" sz="1400" b="0" dirty="0">
                <a:solidFill>
                  <a:srgbClr val="FFFFFF"/>
                </a:solidFill>
                <a:latin typeface="Arial Narrow" pitchFamily="34" charset="0"/>
              </a:rPr>
              <a:t> Isolation</a:t>
            </a:r>
          </a:p>
          <a:p>
            <a:pPr marL="85725" indent="-85725" rtl="0">
              <a:lnSpc>
                <a:spcPct val="110000"/>
              </a:lnSpc>
              <a:tabLst>
                <a:tab pos="185738" algn="l"/>
              </a:tabLst>
              <a:defRPr/>
            </a:pPr>
            <a:endParaRPr lang="da-DK" sz="1400" dirty="0">
              <a:solidFill>
                <a:srgbClr val="FFFFFF"/>
              </a:solidFill>
              <a:latin typeface="Arial Narrow" pitchFamily="34" charset="0"/>
            </a:endParaRPr>
          </a:p>
          <a:p>
            <a:pPr marL="85725" indent="-85725" rtl="0">
              <a:lnSpc>
                <a:spcPct val="110000"/>
              </a:lnSpc>
              <a:tabLst>
                <a:tab pos="185738" algn="l"/>
              </a:tabLst>
              <a:defRPr/>
            </a:pPr>
            <a:r>
              <a:rPr lang="en-GB" sz="1400" b="0" u="sng" dirty="0">
                <a:solidFill>
                  <a:srgbClr val="FFFFFF"/>
                </a:solidFill>
                <a:latin typeface="Arial Narrow" pitchFamily="34" charset="0"/>
              </a:rPr>
              <a:t>Pull</a:t>
            </a:r>
            <a:endParaRPr lang="da-DK" sz="1400" b="0" dirty="0" smtClean="0">
              <a:solidFill>
                <a:srgbClr val="FFFFFF"/>
              </a:solidFill>
              <a:latin typeface="Arial Narrow" pitchFamily="34" charset="0"/>
            </a:endParaRPr>
          </a:p>
          <a:p>
            <a:pPr marL="85725" indent="-85725" rtl="0">
              <a:lnSpc>
                <a:spcPct val="110000"/>
              </a:lnSpc>
              <a:buFont typeface="Arial" pitchFamily="34" charset="0"/>
              <a:buChar char="•"/>
              <a:tabLst>
                <a:tab pos="185738" algn="l"/>
              </a:tabLst>
              <a:defRPr/>
            </a:pPr>
            <a:r>
              <a:rPr lang="en-GB" sz="1400" dirty="0">
                <a:solidFill>
                  <a:srgbClr val="FFFFFF"/>
                </a:solidFill>
                <a:latin typeface="Arial Narrow" pitchFamily="34" charset="0"/>
              </a:rPr>
              <a:t>Respect</a:t>
            </a:r>
            <a:endParaRPr lang="da-DK" sz="1400" dirty="0" smtClean="0">
              <a:solidFill>
                <a:srgbClr val="FFFFFF"/>
              </a:solidFill>
              <a:latin typeface="Arial Narrow" pitchFamily="34" charset="0"/>
            </a:endParaRPr>
          </a:p>
          <a:p>
            <a:pPr marL="85725" indent="-85725" rtl="0">
              <a:lnSpc>
                <a:spcPct val="110000"/>
              </a:lnSpc>
              <a:buFont typeface="Arial" pitchFamily="34" charset="0"/>
              <a:buChar char="•"/>
              <a:tabLst>
                <a:tab pos="185738" algn="l"/>
              </a:tabLst>
              <a:defRPr/>
            </a:pPr>
            <a:r>
              <a:rPr lang="en-GB" sz="1400" dirty="0">
                <a:solidFill>
                  <a:srgbClr val="FFFFFF"/>
                </a:solidFill>
                <a:latin typeface="Arial Narrow" pitchFamily="34" charset="0"/>
              </a:rPr>
              <a:t>Acceptance</a:t>
            </a:r>
            <a:endParaRPr lang="da-DK" sz="1400" dirty="0" smtClean="0">
              <a:solidFill>
                <a:srgbClr val="FFFFFF"/>
              </a:solidFill>
              <a:latin typeface="Arial Narrow" pitchFamily="34" charset="0"/>
            </a:endParaRPr>
          </a:p>
          <a:p>
            <a:pPr marL="85725" indent="-85725" rtl="0">
              <a:lnSpc>
                <a:spcPct val="110000"/>
              </a:lnSpc>
              <a:buFont typeface="Arial" pitchFamily="34" charset="0"/>
              <a:buChar char="•"/>
              <a:tabLst>
                <a:tab pos="185738" algn="l"/>
              </a:tabLst>
              <a:defRPr/>
            </a:pPr>
            <a:r>
              <a:rPr lang="en-GB" sz="1400" b="0" dirty="0">
                <a:solidFill>
                  <a:srgbClr val="FFFFFF"/>
                </a:solidFill>
                <a:latin typeface="Arial Narrow" pitchFamily="34" charset="0"/>
              </a:rPr>
              <a:t>Purpose and meaning in life</a:t>
            </a:r>
            <a:endParaRPr lang="da-DK" sz="1400" b="0" dirty="0" smtClean="0">
              <a:solidFill>
                <a:srgbClr val="FFFFFF"/>
              </a:solidFill>
              <a:latin typeface="Arial Narrow" pitchFamily="34" charset="0"/>
            </a:endParaRPr>
          </a:p>
          <a:p>
            <a:pPr marL="85725" indent="-85725" rtl="0">
              <a:lnSpc>
                <a:spcPct val="110000"/>
              </a:lnSpc>
              <a:buFont typeface="Arial" pitchFamily="34" charset="0"/>
              <a:buChar char="•"/>
              <a:tabLst>
                <a:tab pos="185738" algn="l"/>
              </a:tabLst>
              <a:defRPr/>
            </a:pPr>
            <a:r>
              <a:rPr lang="en-GB" sz="1400" dirty="0">
                <a:solidFill>
                  <a:srgbClr val="FFFFFF"/>
                </a:solidFill>
                <a:latin typeface="Arial Narrow" pitchFamily="34" charset="0"/>
              </a:rPr>
              <a:t>Identity</a:t>
            </a:r>
            <a:endParaRPr lang="da-DK" sz="1400" b="0" dirty="0">
              <a:solidFill>
                <a:srgbClr val="FFFFFF"/>
              </a:solidFill>
              <a:latin typeface="Arial Narrow" pitchFamily="34" charset="0"/>
            </a:endParaRPr>
          </a:p>
        </p:txBody>
      </p:sp>
      <p:sp>
        <p:nvSpPr>
          <p:cNvPr id="5" name="AutoShape 5"/>
          <p:cNvSpPr>
            <a:spLocks noChangeArrowheads="1"/>
          </p:cNvSpPr>
          <p:nvPr/>
        </p:nvSpPr>
        <p:spPr bwMode="auto">
          <a:xfrm rot="-5400000">
            <a:off x="2411759" y="3356993"/>
            <a:ext cx="4248472" cy="18001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93 w 21600"/>
              <a:gd name="T13" fmla="*/ 3493 h 21600"/>
              <a:gd name="T14" fmla="*/ 18107 w 21600"/>
              <a:gd name="T15" fmla="*/ 18107 h 21600"/>
            </a:gdLst>
            <a:ahLst/>
            <a:cxnLst>
              <a:cxn ang="T8">
                <a:pos x="T0" y="T1"/>
              </a:cxn>
              <a:cxn ang="T9">
                <a:pos x="T2" y="T3"/>
              </a:cxn>
              <a:cxn ang="T10">
                <a:pos x="T4" y="T5"/>
              </a:cxn>
              <a:cxn ang="T11">
                <a:pos x="T6" y="T7"/>
              </a:cxn>
            </a:cxnLst>
            <a:rect l="T12" t="T13" r="T14" b="T15"/>
            <a:pathLst>
              <a:path w="21600" h="21600">
                <a:moveTo>
                  <a:pt x="0" y="0"/>
                </a:moveTo>
                <a:lnTo>
                  <a:pt x="3388" y="21600"/>
                </a:lnTo>
                <a:lnTo>
                  <a:pt x="18212" y="21600"/>
                </a:lnTo>
                <a:lnTo>
                  <a:pt x="21600" y="0"/>
                </a:lnTo>
                <a:close/>
              </a:path>
            </a:pathLst>
          </a:custGeom>
          <a:noFill/>
          <a:ln w="38100">
            <a:solidFill>
              <a:srgbClr val="00B050"/>
            </a:solidFill>
            <a:miter lim="800000"/>
            <a:headEnd/>
            <a:tailEnd/>
          </a:ln>
        </p:spPr>
        <p:txBody>
          <a:bodyPr vert="eaVert" wrap="none" rtlCol="0" anchor="ctr"/>
          <a:lstStyle/>
          <a:p>
            <a:pPr rtl="0"/>
            <a:r>
              <a:rPr lang="en-GB" sz="1400">
                <a:solidFill>
                  <a:srgbClr val="4D4D4D"/>
                </a:solidFill>
              </a:rPr>
              <a:t> </a:t>
            </a:r>
            <a:endParaRPr lang="da-DK" sz="1400" b="0"/>
          </a:p>
        </p:txBody>
      </p:sp>
      <p:sp>
        <p:nvSpPr>
          <p:cNvPr id="6" name="AutoShape 6"/>
          <p:cNvSpPr>
            <a:spLocks noChangeArrowheads="1"/>
          </p:cNvSpPr>
          <p:nvPr/>
        </p:nvSpPr>
        <p:spPr bwMode="auto">
          <a:xfrm rot="-5400000">
            <a:off x="4860032" y="3501008"/>
            <a:ext cx="2808312" cy="1512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04 h 21600"/>
              <a:gd name="T14" fmla="*/ 17096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38100">
            <a:solidFill>
              <a:srgbClr val="FFC000"/>
            </a:solidFill>
            <a:miter lim="800000"/>
            <a:headEnd/>
            <a:tailEnd/>
          </a:ln>
        </p:spPr>
        <p:txBody>
          <a:bodyPr vert="eaVert" wrap="none" rtlCol="0" anchor="ctr"/>
          <a:lstStyle/>
          <a:p>
            <a:pPr rtl="0"/>
            <a:endParaRPr lang="da-DK"/>
          </a:p>
        </p:txBody>
      </p:sp>
      <p:sp>
        <p:nvSpPr>
          <p:cNvPr id="8" name="AutoShape 7"/>
          <p:cNvSpPr>
            <a:spLocks noChangeArrowheads="1"/>
          </p:cNvSpPr>
          <p:nvPr/>
        </p:nvSpPr>
        <p:spPr bwMode="auto">
          <a:xfrm rot="5400000">
            <a:off x="7041952" y="3623344"/>
            <a:ext cx="1368152" cy="1267496"/>
          </a:xfrm>
          <a:prstGeom prst="triangle">
            <a:avLst>
              <a:gd name="adj" fmla="val 50000"/>
            </a:avLst>
          </a:prstGeom>
          <a:noFill/>
          <a:ln w="38100">
            <a:solidFill>
              <a:srgbClr val="E12B0D"/>
            </a:solidFill>
            <a:miter lim="800000"/>
            <a:headEnd/>
            <a:tailEnd/>
          </a:ln>
        </p:spPr>
        <p:txBody>
          <a:bodyPr rot="10800000" vert="eaVert" wrap="none" rtlCol="0" anchor="ctr"/>
          <a:lstStyle/>
          <a:p>
            <a:pPr rtl="0"/>
            <a:endParaRPr lang="da-DK" sz="1400" b="0"/>
          </a:p>
        </p:txBody>
      </p:sp>
      <p:sp>
        <p:nvSpPr>
          <p:cNvPr id="9" name="Oval 50"/>
          <p:cNvSpPr>
            <a:spLocks noChangeAspect="1" noChangeArrowheads="1"/>
          </p:cNvSpPr>
          <p:nvPr/>
        </p:nvSpPr>
        <p:spPr bwMode="auto">
          <a:xfrm>
            <a:off x="3246612" y="3385770"/>
            <a:ext cx="2313185" cy="735747"/>
          </a:xfrm>
          <a:prstGeom prst="ellipse">
            <a:avLst/>
          </a:prstGeom>
          <a:noFill/>
          <a:ln w="25400">
            <a:solidFill>
              <a:srgbClr val="00B050"/>
            </a:solidFill>
            <a:round/>
            <a:headEnd/>
            <a:tailEnd/>
          </a:ln>
        </p:spPr>
        <p:txBody>
          <a:bodyPr wrap="none" rtlCol="0" anchor="ctr">
            <a:spAutoFit/>
          </a:bodyPr>
          <a:lstStyle/>
          <a:p>
            <a:pPr algn="ctr" rtl="0"/>
            <a:r>
              <a:rPr lang="en-GB" sz="1400" dirty="0">
                <a:solidFill>
                  <a:srgbClr val="4D4D4D"/>
                </a:solidFill>
                <a:latin typeface="Arial Narrow" pitchFamily="34" charset="0"/>
              </a:rPr>
              <a:t>Presentation to raise</a:t>
            </a:r>
          </a:p>
          <a:p>
            <a:pPr algn="ctr" rtl="0"/>
            <a:r>
              <a:rPr lang="en-GB" sz="1400" dirty="0">
                <a:solidFill>
                  <a:srgbClr val="4D4D4D"/>
                </a:solidFill>
                <a:latin typeface="Arial Narrow" pitchFamily="34" charset="0"/>
              </a:rPr>
              <a:t> awareness</a:t>
            </a:r>
          </a:p>
        </p:txBody>
      </p:sp>
      <p:sp>
        <p:nvSpPr>
          <p:cNvPr id="10" name="Oval 57"/>
          <p:cNvSpPr>
            <a:spLocks noChangeAspect="1" noChangeArrowheads="1"/>
          </p:cNvSpPr>
          <p:nvPr/>
        </p:nvSpPr>
        <p:spPr bwMode="auto">
          <a:xfrm>
            <a:off x="3563888" y="4062522"/>
            <a:ext cx="1800225" cy="1341656"/>
          </a:xfrm>
          <a:prstGeom prst="ellipse">
            <a:avLst/>
          </a:prstGeom>
          <a:noFill/>
          <a:ln w="25400">
            <a:solidFill>
              <a:srgbClr val="00B050"/>
            </a:solidFill>
            <a:round/>
            <a:headEnd/>
            <a:tailEnd/>
          </a:ln>
        </p:spPr>
        <p:txBody>
          <a:bodyPr wrap="square" rtlCol="0" anchor="ctr">
            <a:spAutoFit/>
          </a:bodyPr>
          <a:lstStyle/>
          <a:p>
            <a:pPr rtl="0"/>
            <a:r>
              <a:rPr lang="en-GB" sz="1400" dirty="0">
                <a:solidFill>
                  <a:srgbClr val="4D4D4D"/>
                </a:solidFill>
                <a:latin typeface="Arial Narrow" pitchFamily="34" charset="0"/>
              </a:rPr>
              <a:t>Seminars</a:t>
            </a:r>
          </a:p>
          <a:p>
            <a:pPr rtl="0"/>
            <a:r>
              <a:rPr lang="en-GB" sz="1400" dirty="0">
                <a:solidFill>
                  <a:srgbClr val="4D4D4D"/>
                </a:solidFill>
                <a:latin typeface="Arial Narrow" pitchFamily="34" charset="0"/>
              </a:rPr>
              <a:t>for the general public and for professionals</a:t>
            </a:r>
            <a:endParaRPr lang="da-DK" sz="1400" dirty="0">
              <a:solidFill>
                <a:srgbClr val="4D4D4D"/>
              </a:solidFill>
              <a:latin typeface="Arial Narrow" pitchFamily="34" charset="0"/>
            </a:endParaRPr>
          </a:p>
        </p:txBody>
      </p:sp>
      <p:sp>
        <p:nvSpPr>
          <p:cNvPr id="11" name="Oval 58"/>
          <p:cNvSpPr>
            <a:spLocks noChangeAspect="1" noChangeArrowheads="1"/>
          </p:cNvSpPr>
          <p:nvPr/>
        </p:nvSpPr>
        <p:spPr bwMode="auto">
          <a:xfrm>
            <a:off x="3299271" y="2665691"/>
            <a:ext cx="2066133" cy="735747"/>
          </a:xfrm>
          <a:prstGeom prst="ellipse">
            <a:avLst/>
          </a:prstGeom>
          <a:noFill/>
          <a:ln w="25400">
            <a:solidFill>
              <a:srgbClr val="00B050"/>
            </a:solidFill>
            <a:prstDash val="solid"/>
            <a:round/>
            <a:headEnd/>
            <a:tailEnd/>
          </a:ln>
          <a:effectLst/>
        </p:spPr>
        <p:txBody>
          <a:bodyPr wrap="none" rtlCol="0" anchor="ctr">
            <a:spAutoFit/>
          </a:bodyPr>
          <a:lstStyle/>
          <a:p>
            <a:pPr algn="ctr" rtl="0">
              <a:defRPr/>
            </a:pPr>
            <a:r>
              <a:rPr lang="en-GB" sz="1400" dirty="0">
                <a:solidFill>
                  <a:srgbClr val="4D4D4D"/>
                </a:solidFill>
                <a:latin typeface="Arial Narrow" pitchFamily="34" charset="0"/>
                <a:cs typeface="+mn-cs"/>
              </a:rPr>
              <a:t>Workshop to raise</a:t>
            </a:r>
            <a:endParaRPr lang="da-DK" sz="1400" dirty="0">
              <a:solidFill>
                <a:srgbClr val="4D4D4D"/>
              </a:solidFill>
              <a:latin typeface="Arial Narrow" pitchFamily="34" charset="0"/>
              <a:cs typeface="+mn-cs"/>
            </a:endParaRPr>
          </a:p>
          <a:p>
            <a:pPr algn="ctr" rtl="0">
              <a:defRPr/>
            </a:pPr>
            <a:r>
              <a:rPr lang="en-GB" sz="1400" dirty="0">
                <a:solidFill>
                  <a:srgbClr val="4D4D4D"/>
                </a:solidFill>
                <a:latin typeface="Arial Narrow" pitchFamily="34" charset="0"/>
                <a:cs typeface="+mn-cs"/>
              </a:rPr>
              <a:t>awareness</a:t>
            </a:r>
            <a:endParaRPr lang="da-DK" sz="1400" dirty="0">
              <a:solidFill>
                <a:srgbClr val="4D4D4D"/>
              </a:solidFill>
              <a:latin typeface="Arial Narrow" pitchFamily="34" charset="0"/>
              <a:cs typeface="+mn-cs"/>
            </a:endParaRPr>
          </a:p>
        </p:txBody>
      </p:sp>
      <p:sp>
        <p:nvSpPr>
          <p:cNvPr id="12" name="Ellipse 11"/>
          <p:cNvSpPr/>
          <p:nvPr/>
        </p:nvSpPr>
        <p:spPr>
          <a:xfrm>
            <a:off x="4860032" y="5445224"/>
            <a:ext cx="2286000" cy="714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da-DK"/>
          </a:p>
        </p:txBody>
      </p:sp>
      <p:sp>
        <p:nvSpPr>
          <p:cNvPr id="13" name="Rektangel 34"/>
          <p:cNvSpPr>
            <a:spLocks noChangeArrowheads="1"/>
          </p:cNvSpPr>
          <p:nvPr/>
        </p:nvSpPr>
        <p:spPr bwMode="auto">
          <a:xfrm>
            <a:off x="5148064" y="5517232"/>
            <a:ext cx="1928813" cy="523220"/>
          </a:xfrm>
          <a:prstGeom prst="rect">
            <a:avLst/>
          </a:prstGeom>
          <a:noFill/>
          <a:ln w="9525">
            <a:noFill/>
            <a:miter lim="800000"/>
            <a:headEnd/>
            <a:tailEnd/>
          </a:ln>
        </p:spPr>
        <p:txBody>
          <a:bodyPr rtlCol="0">
            <a:spAutoFit/>
          </a:bodyPr>
          <a:lstStyle/>
          <a:p>
            <a:pPr algn="ctr" rtl="0"/>
            <a:r>
              <a:rPr lang="en-GB" sz="1400" dirty="0">
                <a:solidFill>
                  <a:srgbClr val="4D4D4D"/>
                </a:solidFill>
                <a:latin typeface="Arial Narrow" pitchFamily="34" charset="0"/>
              </a:rPr>
              <a:t>Contingency for Syrian volunteers</a:t>
            </a:r>
            <a:endParaRPr lang="da-DK" sz="1400" dirty="0">
              <a:solidFill>
                <a:srgbClr val="4D4D4D"/>
              </a:solidFill>
              <a:latin typeface="Arial Narrow" pitchFamily="34" charset="0"/>
            </a:endParaRPr>
          </a:p>
        </p:txBody>
      </p:sp>
      <p:sp>
        <p:nvSpPr>
          <p:cNvPr id="14" name="Oval 56"/>
          <p:cNvSpPr>
            <a:spLocks noChangeAspect="1" noChangeArrowheads="1"/>
          </p:cNvSpPr>
          <p:nvPr/>
        </p:nvSpPr>
        <p:spPr bwMode="auto">
          <a:xfrm>
            <a:off x="5679169" y="4343465"/>
            <a:ext cx="1249237" cy="432792"/>
          </a:xfrm>
          <a:prstGeom prst="ellipse">
            <a:avLst/>
          </a:prstGeom>
          <a:noFill/>
          <a:ln w="25400">
            <a:solidFill>
              <a:srgbClr val="FFC000"/>
            </a:solidFill>
            <a:round/>
            <a:headEnd/>
            <a:tailEnd/>
          </a:ln>
        </p:spPr>
        <p:txBody>
          <a:bodyPr wrap="none" rtlCol="0" anchor="ctr">
            <a:spAutoFit/>
          </a:bodyPr>
          <a:lstStyle/>
          <a:p>
            <a:pPr algn="ctr" rtl="0"/>
            <a:r>
              <a:rPr lang="en-GB" sz="1400" dirty="0" err="1">
                <a:solidFill>
                  <a:srgbClr val="4D4D4D"/>
                </a:solidFill>
                <a:latin typeface="Arial Narrow" pitchFamily="34" charset="0"/>
              </a:rPr>
              <a:t>Infohouse</a:t>
            </a:r>
            <a:endParaRPr lang="da-DK" sz="1400" dirty="0">
              <a:solidFill>
                <a:srgbClr val="4D4D4D"/>
              </a:solidFill>
              <a:latin typeface="Arial Narrow" pitchFamily="34" charset="0"/>
            </a:endParaRPr>
          </a:p>
        </p:txBody>
      </p:sp>
      <p:sp>
        <p:nvSpPr>
          <p:cNvPr id="15" name="Oval 62"/>
          <p:cNvSpPr>
            <a:spLocks noChangeAspect="1" noChangeArrowheads="1"/>
          </p:cNvSpPr>
          <p:nvPr/>
        </p:nvSpPr>
        <p:spPr bwMode="auto">
          <a:xfrm>
            <a:off x="5669656" y="3191050"/>
            <a:ext cx="1066654" cy="432792"/>
          </a:xfrm>
          <a:prstGeom prst="ellipse">
            <a:avLst/>
          </a:prstGeom>
          <a:noFill/>
          <a:ln w="31750">
            <a:solidFill>
              <a:srgbClr val="FFC000"/>
            </a:solidFill>
            <a:round/>
            <a:headEnd/>
            <a:tailEnd/>
          </a:ln>
        </p:spPr>
        <p:txBody>
          <a:bodyPr wrap="none" rtlCol="0" anchor="ctr">
            <a:spAutoFit/>
          </a:bodyPr>
          <a:lstStyle/>
          <a:p>
            <a:pPr algn="ctr" rtl="0"/>
            <a:r>
              <a:rPr lang="en-GB" sz="1400" dirty="0">
                <a:solidFill>
                  <a:srgbClr val="4D4D4D"/>
                </a:solidFill>
                <a:latin typeface="Arial Narrow" pitchFamily="34" charset="0"/>
              </a:rPr>
              <a:t>Mentors</a:t>
            </a:r>
          </a:p>
        </p:txBody>
      </p:sp>
      <p:sp>
        <p:nvSpPr>
          <p:cNvPr id="16" name="Oval 64"/>
          <p:cNvSpPr>
            <a:spLocks noChangeAspect="1" noChangeArrowheads="1"/>
          </p:cNvSpPr>
          <p:nvPr/>
        </p:nvSpPr>
        <p:spPr bwMode="auto">
          <a:xfrm>
            <a:off x="5292080" y="3601745"/>
            <a:ext cx="1936746" cy="735747"/>
          </a:xfrm>
          <a:prstGeom prst="ellipse">
            <a:avLst/>
          </a:prstGeom>
          <a:noFill/>
          <a:ln w="25400">
            <a:solidFill>
              <a:srgbClr val="FFC000"/>
            </a:solidFill>
            <a:round/>
            <a:headEnd/>
            <a:tailEnd/>
          </a:ln>
        </p:spPr>
        <p:txBody>
          <a:bodyPr wrap="square" rtlCol="0" anchor="ctr">
            <a:spAutoFit/>
          </a:bodyPr>
          <a:lstStyle/>
          <a:p>
            <a:pPr algn="ctr" rtl="0"/>
            <a:r>
              <a:rPr lang="en-GB" sz="1400" dirty="0" smtClean="0">
                <a:solidFill>
                  <a:srgbClr val="4D4D4D"/>
                </a:solidFill>
                <a:latin typeface="Arial Narrow" pitchFamily="34" charset="0"/>
              </a:rPr>
              <a:t>Surveys and</a:t>
            </a:r>
            <a:endParaRPr lang="en-GB" sz="1400" dirty="0">
              <a:solidFill>
                <a:srgbClr val="4D4D4D"/>
              </a:solidFill>
              <a:latin typeface="Arial Narrow" pitchFamily="34" charset="0"/>
            </a:endParaRPr>
          </a:p>
          <a:p>
            <a:pPr algn="ctr" rtl="0"/>
            <a:r>
              <a:rPr lang="en-GB" sz="1400" dirty="0">
                <a:solidFill>
                  <a:srgbClr val="4D4D4D"/>
                </a:solidFill>
                <a:latin typeface="Arial Narrow" pitchFamily="34" charset="0"/>
              </a:rPr>
              <a:t>risk assessment</a:t>
            </a:r>
          </a:p>
        </p:txBody>
      </p:sp>
      <p:sp>
        <p:nvSpPr>
          <p:cNvPr id="17" name="Oval 63"/>
          <p:cNvSpPr>
            <a:spLocks noChangeAspect="1" noChangeArrowheads="1"/>
          </p:cNvSpPr>
          <p:nvPr/>
        </p:nvSpPr>
        <p:spPr bwMode="auto">
          <a:xfrm>
            <a:off x="5351690" y="4775513"/>
            <a:ext cx="1999862" cy="432792"/>
          </a:xfrm>
          <a:prstGeom prst="ellipse">
            <a:avLst/>
          </a:prstGeom>
          <a:noFill/>
          <a:ln w="25400">
            <a:solidFill>
              <a:srgbClr val="FFC000"/>
            </a:solidFill>
            <a:round/>
            <a:headEnd/>
            <a:tailEnd/>
          </a:ln>
        </p:spPr>
        <p:txBody>
          <a:bodyPr wrap="none" rtlCol="0" anchor="ctr">
            <a:spAutoFit/>
          </a:bodyPr>
          <a:lstStyle/>
          <a:p>
            <a:pPr algn="ctr" rtl="0"/>
            <a:r>
              <a:rPr lang="en-GB" sz="1400" dirty="0">
                <a:solidFill>
                  <a:srgbClr val="4D4D4D"/>
                </a:solidFill>
              </a:rPr>
              <a:t> </a:t>
            </a:r>
            <a:r>
              <a:rPr lang="en-GB" sz="1400" dirty="0">
                <a:solidFill>
                  <a:srgbClr val="4D4D4D"/>
                </a:solidFill>
                <a:latin typeface="Arial Narrow" pitchFamily="34" charset="0"/>
              </a:rPr>
              <a:t>Parent networks</a:t>
            </a:r>
            <a:r>
              <a:rPr lang="en-GB" sz="1400" dirty="0">
                <a:latin typeface="Arial Narrow" pitchFamily="34" charset="0"/>
              </a:rPr>
              <a:t> </a:t>
            </a:r>
            <a:endParaRPr lang="da-DK" sz="1400" dirty="0">
              <a:latin typeface="Arial Narrow" pitchFamily="34" charset="0"/>
            </a:endParaRPr>
          </a:p>
        </p:txBody>
      </p:sp>
      <p:sp>
        <p:nvSpPr>
          <p:cNvPr id="18" name="Oval 47"/>
          <p:cNvSpPr>
            <a:spLocks noChangeAspect="1" noChangeArrowheads="1"/>
          </p:cNvSpPr>
          <p:nvPr/>
        </p:nvSpPr>
        <p:spPr bwMode="auto">
          <a:xfrm>
            <a:off x="7607606" y="4055433"/>
            <a:ext cx="719518" cy="432792"/>
          </a:xfrm>
          <a:prstGeom prst="ellipse">
            <a:avLst/>
          </a:prstGeom>
          <a:noFill/>
          <a:ln w="38100">
            <a:solidFill>
              <a:srgbClr val="C00000"/>
            </a:solidFill>
            <a:prstDash val="solid"/>
            <a:round/>
            <a:headEnd/>
            <a:tailEnd/>
          </a:ln>
        </p:spPr>
        <p:txBody>
          <a:bodyPr wrap="none" rtlCol="0" anchor="ctr">
            <a:spAutoFit/>
          </a:bodyPr>
          <a:lstStyle/>
          <a:p>
            <a:pPr algn="ctr" rtl="0"/>
            <a:r>
              <a:rPr lang="en-GB" sz="1400" dirty="0">
                <a:solidFill>
                  <a:srgbClr val="C00000"/>
                </a:solidFill>
                <a:latin typeface="Arial Narrow" pitchFamily="34" charset="0"/>
              </a:rPr>
              <a:t>EXIT</a:t>
            </a:r>
          </a:p>
        </p:txBody>
      </p:sp>
      <p:sp>
        <p:nvSpPr>
          <p:cNvPr id="19" name="Text Box 12"/>
          <p:cNvSpPr txBox="1">
            <a:spLocks noChangeArrowheads="1"/>
          </p:cNvSpPr>
          <p:nvPr/>
        </p:nvSpPr>
        <p:spPr bwMode="auto">
          <a:xfrm>
            <a:off x="4139952" y="1772816"/>
            <a:ext cx="1409700" cy="193899"/>
          </a:xfrm>
          <a:prstGeom prst="rect">
            <a:avLst/>
          </a:prstGeom>
          <a:noFill/>
          <a:ln w="12700" algn="ctr">
            <a:noFill/>
            <a:miter lim="800000"/>
            <a:headEnd/>
            <a:tailEnd/>
          </a:ln>
        </p:spPr>
        <p:txBody>
          <a:bodyPr lIns="0" tIns="0" rIns="0" bIns="0" rtlCol="0">
            <a:spAutoFit/>
          </a:bodyPr>
          <a:lstStyle/>
          <a:p>
            <a:pPr rtl="0">
              <a:lnSpc>
                <a:spcPct val="90000"/>
              </a:lnSpc>
              <a:spcBef>
                <a:spcPct val="50000"/>
              </a:spcBef>
            </a:pPr>
            <a:r>
              <a:rPr lang="en-GB" sz="1400" dirty="0">
                <a:solidFill>
                  <a:schemeClr val="accent4">
                    <a:lumMod val="75000"/>
                    <a:lumOff val="25000"/>
                  </a:schemeClr>
                </a:solidFill>
                <a:latin typeface="Arial Narrow" pitchFamily="34" charset="0"/>
              </a:rPr>
              <a:t>In </a:t>
            </a:r>
            <a:r>
              <a:rPr lang="en-GB" sz="1400" dirty="0" smtClean="0">
                <a:solidFill>
                  <a:schemeClr val="accent4">
                    <a:lumMod val="75000"/>
                    <a:lumOff val="25000"/>
                  </a:schemeClr>
                </a:solidFill>
                <a:latin typeface="Arial Narrow" pitchFamily="34" charset="0"/>
              </a:rPr>
              <a:t>general /</a:t>
            </a:r>
            <a:endParaRPr lang="en-GB" sz="1400" dirty="0">
              <a:solidFill>
                <a:schemeClr val="accent4">
                  <a:lumMod val="75000"/>
                  <a:lumOff val="25000"/>
                </a:schemeClr>
              </a:solidFill>
              <a:latin typeface="Arial Narrow" pitchFamily="34" charset="0"/>
            </a:endParaRPr>
          </a:p>
        </p:txBody>
      </p:sp>
      <p:sp>
        <p:nvSpPr>
          <p:cNvPr id="20" name="Text Box 12"/>
          <p:cNvSpPr txBox="1">
            <a:spLocks noChangeArrowheads="1"/>
          </p:cNvSpPr>
          <p:nvPr/>
        </p:nvSpPr>
        <p:spPr bwMode="auto">
          <a:xfrm>
            <a:off x="5652120" y="2132856"/>
            <a:ext cx="1409700" cy="193899"/>
          </a:xfrm>
          <a:prstGeom prst="rect">
            <a:avLst/>
          </a:prstGeom>
          <a:noFill/>
          <a:ln w="12700" algn="ctr">
            <a:noFill/>
            <a:miter lim="800000"/>
            <a:headEnd/>
            <a:tailEnd/>
          </a:ln>
        </p:spPr>
        <p:txBody>
          <a:bodyPr lIns="0" tIns="0" rIns="0" bIns="0" rtlCol="0">
            <a:spAutoFit/>
          </a:bodyPr>
          <a:lstStyle/>
          <a:p>
            <a:pPr rtl="0">
              <a:lnSpc>
                <a:spcPct val="90000"/>
              </a:lnSpc>
              <a:spcBef>
                <a:spcPct val="50000"/>
              </a:spcBef>
            </a:pPr>
            <a:r>
              <a:rPr lang="en-GB" sz="1400" dirty="0" smtClean="0">
                <a:solidFill>
                  <a:schemeClr val="accent4">
                    <a:lumMod val="75000"/>
                    <a:lumOff val="25000"/>
                  </a:schemeClr>
                </a:solidFill>
                <a:latin typeface="Arial Narrow" pitchFamily="34" charset="0"/>
              </a:rPr>
              <a:t>Specifically /</a:t>
            </a:r>
            <a:endParaRPr lang="en-GB" sz="1400" dirty="0">
              <a:solidFill>
                <a:schemeClr val="accent4">
                  <a:lumMod val="75000"/>
                  <a:lumOff val="25000"/>
                </a:schemeClr>
              </a:solidFill>
              <a:latin typeface="Arial Narrow" pitchFamily="34" charset="0"/>
            </a:endParaRPr>
          </a:p>
        </p:txBody>
      </p:sp>
      <p:sp>
        <p:nvSpPr>
          <p:cNvPr id="21" name="Text Box 12"/>
          <p:cNvSpPr txBox="1">
            <a:spLocks noChangeArrowheads="1"/>
          </p:cNvSpPr>
          <p:nvPr/>
        </p:nvSpPr>
        <p:spPr bwMode="auto">
          <a:xfrm>
            <a:off x="7020272" y="2924944"/>
            <a:ext cx="1409700" cy="193899"/>
          </a:xfrm>
          <a:prstGeom prst="rect">
            <a:avLst/>
          </a:prstGeom>
          <a:noFill/>
          <a:ln w="12700" algn="ctr">
            <a:noFill/>
            <a:miter lim="800000"/>
            <a:headEnd/>
            <a:tailEnd/>
          </a:ln>
        </p:spPr>
        <p:txBody>
          <a:bodyPr lIns="0" tIns="0" rIns="0" bIns="0" rtlCol="0">
            <a:spAutoFit/>
          </a:bodyPr>
          <a:lstStyle/>
          <a:p>
            <a:pPr rtl="0">
              <a:lnSpc>
                <a:spcPct val="90000"/>
              </a:lnSpc>
              <a:spcBef>
                <a:spcPct val="50000"/>
              </a:spcBef>
            </a:pPr>
            <a:r>
              <a:rPr lang="en-GB" sz="1400" dirty="0" smtClean="0">
                <a:solidFill>
                  <a:schemeClr val="accent4">
                    <a:lumMod val="75000"/>
                    <a:lumOff val="25000"/>
                  </a:schemeClr>
                </a:solidFill>
                <a:latin typeface="Arial Narrow" pitchFamily="34" charset="0"/>
              </a:rPr>
              <a:t>Individually /</a:t>
            </a:r>
            <a:endParaRPr lang="en-GB" sz="1400" dirty="0">
              <a:solidFill>
                <a:schemeClr val="accent4">
                  <a:lumMod val="75000"/>
                  <a:lumOff val="25000"/>
                </a:schemeClr>
              </a:solidFill>
              <a:latin typeface="Arial Narrow" pitchFamily="34" charset="0"/>
            </a:endParaRPr>
          </a:p>
        </p:txBody>
      </p:sp>
      <p:sp>
        <p:nvSpPr>
          <p:cNvPr id="22" name="Text Box 12"/>
          <p:cNvSpPr txBox="1">
            <a:spLocks noChangeArrowheads="1"/>
          </p:cNvSpPr>
          <p:nvPr/>
        </p:nvSpPr>
        <p:spPr bwMode="auto">
          <a:xfrm>
            <a:off x="4139952" y="2060848"/>
            <a:ext cx="1409700" cy="193899"/>
          </a:xfrm>
          <a:prstGeom prst="rect">
            <a:avLst/>
          </a:prstGeom>
          <a:noFill/>
          <a:ln w="12700" algn="ctr">
            <a:noFill/>
            <a:miter lim="800000"/>
            <a:headEnd/>
            <a:tailEnd/>
          </a:ln>
        </p:spPr>
        <p:txBody>
          <a:bodyPr lIns="0" tIns="0" rIns="0" bIns="0" rtlCol="0">
            <a:spAutoFit/>
          </a:bodyPr>
          <a:lstStyle/>
          <a:p>
            <a:pPr rtl="0">
              <a:lnSpc>
                <a:spcPct val="90000"/>
              </a:lnSpc>
              <a:spcBef>
                <a:spcPct val="50000"/>
              </a:spcBef>
            </a:pPr>
            <a:r>
              <a:rPr lang="en-GB" sz="1400" dirty="0" smtClean="0">
                <a:solidFill>
                  <a:schemeClr val="accent4">
                    <a:lumMod val="75000"/>
                    <a:lumOff val="25000"/>
                  </a:schemeClr>
                </a:solidFill>
                <a:latin typeface="Arial Narrow" pitchFamily="34" charset="0"/>
              </a:rPr>
              <a:t>Self-sufficient</a:t>
            </a:r>
            <a:endParaRPr lang="en-GB" sz="1400" dirty="0">
              <a:solidFill>
                <a:schemeClr val="accent4">
                  <a:lumMod val="75000"/>
                  <a:lumOff val="25000"/>
                </a:schemeClr>
              </a:solidFill>
              <a:latin typeface="Arial Narrow" pitchFamily="34" charset="0"/>
            </a:endParaRPr>
          </a:p>
        </p:txBody>
      </p:sp>
      <p:sp>
        <p:nvSpPr>
          <p:cNvPr id="23" name="Text Box 13"/>
          <p:cNvSpPr txBox="1">
            <a:spLocks noChangeArrowheads="1"/>
          </p:cNvSpPr>
          <p:nvPr/>
        </p:nvSpPr>
        <p:spPr bwMode="auto">
          <a:xfrm>
            <a:off x="5652120" y="2420888"/>
            <a:ext cx="1422400" cy="193899"/>
          </a:xfrm>
          <a:prstGeom prst="rect">
            <a:avLst/>
          </a:prstGeom>
          <a:noFill/>
          <a:ln w="12700" algn="ctr">
            <a:noFill/>
            <a:miter lim="800000"/>
            <a:headEnd/>
            <a:tailEnd/>
          </a:ln>
        </p:spPr>
        <p:txBody>
          <a:bodyPr lIns="0" tIns="0" rIns="0" bIns="0" rtlCol="0">
            <a:spAutoFit/>
          </a:bodyPr>
          <a:lstStyle/>
          <a:p>
            <a:pPr rtl="0">
              <a:lnSpc>
                <a:spcPct val="90000"/>
              </a:lnSpc>
              <a:spcBef>
                <a:spcPct val="50000"/>
              </a:spcBef>
            </a:pPr>
            <a:r>
              <a:rPr lang="en-GB" sz="1400" dirty="0">
                <a:solidFill>
                  <a:schemeClr val="accent4">
                    <a:lumMod val="75000"/>
                    <a:lumOff val="25000"/>
                  </a:schemeClr>
                </a:solidFill>
                <a:latin typeface="Arial Narrow" pitchFamily="34" charset="0"/>
              </a:rPr>
              <a:t>In need of help</a:t>
            </a:r>
          </a:p>
        </p:txBody>
      </p:sp>
      <p:sp>
        <p:nvSpPr>
          <p:cNvPr id="24" name="Text Box 14"/>
          <p:cNvSpPr txBox="1">
            <a:spLocks noChangeArrowheads="1"/>
          </p:cNvSpPr>
          <p:nvPr/>
        </p:nvSpPr>
        <p:spPr bwMode="auto">
          <a:xfrm>
            <a:off x="7020272" y="3284984"/>
            <a:ext cx="1447800" cy="120418"/>
          </a:xfrm>
          <a:prstGeom prst="rect">
            <a:avLst/>
          </a:prstGeom>
          <a:noFill/>
          <a:ln w="12700" algn="ctr">
            <a:noFill/>
            <a:miter lim="800000"/>
            <a:headEnd/>
            <a:tailEnd/>
          </a:ln>
        </p:spPr>
        <p:txBody>
          <a:bodyPr wrap="square" lIns="0" tIns="0" rIns="0" bIns="0" rtlCol="0">
            <a:spAutoFit/>
          </a:bodyPr>
          <a:lstStyle/>
          <a:p>
            <a:pPr rtl="0">
              <a:lnSpc>
                <a:spcPct val="50000"/>
              </a:lnSpc>
              <a:spcBef>
                <a:spcPct val="50000"/>
              </a:spcBef>
            </a:pPr>
            <a:r>
              <a:rPr lang="en-GB" sz="1400" dirty="0">
                <a:solidFill>
                  <a:schemeClr val="accent4">
                    <a:lumMod val="75000"/>
                    <a:lumOff val="25000"/>
                  </a:schemeClr>
                </a:solidFill>
                <a:latin typeface="Arial Narrow" pitchFamily="34" charset="0"/>
              </a:rPr>
              <a:t>Intervention</a:t>
            </a:r>
          </a:p>
        </p:txBody>
      </p:sp>
      <p:pic>
        <p:nvPicPr>
          <p:cNvPr id="25" name="Picture 1"/>
          <p:cNvPicPr>
            <a:picLocks noChangeAspect="1" noChangeArrowheads="1"/>
          </p:cNvPicPr>
          <p:nvPr/>
        </p:nvPicPr>
        <p:blipFill>
          <a:blip r:embed="rId3"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500"/>
                                        <p:tgtEl>
                                          <p:spTgt spid="1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195736" y="980728"/>
            <a:ext cx="4176463" cy="5544616"/>
          </a:xfrm>
          <a:prstGeom prst="rect">
            <a:avLst/>
          </a:prstGeom>
          <a:noFill/>
          <a:ln w="9525">
            <a:noFill/>
            <a:miter lim="800000"/>
            <a:headEnd/>
            <a:tailEnd/>
          </a:ln>
        </p:spPr>
      </p:pic>
      <p:sp>
        <p:nvSpPr>
          <p:cNvPr id="3" name="Tekstboks 2"/>
          <p:cNvSpPr txBox="1"/>
          <p:nvPr/>
        </p:nvSpPr>
        <p:spPr>
          <a:xfrm>
            <a:off x="251520" y="260648"/>
            <a:ext cx="6120680" cy="646331"/>
          </a:xfrm>
          <a:prstGeom prst="rect">
            <a:avLst/>
          </a:prstGeom>
          <a:solidFill>
            <a:schemeClr val="accent4">
              <a:lumMod val="65000"/>
              <a:lumOff val="35000"/>
            </a:schemeClr>
          </a:solidFill>
        </p:spPr>
        <p:txBody>
          <a:bodyPr wrap="square" rtlCol="0">
            <a:spAutoFit/>
          </a:bodyPr>
          <a:lstStyle/>
          <a:p>
            <a:r>
              <a:rPr lang="da-DK" sz="3600" dirty="0" smtClean="0">
                <a:solidFill>
                  <a:schemeClr val="bg1"/>
                </a:solidFill>
                <a:latin typeface="Arial Narrow" pitchFamily="34" charset="0"/>
              </a:rPr>
              <a:t>SEARCHING FOR MEANING</a:t>
            </a:r>
            <a:endParaRPr lang="da-DK" sz="3600" dirty="0">
              <a:solidFill>
                <a:schemeClr val="bg1"/>
              </a:solidFill>
              <a:latin typeface="Arial Narrow" pitchFamily="34" charset="0"/>
            </a:endParaRPr>
          </a:p>
        </p:txBody>
      </p:sp>
      <p:pic>
        <p:nvPicPr>
          <p:cNvPr id="4" name="Picture 1"/>
          <p:cNvPicPr>
            <a:picLocks noChangeAspect="1" noChangeArrowheads="1"/>
          </p:cNvPicPr>
          <p:nvPr/>
        </p:nvPicPr>
        <p:blipFill>
          <a:blip r:embed="rId4"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ZSCO47\AppData\Local\Microsoft\Windows\Temporary Internet Files\Content.Outlook\UC0AM2KG\Kriger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1"/>
          <p:cNvPicPr>
            <a:picLocks noChangeAspect="1" noChangeArrowheads="1"/>
          </p:cNvPicPr>
          <p:nvPr/>
        </p:nvPicPr>
        <p:blipFill>
          <a:blip r:embed="rId4"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ZSCO47\AppData\Local\Microsoft\Windows\Temporary Internet Files\Content.Outlook\UC0AM2KG\Billede1 (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kstboks 2"/>
          <p:cNvSpPr txBox="1"/>
          <p:nvPr/>
        </p:nvSpPr>
        <p:spPr>
          <a:xfrm>
            <a:off x="179512" y="188640"/>
            <a:ext cx="4104456" cy="646331"/>
          </a:xfrm>
          <a:prstGeom prst="rect">
            <a:avLst/>
          </a:prstGeom>
          <a:solidFill>
            <a:schemeClr val="accent4">
              <a:lumMod val="65000"/>
              <a:lumOff val="35000"/>
            </a:schemeClr>
          </a:solidFill>
          <a:ln w="25400">
            <a:noFill/>
          </a:ln>
        </p:spPr>
        <p:txBody>
          <a:bodyPr wrap="square" rtlCol="0">
            <a:spAutoFit/>
          </a:bodyPr>
          <a:lstStyle/>
          <a:p>
            <a:pPr algn="r"/>
            <a:r>
              <a:rPr lang="da-DK" sz="3600" dirty="0" smtClean="0">
                <a:solidFill>
                  <a:schemeClr val="bg1"/>
                </a:solidFill>
                <a:latin typeface="Arial Narrow" pitchFamily="34" charset="0"/>
              </a:rPr>
              <a:t>EXPERIENCE SO FAR</a:t>
            </a:r>
            <a:endParaRPr lang="da-DK" sz="3600" dirty="0">
              <a:solidFill>
                <a:schemeClr val="bg1"/>
              </a:solidFill>
              <a:latin typeface="Arial Narrow" pitchFamily="34" charset="0"/>
            </a:endParaRPr>
          </a:p>
        </p:txBody>
      </p:sp>
      <p:pic>
        <p:nvPicPr>
          <p:cNvPr id="4" name="Picture 1"/>
          <p:cNvPicPr>
            <a:picLocks noChangeAspect="1" noChangeArrowheads="1"/>
          </p:cNvPicPr>
          <p:nvPr/>
        </p:nvPicPr>
        <p:blipFill>
          <a:blip r:embed="rId4" cstate="print"/>
          <a:srcRect/>
          <a:stretch>
            <a:fillRect/>
          </a:stretch>
        </p:blipFill>
        <p:spPr bwMode="auto">
          <a:xfrm>
            <a:off x="7236296" y="116632"/>
            <a:ext cx="1800200" cy="86409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Aarhus Kommune gr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Brugerdefineret design">
  <a:themeElements>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rhus Kommune bl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203</Words>
  <Application>Microsoft Office PowerPoint</Application>
  <PresentationFormat>Bildspel på skärmen (4:3)</PresentationFormat>
  <Paragraphs>115</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10</vt:i4>
      </vt:variant>
    </vt:vector>
  </HeadingPairs>
  <TitlesOfParts>
    <vt:vector size="17" baseType="lpstr">
      <vt:lpstr>Arial</vt:lpstr>
      <vt:lpstr>Arial Narrow</vt:lpstr>
      <vt:lpstr>Calibri</vt:lpstr>
      <vt:lpstr>Verdana</vt:lpstr>
      <vt:lpstr>Aarhus Kommune grå</vt:lpstr>
      <vt:lpstr>Brugerdefineret design</vt:lpstr>
      <vt:lpstr>Aarhus Kommune blå</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Århus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 Gejl</dc:creator>
  <cp:lastModifiedBy>Louise Hertzberg</cp:lastModifiedBy>
  <cp:revision>145</cp:revision>
  <dcterms:created xsi:type="dcterms:W3CDTF">2011-01-03T09:57:44Z</dcterms:created>
  <dcterms:modified xsi:type="dcterms:W3CDTF">2015-03-19T14:03:44Z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