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68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6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9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7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63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67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70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6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3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59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83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76E5-0EA7-47CE-B2D3-08FD926603C3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DFA8-0F5C-4141-9ABB-B93D94981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64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47652" y="-5694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4400" b="1" dirty="0" smtClean="0">
                <a:solidFill>
                  <a:srgbClr val="7030A0"/>
                </a:solidFill>
              </a:rPr>
              <a:t>BT Mobile Launch Portfolio</a:t>
            </a:r>
            <a:endParaRPr lang="en-GB" sz="44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2857"/>
          <a:stretch/>
        </p:blipFill>
        <p:spPr>
          <a:xfrm>
            <a:off x="1261104" y="4553791"/>
            <a:ext cx="1301222" cy="11807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9997" y="4805621"/>
            <a:ext cx="120097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iPhone 6</a:t>
            </a:r>
          </a:p>
          <a:p>
            <a:r>
              <a:rPr lang="en-GB" b="1" dirty="0" smtClean="0"/>
              <a:t>16GB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-529306" y="5828389"/>
            <a:ext cx="5726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Stunning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iPhone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Incredible deal. </a:t>
            </a:r>
          </a:p>
          <a:p>
            <a:pPr algn="ctr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Save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£15 for the first 3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months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5979" y="4496497"/>
            <a:ext cx="716277" cy="12119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15152" y="4749661"/>
            <a:ext cx="135005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Samsung </a:t>
            </a:r>
          </a:p>
          <a:p>
            <a:r>
              <a:rPr lang="en-GB" b="1" dirty="0" smtClean="0"/>
              <a:t>A3</a:t>
            </a:r>
            <a:endParaRPr lang="en-GB" b="1" dirty="0"/>
          </a:p>
        </p:txBody>
      </p:sp>
      <p:sp>
        <p:nvSpPr>
          <p:cNvPr id="10" name="Rectangle 9"/>
          <p:cNvSpPr/>
          <p:nvPr/>
        </p:nvSpPr>
        <p:spPr>
          <a:xfrm>
            <a:off x="4712429" y="6020060"/>
            <a:ext cx="5733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price for first 6 months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28089" y="4804729"/>
            <a:ext cx="135005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Samsung </a:t>
            </a:r>
          </a:p>
          <a:p>
            <a:r>
              <a:rPr lang="en-GB" b="1" dirty="0" smtClean="0"/>
              <a:t>S6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61428" y="6023294"/>
            <a:ext cx="57333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price for first 3 months.</a:t>
            </a:r>
          </a:p>
        </p:txBody>
      </p:sp>
      <p:pic>
        <p:nvPicPr>
          <p:cNvPr id="13" name="Picture 12" descr="https://www.o2.co.uk/shop/pcImageUrl/UUKC79j5otKOPrHBjiWYlhwPa8qjGVP9OC0PTmt%252F5qf63VHcgc0nGlCh5ddxvY3X5xeGGIDM2QAaziPZ8sS4Dw%253D%253D%257EH4sIAAAAAAAAADXNSxLCIBAA0RMJhBgluYYHoIaZCVAmQAHxc3t14bLrLTr0XhYpn%252ByglFOpmRC62HKinITSInFfjDJK%252FujAfuP6iMj%252FbDLu4LlJJtI0TG6cYF4Z0Q1A13k2BtfpPICSDfZ2JG89bPB623axo%252FbOtu82xMrWbYB3GxiIqyjJfwCAqIYamQAAAA%253D%253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697" y="4581545"/>
            <a:ext cx="421625" cy="111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2" y="4146648"/>
            <a:ext cx="2287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Launch Special Offers:</a:t>
            </a:r>
            <a:endParaRPr lang="en-GB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76841"/>
              </p:ext>
            </p:extLst>
          </p:nvPr>
        </p:nvGraphicFramePr>
        <p:xfrm>
          <a:off x="239492" y="1049635"/>
          <a:ext cx="11700651" cy="2716820"/>
        </p:xfrm>
        <a:graphic>
          <a:graphicData uri="http://schemas.openxmlformats.org/drawingml/2006/table">
            <a:tbl>
              <a:tblPr/>
              <a:tblGrid>
                <a:gridCol w="350749"/>
                <a:gridCol w="575589"/>
                <a:gridCol w="491650"/>
                <a:gridCol w="494646"/>
                <a:gridCol w="494646"/>
                <a:gridCol w="494646"/>
                <a:gridCol w="494646"/>
                <a:gridCol w="494646"/>
                <a:gridCol w="515633"/>
                <a:gridCol w="527624"/>
                <a:gridCol w="530622"/>
                <a:gridCol w="479658"/>
                <a:gridCol w="479658"/>
                <a:gridCol w="479658"/>
                <a:gridCol w="479658"/>
                <a:gridCol w="479658"/>
                <a:gridCol w="479658"/>
                <a:gridCol w="479658"/>
                <a:gridCol w="479658"/>
                <a:gridCol w="479658"/>
                <a:gridCol w="479658"/>
                <a:gridCol w="479658"/>
                <a:gridCol w="479658"/>
                <a:gridCol w="479658"/>
              </a:tblGrid>
              <a:tr h="21285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All Rounders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Premium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2532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 Galaxy A3 (2016)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iPhone 5S 16GB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Sony M4 Aqua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 Galaxy A5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iPhone SE 16GB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iPhone SE 64GB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 Galaxy S6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Sony X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 Galaxy S7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 Galaxy S7 Edge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iPhone 6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iPhone 6 Plus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iPhone 6S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iPhone 6S Plus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5116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128GB</a:t>
                      </a: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61"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3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1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mins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Unl SMS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500MB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£20 per month / £25 non-BT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£31 per month / £36 non-BT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6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£35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£140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£230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£430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19350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3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2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1,000 mins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Unl SMS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2GB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£25 per month / £30 non-BT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£36 per month / £41 non-BT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6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£160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£9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£80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£260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£230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£385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193505"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35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3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Unl mins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Unl SMS</a:t>
                      </a:r>
                      <a:b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15GB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£35 per month / £40 non-BT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GB" sz="1050" b="1" i="0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£46 per month / £51 non-BT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6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5" marR="8695" marT="86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7951B5"/>
                          </a:solidFill>
                          <a:effectLst/>
                          <a:latin typeface="Calibri" panose="020F0502020204030204" pitchFamily="34" charset="0"/>
                        </a:rPr>
                        <a:t>Free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£9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£40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£100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£210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£250 upfront</a:t>
                      </a:r>
                    </a:p>
                  </a:txBody>
                  <a:tcPr marL="8695" marR="8695" marT="86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9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313</Words>
  <Application>Microsoft Office PowerPoint</Application>
  <PresentationFormat>Widescreen</PresentationFormat>
  <Paragraphs>160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BT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Mansourpour,S,Sen,SCV12 R</dc:creator>
  <cp:lastModifiedBy>King,YL,Yusuf,CRN R</cp:lastModifiedBy>
  <cp:revision>3</cp:revision>
  <dcterms:created xsi:type="dcterms:W3CDTF">2016-05-25T11:21:49Z</dcterms:created>
  <dcterms:modified xsi:type="dcterms:W3CDTF">2016-06-01T09:16:32Z</dcterms:modified>
</cp:coreProperties>
</file>