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10.xml" ContentType="application/vnd.openxmlformats-officedocument.drawingml.chart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drawings/drawing12.xml" ContentType="application/vnd.openxmlformats-officedocument.drawingml.chartshapes+xml"/>
  <Override PartName="/ppt/charts/chart13.xml" ContentType="application/vnd.openxmlformats-officedocument.drawingml.chart+xml"/>
  <Override PartName="/ppt/drawings/drawing13.xml" ContentType="application/vnd.openxmlformats-officedocument.drawingml.chartshapes+xml"/>
  <Override PartName="/ppt/charts/chart14.xml" ContentType="application/vnd.openxmlformats-officedocument.drawingml.chart+xml"/>
  <Override PartName="/ppt/drawings/drawing14.xml" ContentType="application/vnd.openxmlformats-officedocument.drawingml.chartshapes+xml"/>
  <Override PartName="/ppt/charts/chart15.xml" ContentType="application/vnd.openxmlformats-officedocument.drawingml.chart+xml"/>
  <Override PartName="/ppt/drawings/drawing15.xml" ContentType="application/vnd.openxmlformats-officedocument.drawingml.chartshapes+xml"/>
  <Override PartName="/ppt/charts/chart16.xml" ContentType="application/vnd.openxmlformats-officedocument.drawingml.chart+xml"/>
  <Override PartName="/ppt/drawings/drawing16.xml" ContentType="application/vnd.openxmlformats-officedocument.drawingml.chartshapes+xml"/>
  <Override PartName="/ppt/charts/chart17.xml" ContentType="application/vnd.openxmlformats-officedocument.drawingml.chart+xml"/>
  <Override PartName="/ppt/drawings/drawing17.xml" ContentType="application/vnd.openxmlformats-officedocument.drawingml.chartshapes+xml"/>
  <Override PartName="/ppt/charts/chart18.xml" ContentType="application/vnd.openxmlformats-officedocument.drawingml.chart+xml"/>
  <Override PartName="/ppt/drawings/drawing18.xml" ContentType="application/vnd.openxmlformats-officedocument.drawingml.chartshapes+xml"/>
  <Override PartName="/ppt/charts/chart19.xml" ContentType="application/vnd.openxmlformats-officedocument.drawingml.chart+xml"/>
  <Override PartName="/ppt/drawings/drawing19.xml" ContentType="application/vnd.openxmlformats-officedocument.drawingml.chartshapes+xml"/>
  <Override PartName="/ppt/charts/chart20.xml" ContentType="application/vnd.openxmlformats-officedocument.drawingml.chart+xml"/>
  <Override PartName="/ppt/drawings/drawing20.xml" ContentType="application/vnd.openxmlformats-officedocument.drawingml.chartshapes+xml"/>
  <Override PartName="/ppt/charts/chart21.xml" ContentType="application/vnd.openxmlformats-officedocument.drawingml.chart+xml"/>
  <Override PartName="/ppt/drawings/drawing21.xml" ContentType="application/vnd.openxmlformats-officedocument.drawingml.chartshapes+xml"/>
  <Override PartName="/ppt/charts/chart22.xml" ContentType="application/vnd.openxmlformats-officedocument.drawingml.chart+xml"/>
  <Override PartName="/ppt/drawings/drawing22.xml" ContentType="application/vnd.openxmlformats-officedocument.drawingml.chartshapes+xml"/>
  <Override PartName="/ppt/charts/chart23.xml" ContentType="application/vnd.openxmlformats-officedocument.drawingml.chart+xml"/>
  <Override PartName="/ppt/drawings/drawing23.xml" ContentType="application/vnd.openxmlformats-officedocument.drawingml.chartshapes+xml"/>
  <Override PartName="/ppt/charts/chart24.xml" ContentType="application/vnd.openxmlformats-officedocument.drawingml.chart+xml"/>
  <Override PartName="/ppt/drawings/drawing24.xml" ContentType="application/vnd.openxmlformats-officedocument.drawingml.chartshapes+xml"/>
  <Override PartName="/ppt/charts/chart25.xml" ContentType="application/vnd.openxmlformats-officedocument.drawingml.chart+xml"/>
  <Override PartName="/ppt/drawings/drawing2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4" r:id="rId3"/>
    <p:sldMasterId id="2147483679" r:id="rId4"/>
    <p:sldMasterId id="2147483688" r:id="rId5"/>
  </p:sldMasterIdLst>
  <p:notesMasterIdLst>
    <p:notesMasterId r:id="rId41"/>
  </p:notesMasterIdLst>
  <p:sldIdLst>
    <p:sldId id="291" r:id="rId6"/>
    <p:sldId id="257" r:id="rId7"/>
    <p:sldId id="260" r:id="rId8"/>
    <p:sldId id="259" r:id="rId9"/>
    <p:sldId id="292" r:id="rId10"/>
    <p:sldId id="262" r:id="rId11"/>
    <p:sldId id="263" r:id="rId12"/>
    <p:sldId id="264" r:id="rId13"/>
    <p:sldId id="265" r:id="rId14"/>
    <p:sldId id="266" r:id="rId15"/>
    <p:sldId id="267" r:id="rId16"/>
    <p:sldId id="293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80" r:id="rId29"/>
    <p:sldId id="282" r:id="rId30"/>
    <p:sldId id="281" r:id="rId31"/>
    <p:sldId id="283" r:id="rId32"/>
    <p:sldId id="284" r:id="rId33"/>
    <p:sldId id="285" r:id="rId34"/>
    <p:sldId id="287" r:id="rId35"/>
    <p:sldId id="286" r:id="rId36"/>
    <p:sldId id="294" r:id="rId37"/>
    <p:sldId id="295" r:id="rId38"/>
    <p:sldId id="296" r:id="rId39"/>
    <p:sldId id="288" r:id="rId40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97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900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0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1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2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3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4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5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Droger%209_N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9_NY.xlsx]Data'!$H$12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6E1-4937-90C6-3239C057E57C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6E1-4937-90C6-3239C057E57C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B6E1-4937-90C6-3239C057E57C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6E1-4937-90C6-3239C057E57C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6E1-4937-90C6-3239C057E57C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6E1-4937-90C6-3239C057E5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9_NY.xlsx]Data'!$I$11:$AG$11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9_NY.xlsx]Data'!$I$12:$AG$12</c:f>
              <c:numCache>
                <c:formatCode>0</c:formatCode>
                <c:ptCount val="25"/>
                <c:pt idx="0">
                  <c:v>6.182795698924731</c:v>
                </c:pt>
                <c:pt idx="1">
                  <c:v>18.7192118226601</c:v>
                </c:pt>
                <c:pt idx="2">
                  <c:v>6.3291139240506329</c:v>
                </c:pt>
                <c:pt idx="3">
                  <c:v>9.9009900990099009</c:v>
                </c:pt>
                <c:pt idx="4">
                  <c:v>4.0740740740740744</c:v>
                </c:pt>
                <c:pt idx="5">
                  <c:v>11.857707509881422</c:v>
                </c:pt>
                <c:pt idx="6">
                  <c:v>10.44776119402985</c:v>
                </c:pt>
                <c:pt idx="7">
                  <c:v>10.76923076923077</c:v>
                </c:pt>
                <c:pt idx="8">
                  <c:v>6.0606060606060606</c:v>
                </c:pt>
                <c:pt idx="9">
                  <c:v>3.0303030303030303</c:v>
                </c:pt>
                <c:pt idx="10">
                  <c:v>4.8076923076923084</c:v>
                </c:pt>
                <c:pt idx="11">
                  <c:v>7.2625698324022352</c:v>
                </c:pt>
                <c:pt idx="12">
                  <c:v>4.1666666666666661</c:v>
                </c:pt>
                <c:pt idx="13">
                  <c:v>1.9801980198019802</c:v>
                </c:pt>
                <c:pt idx="14">
                  <c:v>5.9523809523809517</c:v>
                </c:pt>
                <c:pt idx="15">
                  <c:v>7.0351758793969852</c:v>
                </c:pt>
                <c:pt idx="16">
                  <c:v>8.3798882681564244</c:v>
                </c:pt>
                <c:pt idx="17">
                  <c:v>4.3478260869565215</c:v>
                </c:pt>
                <c:pt idx="18">
                  <c:v>10.273972602739725</c:v>
                </c:pt>
                <c:pt idx="19">
                  <c:v>5.2631578947368416</c:v>
                </c:pt>
                <c:pt idx="20">
                  <c:v>6.8825910931174086</c:v>
                </c:pt>
                <c:pt idx="21">
                  <c:v>6.25</c:v>
                </c:pt>
                <c:pt idx="22">
                  <c:v>7.7529862519720538</c:v>
                </c:pt>
                <c:pt idx="23">
                  <c:v>6.2103929024081115</c:v>
                </c:pt>
                <c:pt idx="24">
                  <c:v>7.2163433274544388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E1-4937-90C6-3239C057E57C}"/>
            </c:ext>
          </c:extLst>
        </c:ser>
        <c:ser>
          <c:idx val="1"/>
          <c:order val="1"/>
          <c:tx>
            <c:strRef>
              <c:f>'[Droger 9_NY.xlsx]Data'!$H$13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B6E1-4937-90C6-3239C057E57C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6E1-4937-90C6-3239C057E57C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B6E1-4937-90C6-3239C057E57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9_NY.xlsx]Data'!$I$11:$AG$11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9_NY.xlsx]Data'!$I$13:$AG$13</c:f>
              <c:numCache>
                <c:formatCode>0</c:formatCode>
                <c:ptCount val="25"/>
                <c:pt idx="0">
                  <c:v>12.650602409638553</c:v>
                </c:pt>
                <c:pt idx="1">
                  <c:v>23.52941176470588</c:v>
                </c:pt>
                <c:pt idx="2">
                  <c:v>15.827338129496402</c:v>
                </c:pt>
                <c:pt idx="3">
                  <c:v>12.29235880398671</c:v>
                </c:pt>
                <c:pt idx="4">
                  <c:v>9.8425196850393704</c:v>
                </c:pt>
                <c:pt idx="5">
                  <c:v>21.311475409836063</c:v>
                </c:pt>
                <c:pt idx="6">
                  <c:v>11.713665943600867</c:v>
                </c:pt>
                <c:pt idx="7">
                  <c:v>6.7796610169491522</c:v>
                </c:pt>
                <c:pt idx="8">
                  <c:v>18.333333333333332</c:v>
                </c:pt>
                <c:pt idx="9">
                  <c:v>7.6923076923076925</c:v>
                </c:pt>
                <c:pt idx="10">
                  <c:v>10.096153846153847</c:v>
                </c:pt>
                <c:pt idx="11">
                  <c:v>8.8319088319088319</c:v>
                </c:pt>
                <c:pt idx="12">
                  <c:v>12.096774193548388</c:v>
                </c:pt>
                <c:pt idx="13">
                  <c:v>6.666666666666667</c:v>
                </c:pt>
                <c:pt idx="14">
                  <c:v>7.6687116564417179</c:v>
                </c:pt>
                <c:pt idx="15">
                  <c:v>12.562814070351758</c:v>
                </c:pt>
                <c:pt idx="16">
                  <c:v>13.068181818181818</c:v>
                </c:pt>
                <c:pt idx="17">
                  <c:v>10.344827586206897</c:v>
                </c:pt>
                <c:pt idx="18">
                  <c:v>12.686567164179104</c:v>
                </c:pt>
                <c:pt idx="19">
                  <c:v>14.516129032258066</c:v>
                </c:pt>
                <c:pt idx="20">
                  <c:v>12.76595744680851</c:v>
                </c:pt>
                <c:pt idx="21">
                  <c:v>13.114754098360656</c:v>
                </c:pt>
                <c:pt idx="22">
                  <c:v>12.409610450198274</c:v>
                </c:pt>
                <c:pt idx="23">
                  <c:v>12.891674127126231</c:v>
                </c:pt>
                <c:pt idx="24">
                  <c:v>12.574758472626899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6E1-4937-90C6-3239C057E5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9_NY.xlsx]Data'!$H$36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005-4FC4-8B99-AF3C705DFC78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005-4FC4-8B99-AF3C705DFC78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2005-4FC4-8B99-AF3C705DFC78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005-4FC4-8B99-AF3C705DFC78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005-4FC4-8B99-AF3C705DFC78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005-4FC4-8B99-AF3C705DFC7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9_NY.xlsx]Data'!$I$35:$AG$35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9_NY.xlsx]Data'!$I$36:$AG$36</c:f>
              <c:numCache>
                <c:formatCode>0</c:formatCode>
                <c:ptCount val="25"/>
                <c:pt idx="0">
                  <c:v>5.070422535211268</c:v>
                </c:pt>
                <c:pt idx="1">
                  <c:v>27.27272727272727</c:v>
                </c:pt>
                <c:pt idx="2">
                  <c:v>8.125</c:v>
                </c:pt>
                <c:pt idx="3">
                  <c:v>7.4829931972789119</c:v>
                </c:pt>
                <c:pt idx="4">
                  <c:v>3.0769230769230771</c:v>
                </c:pt>
                <c:pt idx="5">
                  <c:v>16.129032258064516</c:v>
                </c:pt>
                <c:pt idx="6">
                  <c:v>12.276785714285714</c:v>
                </c:pt>
                <c:pt idx="7">
                  <c:v>9.375</c:v>
                </c:pt>
                <c:pt idx="8">
                  <c:v>6.25</c:v>
                </c:pt>
                <c:pt idx="9">
                  <c:v>5.3191489361702127</c:v>
                </c:pt>
                <c:pt idx="10">
                  <c:v>6.9651741293532341</c:v>
                </c:pt>
                <c:pt idx="11">
                  <c:v>6.7846607669616521</c:v>
                </c:pt>
                <c:pt idx="12">
                  <c:v>9.2436974789915975</c:v>
                </c:pt>
                <c:pt idx="13">
                  <c:v>2.1276595744680851</c:v>
                </c:pt>
                <c:pt idx="14">
                  <c:v>6.1349693251533743</c:v>
                </c:pt>
                <c:pt idx="15">
                  <c:v>9.183673469387756</c:v>
                </c:pt>
                <c:pt idx="16">
                  <c:v>11.834319526627219</c:v>
                </c:pt>
                <c:pt idx="17">
                  <c:v>3.5398230088495577</c:v>
                </c:pt>
                <c:pt idx="18">
                  <c:v>13.333333333333334</c:v>
                </c:pt>
                <c:pt idx="19">
                  <c:v>7.1428571428571423</c:v>
                </c:pt>
                <c:pt idx="20">
                  <c:v>7.661290322580645</c:v>
                </c:pt>
                <c:pt idx="21">
                  <c:v>2.5</c:v>
                </c:pt>
                <c:pt idx="22">
                  <c:v>8.9136490250696383</c:v>
                </c:pt>
                <c:pt idx="23">
                  <c:v>8.7719298245614024</c:v>
                </c:pt>
                <c:pt idx="24">
                  <c:v>8.8646023072252582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05-4FC4-8B99-AF3C705DFC78}"/>
            </c:ext>
          </c:extLst>
        </c:ser>
        <c:ser>
          <c:idx val="1"/>
          <c:order val="1"/>
          <c:tx>
            <c:strRef>
              <c:f>'[Droger 9_NY.xlsx]Data'!$H$37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005-4FC4-8B99-AF3C705DFC78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005-4FC4-8B99-AF3C705DFC78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2005-4FC4-8B99-AF3C705DFC7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9_NY.xlsx]Data'!$I$35:$AG$35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9_NY.xlsx]Data'!$I$37:$AG$37</c:f>
              <c:numCache>
                <c:formatCode>0</c:formatCode>
                <c:ptCount val="25"/>
                <c:pt idx="0">
                  <c:v>5.6782334384858046</c:v>
                </c:pt>
                <c:pt idx="1">
                  <c:v>28.260869565217391</c:v>
                </c:pt>
                <c:pt idx="2">
                  <c:v>13.380281690140844</c:v>
                </c:pt>
                <c:pt idx="3">
                  <c:v>6.7796610169491522</c:v>
                </c:pt>
                <c:pt idx="4">
                  <c:v>10.245901639344263</c:v>
                </c:pt>
                <c:pt idx="5">
                  <c:v>17.748917748917751</c:v>
                </c:pt>
                <c:pt idx="6">
                  <c:v>13.215859030837004</c:v>
                </c:pt>
                <c:pt idx="7">
                  <c:v>6.8965517241379306</c:v>
                </c:pt>
                <c:pt idx="8">
                  <c:v>16.101694915254235</c:v>
                </c:pt>
                <c:pt idx="9">
                  <c:v>3.8461538461538463</c:v>
                </c:pt>
                <c:pt idx="10">
                  <c:v>9.9009900990099009</c:v>
                </c:pt>
                <c:pt idx="11">
                  <c:v>9.0116279069767433</c:v>
                </c:pt>
                <c:pt idx="12">
                  <c:v>9.0909090909090917</c:v>
                </c:pt>
                <c:pt idx="13">
                  <c:v>2.5641025641025639</c:v>
                </c:pt>
                <c:pt idx="14">
                  <c:v>6.8535825545171329</c:v>
                </c:pt>
                <c:pt idx="15">
                  <c:v>17.435897435897434</c:v>
                </c:pt>
                <c:pt idx="16">
                  <c:v>11.695906432748536</c:v>
                </c:pt>
                <c:pt idx="17">
                  <c:v>7.0175438596491224</c:v>
                </c:pt>
                <c:pt idx="18">
                  <c:v>7.1999999999999993</c:v>
                </c:pt>
                <c:pt idx="19">
                  <c:v>11.111111111111111</c:v>
                </c:pt>
                <c:pt idx="20">
                  <c:v>10.714285714285714</c:v>
                </c:pt>
                <c:pt idx="21">
                  <c:v>5.1724137931034484</c:v>
                </c:pt>
                <c:pt idx="22">
                  <c:v>10.847132229421646</c:v>
                </c:pt>
                <c:pt idx="23">
                  <c:v>11.07011070110701</c:v>
                </c:pt>
                <c:pt idx="24">
                  <c:v>10.923441199684293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005-4FC4-8B99-AF3C705DFC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9_NY.xlsx]Data'!$H$39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19C-4747-B937-64F7F23B1873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19C-4747-B937-64F7F23B1873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E19C-4747-B937-64F7F23B1873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19C-4747-B937-64F7F23B1873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19C-4747-B937-64F7F23B1873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19C-4747-B937-64F7F23B187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9_NY.xlsx]Data'!$I$38:$AG$38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9_NY.xlsx]Data'!$I$39:$AG$39</c:f>
              <c:numCache>
                <c:formatCode>0</c:formatCode>
                <c:ptCount val="25"/>
                <c:pt idx="0">
                  <c:v>4.4642857142857144</c:v>
                </c:pt>
                <c:pt idx="1">
                  <c:v>0.76923076923076927</c:v>
                </c:pt>
                <c:pt idx="2">
                  <c:v>0</c:v>
                </c:pt>
                <c:pt idx="3">
                  <c:v>0</c:v>
                </c:pt>
                <c:pt idx="4">
                  <c:v>1.9607843137254901</c:v>
                </c:pt>
                <c:pt idx="5">
                  <c:v>32</c:v>
                </c:pt>
                <c:pt idx="6">
                  <c:v>7.4074074074074066</c:v>
                </c:pt>
                <c:pt idx="7">
                  <c:v>0</c:v>
                </c:pt>
                <c:pt idx="8">
                  <c:v>1.7857142857142856</c:v>
                </c:pt>
                <c:pt idx="9">
                  <c:v>0</c:v>
                </c:pt>
                <c:pt idx="10">
                  <c:v>6.024096385542169</c:v>
                </c:pt>
                <c:pt idx="11">
                  <c:v>12.578616352201259</c:v>
                </c:pt>
                <c:pt idx="12">
                  <c:v>0</c:v>
                </c:pt>
                <c:pt idx="13">
                  <c:v>3.0303030303030303</c:v>
                </c:pt>
                <c:pt idx="14">
                  <c:v>2.1052631578947367</c:v>
                </c:pt>
                <c:pt idx="15">
                  <c:v>2.4390243902439024</c:v>
                </c:pt>
                <c:pt idx="16">
                  <c:v>3.1746031746031744</c:v>
                </c:pt>
                <c:pt idx="17">
                  <c:v>7.6923076923076925</c:v>
                </c:pt>
                <c:pt idx="18">
                  <c:v>0</c:v>
                </c:pt>
                <c:pt idx="19">
                  <c:v>3.125</c:v>
                </c:pt>
                <c:pt idx="20">
                  <c:v>6.1855670103092786</c:v>
                </c:pt>
                <c:pt idx="21">
                  <c:v>5.5555555555555554</c:v>
                </c:pt>
                <c:pt idx="22">
                  <c:v>6.4732142857142865</c:v>
                </c:pt>
                <c:pt idx="23">
                  <c:v>4.3307086614173231</c:v>
                </c:pt>
                <c:pt idx="24">
                  <c:v>5.8339859044635869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9C-4747-B937-64F7F23B1873}"/>
            </c:ext>
          </c:extLst>
        </c:ser>
        <c:ser>
          <c:idx val="1"/>
          <c:order val="1"/>
          <c:tx>
            <c:strRef>
              <c:f>'[Droger 9_NY.xlsx]Data'!$H$40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19C-4747-B937-64F7F23B1873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19C-4747-B937-64F7F23B1873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E19C-4747-B937-64F7F23B187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9_NY.xlsx]Data'!$I$38:$AG$38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9_NY.xlsx]Data'!$I$40:$AG$40</c:f>
              <c:numCache>
                <c:formatCode>0</c:formatCode>
                <c:ptCount val="25"/>
                <c:pt idx="0">
                  <c:v>0.68027210884353739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0.79365079365079361</c:v>
                </c:pt>
                <c:pt idx="5">
                  <c:v>18.452380952380953</c:v>
                </c:pt>
                <c:pt idx="6">
                  <c:v>3.669724770642202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5.1546391752577314</c:v>
                </c:pt>
                <c:pt idx="11">
                  <c:v>12.280701754385964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4.1666666666666661</c:v>
                </c:pt>
                <c:pt idx="18">
                  <c:v>2.0408163265306123</c:v>
                </c:pt>
                <c:pt idx="19">
                  <c:v>0</c:v>
                </c:pt>
                <c:pt idx="20">
                  <c:v>1.7543859649122806</c:v>
                </c:pt>
                <c:pt idx="21">
                  <c:v>0</c:v>
                </c:pt>
                <c:pt idx="22">
                  <c:v>3.4665382763601351</c:v>
                </c:pt>
                <c:pt idx="23">
                  <c:v>2.1074815595363541</c:v>
                </c:pt>
                <c:pt idx="24">
                  <c:v>3.0403172504957041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19C-4747-B937-64F7F23B18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9_NY.xlsx]Data'!$H$42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C3C-4C9D-9380-2136CC4A03F1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C3C-4C9D-9380-2136CC4A03F1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DC3C-4C9D-9380-2136CC4A03F1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C3C-4C9D-9380-2136CC4A03F1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C3C-4C9D-9380-2136CC4A03F1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C3C-4C9D-9380-2136CC4A03F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9_NY.xlsx]Data'!$I$41:$AG$41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9_NY.xlsx]Data'!$I$42:$AG$42</c:f>
              <c:numCache>
                <c:formatCode>0</c:formatCode>
                <c:ptCount val="25"/>
                <c:pt idx="0">
                  <c:v>24.934383202099738</c:v>
                </c:pt>
                <c:pt idx="1">
                  <c:v>54.634146341463421</c:v>
                </c:pt>
                <c:pt idx="2">
                  <c:v>26.219512195121951</c:v>
                </c:pt>
                <c:pt idx="3">
                  <c:v>26.923076923076923</c:v>
                </c:pt>
                <c:pt idx="4">
                  <c:v>30.76923076923077</c:v>
                </c:pt>
                <c:pt idx="5">
                  <c:v>43.579766536964982</c:v>
                </c:pt>
                <c:pt idx="6">
                  <c:v>37.974683544303801</c:v>
                </c:pt>
                <c:pt idx="7">
                  <c:v>34.782608695652172</c:v>
                </c:pt>
                <c:pt idx="8">
                  <c:v>33.009708737864081</c:v>
                </c:pt>
                <c:pt idx="9">
                  <c:v>33</c:v>
                </c:pt>
                <c:pt idx="10">
                  <c:v>25.233644859813083</c:v>
                </c:pt>
                <c:pt idx="11">
                  <c:v>31.232876712328768</c:v>
                </c:pt>
                <c:pt idx="12">
                  <c:v>35.772357723577237</c:v>
                </c:pt>
                <c:pt idx="13">
                  <c:v>16.037735849056602</c:v>
                </c:pt>
                <c:pt idx="14">
                  <c:v>26.780626780626783</c:v>
                </c:pt>
                <c:pt idx="15">
                  <c:v>35.922330097087382</c:v>
                </c:pt>
                <c:pt idx="16">
                  <c:v>33.149171270718227</c:v>
                </c:pt>
                <c:pt idx="17">
                  <c:v>29.914529914529915</c:v>
                </c:pt>
                <c:pt idx="18">
                  <c:v>37.41935483870968</c:v>
                </c:pt>
                <c:pt idx="19">
                  <c:v>32.758620689655174</c:v>
                </c:pt>
                <c:pt idx="20">
                  <c:v>36.328125</c:v>
                </c:pt>
                <c:pt idx="21">
                  <c:v>28.915662650602407</c:v>
                </c:pt>
                <c:pt idx="22">
                  <c:v>32.65978475730288</c:v>
                </c:pt>
                <c:pt idx="23">
                  <c:v>31.208881578947366</c:v>
                </c:pt>
                <c:pt idx="24">
                  <c:v>32.154617036506799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3C-4C9D-9380-2136CC4A03F1}"/>
            </c:ext>
          </c:extLst>
        </c:ser>
        <c:ser>
          <c:idx val="1"/>
          <c:order val="1"/>
          <c:tx>
            <c:strRef>
              <c:f>'[Droger 9_NY.xlsx]Data'!$H$43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C3C-4C9D-9380-2136CC4A03F1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DC3C-4C9D-9380-2136CC4A03F1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DC3C-4C9D-9380-2136CC4A03F1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9_NY.xlsx]Data'!$I$41:$AG$41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9_NY.xlsx]Data'!$I$43:$AG$43</c:f>
              <c:numCache>
                <c:formatCode>0</c:formatCode>
                <c:ptCount val="25"/>
                <c:pt idx="0">
                  <c:v>35.777126099706749</c:v>
                </c:pt>
                <c:pt idx="1">
                  <c:v>61.904761904761905</c:v>
                </c:pt>
                <c:pt idx="2">
                  <c:v>44.05594405594406</c:v>
                </c:pt>
                <c:pt idx="3">
                  <c:v>37.133550488599347</c:v>
                </c:pt>
                <c:pt idx="4">
                  <c:v>39.147286821705421</c:v>
                </c:pt>
                <c:pt idx="5">
                  <c:v>56.680161943319838</c:v>
                </c:pt>
                <c:pt idx="6">
                  <c:v>44.325481798715202</c:v>
                </c:pt>
                <c:pt idx="7">
                  <c:v>45.762711864406782</c:v>
                </c:pt>
                <c:pt idx="8">
                  <c:v>45.901639344262293</c:v>
                </c:pt>
                <c:pt idx="9">
                  <c:v>45.569620253164558</c:v>
                </c:pt>
                <c:pt idx="10">
                  <c:v>34.272300469483568</c:v>
                </c:pt>
                <c:pt idx="11">
                  <c:v>41.690140845070424</c:v>
                </c:pt>
                <c:pt idx="12">
                  <c:v>39.370078740157481</c:v>
                </c:pt>
                <c:pt idx="13">
                  <c:v>29.508196721311474</c:v>
                </c:pt>
                <c:pt idx="14">
                  <c:v>34.029850746268657</c:v>
                </c:pt>
                <c:pt idx="15">
                  <c:v>49</c:v>
                </c:pt>
                <c:pt idx="16">
                  <c:v>43.575418994413404</c:v>
                </c:pt>
                <c:pt idx="17">
                  <c:v>36.134453781512605</c:v>
                </c:pt>
                <c:pt idx="18">
                  <c:v>34.814814814814817</c:v>
                </c:pt>
                <c:pt idx="19">
                  <c:v>53.225806451612897</c:v>
                </c:pt>
                <c:pt idx="20">
                  <c:v>46.186440677966104</c:v>
                </c:pt>
                <c:pt idx="21">
                  <c:v>28.125</c:v>
                </c:pt>
                <c:pt idx="22">
                  <c:v>41.982105987611838</c:v>
                </c:pt>
                <c:pt idx="23">
                  <c:v>40.683910565541431</c:v>
                </c:pt>
                <c:pt idx="24">
                  <c:v>41.536144578313255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C3C-4C9D-9380-2136CC4A03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9_NY.xlsx]Data'!$H$45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38D-4062-BEE6-E2688040BFD7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38D-4062-BEE6-E2688040BFD7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C38D-4062-BEE6-E2688040BFD7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38D-4062-BEE6-E2688040BFD7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38D-4062-BEE6-E2688040BFD7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38D-4062-BEE6-E2688040BFD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9_NY.xlsx]Data'!$I$44:$AG$44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9_NY.xlsx]Data'!$I$45:$AG$45</c:f>
              <c:numCache>
                <c:formatCode>0</c:formatCode>
                <c:ptCount val="25"/>
                <c:pt idx="0">
                  <c:v>2.8871391076115485</c:v>
                </c:pt>
                <c:pt idx="1">
                  <c:v>3.9024390243902438</c:v>
                </c:pt>
                <c:pt idx="2">
                  <c:v>6.0975609756097562</c:v>
                </c:pt>
                <c:pt idx="3">
                  <c:v>9.2948717948717956</c:v>
                </c:pt>
                <c:pt idx="4">
                  <c:v>3.6630036630036633</c:v>
                </c:pt>
                <c:pt idx="5">
                  <c:v>5.4474708171206228</c:v>
                </c:pt>
                <c:pt idx="6">
                  <c:v>6.3291139240506329</c:v>
                </c:pt>
                <c:pt idx="7">
                  <c:v>4.3478260869565215</c:v>
                </c:pt>
                <c:pt idx="8">
                  <c:v>7.7669902912621351</c:v>
                </c:pt>
                <c:pt idx="9">
                  <c:v>5</c:v>
                </c:pt>
                <c:pt idx="10">
                  <c:v>4.2056074766355138</c:v>
                </c:pt>
                <c:pt idx="11">
                  <c:v>4.10958904109589</c:v>
                </c:pt>
                <c:pt idx="12">
                  <c:v>3.2520325203252036</c:v>
                </c:pt>
                <c:pt idx="13">
                  <c:v>2.8301886792452833</c:v>
                </c:pt>
                <c:pt idx="14">
                  <c:v>3.7037037037037033</c:v>
                </c:pt>
                <c:pt idx="15">
                  <c:v>6.3106796116504853</c:v>
                </c:pt>
                <c:pt idx="16">
                  <c:v>4.972375690607735</c:v>
                </c:pt>
                <c:pt idx="17">
                  <c:v>4.2735042735042734</c:v>
                </c:pt>
                <c:pt idx="18">
                  <c:v>7.096774193548387</c:v>
                </c:pt>
                <c:pt idx="19">
                  <c:v>6.8965517241379306</c:v>
                </c:pt>
                <c:pt idx="20">
                  <c:v>6.640625</c:v>
                </c:pt>
                <c:pt idx="21">
                  <c:v>1.2048192771084338</c:v>
                </c:pt>
                <c:pt idx="22">
                  <c:v>5.095541401273886</c:v>
                </c:pt>
                <c:pt idx="23">
                  <c:v>4.7697368421052637</c:v>
                </c:pt>
                <c:pt idx="24">
                  <c:v>4.9821045096635643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8D-4062-BEE6-E2688040BFD7}"/>
            </c:ext>
          </c:extLst>
        </c:ser>
        <c:ser>
          <c:idx val="1"/>
          <c:order val="1"/>
          <c:tx>
            <c:strRef>
              <c:f>'[Droger 9_NY.xlsx]Data'!$H$46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38D-4062-BEE6-E2688040BFD7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38D-4062-BEE6-E2688040BFD7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C38D-4062-BEE6-E2688040BFD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9_NY.xlsx]Data'!$I$44:$AG$44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9_NY.xlsx]Data'!$I$46:$AG$46</c:f>
              <c:numCache>
                <c:formatCode>0</c:formatCode>
                <c:ptCount val="25"/>
                <c:pt idx="0">
                  <c:v>5.5718475073313778</c:v>
                </c:pt>
                <c:pt idx="1">
                  <c:v>4.2328042328042326</c:v>
                </c:pt>
                <c:pt idx="2">
                  <c:v>4.1958041958041958</c:v>
                </c:pt>
                <c:pt idx="3">
                  <c:v>6.1889250814332248</c:v>
                </c:pt>
                <c:pt idx="4">
                  <c:v>3.4883720930232558</c:v>
                </c:pt>
                <c:pt idx="5">
                  <c:v>2.42914979757085</c:v>
                </c:pt>
                <c:pt idx="6">
                  <c:v>4.925053533190578</c:v>
                </c:pt>
                <c:pt idx="7">
                  <c:v>0</c:v>
                </c:pt>
                <c:pt idx="8">
                  <c:v>6.557377049180328</c:v>
                </c:pt>
                <c:pt idx="9">
                  <c:v>6.3291139240506329</c:v>
                </c:pt>
                <c:pt idx="10">
                  <c:v>7.042253521126761</c:v>
                </c:pt>
                <c:pt idx="11">
                  <c:v>4.788732394366197</c:v>
                </c:pt>
                <c:pt idx="12">
                  <c:v>3.1496062992125982</c:v>
                </c:pt>
                <c:pt idx="13">
                  <c:v>4.0983606557377046</c:v>
                </c:pt>
                <c:pt idx="14">
                  <c:v>1.791044776119403</c:v>
                </c:pt>
                <c:pt idx="15">
                  <c:v>6.5</c:v>
                </c:pt>
                <c:pt idx="16">
                  <c:v>7.2625698324022352</c:v>
                </c:pt>
                <c:pt idx="17">
                  <c:v>4.2016806722689077</c:v>
                </c:pt>
                <c:pt idx="18">
                  <c:v>6.666666666666667</c:v>
                </c:pt>
                <c:pt idx="19">
                  <c:v>6.4516129032258061</c:v>
                </c:pt>
                <c:pt idx="20">
                  <c:v>7.6271186440677967</c:v>
                </c:pt>
                <c:pt idx="21">
                  <c:v>4.6875</c:v>
                </c:pt>
                <c:pt idx="22">
                  <c:v>4.9323239275063084</c:v>
                </c:pt>
                <c:pt idx="23">
                  <c:v>5.6992547128452431</c:v>
                </c:pt>
                <c:pt idx="24">
                  <c:v>5.1957831325301207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38D-4062-BEE6-E2688040BF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9_NY.xlsx]Data'!$H$48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CCC-414F-B0FD-46A51455270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CCC-414F-B0FD-46A514552705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0CCC-414F-B0FD-46A514552705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CCC-414F-B0FD-46A514552705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CCC-414F-B0FD-46A514552705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CCC-414F-B0FD-46A51455270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9_NY.xlsx]Data'!$I$47:$AG$47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9_NY.xlsx]Data'!$I$48:$AG$48</c:f>
              <c:numCache>
                <c:formatCode>0</c:formatCode>
                <c:ptCount val="25"/>
                <c:pt idx="0">
                  <c:v>15.789473684210526</c:v>
                </c:pt>
                <c:pt idx="1">
                  <c:v>7.6335877862595423</c:v>
                </c:pt>
                <c:pt idx="2">
                  <c:v>9.375</c:v>
                </c:pt>
                <c:pt idx="3">
                  <c:v>9.8039215686274517</c:v>
                </c:pt>
                <c:pt idx="4">
                  <c:v>17.647058823529413</c:v>
                </c:pt>
                <c:pt idx="5">
                  <c:v>7.333333333333333</c:v>
                </c:pt>
                <c:pt idx="6">
                  <c:v>9.1743119266055047</c:v>
                </c:pt>
                <c:pt idx="7">
                  <c:v>3.4482758620689653</c:v>
                </c:pt>
                <c:pt idx="8">
                  <c:v>10.526315789473683</c:v>
                </c:pt>
                <c:pt idx="9">
                  <c:v>22.58064516129032</c:v>
                </c:pt>
                <c:pt idx="10">
                  <c:v>10.714285714285714</c:v>
                </c:pt>
                <c:pt idx="11">
                  <c:v>8.125</c:v>
                </c:pt>
                <c:pt idx="12">
                  <c:v>6.9767441860465116</c:v>
                </c:pt>
                <c:pt idx="13">
                  <c:v>15.151515151515152</c:v>
                </c:pt>
                <c:pt idx="14">
                  <c:v>27.551020408163261</c:v>
                </c:pt>
                <c:pt idx="15">
                  <c:v>8.536585365853659</c:v>
                </c:pt>
                <c:pt idx="16">
                  <c:v>30.158730158730158</c:v>
                </c:pt>
                <c:pt idx="17">
                  <c:v>20.512820512820511</c:v>
                </c:pt>
                <c:pt idx="18">
                  <c:v>10.16949152542373</c:v>
                </c:pt>
                <c:pt idx="19">
                  <c:v>9.375</c:v>
                </c:pt>
                <c:pt idx="20">
                  <c:v>12.244897959183673</c:v>
                </c:pt>
                <c:pt idx="21">
                  <c:v>33.333333333333329</c:v>
                </c:pt>
                <c:pt idx="22">
                  <c:v>12.451577199778638</c:v>
                </c:pt>
                <c:pt idx="23">
                  <c:v>11.183355006501952</c:v>
                </c:pt>
                <c:pt idx="24">
                  <c:v>12.072981366459627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CC-414F-B0FD-46A514552705}"/>
            </c:ext>
          </c:extLst>
        </c:ser>
        <c:ser>
          <c:idx val="1"/>
          <c:order val="1"/>
          <c:tx>
            <c:strRef>
              <c:f>'[Droger 9_NY.xlsx]Data'!$H$49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CCC-414F-B0FD-46A51455270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CCC-414F-B0FD-46A514552705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0CCC-414F-B0FD-46A51455270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9_NY.xlsx]Data'!$I$47:$AG$47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9_NY.xlsx]Data'!$I$49:$AG$49</c:f>
              <c:numCache>
                <c:formatCode>0</c:formatCode>
                <c:ptCount val="25"/>
                <c:pt idx="0">
                  <c:v>18.120805369127517</c:v>
                </c:pt>
                <c:pt idx="1">
                  <c:v>5.1470588235294112</c:v>
                </c:pt>
                <c:pt idx="2">
                  <c:v>2.8571428571428572</c:v>
                </c:pt>
                <c:pt idx="3">
                  <c:v>10.37037037037037</c:v>
                </c:pt>
                <c:pt idx="4">
                  <c:v>10.236220472440944</c:v>
                </c:pt>
                <c:pt idx="5">
                  <c:v>6.5476190476190483</c:v>
                </c:pt>
                <c:pt idx="6">
                  <c:v>5.8558558558558556</c:v>
                </c:pt>
                <c:pt idx="7">
                  <c:v>3.4482758620689653</c:v>
                </c:pt>
                <c:pt idx="8">
                  <c:v>15.277777777777779</c:v>
                </c:pt>
                <c:pt idx="9">
                  <c:v>11.76470588235294</c:v>
                </c:pt>
                <c:pt idx="10">
                  <c:v>12.121212121212121</c:v>
                </c:pt>
                <c:pt idx="11">
                  <c:v>7.5144508670520231</c:v>
                </c:pt>
                <c:pt idx="12">
                  <c:v>9.0909090909090917</c:v>
                </c:pt>
                <c:pt idx="13">
                  <c:v>1.9230769230769231</c:v>
                </c:pt>
                <c:pt idx="14">
                  <c:v>22.018348623853214</c:v>
                </c:pt>
                <c:pt idx="15">
                  <c:v>16.216216216216218</c:v>
                </c:pt>
                <c:pt idx="16">
                  <c:v>17.241379310344829</c:v>
                </c:pt>
                <c:pt idx="17">
                  <c:v>14.583333333333334</c:v>
                </c:pt>
                <c:pt idx="18">
                  <c:v>10.204081632653061</c:v>
                </c:pt>
                <c:pt idx="19">
                  <c:v>5.7142857142857144</c:v>
                </c:pt>
                <c:pt idx="20">
                  <c:v>12.280701754385964</c:v>
                </c:pt>
                <c:pt idx="21">
                  <c:v>5.5555555555555554</c:v>
                </c:pt>
                <c:pt idx="22">
                  <c:v>10.51625239005736</c:v>
                </c:pt>
                <c:pt idx="23">
                  <c:v>8.8726513569937371</c:v>
                </c:pt>
                <c:pt idx="2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CCC-414F-B0FD-46A5145527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9_NY.xlsx]Data'!$H$51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BF9-4FC2-9EB9-0523E872D0D7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BF9-4FC2-9EB9-0523E872D0D7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CBF9-4FC2-9EB9-0523E872D0D7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BF9-4FC2-9EB9-0523E872D0D7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BF9-4FC2-9EB9-0523E872D0D7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BF9-4FC2-9EB9-0523E872D0D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9_NY.xlsx]Data'!$I$50:$AG$50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9_NY.xlsx]Data'!$I$51:$AG$51</c:f>
              <c:numCache>
                <c:formatCode>0</c:formatCode>
                <c:ptCount val="25"/>
                <c:pt idx="0">
                  <c:v>7.0175438596491224</c:v>
                </c:pt>
                <c:pt idx="1">
                  <c:v>10.687022900763358</c:v>
                </c:pt>
                <c:pt idx="2">
                  <c:v>18.75</c:v>
                </c:pt>
                <c:pt idx="3">
                  <c:v>10.784313725490197</c:v>
                </c:pt>
                <c:pt idx="4">
                  <c:v>19.607843137254903</c:v>
                </c:pt>
                <c:pt idx="5">
                  <c:v>15.333333333333332</c:v>
                </c:pt>
                <c:pt idx="6">
                  <c:v>12.385321100917432</c:v>
                </c:pt>
                <c:pt idx="7">
                  <c:v>20.689655172413794</c:v>
                </c:pt>
                <c:pt idx="8">
                  <c:v>26.315789473684209</c:v>
                </c:pt>
                <c:pt idx="9">
                  <c:v>6.4516129032258061</c:v>
                </c:pt>
                <c:pt idx="10">
                  <c:v>30.952380952380953</c:v>
                </c:pt>
                <c:pt idx="11">
                  <c:v>25</c:v>
                </c:pt>
                <c:pt idx="12">
                  <c:v>6.9767441860465116</c:v>
                </c:pt>
                <c:pt idx="13">
                  <c:v>21.212121212121211</c:v>
                </c:pt>
                <c:pt idx="14">
                  <c:v>7.1428571428571423</c:v>
                </c:pt>
                <c:pt idx="15">
                  <c:v>7.3170731707317067</c:v>
                </c:pt>
                <c:pt idx="16">
                  <c:v>9.5238095238095237</c:v>
                </c:pt>
                <c:pt idx="17">
                  <c:v>5.1282051282051277</c:v>
                </c:pt>
                <c:pt idx="18">
                  <c:v>8.4745762711864394</c:v>
                </c:pt>
                <c:pt idx="19">
                  <c:v>46.875</c:v>
                </c:pt>
                <c:pt idx="20">
                  <c:v>7.1428571428571423</c:v>
                </c:pt>
                <c:pt idx="21">
                  <c:v>5.5555555555555554</c:v>
                </c:pt>
                <c:pt idx="22">
                  <c:v>14.554510237963475</c:v>
                </c:pt>
                <c:pt idx="23">
                  <c:v>4.8114434330299094</c:v>
                </c:pt>
                <c:pt idx="24">
                  <c:v>11.645962732919255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F9-4FC2-9EB9-0523E872D0D7}"/>
            </c:ext>
          </c:extLst>
        </c:ser>
        <c:ser>
          <c:idx val="1"/>
          <c:order val="1"/>
          <c:tx>
            <c:strRef>
              <c:f>'[Droger 9_NY.xlsx]Data'!$H$52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BF9-4FC2-9EB9-0523E872D0D7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BF9-4FC2-9EB9-0523E872D0D7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CBF9-4FC2-9EB9-0523E872D0D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9_NY.xlsx]Data'!$I$50:$AG$50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9_NY.xlsx]Data'!$I$52:$AG$52</c:f>
              <c:numCache>
                <c:formatCode>0</c:formatCode>
                <c:ptCount val="25"/>
                <c:pt idx="0">
                  <c:v>9.3959731543624159</c:v>
                </c:pt>
                <c:pt idx="1">
                  <c:v>9.5588235294117645</c:v>
                </c:pt>
                <c:pt idx="2">
                  <c:v>15.714285714285714</c:v>
                </c:pt>
                <c:pt idx="3">
                  <c:v>14.074074074074074</c:v>
                </c:pt>
                <c:pt idx="4">
                  <c:v>14.960629921259844</c:v>
                </c:pt>
                <c:pt idx="5">
                  <c:v>17.261904761904763</c:v>
                </c:pt>
                <c:pt idx="6">
                  <c:v>8.5585585585585591</c:v>
                </c:pt>
                <c:pt idx="7">
                  <c:v>24.137931034482758</c:v>
                </c:pt>
                <c:pt idx="8">
                  <c:v>23.611111111111111</c:v>
                </c:pt>
                <c:pt idx="9">
                  <c:v>17.647058823529413</c:v>
                </c:pt>
                <c:pt idx="10">
                  <c:v>32.323232323232325</c:v>
                </c:pt>
                <c:pt idx="11">
                  <c:v>17.341040462427745</c:v>
                </c:pt>
                <c:pt idx="12">
                  <c:v>1.8181818181818181</c:v>
                </c:pt>
                <c:pt idx="13">
                  <c:v>13.461538461538462</c:v>
                </c:pt>
                <c:pt idx="14">
                  <c:v>7.3394495412844041</c:v>
                </c:pt>
                <c:pt idx="15">
                  <c:v>5.4054054054054053</c:v>
                </c:pt>
                <c:pt idx="16">
                  <c:v>3.4482758620689653</c:v>
                </c:pt>
                <c:pt idx="17">
                  <c:v>8.3333333333333321</c:v>
                </c:pt>
                <c:pt idx="18">
                  <c:v>14.285714285714285</c:v>
                </c:pt>
                <c:pt idx="19">
                  <c:v>40</c:v>
                </c:pt>
                <c:pt idx="20">
                  <c:v>6.140350877192982</c:v>
                </c:pt>
                <c:pt idx="21">
                  <c:v>11.111111111111111</c:v>
                </c:pt>
                <c:pt idx="22">
                  <c:v>13.145315487571702</c:v>
                </c:pt>
                <c:pt idx="23">
                  <c:v>6.0542797494780798</c:v>
                </c:pt>
                <c:pt idx="24">
                  <c:v>10.918032786885245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BF9-4FC2-9EB9-0523E872D0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9_NY.xlsx]Data'!$H$54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E6E-4033-AA7D-C3CB1D6558CE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E6E-4033-AA7D-C3CB1D6558CE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8E6E-4033-AA7D-C3CB1D6558CE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E6E-4033-AA7D-C3CB1D6558CE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E6E-4033-AA7D-C3CB1D6558CE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E6E-4033-AA7D-C3CB1D6558C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9_NY.xlsx]Data'!$I$53:$AG$53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9_NY.xlsx]Data'!$I$54:$AG$54</c:f>
              <c:numCache>
                <c:formatCode>0</c:formatCode>
                <c:ptCount val="25"/>
                <c:pt idx="0">
                  <c:v>26.315789473684209</c:v>
                </c:pt>
                <c:pt idx="1">
                  <c:v>41.221374045801525</c:v>
                </c:pt>
                <c:pt idx="2">
                  <c:v>43.75</c:v>
                </c:pt>
                <c:pt idx="3">
                  <c:v>26.47058823529412</c:v>
                </c:pt>
                <c:pt idx="4">
                  <c:v>38.235294117647058</c:v>
                </c:pt>
                <c:pt idx="5">
                  <c:v>45.333333333333329</c:v>
                </c:pt>
                <c:pt idx="6">
                  <c:v>48.165137614678898</c:v>
                </c:pt>
                <c:pt idx="7">
                  <c:v>48.275862068965516</c:v>
                </c:pt>
                <c:pt idx="8">
                  <c:v>43.859649122807014</c:v>
                </c:pt>
                <c:pt idx="9">
                  <c:v>22.58064516129032</c:v>
                </c:pt>
                <c:pt idx="10">
                  <c:v>51.19047619047619</c:v>
                </c:pt>
                <c:pt idx="11">
                  <c:v>45.625</c:v>
                </c:pt>
                <c:pt idx="12">
                  <c:v>34.883720930232556</c:v>
                </c:pt>
                <c:pt idx="13">
                  <c:v>27.27272727272727</c:v>
                </c:pt>
                <c:pt idx="14">
                  <c:v>27.551020408163261</c:v>
                </c:pt>
                <c:pt idx="15">
                  <c:v>46.341463414634148</c:v>
                </c:pt>
                <c:pt idx="16">
                  <c:v>30.158730158730158</c:v>
                </c:pt>
                <c:pt idx="17">
                  <c:v>30.76923076923077</c:v>
                </c:pt>
                <c:pt idx="18">
                  <c:v>40.677966101694921</c:v>
                </c:pt>
                <c:pt idx="19">
                  <c:v>65.625</c:v>
                </c:pt>
                <c:pt idx="20">
                  <c:v>39.795918367346935</c:v>
                </c:pt>
                <c:pt idx="21">
                  <c:v>33.333333333333329</c:v>
                </c:pt>
                <c:pt idx="22">
                  <c:v>40.011068068622023</c:v>
                </c:pt>
                <c:pt idx="23">
                  <c:v>40.182054616384917</c:v>
                </c:pt>
                <c:pt idx="24">
                  <c:v>40.062111801242231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6E-4033-AA7D-C3CB1D6558CE}"/>
            </c:ext>
          </c:extLst>
        </c:ser>
        <c:ser>
          <c:idx val="1"/>
          <c:order val="1"/>
          <c:tx>
            <c:strRef>
              <c:f>'[Droger 9_NY.xlsx]Data'!$H$55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E6E-4033-AA7D-C3CB1D6558CE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8E6E-4033-AA7D-C3CB1D6558CE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8E6E-4033-AA7D-C3CB1D6558C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9_NY.xlsx]Data'!$I$53:$AG$53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9_NY.xlsx]Data'!$I$55:$AG$55</c:f>
              <c:numCache>
                <c:formatCode>0</c:formatCode>
                <c:ptCount val="25"/>
                <c:pt idx="0">
                  <c:v>38.926174496644293</c:v>
                </c:pt>
                <c:pt idx="1">
                  <c:v>56.617647058823529</c:v>
                </c:pt>
                <c:pt idx="2">
                  <c:v>54.285714285714285</c:v>
                </c:pt>
                <c:pt idx="3">
                  <c:v>51.851851851851848</c:v>
                </c:pt>
                <c:pt idx="4">
                  <c:v>44.881889763779526</c:v>
                </c:pt>
                <c:pt idx="5">
                  <c:v>49.404761904761905</c:v>
                </c:pt>
                <c:pt idx="6">
                  <c:v>51.801801801801808</c:v>
                </c:pt>
                <c:pt idx="7">
                  <c:v>62.068965517241381</c:v>
                </c:pt>
                <c:pt idx="8">
                  <c:v>51.388888888888886</c:v>
                </c:pt>
                <c:pt idx="9">
                  <c:v>50</c:v>
                </c:pt>
                <c:pt idx="10">
                  <c:v>62.62626262626263</c:v>
                </c:pt>
                <c:pt idx="11">
                  <c:v>60.693641618497111</c:v>
                </c:pt>
                <c:pt idx="12">
                  <c:v>30.909090909090907</c:v>
                </c:pt>
                <c:pt idx="13">
                  <c:v>50</c:v>
                </c:pt>
                <c:pt idx="14">
                  <c:v>56.88073394495413</c:v>
                </c:pt>
                <c:pt idx="15">
                  <c:v>47.747747747747752</c:v>
                </c:pt>
                <c:pt idx="16">
                  <c:v>45.977011494252871</c:v>
                </c:pt>
                <c:pt idx="17">
                  <c:v>45.833333333333329</c:v>
                </c:pt>
                <c:pt idx="18">
                  <c:v>71.428571428571431</c:v>
                </c:pt>
                <c:pt idx="19">
                  <c:v>65.714285714285708</c:v>
                </c:pt>
                <c:pt idx="20">
                  <c:v>60.526315789473685</c:v>
                </c:pt>
                <c:pt idx="21">
                  <c:v>50</c:v>
                </c:pt>
                <c:pt idx="22">
                  <c:v>52.246653919694076</c:v>
                </c:pt>
                <c:pt idx="23">
                  <c:v>46.555323590814197</c:v>
                </c:pt>
                <c:pt idx="24">
                  <c:v>50.459016393442624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E6E-4033-AA7D-C3CB1D6558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9_NY.xlsx]Data'!$H$57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410-40D9-B351-E019BEB1B0F6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410-40D9-B351-E019BEB1B0F6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6410-40D9-B351-E019BEB1B0F6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410-40D9-B351-E019BEB1B0F6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410-40D9-B351-E019BEB1B0F6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410-40D9-B351-E019BEB1B0F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9_NY.xlsx]Data'!$I$56:$AG$56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9_NY.xlsx]Data'!$I$57:$AG$57</c:f>
              <c:numCache>
                <c:formatCode>0</c:formatCode>
                <c:ptCount val="25"/>
                <c:pt idx="0">
                  <c:v>5.2493438320209975</c:v>
                </c:pt>
                <c:pt idx="1">
                  <c:v>10.24390243902439</c:v>
                </c:pt>
                <c:pt idx="2">
                  <c:v>6.0975609756097562</c:v>
                </c:pt>
                <c:pt idx="3">
                  <c:v>6.7307692307692308</c:v>
                </c:pt>
                <c:pt idx="4">
                  <c:v>4.395604395604396</c:v>
                </c:pt>
                <c:pt idx="5">
                  <c:v>5.4474708171206228</c:v>
                </c:pt>
                <c:pt idx="6">
                  <c:v>3.79746835443038</c:v>
                </c:pt>
                <c:pt idx="7">
                  <c:v>7.2463768115942031</c:v>
                </c:pt>
                <c:pt idx="8">
                  <c:v>11.650485436893204</c:v>
                </c:pt>
                <c:pt idx="9">
                  <c:v>3</c:v>
                </c:pt>
                <c:pt idx="10">
                  <c:v>11.682242990654206</c:v>
                </c:pt>
                <c:pt idx="11">
                  <c:v>5.2054794520547949</c:v>
                </c:pt>
                <c:pt idx="12">
                  <c:v>8.1300813008130071</c:v>
                </c:pt>
                <c:pt idx="13">
                  <c:v>3.7735849056603774</c:v>
                </c:pt>
                <c:pt idx="14">
                  <c:v>3.9886039886039883</c:v>
                </c:pt>
                <c:pt idx="15">
                  <c:v>6.3106796116504853</c:v>
                </c:pt>
                <c:pt idx="16">
                  <c:v>5.5248618784530388</c:v>
                </c:pt>
                <c:pt idx="17">
                  <c:v>1.7094017094017095</c:v>
                </c:pt>
                <c:pt idx="18">
                  <c:v>7.096774193548387</c:v>
                </c:pt>
                <c:pt idx="19">
                  <c:v>1.7241379310344827</c:v>
                </c:pt>
                <c:pt idx="20">
                  <c:v>5.078125</c:v>
                </c:pt>
                <c:pt idx="21">
                  <c:v>4.8192771084337354</c:v>
                </c:pt>
                <c:pt idx="22">
                  <c:v>5.7544476169558534</c:v>
                </c:pt>
                <c:pt idx="23">
                  <c:v>5.0575657894736841</c:v>
                </c:pt>
                <c:pt idx="24">
                  <c:v>5.5118110236220472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10-40D9-B351-E019BEB1B0F6}"/>
            </c:ext>
          </c:extLst>
        </c:ser>
        <c:ser>
          <c:idx val="1"/>
          <c:order val="1"/>
          <c:tx>
            <c:strRef>
              <c:f>'[Droger 9_NY.xlsx]Data'!$H$58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410-40D9-B351-E019BEB1B0F6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410-40D9-B351-E019BEB1B0F6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6410-40D9-B351-E019BEB1B0F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9_NY.xlsx]Data'!$I$56:$AG$56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9_NY.xlsx]Data'!$I$58:$AG$58</c:f>
              <c:numCache>
                <c:formatCode>0</c:formatCode>
                <c:ptCount val="25"/>
                <c:pt idx="0">
                  <c:v>9.9706744868035191</c:v>
                </c:pt>
                <c:pt idx="1">
                  <c:v>15.343915343915343</c:v>
                </c:pt>
                <c:pt idx="2">
                  <c:v>10.48951048951049</c:v>
                </c:pt>
                <c:pt idx="3">
                  <c:v>4.234527687296417</c:v>
                </c:pt>
                <c:pt idx="4">
                  <c:v>11.24031007751938</c:v>
                </c:pt>
                <c:pt idx="5">
                  <c:v>6.8825910931174086</c:v>
                </c:pt>
                <c:pt idx="6">
                  <c:v>7.2805139186295502</c:v>
                </c:pt>
                <c:pt idx="7">
                  <c:v>16.949152542372879</c:v>
                </c:pt>
                <c:pt idx="8">
                  <c:v>19.672131147540984</c:v>
                </c:pt>
                <c:pt idx="9">
                  <c:v>3.79746835443038</c:v>
                </c:pt>
                <c:pt idx="10">
                  <c:v>15.492957746478872</c:v>
                </c:pt>
                <c:pt idx="11">
                  <c:v>9.577464788732394</c:v>
                </c:pt>
                <c:pt idx="12">
                  <c:v>6.2992125984251963</c:v>
                </c:pt>
                <c:pt idx="13">
                  <c:v>3.278688524590164</c:v>
                </c:pt>
                <c:pt idx="14">
                  <c:v>3.2835820895522385</c:v>
                </c:pt>
                <c:pt idx="15">
                  <c:v>8</c:v>
                </c:pt>
                <c:pt idx="16">
                  <c:v>8.3798882681564244</c:v>
                </c:pt>
                <c:pt idx="17">
                  <c:v>3.3613445378151261</c:v>
                </c:pt>
                <c:pt idx="18">
                  <c:v>5.9259259259259265</c:v>
                </c:pt>
                <c:pt idx="19">
                  <c:v>14.516129032258066</c:v>
                </c:pt>
                <c:pt idx="20">
                  <c:v>8.0508474576271176</c:v>
                </c:pt>
                <c:pt idx="21">
                  <c:v>1.5625</c:v>
                </c:pt>
                <c:pt idx="22">
                  <c:v>8.4881853636155071</c:v>
                </c:pt>
                <c:pt idx="23">
                  <c:v>9.9517755370451564</c:v>
                </c:pt>
                <c:pt idx="24">
                  <c:v>8.9909638554216862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410-40D9-B351-E019BEB1B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9_NY.xlsx]Data'!$H$60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373-4928-B419-4BAD1A634BFF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373-4928-B419-4BAD1A634BFF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7373-4928-B419-4BAD1A634BFF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7373-4928-B419-4BAD1A634BFF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373-4928-B419-4BAD1A634BFF}"/>
                </c:ext>
              </c:extLst>
            </c:dLbl>
            <c:dLbl>
              <c:idx val="24"/>
              <c:layout>
                <c:manualLayout>
                  <c:x val="-2.7777777777778798E-3"/>
                  <c:y val="1.01958895311496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73-4928-B419-4BAD1A634BF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9_NY.xlsx]Data'!$I$59:$AG$59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9_NY.xlsx]Data'!$I$60:$AG$60</c:f>
              <c:numCache>
                <c:formatCode>0</c:formatCode>
                <c:ptCount val="25"/>
                <c:pt idx="0">
                  <c:v>3.9548022598870061</c:v>
                </c:pt>
                <c:pt idx="1">
                  <c:v>2.5641025641025639</c:v>
                </c:pt>
                <c:pt idx="2">
                  <c:v>4.5454545454545459</c:v>
                </c:pt>
                <c:pt idx="3">
                  <c:v>6.666666666666667</c:v>
                </c:pt>
                <c:pt idx="4">
                  <c:v>2.6119402985074625</c:v>
                </c:pt>
                <c:pt idx="5">
                  <c:v>3.6585365853658534</c:v>
                </c:pt>
                <c:pt idx="6">
                  <c:v>4.7826086956521738</c:v>
                </c:pt>
                <c:pt idx="7">
                  <c:v>1.7241379310344827</c:v>
                </c:pt>
                <c:pt idx="8">
                  <c:v>4.9504950495049505</c:v>
                </c:pt>
                <c:pt idx="9">
                  <c:v>2.0618556701030926</c:v>
                </c:pt>
                <c:pt idx="10">
                  <c:v>7.389162561576355</c:v>
                </c:pt>
                <c:pt idx="11">
                  <c:v>3.1976744186046515</c:v>
                </c:pt>
                <c:pt idx="12">
                  <c:v>4.2016806722689077</c:v>
                </c:pt>
                <c:pt idx="13">
                  <c:v>2.0202020202020203</c:v>
                </c:pt>
                <c:pt idx="14">
                  <c:v>4.4303797468354427</c:v>
                </c:pt>
                <c:pt idx="15">
                  <c:v>5.1546391752577314</c:v>
                </c:pt>
                <c:pt idx="16">
                  <c:v>7.6923076923076925</c:v>
                </c:pt>
                <c:pt idx="17">
                  <c:v>2.7027027027027026</c:v>
                </c:pt>
                <c:pt idx="18">
                  <c:v>7.4829931972789119</c:v>
                </c:pt>
                <c:pt idx="19">
                  <c:v>0</c:v>
                </c:pt>
                <c:pt idx="20">
                  <c:v>3.7037037037037033</c:v>
                </c:pt>
                <c:pt idx="21">
                  <c:v>3.75</c:v>
                </c:pt>
                <c:pt idx="22">
                  <c:v>4.3498488020469877</c:v>
                </c:pt>
                <c:pt idx="23">
                  <c:v>4.0399652476107732</c:v>
                </c:pt>
                <c:pt idx="24">
                  <c:v>4.2417815482502652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73-4928-B419-4BAD1A634BFF}"/>
            </c:ext>
          </c:extLst>
        </c:ser>
        <c:ser>
          <c:idx val="1"/>
          <c:order val="1"/>
          <c:tx>
            <c:strRef>
              <c:f>'[Droger 9_NY.xlsx]Data'!$H$61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373-4928-B419-4BAD1A634BFF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373-4928-B419-4BAD1A634BFF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7373-4928-B419-4BAD1A634BF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9_NY.xlsx]Data'!$I$59:$AG$59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9_NY.xlsx]Data'!$I$61:$AG$61</c:f>
              <c:numCache>
                <c:formatCode>0</c:formatCode>
                <c:ptCount val="25"/>
                <c:pt idx="0">
                  <c:v>7.3717948717948723</c:v>
                </c:pt>
                <c:pt idx="1">
                  <c:v>4.8128342245989302</c:v>
                </c:pt>
                <c:pt idx="2">
                  <c:v>7.7464788732394361</c:v>
                </c:pt>
                <c:pt idx="3">
                  <c:v>5.2631578947368416</c:v>
                </c:pt>
                <c:pt idx="4">
                  <c:v>3.1872509960159361</c:v>
                </c:pt>
                <c:pt idx="5">
                  <c:v>4.1666666666666661</c:v>
                </c:pt>
                <c:pt idx="6">
                  <c:v>3.5010940919037199</c:v>
                </c:pt>
                <c:pt idx="7">
                  <c:v>6.7796610169491522</c:v>
                </c:pt>
                <c:pt idx="8">
                  <c:v>12.396694214876034</c:v>
                </c:pt>
                <c:pt idx="9">
                  <c:v>2.5641025641025639</c:v>
                </c:pt>
                <c:pt idx="10">
                  <c:v>4.8309178743961354</c:v>
                </c:pt>
                <c:pt idx="11">
                  <c:v>3.1609195402298855</c:v>
                </c:pt>
                <c:pt idx="12">
                  <c:v>5.6000000000000005</c:v>
                </c:pt>
                <c:pt idx="13">
                  <c:v>2.5</c:v>
                </c:pt>
                <c:pt idx="14">
                  <c:v>4.4444444444444446</c:v>
                </c:pt>
                <c:pt idx="15">
                  <c:v>7.291666666666667</c:v>
                </c:pt>
                <c:pt idx="16">
                  <c:v>8.5714285714285712</c:v>
                </c:pt>
                <c:pt idx="17">
                  <c:v>5.1282051282051277</c:v>
                </c:pt>
                <c:pt idx="18">
                  <c:v>2.2900763358778624</c:v>
                </c:pt>
                <c:pt idx="19">
                  <c:v>3.3333333333333335</c:v>
                </c:pt>
                <c:pt idx="20">
                  <c:v>6.140350877192982</c:v>
                </c:pt>
                <c:pt idx="21">
                  <c:v>3.3898305084745761</c:v>
                </c:pt>
                <c:pt idx="22">
                  <c:v>5.0843430743644573</c:v>
                </c:pt>
                <c:pt idx="23">
                  <c:v>5.8930190389845878</c:v>
                </c:pt>
                <c:pt idx="24">
                  <c:v>5.3624318004676539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373-4928-B419-4BAD1A634B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9_NY.xlsx]Data'!$H$63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DF1-42E5-8262-1321D7E816D6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DF1-42E5-8262-1321D7E816D6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9DF1-42E5-8262-1321D7E816D6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DF1-42E5-8262-1321D7E816D6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DF1-42E5-8262-1321D7E816D6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DF1-42E5-8262-1321D7E816D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9_NY.xlsx]Data'!$I$62:$AG$62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9_NY.xlsx]Data'!$I$63:$AG$63</c:f>
              <c:numCache>
                <c:formatCode>0</c:formatCode>
                <c:ptCount val="25"/>
                <c:pt idx="0">
                  <c:v>8.7193460490463206</c:v>
                </c:pt>
                <c:pt idx="1">
                  <c:v>25</c:v>
                </c:pt>
                <c:pt idx="2">
                  <c:v>11.728395061728394</c:v>
                </c:pt>
                <c:pt idx="3">
                  <c:v>15.100671140939598</c:v>
                </c:pt>
                <c:pt idx="4">
                  <c:v>4.8507462686567164</c:v>
                </c:pt>
                <c:pt idx="5">
                  <c:v>12.698412698412698</c:v>
                </c:pt>
                <c:pt idx="6">
                  <c:v>11.255411255411255</c:v>
                </c:pt>
                <c:pt idx="7">
                  <c:v>13.432835820895523</c:v>
                </c:pt>
                <c:pt idx="8">
                  <c:v>10.1010101010101</c:v>
                </c:pt>
                <c:pt idx="9">
                  <c:v>7.0000000000000009</c:v>
                </c:pt>
                <c:pt idx="10">
                  <c:v>7.2115384615384608</c:v>
                </c:pt>
                <c:pt idx="11">
                  <c:v>9.0140845070422539</c:v>
                </c:pt>
                <c:pt idx="12">
                  <c:v>18.181818181818183</c:v>
                </c:pt>
                <c:pt idx="13">
                  <c:v>3.0303030303030303</c:v>
                </c:pt>
                <c:pt idx="14">
                  <c:v>4.4642857142857144</c:v>
                </c:pt>
                <c:pt idx="15">
                  <c:v>9.9502487562189064</c:v>
                </c:pt>
                <c:pt idx="16">
                  <c:v>12.716763005780345</c:v>
                </c:pt>
                <c:pt idx="17">
                  <c:v>5.2173913043478262</c:v>
                </c:pt>
                <c:pt idx="18">
                  <c:v>14.000000000000002</c:v>
                </c:pt>
                <c:pt idx="19">
                  <c:v>9.0909090909090917</c:v>
                </c:pt>
                <c:pt idx="20">
                  <c:v>10.714285714285714</c:v>
                </c:pt>
                <c:pt idx="21">
                  <c:v>8.8607594936708853</c:v>
                </c:pt>
                <c:pt idx="22">
                  <c:v>10.500113147770989</c:v>
                </c:pt>
                <c:pt idx="23">
                  <c:v>12.275449101796406</c:v>
                </c:pt>
                <c:pt idx="24">
                  <c:v>11.114399881604262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F1-42E5-8262-1321D7E816D6}"/>
            </c:ext>
          </c:extLst>
        </c:ser>
        <c:ser>
          <c:idx val="1"/>
          <c:order val="1"/>
          <c:tx>
            <c:strRef>
              <c:f>'[Droger 9_NY.xlsx]Data'!$H$64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DF1-42E5-8262-1321D7E816D6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DF1-42E5-8262-1321D7E816D6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9DF1-42E5-8262-1321D7E816D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9_NY.xlsx]Data'!$I$62:$AG$62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9_NY.xlsx]Data'!$I$64:$AG$64</c:f>
              <c:numCache>
                <c:formatCode>0</c:formatCode>
                <c:ptCount val="25"/>
                <c:pt idx="0">
                  <c:v>9.3939393939393927</c:v>
                </c:pt>
                <c:pt idx="1">
                  <c:v>10.21505376344086</c:v>
                </c:pt>
                <c:pt idx="2">
                  <c:v>6.3829787234042552</c:v>
                </c:pt>
                <c:pt idx="3">
                  <c:v>6.7340067340067336</c:v>
                </c:pt>
                <c:pt idx="4">
                  <c:v>3.9682539682539679</c:v>
                </c:pt>
                <c:pt idx="5">
                  <c:v>10.2880658436214</c:v>
                </c:pt>
                <c:pt idx="6">
                  <c:v>5.6034482758620694</c:v>
                </c:pt>
                <c:pt idx="7">
                  <c:v>3.3898305084745761</c:v>
                </c:pt>
                <c:pt idx="8">
                  <c:v>10.743801652892563</c:v>
                </c:pt>
                <c:pt idx="9">
                  <c:v>3.79746835443038</c:v>
                </c:pt>
                <c:pt idx="10">
                  <c:v>8.0568720379146921</c:v>
                </c:pt>
                <c:pt idx="11">
                  <c:v>4.2979942693409736</c:v>
                </c:pt>
                <c:pt idx="12">
                  <c:v>7.2580645161290329</c:v>
                </c:pt>
                <c:pt idx="13">
                  <c:v>2.459016393442623</c:v>
                </c:pt>
                <c:pt idx="14">
                  <c:v>3.9156626506024099</c:v>
                </c:pt>
                <c:pt idx="15">
                  <c:v>9.2307692307692317</c:v>
                </c:pt>
                <c:pt idx="16">
                  <c:v>6.3218390804597711</c:v>
                </c:pt>
                <c:pt idx="17">
                  <c:v>6.8376068376068382</c:v>
                </c:pt>
                <c:pt idx="18">
                  <c:v>6.7164179104477615</c:v>
                </c:pt>
                <c:pt idx="19">
                  <c:v>10.16949152542373</c:v>
                </c:pt>
                <c:pt idx="20">
                  <c:v>8.5106382978723403</c:v>
                </c:pt>
                <c:pt idx="21">
                  <c:v>6.666666666666667</c:v>
                </c:pt>
                <c:pt idx="22">
                  <c:v>6.7927170868347337</c:v>
                </c:pt>
                <c:pt idx="23">
                  <c:v>8.7443946188340806</c:v>
                </c:pt>
                <c:pt idx="24">
                  <c:v>7.4608535462081669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DF1-42E5-8262-1321D7E816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9_NY.xlsx]Data'!$H$15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865-4FC0-8579-AD473D35660B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865-4FC0-8579-AD473D35660B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8865-4FC0-8579-AD473D35660B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865-4FC0-8579-AD473D35660B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865-4FC0-8579-AD473D35660B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865-4FC0-8579-AD473D35660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9_NY.xlsx]Data'!$I$14:$AG$14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9_NY.xlsx]Data'!$I$15:$AG$15</c:f>
              <c:numCache>
                <c:formatCode>0</c:formatCode>
                <c:ptCount val="25"/>
                <c:pt idx="0">
                  <c:v>7.3369565217391308</c:v>
                </c:pt>
                <c:pt idx="1">
                  <c:v>19</c:v>
                </c:pt>
                <c:pt idx="2">
                  <c:v>11.801242236024844</c:v>
                </c:pt>
                <c:pt idx="3">
                  <c:v>10.197368421052632</c:v>
                </c:pt>
                <c:pt idx="4">
                  <c:v>6.0150375939849621</c:v>
                </c:pt>
                <c:pt idx="5">
                  <c:v>13.944223107569719</c:v>
                </c:pt>
                <c:pt idx="6">
                  <c:v>12.660944206008583</c:v>
                </c:pt>
                <c:pt idx="7">
                  <c:v>12.5</c:v>
                </c:pt>
                <c:pt idx="8">
                  <c:v>13.725490196078432</c:v>
                </c:pt>
                <c:pt idx="9">
                  <c:v>5.1020408163265305</c:v>
                </c:pt>
                <c:pt idx="10">
                  <c:v>5.1886792452830193</c:v>
                </c:pt>
                <c:pt idx="11">
                  <c:v>9.5505617977528079</c:v>
                </c:pt>
                <c:pt idx="12">
                  <c:v>7.3170731707317067</c:v>
                </c:pt>
                <c:pt idx="13">
                  <c:v>4.0404040404040407</c:v>
                </c:pt>
                <c:pt idx="14">
                  <c:v>6.3829787234042552</c:v>
                </c:pt>
                <c:pt idx="15">
                  <c:v>10.344827586206897</c:v>
                </c:pt>
                <c:pt idx="16">
                  <c:v>5.6497175141242941</c:v>
                </c:pt>
                <c:pt idx="17">
                  <c:v>6.0869565217391308</c:v>
                </c:pt>
                <c:pt idx="18">
                  <c:v>13.815789473684212</c:v>
                </c:pt>
                <c:pt idx="19">
                  <c:v>10.526315789473683</c:v>
                </c:pt>
                <c:pt idx="20">
                  <c:v>16.46586345381526</c:v>
                </c:pt>
                <c:pt idx="21">
                  <c:v>2.5</c:v>
                </c:pt>
                <c:pt idx="22">
                  <c:v>9.9052346570397116</c:v>
                </c:pt>
                <c:pt idx="23">
                  <c:v>8.0118694362017813</c:v>
                </c:pt>
                <c:pt idx="24">
                  <c:v>9.2475335002208805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65-4FC0-8579-AD473D35660B}"/>
            </c:ext>
          </c:extLst>
        </c:ser>
        <c:ser>
          <c:idx val="1"/>
          <c:order val="1"/>
          <c:tx>
            <c:strRef>
              <c:f>'[Droger 9_NY.xlsx]Data'!$H$16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865-4FC0-8579-AD473D35660B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8865-4FC0-8579-AD473D35660B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8865-4FC0-8579-AD473D35660B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9_NY.xlsx]Data'!$I$14:$AG$14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9_NY.xlsx]Data'!$I$16:$AG$16</c:f>
              <c:numCache>
                <c:formatCode>0</c:formatCode>
                <c:ptCount val="25"/>
                <c:pt idx="0">
                  <c:v>0.61538461538461542</c:v>
                </c:pt>
                <c:pt idx="1">
                  <c:v>0.53191489361702127</c:v>
                </c:pt>
                <c:pt idx="2">
                  <c:v>0.71942446043165476</c:v>
                </c:pt>
                <c:pt idx="3">
                  <c:v>0.66889632107023411</c:v>
                </c:pt>
                <c:pt idx="4">
                  <c:v>0</c:v>
                </c:pt>
                <c:pt idx="5">
                  <c:v>0</c:v>
                </c:pt>
                <c:pt idx="6">
                  <c:v>0.86956521739130432</c:v>
                </c:pt>
                <c:pt idx="7">
                  <c:v>0</c:v>
                </c:pt>
                <c:pt idx="8">
                  <c:v>2.5</c:v>
                </c:pt>
                <c:pt idx="9">
                  <c:v>0</c:v>
                </c:pt>
                <c:pt idx="10">
                  <c:v>0.48309178743961351</c:v>
                </c:pt>
                <c:pt idx="11">
                  <c:v>0</c:v>
                </c:pt>
                <c:pt idx="12">
                  <c:v>0.82644628099173556</c:v>
                </c:pt>
                <c:pt idx="13">
                  <c:v>0</c:v>
                </c:pt>
                <c:pt idx="14">
                  <c:v>0.91463414634146334</c:v>
                </c:pt>
                <c:pt idx="15">
                  <c:v>0.51020408163265307</c:v>
                </c:pt>
                <c:pt idx="16">
                  <c:v>1.1494252873563218</c:v>
                </c:pt>
                <c:pt idx="17">
                  <c:v>0.84745762711864403</c:v>
                </c:pt>
                <c:pt idx="18">
                  <c:v>0</c:v>
                </c:pt>
                <c:pt idx="19">
                  <c:v>1.639344262295082</c:v>
                </c:pt>
                <c:pt idx="20">
                  <c:v>0.84745762711864403</c:v>
                </c:pt>
                <c:pt idx="21">
                  <c:v>3.3333333333333335</c:v>
                </c:pt>
                <c:pt idx="22">
                  <c:v>0.63187456119822139</c:v>
                </c:pt>
                <c:pt idx="23">
                  <c:v>0.7142857142857143</c:v>
                </c:pt>
                <c:pt idx="24">
                  <c:v>0.66021802548748665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865-4FC0-8579-AD473D356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9_NY.xlsx]Data'!$H$66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602-4A37-AB84-4C2AC9499D0E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602-4A37-AB84-4C2AC9499D0E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D602-4A37-AB84-4C2AC9499D0E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602-4A37-AB84-4C2AC9499D0E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602-4A37-AB84-4C2AC9499D0E}"/>
                </c:ext>
              </c:extLst>
            </c:dLbl>
            <c:dLbl>
              <c:idx val="24"/>
              <c:layout>
                <c:manualLayout>
                  <c:x val="-2.7777777777778798E-3"/>
                  <c:y val="9.263969171483548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02-4A37-AB84-4C2AC9499D0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9_NY.xlsx]Data'!$I$65:$AG$65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9_NY.xlsx]Data'!$I$66:$AG$66</c:f>
              <c:numCache>
                <c:formatCode>0</c:formatCode>
                <c:ptCount val="25"/>
                <c:pt idx="0">
                  <c:v>2.6455026455026456</c:v>
                </c:pt>
                <c:pt idx="1">
                  <c:v>12.376237623762377</c:v>
                </c:pt>
                <c:pt idx="2">
                  <c:v>6.0975609756097562</c:v>
                </c:pt>
                <c:pt idx="3">
                  <c:v>4.5901639344262293</c:v>
                </c:pt>
                <c:pt idx="4">
                  <c:v>1.8382352941176472</c:v>
                </c:pt>
                <c:pt idx="5">
                  <c:v>4.3137254901960782</c:v>
                </c:pt>
                <c:pt idx="6">
                  <c:v>3.8216560509554141</c:v>
                </c:pt>
                <c:pt idx="7">
                  <c:v>10.144927536231885</c:v>
                </c:pt>
                <c:pt idx="8">
                  <c:v>1.9417475728155338</c:v>
                </c:pt>
                <c:pt idx="9">
                  <c:v>1</c:v>
                </c:pt>
                <c:pt idx="10">
                  <c:v>4.2056074766355138</c:v>
                </c:pt>
                <c:pt idx="11">
                  <c:v>2.7548209366391188</c:v>
                </c:pt>
                <c:pt idx="12">
                  <c:v>9.1666666666666661</c:v>
                </c:pt>
                <c:pt idx="13">
                  <c:v>0</c:v>
                </c:pt>
                <c:pt idx="14">
                  <c:v>1.7191977077363898</c:v>
                </c:pt>
                <c:pt idx="15">
                  <c:v>3.4313725490196081</c:v>
                </c:pt>
                <c:pt idx="16">
                  <c:v>6.1452513966480442</c:v>
                </c:pt>
                <c:pt idx="17">
                  <c:v>0.85470085470085477</c:v>
                </c:pt>
                <c:pt idx="18">
                  <c:v>6.4935064935064926</c:v>
                </c:pt>
                <c:pt idx="19">
                  <c:v>5.1724137931034484</c:v>
                </c:pt>
                <c:pt idx="20">
                  <c:v>4.296875</c:v>
                </c:pt>
                <c:pt idx="21">
                  <c:v>3.6585365853658534</c:v>
                </c:pt>
                <c:pt idx="22">
                  <c:v>4.0938260677140956</c:v>
                </c:pt>
                <c:pt idx="23">
                  <c:v>4.9771878888428036</c:v>
                </c:pt>
                <c:pt idx="24">
                  <c:v>4.4011544011544013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02-4A37-AB84-4C2AC9499D0E}"/>
            </c:ext>
          </c:extLst>
        </c:ser>
        <c:ser>
          <c:idx val="1"/>
          <c:order val="1"/>
          <c:tx>
            <c:strRef>
              <c:f>'[Droger 9_NY.xlsx]Data'!$H$67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602-4A37-AB84-4C2AC9499D0E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D602-4A37-AB84-4C2AC9499D0E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D602-4A37-AB84-4C2AC9499D0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9_NY.xlsx]Data'!$I$65:$AG$65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9_NY.xlsx]Data'!$I$67:$AG$67</c:f>
              <c:numCache>
                <c:formatCode>0</c:formatCode>
                <c:ptCount val="25"/>
                <c:pt idx="0">
                  <c:v>2.3738872403560833</c:v>
                </c:pt>
                <c:pt idx="1">
                  <c:v>4.7872340425531918</c:v>
                </c:pt>
                <c:pt idx="2">
                  <c:v>2.7972027972027971</c:v>
                </c:pt>
                <c:pt idx="3">
                  <c:v>2.6143790849673203</c:v>
                </c:pt>
                <c:pt idx="4">
                  <c:v>0.38759689922480622</c:v>
                </c:pt>
                <c:pt idx="5">
                  <c:v>3.6585365853658534</c:v>
                </c:pt>
                <c:pt idx="6">
                  <c:v>1.9313304721030045</c:v>
                </c:pt>
                <c:pt idx="7">
                  <c:v>1.6949152542372881</c:v>
                </c:pt>
                <c:pt idx="8">
                  <c:v>4.0983606557377046</c:v>
                </c:pt>
                <c:pt idx="9">
                  <c:v>2.5316455696202533</c:v>
                </c:pt>
                <c:pt idx="10">
                  <c:v>3.7735849056603774</c:v>
                </c:pt>
                <c:pt idx="11">
                  <c:v>0.28328611898016998</c:v>
                </c:pt>
                <c:pt idx="12">
                  <c:v>3.1746031746031744</c:v>
                </c:pt>
                <c:pt idx="13">
                  <c:v>1.639344262295082</c:v>
                </c:pt>
                <c:pt idx="14">
                  <c:v>1.4970059880239521</c:v>
                </c:pt>
                <c:pt idx="15">
                  <c:v>4.5</c:v>
                </c:pt>
                <c:pt idx="16">
                  <c:v>0.55865921787709494</c:v>
                </c:pt>
                <c:pt idx="17">
                  <c:v>3.4188034188034191</c:v>
                </c:pt>
                <c:pt idx="18">
                  <c:v>3.7037037037037033</c:v>
                </c:pt>
                <c:pt idx="19">
                  <c:v>3.225806451612903</c:v>
                </c:pt>
                <c:pt idx="20">
                  <c:v>2.9661016949152543</c:v>
                </c:pt>
                <c:pt idx="21">
                  <c:v>1.5625</c:v>
                </c:pt>
                <c:pt idx="22">
                  <c:v>2.4171270718232045</c:v>
                </c:pt>
                <c:pt idx="23">
                  <c:v>3.1332744924977938</c:v>
                </c:pt>
                <c:pt idx="24">
                  <c:v>2.6626323751891072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602-4A37-AB84-4C2AC9499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9_NY.xlsx]Data'!$H$69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741-4ED3-8A5D-DB37330CB13F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741-4ED3-8A5D-DB37330CB13F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5741-4ED3-8A5D-DB37330CB13F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741-4ED3-8A5D-DB37330CB13F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741-4ED3-8A5D-DB37330CB13F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741-4ED3-8A5D-DB37330CB13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9_NY.xlsx]Data'!$I$68:$AG$68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9_NY.xlsx]Data'!$I$69:$AG$69</c:f>
              <c:numCache>
                <c:formatCode>0</c:formatCode>
                <c:ptCount val="25"/>
                <c:pt idx="0">
                  <c:v>20.192307692307693</c:v>
                </c:pt>
                <c:pt idx="1">
                  <c:v>37.410071942446045</c:v>
                </c:pt>
                <c:pt idx="2">
                  <c:v>25.185185185185183</c:v>
                </c:pt>
                <c:pt idx="3">
                  <c:v>22.173913043478262</c:v>
                </c:pt>
                <c:pt idx="4">
                  <c:v>23.26530612244898</c:v>
                </c:pt>
                <c:pt idx="5">
                  <c:v>35</c:v>
                </c:pt>
                <c:pt idx="6">
                  <c:v>27.559055118110237</c:v>
                </c:pt>
                <c:pt idx="7">
                  <c:v>16.363636363636363</c:v>
                </c:pt>
                <c:pt idx="8">
                  <c:v>17.073170731707318</c:v>
                </c:pt>
                <c:pt idx="9">
                  <c:v>19.318181818181817</c:v>
                </c:pt>
                <c:pt idx="10">
                  <c:v>21.666666666666668</c:v>
                </c:pt>
                <c:pt idx="11">
                  <c:v>25.925925925925924</c:v>
                </c:pt>
                <c:pt idx="12">
                  <c:v>23.404255319148938</c:v>
                </c:pt>
                <c:pt idx="13">
                  <c:v>20.212765957446805</c:v>
                </c:pt>
                <c:pt idx="14">
                  <c:v>15.857605177993527</c:v>
                </c:pt>
                <c:pt idx="15">
                  <c:v>31.03448275862069</c:v>
                </c:pt>
                <c:pt idx="16">
                  <c:v>23.448275862068964</c:v>
                </c:pt>
                <c:pt idx="17">
                  <c:v>15.686274509803921</c:v>
                </c:pt>
                <c:pt idx="18">
                  <c:v>15.702479338842975</c:v>
                </c:pt>
                <c:pt idx="19">
                  <c:v>33.333333333333329</c:v>
                </c:pt>
                <c:pt idx="20">
                  <c:v>30</c:v>
                </c:pt>
                <c:pt idx="21">
                  <c:v>15.492957746478872</c:v>
                </c:pt>
                <c:pt idx="22">
                  <c:v>24.00323275862069</c:v>
                </c:pt>
                <c:pt idx="23">
                  <c:v>25.414937759336098</c:v>
                </c:pt>
                <c:pt idx="24">
                  <c:v>24.48581560283688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41-4ED3-8A5D-DB37330CB13F}"/>
            </c:ext>
          </c:extLst>
        </c:ser>
        <c:ser>
          <c:idx val="1"/>
          <c:order val="1"/>
          <c:tx>
            <c:strRef>
              <c:f>'[Droger 9_NY.xlsx]Data'!$H$70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741-4ED3-8A5D-DB37330CB13F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741-4ED3-8A5D-DB37330CB13F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5741-4ED3-8A5D-DB37330CB13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9_NY.xlsx]Data'!$I$68:$AG$68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9_NY.xlsx]Data'!$I$70:$AG$70</c:f>
              <c:numCache>
                <c:formatCode>0</c:formatCode>
                <c:ptCount val="25"/>
                <c:pt idx="0">
                  <c:v>26.838235294117645</c:v>
                </c:pt>
                <c:pt idx="1">
                  <c:v>25.827814569536422</c:v>
                </c:pt>
                <c:pt idx="2">
                  <c:v>32.558139534883722</c:v>
                </c:pt>
                <c:pt idx="3">
                  <c:v>22.30769230769231</c:v>
                </c:pt>
                <c:pt idx="4">
                  <c:v>24.107142857142858</c:v>
                </c:pt>
                <c:pt idx="5">
                  <c:v>32.487309644670049</c:v>
                </c:pt>
                <c:pt idx="6">
                  <c:v>21.813725490196077</c:v>
                </c:pt>
                <c:pt idx="7">
                  <c:v>18.518518518518519</c:v>
                </c:pt>
                <c:pt idx="8">
                  <c:v>28.71287128712871</c:v>
                </c:pt>
                <c:pt idx="9">
                  <c:v>15.068493150684931</c:v>
                </c:pt>
                <c:pt idx="10">
                  <c:v>26.486486486486488</c:v>
                </c:pt>
                <c:pt idx="11">
                  <c:v>21.518987341772153</c:v>
                </c:pt>
                <c:pt idx="12">
                  <c:v>24.324324324324326</c:v>
                </c:pt>
                <c:pt idx="13">
                  <c:v>17.094017094017094</c:v>
                </c:pt>
                <c:pt idx="14">
                  <c:v>13.712374581939798</c:v>
                </c:pt>
                <c:pt idx="15">
                  <c:v>29.629629629629626</c:v>
                </c:pt>
                <c:pt idx="16">
                  <c:v>28.666666666666668</c:v>
                </c:pt>
                <c:pt idx="17">
                  <c:v>16.346153846153847</c:v>
                </c:pt>
                <c:pt idx="18">
                  <c:v>19.130434782608695</c:v>
                </c:pt>
                <c:pt idx="19">
                  <c:v>21.568627450980394</c:v>
                </c:pt>
                <c:pt idx="20">
                  <c:v>22.277227722772277</c:v>
                </c:pt>
                <c:pt idx="21">
                  <c:v>14.545454545454545</c:v>
                </c:pt>
                <c:pt idx="22">
                  <c:v>23.233404710920773</c:v>
                </c:pt>
                <c:pt idx="23">
                  <c:v>24.753502854177476</c:v>
                </c:pt>
                <c:pt idx="24">
                  <c:v>23.750662193183825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741-4ED3-8A5D-DB37330CB1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9_NY.xlsx]Data'!$H$72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FCB-43EE-8642-495BB689BAE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FCB-43EE-8642-495BB689BAE5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6FCB-43EE-8642-495BB689BAE5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FCB-43EE-8642-495BB689BAE5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FCB-43EE-8642-495BB689BAE5}"/>
                </c:ext>
              </c:extLst>
            </c:dLbl>
            <c:dLbl>
              <c:idx val="24"/>
              <c:layout>
                <c:manualLayout>
                  <c:x val="-2.7777777777778798E-3"/>
                  <c:y val="1.14298330122030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CB-43EE-8642-495BB689BA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9_NY.xlsx]Data'!$I$71:$AG$71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9_NY.xlsx]Data'!$I$72:$AG$72</c:f>
              <c:numCache>
                <c:formatCode>0</c:formatCode>
                <c:ptCount val="25"/>
                <c:pt idx="0">
                  <c:v>6.336088154269973</c:v>
                </c:pt>
                <c:pt idx="1">
                  <c:v>4</c:v>
                </c:pt>
                <c:pt idx="2">
                  <c:v>5.0314465408805038</c:v>
                </c:pt>
                <c:pt idx="3">
                  <c:v>5.6105610561056105</c:v>
                </c:pt>
                <c:pt idx="4">
                  <c:v>2.2388059701492535</c:v>
                </c:pt>
                <c:pt idx="5">
                  <c:v>5.4901960784313726</c:v>
                </c:pt>
                <c:pt idx="6">
                  <c:v>1.9607843137254901</c:v>
                </c:pt>
                <c:pt idx="7">
                  <c:v>4.6875</c:v>
                </c:pt>
                <c:pt idx="8">
                  <c:v>4.8543689320388346</c:v>
                </c:pt>
                <c:pt idx="9">
                  <c:v>7.0707070707070701</c:v>
                </c:pt>
                <c:pt idx="10">
                  <c:v>1.4634146341463417</c:v>
                </c:pt>
                <c:pt idx="11">
                  <c:v>2.5568181818181821</c:v>
                </c:pt>
                <c:pt idx="12">
                  <c:v>6.8376068376068382</c:v>
                </c:pt>
                <c:pt idx="13">
                  <c:v>1.9607843137254901</c:v>
                </c:pt>
                <c:pt idx="14">
                  <c:v>3.6036036036036037</c:v>
                </c:pt>
                <c:pt idx="15">
                  <c:v>4.0201005025125625</c:v>
                </c:pt>
                <c:pt idx="16">
                  <c:v>5.2325581395348841</c:v>
                </c:pt>
                <c:pt idx="17">
                  <c:v>3.4782608695652173</c:v>
                </c:pt>
                <c:pt idx="18">
                  <c:v>4.6357615894039732</c:v>
                </c:pt>
                <c:pt idx="19">
                  <c:v>1.7857142857142856</c:v>
                </c:pt>
                <c:pt idx="20">
                  <c:v>6.024096385542169</c:v>
                </c:pt>
                <c:pt idx="21">
                  <c:v>2.5316455696202533</c:v>
                </c:pt>
                <c:pt idx="22">
                  <c:v>4.0881217351805592</c:v>
                </c:pt>
                <c:pt idx="23">
                  <c:v>3.7446808510638299</c:v>
                </c:pt>
                <c:pt idx="24">
                  <c:v>3.9686065452391528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CB-43EE-8642-495BB689BAE5}"/>
            </c:ext>
          </c:extLst>
        </c:ser>
        <c:ser>
          <c:idx val="1"/>
          <c:order val="1"/>
          <c:tx>
            <c:strRef>
              <c:f>'[Droger 9_NY.xlsx]Data'!$H$73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FCB-43EE-8642-495BB689BAE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FCB-43EE-8642-495BB689BAE5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6FCB-43EE-8642-495BB689BAE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9_NY.xlsx]Data'!$I$71:$AG$71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9_NY.xlsx]Data'!$I$73:$AG$73</c:f>
              <c:numCache>
                <c:formatCode>0</c:formatCode>
                <c:ptCount val="25"/>
                <c:pt idx="0">
                  <c:v>1.8237082066869299</c:v>
                </c:pt>
                <c:pt idx="1">
                  <c:v>2.6595744680851063</c:v>
                </c:pt>
                <c:pt idx="2">
                  <c:v>4.2857142857142856</c:v>
                </c:pt>
                <c:pt idx="3">
                  <c:v>0.66889632107023411</c:v>
                </c:pt>
                <c:pt idx="4">
                  <c:v>1.5810276679841897</c:v>
                </c:pt>
                <c:pt idx="5">
                  <c:v>2.904564315352697</c:v>
                </c:pt>
                <c:pt idx="6">
                  <c:v>1.7316017316017316</c:v>
                </c:pt>
                <c:pt idx="7">
                  <c:v>5.0847457627118651</c:v>
                </c:pt>
                <c:pt idx="8">
                  <c:v>3.3333333333333335</c:v>
                </c:pt>
                <c:pt idx="9">
                  <c:v>0</c:v>
                </c:pt>
                <c:pt idx="10">
                  <c:v>2.3696682464454977</c:v>
                </c:pt>
                <c:pt idx="11">
                  <c:v>1.41643059490085</c:v>
                </c:pt>
                <c:pt idx="12">
                  <c:v>0.81967213114754101</c:v>
                </c:pt>
                <c:pt idx="13">
                  <c:v>0</c:v>
                </c:pt>
                <c:pt idx="14">
                  <c:v>2.1148036253776437</c:v>
                </c:pt>
                <c:pt idx="15">
                  <c:v>3.5714285714285712</c:v>
                </c:pt>
                <c:pt idx="16">
                  <c:v>2.2857142857142856</c:v>
                </c:pt>
                <c:pt idx="17">
                  <c:v>2.6086956521739131</c:v>
                </c:pt>
                <c:pt idx="18">
                  <c:v>0.74626865671641784</c:v>
                </c:pt>
                <c:pt idx="19">
                  <c:v>5.0847457627118651</c:v>
                </c:pt>
                <c:pt idx="20">
                  <c:v>1.7094017094017095</c:v>
                </c:pt>
                <c:pt idx="21">
                  <c:v>3.3333333333333335</c:v>
                </c:pt>
                <c:pt idx="22">
                  <c:v>2.0322354590049057</c:v>
                </c:pt>
                <c:pt idx="23">
                  <c:v>2.9372496662216285</c:v>
                </c:pt>
                <c:pt idx="24">
                  <c:v>2.34375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FCB-43EE-8642-495BB689BA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9_NY.xlsx]Data'!$H$75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11C-4111-AD5A-3F4807D5615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11C-4111-AD5A-3F4807D56155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111C-4111-AD5A-3F4807D56155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11C-4111-AD5A-3F4807D56155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11C-4111-AD5A-3F4807D56155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11C-4111-AD5A-3F4807D5615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9_NY.xlsx]Data'!$I$74:$AG$74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9_NY.xlsx]Data'!$I$75:$AG$75</c:f>
              <c:numCache>
                <c:formatCode>0</c:formatCode>
                <c:ptCount val="25"/>
                <c:pt idx="0">
                  <c:v>16.298342541436465</c:v>
                </c:pt>
                <c:pt idx="1">
                  <c:v>20.5</c:v>
                </c:pt>
                <c:pt idx="2">
                  <c:v>15.723270440251572</c:v>
                </c:pt>
                <c:pt idx="3">
                  <c:v>13.513513513513514</c:v>
                </c:pt>
                <c:pt idx="4">
                  <c:v>12.359550561797752</c:v>
                </c:pt>
                <c:pt idx="5">
                  <c:v>13.888888888888889</c:v>
                </c:pt>
                <c:pt idx="6">
                  <c:v>14.317180616740089</c:v>
                </c:pt>
                <c:pt idx="7">
                  <c:v>19.047619047619047</c:v>
                </c:pt>
                <c:pt idx="8">
                  <c:v>15.306122448979592</c:v>
                </c:pt>
                <c:pt idx="9">
                  <c:v>10.416666666666668</c:v>
                </c:pt>
                <c:pt idx="10">
                  <c:v>13.930348258706468</c:v>
                </c:pt>
                <c:pt idx="11">
                  <c:v>12.146892655367232</c:v>
                </c:pt>
                <c:pt idx="12">
                  <c:v>11.475409836065573</c:v>
                </c:pt>
                <c:pt idx="13">
                  <c:v>10</c:v>
                </c:pt>
                <c:pt idx="14">
                  <c:v>16.513761467889911</c:v>
                </c:pt>
                <c:pt idx="15">
                  <c:v>16.417910447761194</c:v>
                </c:pt>
                <c:pt idx="16">
                  <c:v>18.604651162790699</c:v>
                </c:pt>
                <c:pt idx="17">
                  <c:v>16.363636363636363</c:v>
                </c:pt>
                <c:pt idx="18">
                  <c:v>13.90728476821192</c:v>
                </c:pt>
                <c:pt idx="19">
                  <c:v>24.528301886792452</c:v>
                </c:pt>
                <c:pt idx="20">
                  <c:v>23.26530612244898</c:v>
                </c:pt>
                <c:pt idx="21">
                  <c:v>26.315789473684209</c:v>
                </c:pt>
                <c:pt idx="22">
                  <c:v>15.554026152787337</c:v>
                </c:pt>
                <c:pt idx="23">
                  <c:v>15.857885615251298</c:v>
                </c:pt>
                <c:pt idx="24">
                  <c:v>15.659217039148043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1C-4111-AD5A-3F4807D56155}"/>
            </c:ext>
          </c:extLst>
        </c:ser>
        <c:ser>
          <c:idx val="1"/>
          <c:order val="1"/>
          <c:tx>
            <c:strRef>
              <c:f>'[Droger 9_NY.xlsx]Data'!$H$76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11C-4111-AD5A-3F4807D5615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11C-4111-AD5A-3F4807D56155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111C-4111-AD5A-3F4807D5615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9_NY.xlsx]Data'!$I$74:$AG$74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9_NY.xlsx]Data'!$I$76:$AG$76</c:f>
              <c:numCache>
                <c:formatCode>0</c:formatCode>
                <c:ptCount val="25"/>
                <c:pt idx="0">
                  <c:v>8.8414634146341466</c:v>
                </c:pt>
                <c:pt idx="1">
                  <c:v>5.8823529411764701</c:v>
                </c:pt>
                <c:pt idx="2">
                  <c:v>5.6737588652482271</c:v>
                </c:pt>
                <c:pt idx="3">
                  <c:v>7.1672354948805461</c:v>
                </c:pt>
                <c:pt idx="4">
                  <c:v>7.9051383399209492</c:v>
                </c:pt>
                <c:pt idx="5">
                  <c:v>9.0909090909090917</c:v>
                </c:pt>
                <c:pt idx="6">
                  <c:v>5.4347826086956523</c:v>
                </c:pt>
                <c:pt idx="7">
                  <c:v>13.793103448275861</c:v>
                </c:pt>
                <c:pt idx="8">
                  <c:v>4.1322314049586781</c:v>
                </c:pt>
                <c:pt idx="9">
                  <c:v>1.2658227848101267</c:v>
                </c:pt>
                <c:pt idx="10">
                  <c:v>6.25</c:v>
                </c:pt>
                <c:pt idx="11">
                  <c:v>6.8181818181818175</c:v>
                </c:pt>
                <c:pt idx="12">
                  <c:v>5.6000000000000005</c:v>
                </c:pt>
                <c:pt idx="13">
                  <c:v>4.1322314049586781</c:v>
                </c:pt>
                <c:pt idx="14">
                  <c:v>5.1987767584097861</c:v>
                </c:pt>
                <c:pt idx="15">
                  <c:v>5.6122448979591839</c:v>
                </c:pt>
                <c:pt idx="16">
                  <c:v>10.344827586206897</c:v>
                </c:pt>
                <c:pt idx="17">
                  <c:v>4.3103448275862073</c:v>
                </c:pt>
                <c:pt idx="18">
                  <c:v>8.2089552238805972</c:v>
                </c:pt>
                <c:pt idx="19">
                  <c:v>5</c:v>
                </c:pt>
                <c:pt idx="20">
                  <c:v>6.5217391304347823</c:v>
                </c:pt>
                <c:pt idx="21">
                  <c:v>16.666666666666664</c:v>
                </c:pt>
                <c:pt idx="22">
                  <c:v>6.7760844079718634</c:v>
                </c:pt>
                <c:pt idx="23">
                  <c:v>6.0251798561151082</c:v>
                </c:pt>
                <c:pt idx="24">
                  <c:v>6.5187239944521496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11C-4111-AD5A-3F4807D561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9_NY.xlsx]Data'!$H$78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954-49DA-BB91-034647B1FD63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954-49DA-BB91-034647B1FD63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9954-49DA-BB91-034647B1FD63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954-49DA-BB91-034647B1FD63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954-49DA-BB91-034647B1FD63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954-49DA-BB91-034647B1FD6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9_NY.xlsx]Data'!$I$77:$AG$77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9_NY.xlsx]Data'!$I$78:$AG$78</c:f>
              <c:numCache>
                <c:formatCode>0</c:formatCode>
                <c:ptCount val="25"/>
                <c:pt idx="0">
                  <c:v>20.689655172413794</c:v>
                </c:pt>
                <c:pt idx="1">
                  <c:v>26.829268292682929</c:v>
                </c:pt>
                <c:pt idx="2">
                  <c:v>43.478260869565219</c:v>
                </c:pt>
                <c:pt idx="3">
                  <c:v>23.076923076923077</c:v>
                </c:pt>
                <c:pt idx="4">
                  <c:v>15.625</c:v>
                </c:pt>
                <c:pt idx="5">
                  <c:v>24.242424242424242</c:v>
                </c:pt>
                <c:pt idx="6">
                  <c:v>28.571428571428569</c:v>
                </c:pt>
                <c:pt idx="7">
                  <c:v>16.666666666666664</c:v>
                </c:pt>
                <c:pt idx="8">
                  <c:v>26.666666666666668</c:v>
                </c:pt>
                <c:pt idx="9">
                  <c:v>20</c:v>
                </c:pt>
                <c:pt idx="10">
                  <c:v>7.6923076923076925</c:v>
                </c:pt>
                <c:pt idx="11">
                  <c:v>26.190476190476193</c:v>
                </c:pt>
                <c:pt idx="12">
                  <c:v>42.857142857142854</c:v>
                </c:pt>
                <c:pt idx="13">
                  <c:v>30</c:v>
                </c:pt>
                <c:pt idx="14">
                  <c:v>36.538461538461533</c:v>
                </c:pt>
                <c:pt idx="15">
                  <c:v>19.35483870967742</c:v>
                </c:pt>
                <c:pt idx="16">
                  <c:v>19.35483870967742</c:v>
                </c:pt>
                <c:pt idx="17">
                  <c:v>29.411764705882355</c:v>
                </c:pt>
                <c:pt idx="18">
                  <c:v>25</c:v>
                </c:pt>
                <c:pt idx="19">
                  <c:v>30.76923076923077</c:v>
                </c:pt>
                <c:pt idx="20">
                  <c:v>20</c:v>
                </c:pt>
                <c:pt idx="21">
                  <c:v>5</c:v>
                </c:pt>
                <c:pt idx="22">
                  <c:v>24.353120243531201</c:v>
                </c:pt>
                <c:pt idx="23">
                  <c:v>22.946175637393768</c:v>
                </c:pt>
                <c:pt idx="24">
                  <c:v>23.861386138613859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4-49DA-BB91-034647B1FD63}"/>
            </c:ext>
          </c:extLst>
        </c:ser>
        <c:ser>
          <c:idx val="1"/>
          <c:order val="1"/>
          <c:tx>
            <c:strRef>
              <c:f>'[Droger 9_NY.xlsx]Data'!$H$79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954-49DA-BB91-034647B1FD63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954-49DA-BB91-034647B1FD63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9954-49DA-BB91-034647B1FD6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9_NY.xlsx]Data'!$I$77:$AG$77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9_NY.xlsx]Data'!$I$79:$AG$79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4.5454545454545459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-1</c:v>
                </c:pt>
                <c:pt idx="14">
                  <c:v>20</c:v>
                </c:pt>
                <c:pt idx="15">
                  <c:v>10</c:v>
                </c:pt>
                <c:pt idx="16">
                  <c:v>0</c:v>
                </c:pt>
                <c:pt idx="17">
                  <c:v>-1</c:v>
                </c:pt>
                <c:pt idx="18">
                  <c:v>0</c:v>
                </c:pt>
                <c:pt idx="19">
                  <c:v>-1</c:v>
                </c:pt>
                <c:pt idx="20">
                  <c:v>6.666666666666667</c:v>
                </c:pt>
                <c:pt idx="21">
                  <c:v>0</c:v>
                </c:pt>
                <c:pt idx="22">
                  <c:v>2.6819923371647509</c:v>
                </c:pt>
                <c:pt idx="23">
                  <c:v>3.3057851239669422</c:v>
                </c:pt>
                <c:pt idx="24">
                  <c:v>2.8795811518324608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954-49DA-BB91-034647B1FD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9_NY.xlsx]Data'!$H$81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A3D-4760-B4C8-59139404A149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A3D-4760-B4C8-59139404A149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5A3D-4760-B4C8-59139404A149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A3D-4760-B4C8-59139404A149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A3D-4760-B4C8-59139404A149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A3D-4760-B4C8-59139404A14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9_NY.xlsx]Data'!$I$80:$AG$80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9_NY.xlsx]Data'!$I$81:$AG$81</c:f>
              <c:numCache>
                <c:formatCode>0</c:formatCode>
                <c:ptCount val="25"/>
                <c:pt idx="0">
                  <c:v>33.898305084745758</c:v>
                </c:pt>
                <c:pt idx="1">
                  <c:v>24.390243902439025</c:v>
                </c:pt>
                <c:pt idx="2">
                  <c:v>32</c:v>
                </c:pt>
                <c:pt idx="3">
                  <c:v>45</c:v>
                </c:pt>
                <c:pt idx="4">
                  <c:v>30.303030303030305</c:v>
                </c:pt>
                <c:pt idx="5">
                  <c:v>31.428571428571427</c:v>
                </c:pt>
                <c:pt idx="6">
                  <c:v>40</c:v>
                </c:pt>
                <c:pt idx="7">
                  <c:v>16.666666666666664</c:v>
                </c:pt>
                <c:pt idx="8">
                  <c:v>33.333333333333329</c:v>
                </c:pt>
                <c:pt idx="9">
                  <c:v>50</c:v>
                </c:pt>
                <c:pt idx="10">
                  <c:v>39.285714285714285</c:v>
                </c:pt>
                <c:pt idx="11">
                  <c:v>41.860465116279073</c:v>
                </c:pt>
                <c:pt idx="12">
                  <c:v>35.714285714285715</c:v>
                </c:pt>
                <c:pt idx="13">
                  <c:v>10</c:v>
                </c:pt>
                <c:pt idx="14">
                  <c:v>35.185185185185183</c:v>
                </c:pt>
                <c:pt idx="15">
                  <c:v>33.333333333333329</c:v>
                </c:pt>
                <c:pt idx="16">
                  <c:v>46.875</c:v>
                </c:pt>
                <c:pt idx="17">
                  <c:v>38.888888888888893</c:v>
                </c:pt>
                <c:pt idx="18">
                  <c:v>23.809523809523807</c:v>
                </c:pt>
                <c:pt idx="19">
                  <c:v>53.846153846153847</c:v>
                </c:pt>
                <c:pt idx="20">
                  <c:v>35.087719298245609</c:v>
                </c:pt>
                <c:pt idx="21">
                  <c:v>40</c:v>
                </c:pt>
                <c:pt idx="22">
                  <c:v>35.693215339233035</c:v>
                </c:pt>
                <c:pt idx="23">
                  <c:v>32.786885245901637</c:v>
                </c:pt>
                <c:pt idx="24">
                  <c:v>34.674329501915707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3D-4760-B4C8-59139404A149}"/>
            </c:ext>
          </c:extLst>
        </c:ser>
        <c:ser>
          <c:idx val="1"/>
          <c:order val="1"/>
          <c:tx>
            <c:strRef>
              <c:f>'[Droger 9_NY.xlsx]Data'!$H$82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A3D-4760-B4C8-59139404A149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A3D-4760-B4C8-59139404A149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5A3D-4760-B4C8-59139404A149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9_NY.xlsx]Data'!$I$80:$AG$80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9_NY.xlsx]Data'!$I$82:$AG$82</c:f>
              <c:numCache>
                <c:formatCode>0</c:formatCode>
                <c:ptCount val="25"/>
                <c:pt idx="0">
                  <c:v>10.344827586206897</c:v>
                </c:pt>
                <c:pt idx="1">
                  <c:v>0</c:v>
                </c:pt>
                <c:pt idx="2">
                  <c:v>0</c:v>
                </c:pt>
                <c:pt idx="3">
                  <c:v>19.047619047619047</c:v>
                </c:pt>
                <c:pt idx="4">
                  <c:v>10</c:v>
                </c:pt>
                <c:pt idx="5">
                  <c:v>4.5454545454545459</c:v>
                </c:pt>
                <c:pt idx="6">
                  <c:v>0</c:v>
                </c:pt>
                <c:pt idx="7">
                  <c:v>25</c:v>
                </c:pt>
                <c:pt idx="8">
                  <c:v>-1</c:v>
                </c:pt>
                <c:pt idx="9">
                  <c:v>-1</c:v>
                </c:pt>
                <c:pt idx="10">
                  <c:v>0</c:v>
                </c:pt>
                <c:pt idx="11">
                  <c:v>16.666666666666664</c:v>
                </c:pt>
                <c:pt idx="12">
                  <c:v>0</c:v>
                </c:pt>
                <c:pt idx="13">
                  <c:v>-1</c:v>
                </c:pt>
                <c:pt idx="14">
                  <c:v>0</c:v>
                </c:pt>
                <c:pt idx="15">
                  <c:v>18.181818181818183</c:v>
                </c:pt>
                <c:pt idx="16">
                  <c:v>27.777777777777779</c:v>
                </c:pt>
                <c:pt idx="17">
                  <c:v>-1</c:v>
                </c:pt>
                <c:pt idx="18">
                  <c:v>0</c:v>
                </c:pt>
                <c:pt idx="19">
                  <c:v>-1</c:v>
                </c:pt>
                <c:pt idx="20">
                  <c:v>0</c:v>
                </c:pt>
                <c:pt idx="21">
                  <c:v>0</c:v>
                </c:pt>
                <c:pt idx="22">
                  <c:v>8.3044982698961931</c:v>
                </c:pt>
                <c:pt idx="23">
                  <c:v>10.44776119402985</c:v>
                </c:pt>
                <c:pt idx="24">
                  <c:v>8.9834515366430256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A3D-4760-B4C8-59139404A1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9_NY.xlsx]Data'!$H$18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9CB-4A1C-9C84-7ABC9FEAE8AA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9CB-4A1C-9C84-7ABC9FEAE8AA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F9CB-4A1C-9C84-7ABC9FEAE8AA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9CB-4A1C-9C84-7ABC9FEAE8AA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9CB-4A1C-9C84-7ABC9FEAE8AA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9CB-4A1C-9C84-7ABC9FEAE8A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9_NY.xlsx]Data'!$I$17:$AG$17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9_NY.xlsx]Data'!$I$18:$AG$18</c:f>
              <c:numCache>
                <c:formatCode>0</c:formatCode>
                <c:ptCount val="25"/>
                <c:pt idx="0">
                  <c:v>10.220994475138122</c:v>
                </c:pt>
                <c:pt idx="1">
                  <c:v>28.499999999999996</c:v>
                </c:pt>
                <c:pt idx="2">
                  <c:v>15.384615384615385</c:v>
                </c:pt>
                <c:pt idx="3">
                  <c:v>15.614617940199334</c:v>
                </c:pt>
                <c:pt idx="4">
                  <c:v>9.0566037735849054</c:v>
                </c:pt>
                <c:pt idx="5">
                  <c:v>17.460317460317459</c:v>
                </c:pt>
                <c:pt idx="6">
                  <c:v>16.129032258064516</c:v>
                </c:pt>
                <c:pt idx="7">
                  <c:v>16.129032258064516</c:v>
                </c:pt>
                <c:pt idx="8">
                  <c:v>18.367346938775512</c:v>
                </c:pt>
                <c:pt idx="9">
                  <c:v>8.1632653061224492</c:v>
                </c:pt>
                <c:pt idx="10">
                  <c:v>9.2233009708737868</c:v>
                </c:pt>
                <c:pt idx="11">
                  <c:v>12.181303116147308</c:v>
                </c:pt>
                <c:pt idx="12">
                  <c:v>9.8360655737704921</c:v>
                </c:pt>
                <c:pt idx="13">
                  <c:v>5.1020408163265305</c:v>
                </c:pt>
                <c:pt idx="14">
                  <c:v>9.5384615384615383</c:v>
                </c:pt>
                <c:pt idx="15">
                  <c:v>12.18274111675127</c:v>
                </c:pt>
                <c:pt idx="16">
                  <c:v>11.797752808988763</c:v>
                </c:pt>
                <c:pt idx="17">
                  <c:v>8.8495575221238933</c:v>
                </c:pt>
                <c:pt idx="18">
                  <c:v>17.006802721088434</c:v>
                </c:pt>
                <c:pt idx="19">
                  <c:v>12.280701754385964</c:v>
                </c:pt>
                <c:pt idx="20">
                  <c:v>19.02834008097166</c:v>
                </c:pt>
                <c:pt idx="21">
                  <c:v>7.5</c:v>
                </c:pt>
                <c:pt idx="22">
                  <c:v>13.555454130534002</c:v>
                </c:pt>
                <c:pt idx="23">
                  <c:v>11.349036402569594</c:v>
                </c:pt>
                <c:pt idx="24">
                  <c:v>12.788447223462857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CB-4A1C-9C84-7ABC9FEAE8AA}"/>
            </c:ext>
          </c:extLst>
        </c:ser>
        <c:ser>
          <c:idx val="1"/>
          <c:order val="1"/>
          <c:tx>
            <c:strRef>
              <c:f>'[Droger 9_NY.xlsx]Data'!$H$19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9CB-4A1C-9C84-7ABC9FEAE8AA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9CB-4A1C-9C84-7ABC9FEAE8AA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F9CB-4A1C-9C84-7ABC9FEAE8A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9_NY.xlsx]Data'!$I$17:$AG$17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9_NY.xlsx]Data'!$I$19:$AG$19</c:f>
              <c:numCache>
                <c:formatCode>0</c:formatCode>
                <c:ptCount val="25"/>
                <c:pt idx="0">
                  <c:v>13.003095975232199</c:v>
                </c:pt>
                <c:pt idx="1">
                  <c:v>23.655913978494624</c:v>
                </c:pt>
                <c:pt idx="2">
                  <c:v>15.942028985507244</c:v>
                </c:pt>
                <c:pt idx="3">
                  <c:v>12.794612794612794</c:v>
                </c:pt>
                <c:pt idx="4">
                  <c:v>9.9206349206349209</c:v>
                </c:pt>
                <c:pt idx="5">
                  <c:v>21.399176954732511</c:v>
                </c:pt>
                <c:pt idx="6">
                  <c:v>12.418300653594772</c:v>
                </c:pt>
                <c:pt idx="7">
                  <c:v>6.7796610169491522</c:v>
                </c:pt>
                <c:pt idx="8">
                  <c:v>18.333333333333332</c:v>
                </c:pt>
                <c:pt idx="9">
                  <c:v>7.7922077922077921</c:v>
                </c:pt>
                <c:pt idx="10">
                  <c:v>10.144927536231885</c:v>
                </c:pt>
                <c:pt idx="11">
                  <c:v>8.9080459770114953</c:v>
                </c:pt>
                <c:pt idx="12">
                  <c:v>12.396694214876034</c:v>
                </c:pt>
                <c:pt idx="13">
                  <c:v>6.666666666666667</c:v>
                </c:pt>
                <c:pt idx="14">
                  <c:v>8.3591331269349833</c:v>
                </c:pt>
                <c:pt idx="15">
                  <c:v>13.131313131313133</c:v>
                </c:pt>
                <c:pt idx="16">
                  <c:v>13.636363636363635</c:v>
                </c:pt>
                <c:pt idx="17">
                  <c:v>10.344827586206897</c:v>
                </c:pt>
                <c:pt idx="18">
                  <c:v>12.781954887218044</c:v>
                </c:pt>
                <c:pt idx="19">
                  <c:v>14.754098360655737</c:v>
                </c:pt>
                <c:pt idx="20">
                  <c:v>13.191489361702127</c:v>
                </c:pt>
                <c:pt idx="21">
                  <c:v>13.333333333333334</c:v>
                </c:pt>
                <c:pt idx="22">
                  <c:v>12.723424270931327</c:v>
                </c:pt>
                <c:pt idx="23">
                  <c:v>13.149570718481698</c:v>
                </c:pt>
                <c:pt idx="24">
                  <c:v>12.869296210363496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9CB-4A1C-9C84-7ABC9FEAE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9_NY.xlsx]Data'!$H$21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35D-4A55-ACC6-170772EA743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35D-4A55-ACC6-170772EA7434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B35D-4A55-ACC6-170772EA7434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35D-4A55-ACC6-170772EA7434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35D-4A55-ACC6-170772EA7434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35D-4A55-ACC6-170772EA743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9_NY.xlsx]Data'!$I$20:$AG$20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9_NY.xlsx]Data'!$I$21:$AG$21</c:f>
              <c:numCache>
                <c:formatCode>0</c:formatCode>
                <c:ptCount val="25"/>
                <c:pt idx="0">
                  <c:v>40</c:v>
                </c:pt>
                <c:pt idx="1">
                  <c:v>32.142857142857146</c:v>
                </c:pt>
                <c:pt idx="2">
                  <c:v>20.833333333333336</c:v>
                </c:pt>
                <c:pt idx="3">
                  <c:v>38.297872340425535</c:v>
                </c:pt>
                <c:pt idx="4">
                  <c:v>41.666666666666671</c:v>
                </c:pt>
                <c:pt idx="5">
                  <c:v>43.18181818181818</c:v>
                </c:pt>
                <c:pt idx="6">
                  <c:v>56.164383561643838</c:v>
                </c:pt>
                <c:pt idx="7">
                  <c:v>60</c:v>
                </c:pt>
                <c:pt idx="8">
                  <c:v>17.647058823529413</c:v>
                </c:pt>
                <c:pt idx="9">
                  <c:v>28.571428571428569</c:v>
                </c:pt>
                <c:pt idx="10">
                  <c:v>50</c:v>
                </c:pt>
                <c:pt idx="11">
                  <c:v>48.780487804878049</c:v>
                </c:pt>
                <c:pt idx="12">
                  <c:v>27.27272727272727</c:v>
                </c:pt>
                <c:pt idx="13">
                  <c:v>-1</c:v>
                </c:pt>
                <c:pt idx="14">
                  <c:v>55.172413793103445</c:v>
                </c:pt>
                <c:pt idx="15">
                  <c:v>16.666666666666664</c:v>
                </c:pt>
                <c:pt idx="16">
                  <c:v>33.333333333333329</c:v>
                </c:pt>
                <c:pt idx="17">
                  <c:v>20</c:v>
                </c:pt>
                <c:pt idx="18">
                  <c:v>20</c:v>
                </c:pt>
                <c:pt idx="19">
                  <c:v>14.285714285714285</c:v>
                </c:pt>
                <c:pt idx="20">
                  <c:v>34.782608695652172</c:v>
                </c:pt>
                <c:pt idx="21">
                  <c:v>-1</c:v>
                </c:pt>
                <c:pt idx="22">
                  <c:v>38.581314878892734</c:v>
                </c:pt>
                <c:pt idx="23">
                  <c:v>50.393700787401571</c:v>
                </c:pt>
                <c:pt idx="24">
                  <c:v>42.1875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5D-4A55-ACC6-170772EA7434}"/>
            </c:ext>
          </c:extLst>
        </c:ser>
        <c:ser>
          <c:idx val="1"/>
          <c:order val="1"/>
          <c:tx>
            <c:strRef>
              <c:f>'[Droger 9_NY.xlsx]Data'!$H$22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B35D-4A55-ACC6-170772EA743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35D-4A55-ACC6-170772EA7434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B35D-4A55-ACC6-170772EA743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9_NY.xlsx]Data'!$I$20:$AG$20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9_NY.xlsx]Data'!$I$22:$AG$22</c:f>
              <c:numCache>
                <c:formatCode>0</c:formatCode>
                <c:ptCount val="25"/>
                <c:pt idx="0">
                  <c:v>46.341463414634148</c:v>
                </c:pt>
                <c:pt idx="1">
                  <c:v>20.454545454545457</c:v>
                </c:pt>
                <c:pt idx="2">
                  <c:v>40.909090909090914</c:v>
                </c:pt>
                <c:pt idx="3">
                  <c:v>13.157894736842104</c:v>
                </c:pt>
                <c:pt idx="4">
                  <c:v>39.130434782608695</c:v>
                </c:pt>
                <c:pt idx="5">
                  <c:v>57.692307692307686</c:v>
                </c:pt>
                <c:pt idx="6">
                  <c:v>21.818181818181817</c:v>
                </c:pt>
                <c:pt idx="7">
                  <c:v>-1</c:v>
                </c:pt>
                <c:pt idx="8">
                  <c:v>23.809523809523807</c:v>
                </c:pt>
                <c:pt idx="9">
                  <c:v>-1</c:v>
                </c:pt>
                <c:pt idx="10">
                  <c:v>10</c:v>
                </c:pt>
                <c:pt idx="11">
                  <c:v>12.903225806451612</c:v>
                </c:pt>
                <c:pt idx="12">
                  <c:v>46.666666666666664</c:v>
                </c:pt>
                <c:pt idx="13">
                  <c:v>0</c:v>
                </c:pt>
                <c:pt idx="14">
                  <c:v>40.74074074074074</c:v>
                </c:pt>
                <c:pt idx="15">
                  <c:v>20</c:v>
                </c:pt>
                <c:pt idx="16">
                  <c:v>12.5</c:v>
                </c:pt>
                <c:pt idx="17">
                  <c:v>16.666666666666664</c:v>
                </c:pt>
                <c:pt idx="18">
                  <c:v>5.8823529411764701</c:v>
                </c:pt>
                <c:pt idx="19">
                  <c:v>11.111111111111111</c:v>
                </c:pt>
                <c:pt idx="20">
                  <c:v>19.35483870967742</c:v>
                </c:pt>
                <c:pt idx="21">
                  <c:v>25</c:v>
                </c:pt>
                <c:pt idx="22">
                  <c:v>27.392120075046904</c:v>
                </c:pt>
                <c:pt idx="23">
                  <c:v>40.070921985815602</c:v>
                </c:pt>
                <c:pt idx="24">
                  <c:v>31.779141104294478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35D-4A55-ACC6-170772EA74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9_NY.xlsx]Data'!$H$24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BF4-4481-984A-25D6AD46BA13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BF4-4481-984A-25D6AD46BA13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CBF4-4481-984A-25D6AD46BA13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BF4-4481-984A-25D6AD46BA13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BF4-4481-984A-25D6AD46BA13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BF4-4481-984A-25D6AD46BA1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9_NY.xlsx]Data'!$I$23:$AG$23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9_NY.xlsx]Data'!$I$24:$AG$24</c:f>
              <c:numCache>
                <c:formatCode>0</c:formatCode>
                <c:ptCount val="25"/>
                <c:pt idx="0">
                  <c:v>29.032258064516132</c:v>
                </c:pt>
                <c:pt idx="1">
                  <c:v>11.538461538461538</c:v>
                </c:pt>
                <c:pt idx="2">
                  <c:v>14.285714285714285</c:v>
                </c:pt>
                <c:pt idx="3">
                  <c:v>24.390243902439025</c:v>
                </c:pt>
                <c:pt idx="4">
                  <c:v>20.833333333333336</c:v>
                </c:pt>
                <c:pt idx="5">
                  <c:v>10.256410256410255</c:v>
                </c:pt>
                <c:pt idx="6">
                  <c:v>13.043478260869565</c:v>
                </c:pt>
                <c:pt idx="7">
                  <c:v>0</c:v>
                </c:pt>
                <c:pt idx="8">
                  <c:v>26.666666666666668</c:v>
                </c:pt>
                <c:pt idx="9">
                  <c:v>-1</c:v>
                </c:pt>
                <c:pt idx="10">
                  <c:v>0</c:v>
                </c:pt>
                <c:pt idx="11">
                  <c:v>17.5</c:v>
                </c:pt>
                <c:pt idx="12">
                  <c:v>9.0909090909090917</c:v>
                </c:pt>
                <c:pt idx="13">
                  <c:v>-1</c:v>
                </c:pt>
                <c:pt idx="14">
                  <c:v>18.518518518518519</c:v>
                </c:pt>
                <c:pt idx="15">
                  <c:v>29.166666666666668</c:v>
                </c:pt>
                <c:pt idx="16">
                  <c:v>27.777777777777779</c:v>
                </c:pt>
                <c:pt idx="17">
                  <c:v>0</c:v>
                </c:pt>
                <c:pt idx="18">
                  <c:v>13.636363636363635</c:v>
                </c:pt>
                <c:pt idx="19">
                  <c:v>-1</c:v>
                </c:pt>
                <c:pt idx="20">
                  <c:v>27.906976744186046</c:v>
                </c:pt>
                <c:pt idx="21">
                  <c:v>-1</c:v>
                </c:pt>
                <c:pt idx="22">
                  <c:v>17.690875232774676</c:v>
                </c:pt>
                <c:pt idx="23">
                  <c:v>17.551020408163264</c:v>
                </c:pt>
                <c:pt idx="24">
                  <c:v>17.647058823529413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F4-4481-984A-25D6AD46BA13}"/>
            </c:ext>
          </c:extLst>
        </c:ser>
        <c:ser>
          <c:idx val="1"/>
          <c:order val="1"/>
          <c:tx>
            <c:strRef>
              <c:f>'[Droger 9_NY.xlsx]Data'!$H$25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BF4-4481-984A-25D6AD46BA13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BF4-4481-984A-25D6AD46BA13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CBF4-4481-984A-25D6AD46BA1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9_NY.xlsx]Data'!$I$23:$AG$23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9_NY.xlsx]Data'!$I$25:$AG$25</c:f>
              <c:numCache>
                <c:formatCode>0</c:formatCode>
                <c:ptCount val="25"/>
                <c:pt idx="0">
                  <c:v>13.888888888888889</c:v>
                </c:pt>
                <c:pt idx="1">
                  <c:v>5.2631578947368416</c:v>
                </c:pt>
                <c:pt idx="2">
                  <c:v>16.666666666666664</c:v>
                </c:pt>
                <c:pt idx="3">
                  <c:v>16.666666666666664</c:v>
                </c:pt>
                <c:pt idx="4">
                  <c:v>14.285714285714285</c:v>
                </c:pt>
                <c:pt idx="5">
                  <c:v>4.8780487804878048</c:v>
                </c:pt>
                <c:pt idx="6">
                  <c:v>2.2727272727272729</c:v>
                </c:pt>
                <c:pt idx="7">
                  <c:v>-1</c:v>
                </c:pt>
                <c:pt idx="8">
                  <c:v>38.095238095238095</c:v>
                </c:pt>
                <c:pt idx="9">
                  <c:v>-1</c:v>
                </c:pt>
                <c:pt idx="10">
                  <c:v>21.052631578947366</c:v>
                </c:pt>
                <c:pt idx="11">
                  <c:v>7.6923076923076925</c:v>
                </c:pt>
                <c:pt idx="12">
                  <c:v>7.6923076923076925</c:v>
                </c:pt>
                <c:pt idx="13">
                  <c:v>0</c:v>
                </c:pt>
                <c:pt idx="14">
                  <c:v>15.384615384615385</c:v>
                </c:pt>
                <c:pt idx="15">
                  <c:v>28.000000000000004</c:v>
                </c:pt>
                <c:pt idx="16">
                  <c:v>13.636363636363635</c:v>
                </c:pt>
                <c:pt idx="17">
                  <c:v>25</c:v>
                </c:pt>
                <c:pt idx="18">
                  <c:v>13.333333333333334</c:v>
                </c:pt>
                <c:pt idx="19">
                  <c:v>11.111111111111111</c:v>
                </c:pt>
                <c:pt idx="20">
                  <c:v>16.666666666666664</c:v>
                </c:pt>
                <c:pt idx="21">
                  <c:v>14.285714285714285</c:v>
                </c:pt>
                <c:pt idx="22">
                  <c:v>13.146551724137931</c:v>
                </c:pt>
                <c:pt idx="23">
                  <c:v>7.2033898305084749</c:v>
                </c:pt>
                <c:pt idx="24">
                  <c:v>11.142857142857142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BF4-4481-984A-25D6AD46B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9_NY.xlsx]Data'!$H$27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A1D-4CF6-BDEB-A803E28BCFA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A1D-4CF6-BDEB-A803E28BCFA5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CA1D-4CF6-BDEB-A803E28BCFA5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A1D-4CF6-BDEB-A803E28BCFA5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A1D-4CF6-BDEB-A803E28BCFA5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A1D-4CF6-BDEB-A803E28BCFA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9_NY.xlsx]Data'!$I$26:$AG$26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9_NY.xlsx]Data'!$I$27:$AG$27</c:f>
              <c:numCache>
                <c:formatCode>0</c:formatCode>
                <c:ptCount val="25"/>
                <c:pt idx="0">
                  <c:v>72.676056338028175</c:v>
                </c:pt>
                <c:pt idx="1">
                  <c:v>45.959595959595958</c:v>
                </c:pt>
                <c:pt idx="2">
                  <c:v>62.5</c:v>
                </c:pt>
                <c:pt idx="3">
                  <c:v>69.72789115646259</c:v>
                </c:pt>
                <c:pt idx="4">
                  <c:v>71.15384615384616</c:v>
                </c:pt>
                <c:pt idx="5">
                  <c:v>56.048387096774185</c:v>
                </c:pt>
                <c:pt idx="6">
                  <c:v>58.035714285714292</c:v>
                </c:pt>
                <c:pt idx="7">
                  <c:v>67.1875</c:v>
                </c:pt>
                <c:pt idx="8">
                  <c:v>63.541666666666664</c:v>
                </c:pt>
                <c:pt idx="9">
                  <c:v>74.468085106382972</c:v>
                </c:pt>
                <c:pt idx="10">
                  <c:v>72.139303482587067</c:v>
                </c:pt>
                <c:pt idx="11">
                  <c:v>72.271386430678461</c:v>
                </c:pt>
                <c:pt idx="12">
                  <c:v>68.067226890756302</c:v>
                </c:pt>
                <c:pt idx="13">
                  <c:v>82.978723404255319</c:v>
                </c:pt>
                <c:pt idx="14">
                  <c:v>65.644171779141104</c:v>
                </c:pt>
                <c:pt idx="15">
                  <c:v>63.265306122448983</c:v>
                </c:pt>
                <c:pt idx="16">
                  <c:v>61.53846153846154</c:v>
                </c:pt>
                <c:pt idx="17">
                  <c:v>72.56637168141593</c:v>
                </c:pt>
                <c:pt idx="18">
                  <c:v>60</c:v>
                </c:pt>
                <c:pt idx="19">
                  <c:v>64.285714285714292</c:v>
                </c:pt>
                <c:pt idx="20">
                  <c:v>60.483870967741936</c:v>
                </c:pt>
                <c:pt idx="21">
                  <c:v>80</c:v>
                </c:pt>
                <c:pt idx="22">
                  <c:v>65.575673166202421</c:v>
                </c:pt>
                <c:pt idx="23">
                  <c:v>67.456140350877192</c:v>
                </c:pt>
                <c:pt idx="24">
                  <c:v>66.226472374013355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1D-4CF6-BDEB-A803E28BCFA5}"/>
            </c:ext>
          </c:extLst>
        </c:ser>
        <c:ser>
          <c:idx val="1"/>
          <c:order val="1"/>
          <c:tx>
            <c:strRef>
              <c:f>'[Droger 9_NY.xlsx]Data'!$H$28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A1D-4CF6-BDEB-A803E28BCFA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A1D-4CF6-BDEB-A803E28BCFA5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CA1D-4CF6-BDEB-A803E28BCFA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9_NY.xlsx]Data'!$I$26:$AG$26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9_NY.xlsx]Data'!$I$28:$AG$28</c:f>
              <c:numCache>
                <c:formatCode>0</c:formatCode>
                <c:ptCount val="25"/>
                <c:pt idx="0">
                  <c:v>59.305993690851736</c:v>
                </c:pt>
                <c:pt idx="1">
                  <c:v>38.04347826086957</c:v>
                </c:pt>
                <c:pt idx="2">
                  <c:v>55.633802816901415</c:v>
                </c:pt>
                <c:pt idx="3">
                  <c:v>61.355932203389827</c:v>
                </c:pt>
                <c:pt idx="4">
                  <c:v>64.344262295081961</c:v>
                </c:pt>
                <c:pt idx="5">
                  <c:v>41.99134199134199</c:v>
                </c:pt>
                <c:pt idx="6">
                  <c:v>56.167400881057276</c:v>
                </c:pt>
                <c:pt idx="7">
                  <c:v>56.896551724137936</c:v>
                </c:pt>
                <c:pt idx="8">
                  <c:v>56.779661016949156</c:v>
                </c:pt>
                <c:pt idx="9">
                  <c:v>61.53846153846154</c:v>
                </c:pt>
                <c:pt idx="10">
                  <c:v>59.900990099009896</c:v>
                </c:pt>
                <c:pt idx="11">
                  <c:v>62.790697674418603</c:v>
                </c:pt>
                <c:pt idx="12">
                  <c:v>56.198347107438018</c:v>
                </c:pt>
                <c:pt idx="13">
                  <c:v>72.649572649572647</c:v>
                </c:pt>
                <c:pt idx="14">
                  <c:v>66.043613707165107</c:v>
                </c:pt>
                <c:pt idx="15">
                  <c:v>48.717948717948715</c:v>
                </c:pt>
                <c:pt idx="16">
                  <c:v>54.385964912280706</c:v>
                </c:pt>
                <c:pt idx="17">
                  <c:v>66.666666666666657</c:v>
                </c:pt>
                <c:pt idx="18">
                  <c:v>67.2</c:v>
                </c:pt>
                <c:pt idx="19">
                  <c:v>55.555555555555557</c:v>
                </c:pt>
                <c:pt idx="20">
                  <c:v>54.464285714285708</c:v>
                </c:pt>
                <c:pt idx="21">
                  <c:v>68.965517241379317</c:v>
                </c:pt>
                <c:pt idx="22">
                  <c:v>58.003359731221508</c:v>
                </c:pt>
                <c:pt idx="23">
                  <c:v>60.147601476014756</c:v>
                </c:pt>
                <c:pt idx="24">
                  <c:v>58.737174427782158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A1D-4CF6-BDEB-A803E28BCF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9_NY.xlsx]Data'!$H$30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005-49A2-B37F-818CBD84D22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005-49A2-B37F-818CBD84D224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E005-49A2-B37F-818CBD84D224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005-49A2-B37F-818CBD84D224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005-49A2-B37F-818CBD84D224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005-49A2-B37F-818CBD84D22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9_NY.xlsx]Data'!$I$29:$AG$29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9_NY.xlsx]Data'!$I$30:$AG$30</c:f>
              <c:numCache>
                <c:formatCode>0</c:formatCode>
                <c:ptCount val="25"/>
                <c:pt idx="0">
                  <c:v>17.777777777777779</c:v>
                </c:pt>
                <c:pt idx="1">
                  <c:v>43.283582089552233</c:v>
                </c:pt>
                <c:pt idx="2">
                  <c:v>23.566878980891719</c:v>
                </c:pt>
                <c:pt idx="3">
                  <c:v>23.63013698630137</c:v>
                </c:pt>
                <c:pt idx="4">
                  <c:v>15.648854961832063</c:v>
                </c:pt>
                <c:pt idx="5">
                  <c:v>36.29032258064516</c:v>
                </c:pt>
                <c:pt idx="6">
                  <c:v>30.549450549450551</c:v>
                </c:pt>
                <c:pt idx="7">
                  <c:v>28.571428571428569</c:v>
                </c:pt>
                <c:pt idx="8">
                  <c:v>24.742268041237114</c:v>
                </c:pt>
                <c:pt idx="9">
                  <c:v>18.367346938775512</c:v>
                </c:pt>
                <c:pt idx="10">
                  <c:v>18.137254901960784</c:v>
                </c:pt>
                <c:pt idx="11">
                  <c:v>23.295454545454543</c:v>
                </c:pt>
                <c:pt idx="12">
                  <c:v>26.05042016806723</c:v>
                </c:pt>
                <c:pt idx="13">
                  <c:v>15</c:v>
                </c:pt>
                <c:pt idx="14">
                  <c:v>19.62025316455696</c:v>
                </c:pt>
                <c:pt idx="15">
                  <c:v>27.692307692307693</c:v>
                </c:pt>
                <c:pt idx="16">
                  <c:v>27.710843373493976</c:v>
                </c:pt>
                <c:pt idx="17">
                  <c:v>19.090909090909093</c:v>
                </c:pt>
                <c:pt idx="18">
                  <c:v>28.666666666666668</c:v>
                </c:pt>
                <c:pt idx="19">
                  <c:v>29.09090909090909</c:v>
                </c:pt>
                <c:pt idx="20">
                  <c:v>26.829268292682929</c:v>
                </c:pt>
                <c:pt idx="21">
                  <c:v>15</c:v>
                </c:pt>
                <c:pt idx="22">
                  <c:v>24.780397595931579</c:v>
                </c:pt>
                <c:pt idx="23">
                  <c:v>24.405286343612335</c:v>
                </c:pt>
                <c:pt idx="24">
                  <c:v>24.651303820497272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05-49A2-B37F-818CBD84D224}"/>
            </c:ext>
          </c:extLst>
        </c:ser>
        <c:ser>
          <c:idx val="1"/>
          <c:order val="1"/>
          <c:tx>
            <c:strRef>
              <c:f>'[Droger 9_NY.xlsx]Data'!$H$31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005-49A2-B37F-818CBD84D22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005-49A2-B37F-818CBD84D224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E005-49A2-B37F-818CBD84D22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9_NY.xlsx]Data'!$I$29:$AG$29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9_NY.xlsx]Data'!$I$31:$AG$31</c:f>
              <c:numCache>
                <c:formatCode>0</c:formatCode>
                <c:ptCount val="25"/>
                <c:pt idx="0">
                  <c:v>27.018633540372672</c:v>
                </c:pt>
                <c:pt idx="1">
                  <c:v>54.395604395604394</c:v>
                </c:pt>
                <c:pt idx="2">
                  <c:v>32.62411347517731</c:v>
                </c:pt>
                <c:pt idx="3">
                  <c:v>32.291666666666671</c:v>
                </c:pt>
                <c:pt idx="4">
                  <c:v>29.083665338645421</c:v>
                </c:pt>
                <c:pt idx="5">
                  <c:v>47.058823529411761</c:v>
                </c:pt>
                <c:pt idx="6">
                  <c:v>38.864628820960704</c:v>
                </c:pt>
                <c:pt idx="7">
                  <c:v>25.862068965517242</c:v>
                </c:pt>
                <c:pt idx="8">
                  <c:v>36.134453781512605</c:v>
                </c:pt>
                <c:pt idx="9">
                  <c:v>25.316455696202532</c:v>
                </c:pt>
                <c:pt idx="10">
                  <c:v>31.219512195121951</c:v>
                </c:pt>
                <c:pt idx="11">
                  <c:v>29.394812680115272</c:v>
                </c:pt>
                <c:pt idx="12">
                  <c:v>27.500000000000004</c:v>
                </c:pt>
                <c:pt idx="13">
                  <c:v>22.881355932203391</c:v>
                </c:pt>
                <c:pt idx="14">
                  <c:v>25.786163522012579</c:v>
                </c:pt>
                <c:pt idx="15">
                  <c:v>44.102564102564102</c:v>
                </c:pt>
                <c:pt idx="16">
                  <c:v>35.087719298245609</c:v>
                </c:pt>
                <c:pt idx="17">
                  <c:v>18.103448275862068</c:v>
                </c:pt>
                <c:pt idx="18">
                  <c:v>22.900763358778626</c:v>
                </c:pt>
                <c:pt idx="19">
                  <c:v>37.288135593220339</c:v>
                </c:pt>
                <c:pt idx="20">
                  <c:v>37.229437229437231</c:v>
                </c:pt>
                <c:pt idx="21">
                  <c:v>22.033898305084744</c:v>
                </c:pt>
                <c:pt idx="22">
                  <c:v>33.095577746077034</c:v>
                </c:pt>
                <c:pt idx="23">
                  <c:v>31.855575868372942</c:v>
                </c:pt>
                <c:pt idx="24">
                  <c:v>32.671254300907101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005-49A2-B37F-818CBD84D2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9_NY.xlsx]Data'!$H$33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0BA-4847-9F17-9E9A7A57FE2C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0BA-4847-9F17-9E9A7A57FE2C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10BA-4847-9F17-9E9A7A57FE2C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0BA-4847-9F17-9E9A7A57FE2C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0BA-4847-9F17-9E9A7A57FE2C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0BA-4847-9F17-9E9A7A57FE2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9_NY.xlsx]Data'!$I$32:$AG$32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9_NY.xlsx]Data'!$I$33:$AG$33</c:f>
              <c:numCache>
                <c:formatCode>0</c:formatCode>
                <c:ptCount val="25"/>
                <c:pt idx="0">
                  <c:v>5.5702917771883289</c:v>
                </c:pt>
                <c:pt idx="1">
                  <c:v>30.882352941176471</c:v>
                </c:pt>
                <c:pt idx="2">
                  <c:v>12.345679012345679</c:v>
                </c:pt>
                <c:pt idx="3">
                  <c:v>10.355987055016183</c:v>
                </c:pt>
                <c:pt idx="4">
                  <c:v>6.9597069597069599</c:v>
                </c:pt>
                <c:pt idx="5">
                  <c:v>23.50597609561753</c:v>
                </c:pt>
                <c:pt idx="6">
                  <c:v>16.279069767441861</c:v>
                </c:pt>
                <c:pt idx="7">
                  <c:v>13.043478260869565</c:v>
                </c:pt>
                <c:pt idx="8">
                  <c:v>7.0000000000000009</c:v>
                </c:pt>
                <c:pt idx="9">
                  <c:v>5</c:v>
                </c:pt>
                <c:pt idx="10">
                  <c:v>7.4766355140186906</c:v>
                </c:pt>
                <c:pt idx="11">
                  <c:v>10.192837465564738</c:v>
                </c:pt>
                <c:pt idx="12">
                  <c:v>10.655737704918032</c:v>
                </c:pt>
                <c:pt idx="13">
                  <c:v>4.7619047619047619</c:v>
                </c:pt>
                <c:pt idx="14">
                  <c:v>10.601719197707736</c:v>
                </c:pt>
                <c:pt idx="15">
                  <c:v>13.658536585365855</c:v>
                </c:pt>
                <c:pt idx="16">
                  <c:v>12.290502793296088</c:v>
                </c:pt>
                <c:pt idx="17">
                  <c:v>5.1282051282051277</c:v>
                </c:pt>
                <c:pt idx="18">
                  <c:v>15.789473684210526</c:v>
                </c:pt>
                <c:pt idx="19">
                  <c:v>12.068965517241379</c:v>
                </c:pt>
                <c:pt idx="20">
                  <c:v>12.549019607843137</c:v>
                </c:pt>
                <c:pt idx="21">
                  <c:v>3.6585365853658534</c:v>
                </c:pt>
                <c:pt idx="22">
                  <c:v>11.993803938924541</c:v>
                </c:pt>
                <c:pt idx="23">
                  <c:v>11.313717364276833</c:v>
                </c:pt>
                <c:pt idx="24">
                  <c:v>11.757068667051355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BA-4847-9F17-9E9A7A57FE2C}"/>
            </c:ext>
          </c:extLst>
        </c:ser>
        <c:ser>
          <c:idx val="1"/>
          <c:order val="1"/>
          <c:tx>
            <c:strRef>
              <c:f>'[Droger 9_NY.xlsx]Data'!$H$34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0BA-4847-9F17-9E9A7A57FE2C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0BA-4847-9F17-9E9A7A57FE2C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10BA-4847-9F17-9E9A7A57FE2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9_NY.xlsx]Data'!$I$32:$AG$32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9_NY.xlsx]Data'!$I$34:$AG$34</c:f>
              <c:numCache>
                <c:formatCode>0</c:formatCode>
                <c:ptCount val="25"/>
                <c:pt idx="0">
                  <c:v>9.5522388059701502</c:v>
                </c:pt>
                <c:pt idx="1">
                  <c:v>38.172043010752688</c:v>
                </c:pt>
                <c:pt idx="2">
                  <c:v>18.181818181818183</c:v>
                </c:pt>
                <c:pt idx="3">
                  <c:v>13.398692810457517</c:v>
                </c:pt>
                <c:pt idx="4">
                  <c:v>17.120622568093385</c:v>
                </c:pt>
                <c:pt idx="5">
                  <c:v>30.612244897959183</c:v>
                </c:pt>
                <c:pt idx="6">
                  <c:v>18.340611353711793</c:v>
                </c:pt>
                <c:pt idx="7">
                  <c:v>16.949152542372879</c:v>
                </c:pt>
                <c:pt idx="8">
                  <c:v>21.487603305785125</c:v>
                </c:pt>
                <c:pt idx="9">
                  <c:v>7.59493670886076</c:v>
                </c:pt>
                <c:pt idx="10">
                  <c:v>15.566037735849056</c:v>
                </c:pt>
                <c:pt idx="11">
                  <c:v>10.48158640226629</c:v>
                </c:pt>
                <c:pt idx="12">
                  <c:v>14.960629921259844</c:v>
                </c:pt>
                <c:pt idx="13">
                  <c:v>4.9586776859504136</c:v>
                </c:pt>
                <c:pt idx="14">
                  <c:v>13.213213213213212</c:v>
                </c:pt>
                <c:pt idx="15">
                  <c:v>23</c:v>
                </c:pt>
                <c:pt idx="16">
                  <c:v>15.64245810055866</c:v>
                </c:pt>
                <c:pt idx="17">
                  <c:v>6.7226890756302522</c:v>
                </c:pt>
                <c:pt idx="18">
                  <c:v>9.7014925373134329</c:v>
                </c:pt>
                <c:pt idx="19">
                  <c:v>22.58064516129032</c:v>
                </c:pt>
                <c:pt idx="20">
                  <c:v>17.021276595744681</c:v>
                </c:pt>
                <c:pt idx="21">
                  <c:v>9.375</c:v>
                </c:pt>
                <c:pt idx="22">
                  <c:v>16.381700554528649</c:v>
                </c:pt>
                <c:pt idx="23">
                  <c:v>16.681415929203538</c:v>
                </c:pt>
                <c:pt idx="24">
                  <c:v>16.484517304189435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0BA-4847-9F17-9E9A7A57FE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'[Droger 9_NY.xlsx]Data'!$H$84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58E-4AE2-BEAA-88628C5350E7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58E-4AE2-BEAA-88628C5350E7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C58E-4AE2-BEAA-88628C5350E7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58E-4AE2-BEAA-88628C5350E7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58E-4AE2-BEAA-88628C5350E7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58E-4AE2-BEAA-88628C5350E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9_NY.xlsx]Data'!$I$83:$AG$83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9_NY.xlsx]Data'!$I$84:$AG$84</c:f>
              <c:numCache>
                <c:formatCode>0</c:formatCode>
                <c:ptCount val="25"/>
                <c:pt idx="0">
                  <c:v>43.838058201058224</c:v>
                </c:pt>
                <c:pt idx="1">
                  <c:v>205.58287254901961</c:v>
                </c:pt>
                <c:pt idx="2">
                  <c:v>90.651055214723954</c:v>
                </c:pt>
                <c:pt idx="3">
                  <c:v>73.380647249190929</c:v>
                </c:pt>
                <c:pt idx="4">
                  <c:v>22.892655677655675</c:v>
                </c:pt>
                <c:pt idx="5">
                  <c:v>123.91381249999998</c:v>
                </c:pt>
                <c:pt idx="6">
                  <c:v>121.67055296610162</c:v>
                </c:pt>
                <c:pt idx="7">
                  <c:v>83.914840579710145</c:v>
                </c:pt>
                <c:pt idx="8">
                  <c:v>71.72342718446599</c:v>
                </c:pt>
                <c:pt idx="9">
                  <c:v>33.898470000000017</c:v>
                </c:pt>
                <c:pt idx="10">
                  <c:v>73.983626168224305</c:v>
                </c:pt>
                <c:pt idx="11">
                  <c:v>63.466739010989009</c:v>
                </c:pt>
                <c:pt idx="12">
                  <c:v>21.600858333333331</c:v>
                </c:pt>
                <c:pt idx="13">
                  <c:v>19.295188679245285</c:v>
                </c:pt>
                <c:pt idx="14">
                  <c:v>73.201034383954195</c:v>
                </c:pt>
                <c:pt idx="15">
                  <c:v>85.013533980582537</c:v>
                </c:pt>
                <c:pt idx="16">
                  <c:v>95.419144444444456</c:v>
                </c:pt>
                <c:pt idx="17">
                  <c:v>17.283069565217392</c:v>
                </c:pt>
                <c:pt idx="18">
                  <c:v>89.042716129032286</c:v>
                </c:pt>
                <c:pt idx="19">
                  <c:v>44.042672413793078</c:v>
                </c:pt>
                <c:pt idx="20">
                  <c:v>94.405160156250005</c:v>
                </c:pt>
                <c:pt idx="21">
                  <c:v>14.12823456790124</c:v>
                </c:pt>
                <c:pt idx="22">
                  <c:v>78.435441182961767</c:v>
                </c:pt>
                <c:pt idx="23">
                  <c:v>68.537494015682967</c:v>
                </c:pt>
                <c:pt idx="24">
                  <c:v>74.986674144377332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8E-4AE2-BEAA-88628C5350E7}"/>
            </c:ext>
          </c:extLst>
        </c:ser>
        <c:ser>
          <c:idx val="1"/>
          <c:order val="1"/>
          <c:tx>
            <c:strRef>
              <c:f>'[Droger 9_NY.xlsx]Data'!$H$85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58E-4AE2-BEAA-88628C5350E7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58E-4AE2-BEAA-88628C5350E7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C58E-4AE2-BEAA-88628C5350E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'[Droger 9_NY.xlsx]Data'!$I$83:$AG$83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'[Droger 9_NY.xlsx]Data'!$I$85:$AG$85</c:f>
              <c:numCache>
                <c:formatCode>0</c:formatCode>
                <c:ptCount val="25"/>
                <c:pt idx="0">
                  <c:v>68.876532352941211</c:v>
                </c:pt>
                <c:pt idx="1">
                  <c:v>174.9138095238097</c:v>
                </c:pt>
                <c:pt idx="2">
                  <c:v>81.727219858156062</c:v>
                </c:pt>
                <c:pt idx="3">
                  <c:v>51.588032573289937</c:v>
                </c:pt>
                <c:pt idx="4">
                  <c:v>47.016383720930229</c:v>
                </c:pt>
                <c:pt idx="5">
                  <c:v>142.64782591093118</c:v>
                </c:pt>
                <c:pt idx="6">
                  <c:v>92.893077087794452</c:v>
                </c:pt>
                <c:pt idx="7">
                  <c:v>76.88123728813558</c:v>
                </c:pt>
                <c:pt idx="8">
                  <c:v>123.74165573770495</c:v>
                </c:pt>
                <c:pt idx="9">
                  <c:v>26.133974683544302</c:v>
                </c:pt>
                <c:pt idx="10">
                  <c:v>74.550783018867932</c:v>
                </c:pt>
                <c:pt idx="11">
                  <c:v>66.780112676056348</c:v>
                </c:pt>
                <c:pt idx="12">
                  <c:v>58.638283464566904</c:v>
                </c:pt>
                <c:pt idx="13">
                  <c:v>16.237786885245896</c:v>
                </c:pt>
                <c:pt idx="14">
                  <c:v>75.410077611940267</c:v>
                </c:pt>
                <c:pt idx="15">
                  <c:v>128.00234500000005</c:v>
                </c:pt>
                <c:pt idx="16">
                  <c:v>74.647111731843552</c:v>
                </c:pt>
                <c:pt idx="17">
                  <c:v>102.61232773109239</c:v>
                </c:pt>
                <c:pt idx="18">
                  <c:v>40.079200000000007</c:v>
                </c:pt>
                <c:pt idx="19">
                  <c:v>51.385306451612912</c:v>
                </c:pt>
                <c:pt idx="20">
                  <c:v>64.15519230769236</c:v>
                </c:pt>
                <c:pt idx="21">
                  <c:v>53.329968749999992</c:v>
                </c:pt>
                <c:pt idx="22">
                  <c:v>80.100504939122445</c:v>
                </c:pt>
                <c:pt idx="23">
                  <c:v>60.051305701754316</c:v>
                </c:pt>
                <c:pt idx="24">
                  <c:v>73.208876074174512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58E-4AE2-BEAA-88628C5350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25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24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  <cdr:relSizeAnchor xmlns:cdr="http://schemas.openxmlformats.org/drawingml/2006/chartDrawing">
    <cdr:from>
      <cdr:x>0.5441</cdr:x>
      <cdr:y>0.62585</cdr:y>
    </cdr:from>
    <cdr:to>
      <cdr:x>0.58368</cdr:x>
      <cdr:y>0.67033</cdr:y>
    </cdr:to>
    <cdr:sp macro="" textlink="">
      <cdr:nvSpPr>
        <cdr:cNvPr id="5" name="textruta 16">
          <a:extLst xmlns:a="http://schemas.openxmlformats.org/drawingml/2006/main">
            <a:ext uri="{FF2B5EF4-FFF2-40B4-BE49-F238E27FC236}">
              <a16:creationId xmlns:a16="http://schemas.microsoft.com/office/drawing/2014/main" id="{6C9149FA-9B70-48C5-9575-CC89758CD108}"/>
            </a:ext>
          </a:extLst>
        </cdr:cNvPr>
        <cdr:cNvSpPr txBox="1"/>
      </cdr:nvSpPr>
      <cdr:spPr>
        <a:xfrm xmlns:a="http://schemas.openxmlformats.org/drawingml/2006/main">
          <a:off x="4975225" y="3897787"/>
          <a:ext cx="3619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/>
            <a:t>*</a:t>
          </a:r>
        </a:p>
      </cdr:txBody>
    </cdr:sp>
  </cdr:relSizeAnchor>
  <cdr:relSizeAnchor xmlns:cdr="http://schemas.openxmlformats.org/drawingml/2006/chartDrawing">
    <cdr:from>
      <cdr:x>0.41458</cdr:x>
      <cdr:y>0.62585</cdr:y>
    </cdr:from>
    <cdr:to>
      <cdr:x>0.45417</cdr:x>
      <cdr:y>0.67033</cdr:y>
    </cdr:to>
    <cdr:sp macro="" textlink="">
      <cdr:nvSpPr>
        <cdr:cNvPr id="6" name="textruta 16">
          <a:extLst xmlns:a="http://schemas.openxmlformats.org/drawingml/2006/main">
            <a:ext uri="{FF2B5EF4-FFF2-40B4-BE49-F238E27FC236}">
              <a16:creationId xmlns:a16="http://schemas.microsoft.com/office/drawing/2014/main" id="{AF118118-56F6-4A8D-934E-F1125800CE33}"/>
            </a:ext>
          </a:extLst>
        </cdr:cNvPr>
        <cdr:cNvSpPr txBox="1"/>
      </cdr:nvSpPr>
      <cdr:spPr>
        <a:xfrm xmlns:a="http://schemas.openxmlformats.org/drawingml/2006/main">
          <a:off x="3790952" y="3897787"/>
          <a:ext cx="3619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/>
            <a:t>*</a:t>
          </a:r>
        </a:p>
      </cdr:txBody>
    </cdr:sp>
  </cdr:relSizeAnchor>
  <cdr:relSizeAnchor xmlns:cdr="http://schemas.openxmlformats.org/drawingml/2006/chartDrawing">
    <cdr:from>
      <cdr:x>0.38264</cdr:x>
      <cdr:y>0.62585</cdr:y>
    </cdr:from>
    <cdr:to>
      <cdr:x>0.42222</cdr:x>
      <cdr:y>0.67033</cdr:y>
    </cdr:to>
    <cdr:sp macro="" textlink="">
      <cdr:nvSpPr>
        <cdr:cNvPr id="7" name="textruta 16">
          <a:extLst xmlns:a="http://schemas.openxmlformats.org/drawingml/2006/main">
            <a:ext uri="{FF2B5EF4-FFF2-40B4-BE49-F238E27FC236}">
              <a16:creationId xmlns:a16="http://schemas.microsoft.com/office/drawing/2014/main" id="{2F167A8E-47AD-463B-B845-568FA41A1810}"/>
            </a:ext>
          </a:extLst>
        </cdr:cNvPr>
        <cdr:cNvSpPr txBox="1"/>
      </cdr:nvSpPr>
      <cdr:spPr>
        <a:xfrm xmlns:a="http://schemas.openxmlformats.org/drawingml/2006/main">
          <a:off x="3498850" y="3897786"/>
          <a:ext cx="3619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/>
            <a:t>*</a:t>
          </a:r>
        </a:p>
      </cdr:txBody>
    </cdr:sp>
  </cdr:relSizeAnchor>
</c:userShapes>
</file>

<file path=ppt/drawings/drawing25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  <cdr:relSizeAnchor xmlns:cdr="http://schemas.openxmlformats.org/drawingml/2006/chartDrawing">
    <cdr:from>
      <cdr:x>0.53941</cdr:x>
      <cdr:y>0.62466</cdr:y>
    </cdr:from>
    <cdr:to>
      <cdr:x>0.58837</cdr:x>
      <cdr:y>0.66914</cdr:y>
    </cdr:to>
    <cdr:sp macro="" textlink="">
      <cdr:nvSpPr>
        <cdr:cNvPr id="5" name="textruta 16">
          <a:extLst xmlns:a="http://schemas.openxmlformats.org/drawingml/2006/main">
            <a:ext uri="{FF2B5EF4-FFF2-40B4-BE49-F238E27FC236}">
              <a16:creationId xmlns:a16="http://schemas.microsoft.com/office/drawing/2014/main" id="{A0258B77-14B0-41DE-99E0-5FA811042937}"/>
            </a:ext>
          </a:extLst>
        </cdr:cNvPr>
        <cdr:cNvSpPr txBox="1"/>
      </cdr:nvSpPr>
      <cdr:spPr>
        <a:xfrm xmlns:a="http://schemas.openxmlformats.org/drawingml/2006/main">
          <a:off x="4932363" y="3890378"/>
          <a:ext cx="447676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/>
            <a:t>*</a:t>
          </a:r>
        </a:p>
      </cdr:txBody>
    </cdr:sp>
  </cdr:relSizeAnchor>
  <cdr:relSizeAnchor xmlns:cdr="http://schemas.openxmlformats.org/drawingml/2006/chartDrawing">
    <cdr:from>
      <cdr:x>0.38125</cdr:x>
      <cdr:y>0.62466</cdr:y>
    </cdr:from>
    <cdr:to>
      <cdr:x>0.43021</cdr:x>
      <cdr:y>0.66914</cdr:y>
    </cdr:to>
    <cdr:sp macro="" textlink="">
      <cdr:nvSpPr>
        <cdr:cNvPr id="6" name="textruta 16">
          <a:extLst xmlns:a="http://schemas.openxmlformats.org/drawingml/2006/main">
            <a:ext uri="{FF2B5EF4-FFF2-40B4-BE49-F238E27FC236}">
              <a16:creationId xmlns:a16="http://schemas.microsoft.com/office/drawing/2014/main" id="{D3575FA9-856B-4372-8477-0BAF12600CE1}"/>
            </a:ext>
          </a:extLst>
        </cdr:cNvPr>
        <cdr:cNvSpPr txBox="1"/>
      </cdr:nvSpPr>
      <cdr:spPr>
        <a:xfrm xmlns:a="http://schemas.openxmlformats.org/drawingml/2006/main">
          <a:off x="3486152" y="3890376"/>
          <a:ext cx="447676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/>
            <a:t>*</a:t>
          </a:r>
        </a:p>
      </cdr:txBody>
    </cdr:sp>
  </cdr:relSizeAnchor>
  <cdr:relSizeAnchor xmlns:cdr="http://schemas.openxmlformats.org/drawingml/2006/chartDrawing">
    <cdr:from>
      <cdr:x>0.41615</cdr:x>
      <cdr:y>0.62466</cdr:y>
    </cdr:from>
    <cdr:to>
      <cdr:x>0.4651</cdr:x>
      <cdr:y>0.66914</cdr:y>
    </cdr:to>
    <cdr:sp macro="" textlink="">
      <cdr:nvSpPr>
        <cdr:cNvPr id="7" name="textruta 16">
          <a:extLst xmlns:a="http://schemas.openxmlformats.org/drawingml/2006/main">
            <a:ext uri="{FF2B5EF4-FFF2-40B4-BE49-F238E27FC236}">
              <a16:creationId xmlns:a16="http://schemas.microsoft.com/office/drawing/2014/main" id="{DC4967EB-F361-42B2-9E84-9575B29CCB64}"/>
            </a:ext>
          </a:extLst>
        </cdr:cNvPr>
        <cdr:cNvSpPr txBox="1"/>
      </cdr:nvSpPr>
      <cdr:spPr>
        <a:xfrm xmlns:a="http://schemas.openxmlformats.org/drawingml/2006/main">
          <a:off x="3805237" y="3890378"/>
          <a:ext cx="447676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/>
            <a:t>*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0.05938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42926" y="2608598"/>
          <a:ext cx="328590" cy="2531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 dirty="0"/>
            <a:t>cl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E6848F-C730-4DD0-A285-8BD42BD666AE}" type="datetimeFigureOut">
              <a:rPr lang="sv-SE" smtClean="0"/>
              <a:t>2018-08-09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53E45-75C1-4A52-86D8-09A0A532C0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71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* Storkonsument - konsumerar minst en gång i månaden alkohol motsvarande 18 cl sprit (en halv kvarting) eller en helflaska vin eller fyra stora flaskor stark cider/läsk eller fyra burkar starköl eller sex burkar folköl.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53E45-75C1-4A52-86D8-09A0A532C007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3394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 descr="Sida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5094288" y="3443288"/>
            <a:ext cx="1722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sv-SE"/>
          </a:p>
        </p:txBody>
      </p:sp>
      <p:sp>
        <p:nvSpPr>
          <p:cNvPr id="5" name="textruta 4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6" name="Bildobjekt 7" descr="StockholmsStad_logot#21B0A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325" y="454025"/>
            <a:ext cx="13747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4290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289D93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14" name="Platshållare för bild 11"/>
          <p:cNvSpPr>
            <a:spLocks noGrp="1"/>
          </p:cNvSpPr>
          <p:nvPr>
            <p:ph type="pic" sz="quarter" idx="12"/>
          </p:nvPr>
        </p:nvSpPr>
        <p:spPr>
          <a:xfrm>
            <a:off x="5945695" y="4416985"/>
            <a:ext cx="2741105" cy="1980640"/>
          </a:xfrm>
          <a:prstGeom prst="rect">
            <a:avLst/>
          </a:prstGeom>
          <a:solidFill>
            <a:srgbClr val="683788"/>
          </a:solidFill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0015" y="423863"/>
            <a:ext cx="548798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39668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C40068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10" name="Platshållare för bild 11"/>
          <p:cNvSpPr>
            <a:spLocks noGrp="1"/>
          </p:cNvSpPr>
          <p:nvPr>
            <p:ph type="pic" sz="quarter" idx="12"/>
          </p:nvPr>
        </p:nvSpPr>
        <p:spPr>
          <a:xfrm>
            <a:off x="5945695" y="4416985"/>
            <a:ext cx="2741105" cy="1980640"/>
          </a:xfrm>
          <a:prstGeom prst="rect">
            <a:avLst/>
          </a:prstGeom>
          <a:solidFill>
            <a:srgbClr val="007EC4"/>
          </a:solidFill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0015" y="423863"/>
            <a:ext cx="548798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683160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 bakgrundsfärg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2754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 bakgrundsfärg_2">
    <p:bg>
      <p:bgPr>
        <a:solidFill>
          <a:srgbClr val="007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7201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örstasidan bakgrundsfärg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1474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 bakgrundsfärg_4">
    <p:bg>
      <p:bgPr>
        <a:solidFill>
          <a:srgbClr val="C40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7316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en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13"/>
          </p:nvPr>
        </p:nvSpPr>
        <p:spPr>
          <a:xfrm>
            <a:off x="458787" y="1440000"/>
            <a:ext cx="54864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/>
            </a:lvl1pPr>
            <a:lvl2pPr marL="444500" indent="-263525">
              <a:tabLst/>
              <a:defRPr/>
            </a:lvl2pPr>
            <a:lvl3pPr marL="722313" indent="-276225">
              <a:defRPr/>
            </a:lvl3pPr>
            <a:lvl4pPr marL="990600" indent="-287338">
              <a:defRPr/>
            </a:lvl4pPr>
            <a:lvl5pPr marL="1250950" indent="-35877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9F08F-2036-4225-87E7-EA4A77F69D02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4D3366D5-24D5-2D4C-BD80-B6841772F4E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8832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två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10"/>
          <p:cNvSpPr>
            <a:spLocks noGrp="1"/>
          </p:cNvSpPr>
          <p:nvPr>
            <p:ph type="body" sz="quarter" idx="18"/>
          </p:nvPr>
        </p:nvSpPr>
        <p:spPr>
          <a:xfrm>
            <a:off x="4805185" y="1440000"/>
            <a:ext cx="38880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 sz="2000"/>
            </a:lvl1pPr>
            <a:lvl2pPr marL="442913" indent="-261938">
              <a:defRPr/>
            </a:lvl2pPr>
            <a:lvl3pPr marL="722313" indent="-276225">
              <a:defRPr/>
            </a:lvl3pPr>
            <a:lvl4pPr marL="990600" indent="-269875">
              <a:defRPr/>
            </a:lvl4pPr>
            <a:lvl5pPr marL="1250950" indent="-26352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 sz="2000"/>
            </a:lvl1pPr>
            <a:lvl2pPr marL="442913" indent="-261938">
              <a:defRPr/>
            </a:lvl2pPr>
            <a:lvl3pPr marL="722313" indent="-276225">
              <a:defRPr/>
            </a:lvl3pPr>
            <a:lvl4pPr marL="990600" indent="-269875">
              <a:defRPr/>
            </a:lvl4pPr>
            <a:lvl5pPr marL="1250950" indent="-26352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0BF7F-90DD-4DB4-A04E-A8AE523B3E7C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047F33C0-2FE3-7943-A077-AD0E875F7B3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10325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Font typeface="Arial" pitchFamily="34" charset="0"/>
              <a:buNone/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5" name="Platshållare för bild 14"/>
          <p:cNvSpPr>
            <a:spLocks noGrp="1"/>
          </p:cNvSpPr>
          <p:nvPr>
            <p:ph type="pic" sz="quarter" idx="14"/>
          </p:nvPr>
        </p:nvSpPr>
        <p:spPr>
          <a:xfrm>
            <a:off x="4572513" y="1440000"/>
            <a:ext cx="4104000" cy="3960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endParaRPr lang="sv-SE" noProof="0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168DD-7F4A-4923-A8BC-3661D7F91293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10B7088A-FB45-F64A-AAD6-0E66385A17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4669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/>
          <a:lstStyle>
            <a:lvl1pPr marL="342900" indent="-342900" algn="l">
              <a:lnSpc>
                <a:spcPct val="100000"/>
              </a:lnSpc>
              <a:buFont typeface="Arial"/>
              <a:buChar char="•"/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endParaRPr lang="sv-SE" dirty="0"/>
          </a:p>
        </p:txBody>
      </p:sp>
      <p:sp>
        <p:nvSpPr>
          <p:cNvPr id="15" name="Platshållare för bild 14"/>
          <p:cNvSpPr>
            <a:spLocks noGrp="1"/>
          </p:cNvSpPr>
          <p:nvPr>
            <p:ph type="pic" sz="quarter" idx="14"/>
          </p:nvPr>
        </p:nvSpPr>
        <p:spPr>
          <a:xfrm>
            <a:off x="4572513" y="1440000"/>
            <a:ext cx="4104000" cy="3960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endParaRPr lang="sv-SE" noProof="0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79DA4-B8D4-4A0F-BE7F-0F121B4761A9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10B7088A-FB45-F64A-AAD6-0E66385A17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973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 descr="Sida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5" name="Bildobjekt 6" descr="StockholmsStad_logot#21B0A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325" y="454025"/>
            <a:ext cx="13747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8945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40000"/>
            <a:ext cx="5263116" cy="3960000"/>
          </a:xfrm>
          <a:prstGeom prst="rect">
            <a:avLst/>
          </a:prstGeom>
        </p:spPr>
        <p:txBody>
          <a:bodyPr/>
          <a:lstStyle>
            <a:lvl1pPr marL="0" indent="0" algn="l">
              <a:defRPr sz="180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A449B-5B41-4AAD-920C-5E7073A4AC43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7E633116-2D6A-E942-A925-ACCFF57D7E6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1123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B9E0F-C14B-403D-B9D2-8A05B411D014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4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EE3FB197-FAE7-094E-9DB8-5F1170B0D7F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Platshållare för sidfo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401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9D558-56E0-48A7-A718-DFEDD52B63D3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2D43D222-9950-DB48-A57D-049D0617D8B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sidfo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811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BDD216-9A49-4176-891A-0D5312E52AF5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9942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-/bry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5800" y="1772817"/>
            <a:ext cx="7704000" cy="1470025"/>
          </a:xfrm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Namnet på presentationen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01008"/>
            <a:ext cx="6400800" cy="76693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Datum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25CFF8-EF48-4109-AE7B-E6E1B4D1A3D2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74352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50708" y="741600"/>
            <a:ext cx="7377231" cy="806400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50708" y="1600201"/>
            <a:ext cx="7377231" cy="42480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2DAA48-76A0-433F-8152-854068712F11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43844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nsterställd bild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844554" y="741600"/>
            <a:ext cx="5383385" cy="806400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2844554" y="1639341"/>
            <a:ext cx="5383385" cy="42480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AC2707-E6E3-4069-A435-2A7EB70BD413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492308" cy="6858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8991D"/>
              </a:buClr>
              <a:buSzTx/>
              <a:buFont typeface="Wingdings" panose="05000000000000000000" pitchFamily="2" charset="2"/>
              <a:buNone/>
              <a:tabLst/>
              <a:defRPr sz="1400" baseline="0"/>
            </a:lvl1pPr>
          </a:lstStyle>
          <a:p>
            <a:r>
              <a:rPr lang="sv-S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Klicka på ikonen för att lägga till en bild (Formatera gärna bilden innan den infogas, lämplig bildstorlek är 19 x 7,4 cm. Upplösning: 150 dpi. Format jpeg eller </a:t>
            </a:r>
            <a:r>
              <a:rPr lang="sv-SE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png</a:t>
            </a:r>
            <a:r>
              <a:rPr lang="sv-S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Alternativt infoga en bild och ta sedan hjälp av verktygen ”Beskär” och ”Anpassa” i Bildverktygsmenyn. Välj då en bild som inte har alltför hög bildupplösning, då presentationen riskerar att bli tung.)</a:t>
            </a:r>
          </a:p>
        </p:txBody>
      </p:sp>
    </p:spTree>
    <p:extLst>
      <p:ext uri="{BB962C8B-B14F-4D97-AF65-F5344CB8AC3E}">
        <p14:creationId xmlns:p14="http://schemas.microsoft.com/office/powerpoint/2010/main" val="26490118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950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1648270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57354" y="741600"/>
            <a:ext cx="7377231" cy="806400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FC7D71-D8BF-4255-ADDE-36C2F7ABF4D9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8" name="Platshållare för diagram 7"/>
          <p:cNvSpPr>
            <a:spLocks noGrp="1"/>
          </p:cNvSpPr>
          <p:nvPr>
            <p:ph type="chart" sz="quarter" idx="13"/>
          </p:nvPr>
        </p:nvSpPr>
        <p:spPr>
          <a:xfrm>
            <a:off x="850708" y="1628775"/>
            <a:ext cx="7377231" cy="42481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ett diagram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5319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745072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 descr="5_förstasida_layou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5" name="Bildobjekt 6" descr="StockholmsStad_logot#21B0A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ubrik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86876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nktlista, en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13"/>
          </p:nvPr>
        </p:nvSpPr>
        <p:spPr>
          <a:xfrm>
            <a:off x="458787" y="1440000"/>
            <a:ext cx="54864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/>
            </a:lvl1pPr>
            <a:lvl2pPr marL="444500" indent="-263525">
              <a:tabLst/>
              <a:defRPr/>
            </a:lvl2pPr>
            <a:lvl3pPr marL="722313" indent="-276225">
              <a:defRPr/>
            </a:lvl3pPr>
            <a:lvl4pPr marL="990600" indent="-287338">
              <a:defRPr/>
            </a:lvl4pPr>
            <a:lvl5pPr marL="1250950" indent="-35877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49D65-3A78-4EF1-BA9D-F802D9CF2AF1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4D3366D5-24D5-2D4C-BD80-B6841772F4E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88321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nktlista två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10"/>
          <p:cNvSpPr>
            <a:spLocks noGrp="1"/>
          </p:cNvSpPr>
          <p:nvPr>
            <p:ph type="body" sz="quarter" idx="18"/>
          </p:nvPr>
        </p:nvSpPr>
        <p:spPr>
          <a:xfrm>
            <a:off x="4805185" y="1440000"/>
            <a:ext cx="38880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 sz="2000"/>
            </a:lvl1pPr>
            <a:lvl2pPr marL="442913" indent="-261938">
              <a:defRPr/>
            </a:lvl2pPr>
            <a:lvl3pPr marL="722313" indent="-276225">
              <a:defRPr/>
            </a:lvl3pPr>
            <a:lvl4pPr marL="990600" indent="-269875">
              <a:defRPr/>
            </a:lvl4pPr>
            <a:lvl5pPr marL="1250950" indent="-26352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 sz="2000"/>
            </a:lvl1pPr>
            <a:lvl2pPr marL="442913" indent="-261938">
              <a:defRPr/>
            </a:lvl2pPr>
            <a:lvl3pPr marL="722313" indent="-276225">
              <a:defRPr/>
            </a:lvl3pPr>
            <a:lvl4pPr marL="990600" indent="-269875">
              <a:defRPr/>
            </a:lvl4pPr>
            <a:lvl5pPr marL="1250950" indent="-26352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FA190-5190-4B6B-9A4A-86E4E3859AA9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047F33C0-2FE3-7943-A077-AD0E875F7B3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10325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Font typeface="Arial" pitchFamily="34" charset="0"/>
              <a:buNone/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5" name="Platshållare för bild 14"/>
          <p:cNvSpPr>
            <a:spLocks noGrp="1"/>
          </p:cNvSpPr>
          <p:nvPr>
            <p:ph type="pic" sz="quarter" idx="14"/>
          </p:nvPr>
        </p:nvSpPr>
        <p:spPr>
          <a:xfrm>
            <a:off x="4572513" y="1440000"/>
            <a:ext cx="4104000" cy="3960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endParaRPr lang="sv-SE" noProof="0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44C12-6B0D-46E0-BA96-2D273B9F7CB5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10B7088A-FB45-F64A-AAD6-0E66385A17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46696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CFA66-7C93-415A-ABD8-727B2AA6DC19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4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EE3FB197-FAE7-094E-9DB8-5F1170B0D7F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Platshållare för sidfo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4014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67715F-ECCA-4936-BB49-9568E48E48AE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994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 descr="Sida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5" name="Bildobjekt 6" descr="StockholmsStad_logot#21B0A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457200"/>
            <a:ext cx="13747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8274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örstasida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5" name="Bildobjekt 6" descr="StockholmsStad_logot#21B0A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ubrik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374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ubrik 1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704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5" descr="gräsbil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rgbClr val="FFFFFF"/>
                </a:solidFill>
              </a:rPr>
              <a:t>The Capital of Scandinavia</a:t>
            </a:r>
          </a:p>
        </p:txBody>
      </p:sp>
      <p:sp>
        <p:nvSpPr>
          <p:cNvPr id="6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7" name="Rektangel 6"/>
          <p:cNvSpPr/>
          <p:nvPr/>
        </p:nvSpPr>
        <p:spPr>
          <a:xfrm>
            <a:off x="5945188" y="4416425"/>
            <a:ext cx="2741612" cy="198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 err="1">
              <a:solidFill>
                <a:srgbClr val="000000"/>
              </a:solidFill>
            </a:endParaRPr>
          </a:p>
        </p:txBody>
      </p:sp>
      <p:pic>
        <p:nvPicPr>
          <p:cNvPr id="8" name="Bildobjekt 9" descr="StockholmsStad_logot#21B0A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29477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683788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9" name="Platshållare för bild 11"/>
          <p:cNvSpPr>
            <a:spLocks noGrp="1"/>
          </p:cNvSpPr>
          <p:nvPr>
            <p:ph type="pic" sz="quarter" idx="11"/>
          </p:nvPr>
        </p:nvSpPr>
        <p:spPr>
          <a:xfrm>
            <a:off x="5945695" y="4416985"/>
            <a:ext cx="2741105" cy="1980640"/>
          </a:xfrm>
          <a:prstGeom prst="rect">
            <a:avLst/>
          </a:prstGeom>
          <a:solidFill>
            <a:srgbClr val="289D93"/>
          </a:solidFill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9165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007EC4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12" name="Platshållare för bild 11"/>
          <p:cNvSpPr>
            <a:spLocks noGrp="1"/>
          </p:cNvSpPr>
          <p:nvPr>
            <p:ph type="pic" sz="quarter" idx="11"/>
          </p:nvPr>
        </p:nvSpPr>
        <p:spPr>
          <a:xfrm>
            <a:off x="5945695" y="4416985"/>
            <a:ext cx="2741105" cy="1980640"/>
          </a:xfrm>
          <a:prstGeom prst="rect">
            <a:avLst/>
          </a:prstGeom>
          <a:solidFill>
            <a:srgbClr val="C40068"/>
          </a:solidFill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0015" y="423863"/>
            <a:ext cx="548798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71168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5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3"/>
          <p:cNvSpPr>
            <a:spLocks noGrp="1"/>
          </p:cNvSpPr>
          <p:nvPr>
            <p:ph type="title"/>
          </p:nvPr>
        </p:nvSpPr>
        <p:spPr>
          <a:xfrm>
            <a:off x="457200" y="458788"/>
            <a:ext cx="5489575" cy="969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dirty="0"/>
              <a:t>Klicka här för att ändra rubrik</a:t>
            </a:r>
          </a:p>
        </p:txBody>
      </p:sp>
      <p:sp>
        <p:nvSpPr>
          <p:cNvPr id="1027" name="textruta 8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rgbClr val="000000"/>
                </a:solidFill>
              </a:rPr>
              <a:t>The Capital of Scandinavia</a:t>
            </a:r>
          </a:p>
        </p:txBody>
      </p:sp>
      <p:pic>
        <p:nvPicPr>
          <p:cNvPr id="1028" name="Bildobjekt 9" descr="StockholmsStad_logot#21B0A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45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 spc="6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000000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5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ruta 9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rgbClr val="000000"/>
                </a:solidFill>
              </a:rPr>
              <a:t>The Capital of Scandinavia</a:t>
            </a:r>
          </a:p>
        </p:txBody>
      </p:sp>
      <p:pic>
        <p:nvPicPr>
          <p:cNvPr id="6147" name="Bildobjekt 12" descr="StockholmsStad_logot#21B0A5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latshållare för rubrik 13"/>
          <p:cNvSpPr>
            <a:spLocks noGrp="1"/>
          </p:cNvSpPr>
          <p:nvPr>
            <p:ph type="title"/>
          </p:nvPr>
        </p:nvSpPr>
        <p:spPr>
          <a:xfrm>
            <a:off x="479425" y="423863"/>
            <a:ext cx="5487988" cy="1143000"/>
          </a:xfrm>
          <a:prstGeom prst="rect">
            <a:avLst/>
          </a:prstGeom>
        </p:spPr>
        <p:txBody>
          <a:bodyPr vert="horz" lIns="234000" tIns="234000" rIns="234000" bIns="45720" rtlCol="0" anchor="t" anchorCtr="0">
            <a:noAutofit/>
          </a:bodyPr>
          <a:lstStyle/>
          <a:p>
            <a:r>
              <a:rPr lang="sv-SE" dirty="0"/>
              <a:t>Klicka här för att ändra rubrik</a:t>
            </a:r>
          </a:p>
        </p:txBody>
      </p:sp>
    </p:spTree>
    <p:extLst>
      <p:ext uri="{BB962C8B-B14F-4D97-AF65-F5344CB8AC3E}">
        <p14:creationId xmlns:p14="http://schemas.microsoft.com/office/powerpoint/2010/main" val="312367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kern="1200" spc="6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buFont typeface="Arial" charset="0"/>
        <a:defRPr sz="2000" kern="1200">
          <a:solidFill>
            <a:srgbClr val="000000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89D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ruta 1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 dirty="0">
                <a:solidFill>
                  <a:srgbClr val="FFFFFF"/>
                </a:solidFill>
              </a:rPr>
              <a:t>The </a:t>
            </a:r>
            <a:r>
              <a:rPr lang="sv-SE" sz="1000" b="1" dirty="0" err="1">
                <a:solidFill>
                  <a:srgbClr val="FFFFFF"/>
                </a:solidFill>
              </a:rPr>
              <a:t>Capital</a:t>
            </a:r>
            <a:r>
              <a:rPr lang="sv-SE" sz="1000" b="1" dirty="0">
                <a:solidFill>
                  <a:srgbClr val="FFFFFF"/>
                </a:solidFill>
              </a:rPr>
              <a:t> </a:t>
            </a:r>
            <a:r>
              <a:rPr lang="sv-SE" sz="1000" b="1" dirty="0" err="1">
                <a:solidFill>
                  <a:srgbClr val="FFFFFF"/>
                </a:solidFill>
              </a:rPr>
              <a:t>of</a:t>
            </a:r>
            <a:r>
              <a:rPr lang="sv-SE" sz="1000" b="1" dirty="0">
                <a:solidFill>
                  <a:srgbClr val="FFFFFF"/>
                </a:solidFill>
              </a:rPr>
              <a:t> Scandinavia</a:t>
            </a:r>
          </a:p>
        </p:txBody>
      </p:sp>
      <p:pic>
        <p:nvPicPr>
          <p:cNvPr id="12291" name="Bildobjekt 16" descr="StockholmsStad_logot#21B0A8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457200"/>
            <a:ext cx="13747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rubrik 3"/>
          <p:cNvSpPr>
            <a:spLocks noGrp="1"/>
          </p:cNvSpPr>
          <p:nvPr>
            <p:ph type="title"/>
          </p:nvPr>
        </p:nvSpPr>
        <p:spPr>
          <a:xfrm>
            <a:off x="449263" y="465138"/>
            <a:ext cx="5483225" cy="1143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sv-SE" dirty="0"/>
              <a:t>Klicka här för att ändra rubrik</a:t>
            </a:r>
          </a:p>
        </p:txBody>
      </p:sp>
    </p:spTree>
    <p:extLst>
      <p:ext uri="{BB962C8B-B14F-4D97-AF65-F5344CB8AC3E}">
        <p14:creationId xmlns:p14="http://schemas.microsoft.com/office/powerpoint/2010/main" val="139187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kern="1200" spc="60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FFFFFF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F5F3EE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F5F3EE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F5F3EE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F5F3EE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31188" cy="8429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dirty="0"/>
              <a:t>Klicka här för att ändra rubrik</a:t>
            </a:r>
          </a:p>
        </p:txBody>
      </p:sp>
      <p:sp>
        <p:nvSpPr>
          <p:cNvPr id="13315" name="Platshållare för text 4"/>
          <p:cNvSpPr>
            <a:spLocks noGrp="1"/>
          </p:cNvSpPr>
          <p:nvPr>
            <p:ph type="body" idx="1"/>
          </p:nvPr>
        </p:nvSpPr>
        <p:spPr bwMode="auto">
          <a:xfrm>
            <a:off x="457200" y="1439863"/>
            <a:ext cx="8231188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3316" name="Bildobjekt 11" descr="StockholmsStad_logot#21B0A5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610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latshållare för datum 1"/>
          <p:cNvSpPr>
            <a:spLocks noGrp="1"/>
          </p:cNvSpPr>
          <p:nvPr>
            <p:ph type="dt" sz="half" idx="2"/>
          </p:nvPr>
        </p:nvSpPr>
        <p:spPr>
          <a:xfrm>
            <a:off x="6302375" y="6045200"/>
            <a:ext cx="2400300" cy="269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7F0666C4-759C-4D96-8D73-D524F16D1F40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15" name="Platshållare för bildnummer 2"/>
          <p:cNvSpPr>
            <a:spLocks noGrp="1"/>
          </p:cNvSpPr>
          <p:nvPr>
            <p:ph type="sldNum" sz="quarter" idx="4"/>
          </p:nvPr>
        </p:nvSpPr>
        <p:spPr>
          <a:xfrm>
            <a:off x="6302375" y="6230938"/>
            <a:ext cx="24003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4622800" y="5864225"/>
            <a:ext cx="4078288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698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kern="1200" spc="60">
          <a:solidFill>
            <a:srgbClr val="000000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000000"/>
          </a:solidFill>
          <a:latin typeface="+mn-lt"/>
          <a:ea typeface="ＭＳ Ｐゴシック" charset="0"/>
          <a:cs typeface="ＭＳ Ｐゴシック" charset="0"/>
        </a:defRPr>
      </a:lvl1pPr>
      <a:lvl2pPr marL="442913" indent="-2619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2pPr>
      <a:lvl3pPr marL="722313" indent="-2762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3pPr>
      <a:lvl4pPr marL="990600" indent="-2698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4pPr>
      <a:lvl5pPr marL="1250950" indent="-2635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50708" y="741600"/>
            <a:ext cx="7377231" cy="80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50708" y="1627200"/>
            <a:ext cx="7377231" cy="42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696246" y="259200"/>
            <a:ext cx="754338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C2EDF-81DE-48EA-8AA8-161915902AD8}" type="datetime1">
              <a:rPr lang="sv-SE" smtClean="0"/>
              <a:t>2018-08-09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93785" y="259200"/>
            <a:ext cx="365538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4B172-F047-4F7A-B71E-027B489E8B33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492" y="6181122"/>
            <a:ext cx="930611" cy="41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3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spcAft>
          <a:spcPts val="600"/>
        </a:spcAft>
        <a:buClr>
          <a:srgbClr val="F8991D"/>
        </a:buClr>
        <a:buFont typeface="Wingdings" panose="05000000000000000000" pitchFamily="2" charset="2"/>
        <a:buChar char="n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01700" indent="-457200" algn="l" defTabSz="914400" rtl="0" eaLnBrk="1" latinLnBrk="0" hangingPunct="1">
        <a:spcBef>
          <a:spcPct val="20000"/>
        </a:spcBef>
        <a:spcAft>
          <a:spcPts val="600"/>
        </a:spcAft>
        <a:buClr>
          <a:srgbClr val="98002E"/>
        </a:buClr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46200" indent="-457200" algn="l" defTabSz="914400" rtl="0" eaLnBrk="1" latinLnBrk="0" hangingPunct="1">
        <a:spcBef>
          <a:spcPct val="20000"/>
        </a:spcBef>
        <a:spcAft>
          <a:spcPts val="600"/>
        </a:spcAft>
        <a:buFont typeface="NettoOT" panose="02000500000000000000" pitchFamily="50" charset="0"/>
        <a:buChar char="­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790700" indent="-457200" algn="l" defTabSz="914400" rtl="0" eaLnBrk="1" latinLnBrk="0" hangingPunct="1">
        <a:spcBef>
          <a:spcPct val="20000"/>
        </a:spcBef>
        <a:spcAft>
          <a:spcPts val="600"/>
        </a:spcAft>
        <a:buFont typeface="NettoOT" panose="02000500000000000000" pitchFamily="50" charset="0"/>
        <a:buChar char="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457200" algn="l" defTabSz="914400" rtl="0" eaLnBrk="1" latinLnBrk="0" hangingPunct="1">
        <a:spcBef>
          <a:spcPct val="20000"/>
        </a:spcBef>
        <a:buFont typeface="NettoOT" panose="02000500000000000000" pitchFamily="50" charset="0"/>
        <a:buChar char="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3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2"/>
          <p:cNvSpPr>
            <a:spLocks noGrp="1"/>
          </p:cNvSpPr>
          <p:nvPr>
            <p:ph type="title"/>
          </p:nvPr>
        </p:nvSpPr>
        <p:spPr>
          <a:xfrm>
            <a:off x="4094915" y="1343026"/>
            <a:ext cx="4764408" cy="1219199"/>
          </a:xfrm>
        </p:spPr>
        <p:txBody>
          <a:bodyPr>
            <a:normAutofit/>
          </a:bodyPr>
          <a:lstStyle/>
          <a:p>
            <a:pPr algn="ctr"/>
            <a:r>
              <a:rPr lang="sv-SE" sz="2400" dirty="0"/>
              <a:t>Stockholmsenkäten 2018</a:t>
            </a:r>
            <a:br>
              <a:rPr lang="sv-SE" sz="2800" dirty="0"/>
            </a:br>
            <a:endParaRPr lang="sv-SE" sz="2400" dirty="0"/>
          </a:p>
        </p:txBody>
      </p:sp>
      <p:sp>
        <p:nvSpPr>
          <p:cNvPr id="7" name="textruta 6"/>
          <p:cNvSpPr txBox="1"/>
          <p:nvPr/>
        </p:nvSpPr>
        <p:spPr>
          <a:xfrm>
            <a:off x="4285413" y="2638425"/>
            <a:ext cx="4429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Temarapport:</a:t>
            </a:r>
          </a:p>
          <a:p>
            <a:pPr algn="ctr"/>
            <a:r>
              <a:rPr lang="sv-SE" dirty="0"/>
              <a:t>Droger</a:t>
            </a:r>
            <a:br>
              <a:rPr lang="sv-SE" dirty="0"/>
            </a:br>
            <a:br>
              <a:rPr lang="sv-SE" dirty="0"/>
            </a:br>
            <a:r>
              <a:rPr lang="sv-SE" dirty="0"/>
              <a:t>Grundskolan årskurs 9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3971089" y="5353050"/>
            <a:ext cx="493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Elevundersökning i årskurs 9</a:t>
            </a:r>
          </a:p>
          <a:p>
            <a:pPr algn="ctr"/>
            <a:r>
              <a:rPr lang="sv-SE" sz="1600" b="1" dirty="0"/>
              <a:t>och gymnasieskolans årskurs 2</a:t>
            </a:r>
          </a:p>
        </p:txBody>
      </p:sp>
      <p:pic>
        <p:nvPicPr>
          <p:cNvPr id="9" name="Bildobjekt 7" descr="oppis vasa real juni 2012 1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1720145"/>
            <a:ext cx="4132262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48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DEC12A23-C46C-4AD0-9E63-DE04D05352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537537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50708" y="741600"/>
            <a:ext cx="7464617" cy="806400"/>
          </a:xfrm>
        </p:spPr>
        <p:txBody>
          <a:bodyPr>
            <a:normAutofit fontScale="90000"/>
          </a:bodyPr>
          <a:lstStyle/>
          <a:p>
            <a:pPr algn="ctr"/>
            <a:r>
              <a:rPr lang="sv-SE" sz="2000" dirty="0"/>
              <a:t>Elever under 18 år som köper cigaretter eller snus själv i butik eller kiosk (bland de som röker eller snusar dagligen eller ibland)</a:t>
            </a:r>
            <a:br>
              <a:rPr lang="sv-SE" sz="1800" dirty="0"/>
            </a:br>
            <a:endParaRPr lang="sv-SE" dirty="0"/>
          </a:p>
        </p:txBody>
      </p:sp>
      <p:sp>
        <p:nvSpPr>
          <p:cNvPr id="17" name="textruta 1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7114013" y="4505938"/>
            <a:ext cx="447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 *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FED8EC9B-658A-4A6F-83AA-A538789795DD}"/>
              </a:ext>
            </a:extLst>
          </p:cNvPr>
          <p:cNvSpPr txBox="1"/>
          <p:nvPr/>
        </p:nvSpPr>
        <p:spPr>
          <a:xfrm>
            <a:off x="4805403" y="4505937"/>
            <a:ext cx="447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 *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097641BB-1B5C-4490-9A61-922862BEE461}"/>
              </a:ext>
            </a:extLst>
          </p:cNvPr>
          <p:cNvSpPr txBox="1"/>
          <p:nvPr/>
        </p:nvSpPr>
        <p:spPr>
          <a:xfrm>
            <a:off x="3149873" y="4519838"/>
            <a:ext cx="447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 *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6AE36B51-1481-4C58-BF1F-8278059118E1}"/>
              </a:ext>
            </a:extLst>
          </p:cNvPr>
          <p:cNvSpPr txBox="1"/>
          <p:nvPr/>
        </p:nvSpPr>
        <p:spPr>
          <a:xfrm>
            <a:off x="3753800" y="4505936"/>
            <a:ext cx="447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 *</a:t>
            </a:r>
          </a:p>
        </p:txBody>
      </p:sp>
    </p:spTree>
    <p:extLst>
      <p:ext uri="{BB962C8B-B14F-4D97-AF65-F5344CB8AC3E}">
        <p14:creationId xmlns:p14="http://schemas.microsoft.com/office/powerpoint/2010/main" val="881419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B5CE2C7E-5C0C-4DB9-A064-6086D5E93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953238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000" dirty="0"/>
              <a:t>Elever som får röka eller snusa för sina föräldrar </a:t>
            </a:r>
            <a:r>
              <a:rPr lang="sv-SE" sz="1800" dirty="0"/>
              <a:t>(bland de elever som röker/snusar dagligen eller ibland och är under 18 år)</a:t>
            </a:r>
            <a:br>
              <a:rPr lang="sv-SE" sz="2000" dirty="0">
                <a:solidFill>
                  <a:schemeClr val="tx2"/>
                </a:solidFill>
              </a:rPr>
            </a:br>
            <a:endParaRPr lang="sv-SE" sz="2000" dirty="0"/>
          </a:p>
        </p:txBody>
      </p:sp>
      <p:sp>
        <p:nvSpPr>
          <p:cNvPr id="8" name="textruta 7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6621976" y="4500175"/>
            <a:ext cx="355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*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2F157038-6A22-40E6-8CEF-BFDBDF45A171}"/>
              </a:ext>
            </a:extLst>
          </p:cNvPr>
          <p:cNvSpPr txBox="1"/>
          <p:nvPr/>
        </p:nvSpPr>
        <p:spPr>
          <a:xfrm>
            <a:off x="4850326" y="4500174"/>
            <a:ext cx="355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*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1589EFAD-1B72-49D8-B95E-EA204E94F0D9}"/>
              </a:ext>
            </a:extLst>
          </p:cNvPr>
          <p:cNvSpPr txBox="1"/>
          <p:nvPr/>
        </p:nvSpPr>
        <p:spPr>
          <a:xfrm>
            <a:off x="3694459" y="4500173"/>
            <a:ext cx="355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* *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979F9FE1-2AAD-4878-84FA-8242065F15BB}"/>
              </a:ext>
            </a:extLst>
          </p:cNvPr>
          <p:cNvSpPr txBox="1"/>
          <p:nvPr/>
        </p:nvSpPr>
        <p:spPr>
          <a:xfrm>
            <a:off x="3208684" y="4500170"/>
            <a:ext cx="355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*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FB73F444-7EBE-4A16-B67F-ED0FDBD8E72E}"/>
              </a:ext>
            </a:extLst>
          </p:cNvPr>
          <p:cNvSpPr txBox="1"/>
          <p:nvPr/>
        </p:nvSpPr>
        <p:spPr>
          <a:xfrm>
            <a:off x="7183951" y="4495019"/>
            <a:ext cx="355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305751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68313" y="2560638"/>
            <a:ext cx="4751387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/>
            <a:r>
              <a:rPr lang="sv-SE" sz="2500" b="1" dirty="0"/>
              <a:t>Alkoholkonsumtion</a:t>
            </a:r>
          </a:p>
        </p:txBody>
      </p:sp>
      <p:pic>
        <p:nvPicPr>
          <p:cNvPr id="7" name="Bildobjekt 6" descr="oppis vasa real juni 2012 1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73238"/>
            <a:ext cx="428625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ruta 7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</p:spTree>
    <p:extLst>
      <p:ext uri="{BB962C8B-B14F-4D97-AF65-F5344CB8AC3E}">
        <p14:creationId xmlns:p14="http://schemas.microsoft.com/office/powerpoint/2010/main" val="2802710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2200" dirty="0"/>
              <a:t>Elever som inte dricker alkohol</a:t>
            </a:r>
            <a:br>
              <a:rPr lang="sv-SE" sz="2200" dirty="0"/>
            </a:br>
            <a:r>
              <a:rPr lang="sv-SE" sz="2200" dirty="0"/>
              <a:t> 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1318E0A-8B59-454E-A257-7A5456089E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097076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3943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2200" dirty="0"/>
              <a:t>Elever som någon gång varit berusad</a:t>
            </a:r>
            <a:br>
              <a:rPr lang="sv-SE" sz="2200" dirty="0"/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8874D1C-7751-48B8-8B34-39A7F7ACF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553661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1614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Elever som känt sig berusade under den senaste 4-veckorsperioden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A72743D-6D24-4E50-ADDC-4A802A8A1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30579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6118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Totalt årlig alkoholkonsumtion omräknat i 100 procent alkohol (cl)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88B7A9A1-7F07-4036-8161-02DB0BAAAC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156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9349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687A933-2471-465A-93B6-7A54AC56B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466577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Elever som </a:t>
            </a:r>
            <a:r>
              <a:rPr lang="sv-SE" sz="2200" dirty="0" err="1"/>
              <a:t>storkonsumerar</a:t>
            </a:r>
            <a:r>
              <a:rPr lang="sv-SE" sz="2200" dirty="0"/>
              <a:t> alkohol en gång i månaden eller oftare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</p:spTree>
    <p:extLst>
      <p:ext uri="{BB962C8B-B14F-4D97-AF65-F5344CB8AC3E}">
        <p14:creationId xmlns:p14="http://schemas.microsoft.com/office/powerpoint/2010/main" val="256905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514350" y="741600"/>
            <a:ext cx="7936234" cy="806400"/>
          </a:xfrm>
        </p:spPr>
        <p:txBody>
          <a:bodyPr>
            <a:normAutofit fontScale="90000"/>
          </a:bodyPr>
          <a:lstStyle/>
          <a:p>
            <a:pPr algn="ctr"/>
            <a:r>
              <a:rPr lang="sv-SE" sz="2200" dirty="0"/>
              <a:t>Elever som köper folköl själv i affär </a:t>
            </a:r>
            <a:br>
              <a:rPr lang="sv-SE" sz="2200" dirty="0"/>
            </a:br>
            <a:r>
              <a:rPr lang="sv-SE" sz="1800" dirty="0"/>
              <a:t>(som dricker alkohol och är under 18 år) </a:t>
            </a:r>
            <a:br>
              <a:rPr lang="sv-SE" sz="2200" dirty="0"/>
            </a:br>
            <a:endParaRPr lang="sv-SE" sz="2200" dirty="0"/>
          </a:p>
        </p:txBody>
      </p:sp>
      <p:sp>
        <p:nvSpPr>
          <p:cNvPr id="10" name="textruta 9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EE86D97-039A-45CD-B0EC-492529E228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661494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8671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2000" dirty="0"/>
              <a:t>Elever som druckit alkohol hemma eller hemma hos någon annan (Var befann du dig då du senast drack alkohol?)</a:t>
            </a:r>
            <a:br>
              <a:rPr lang="sv-SE" sz="1800" dirty="0">
                <a:solidFill>
                  <a:schemeClr val="tx2"/>
                </a:solidFill>
              </a:rPr>
            </a:b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475A2BB-3A11-4E1E-9549-EB355B41EA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599301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9518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Kartlägga drogvanor, kriminalitet, skolk, mobbning samt risk- och skyddsfaktorer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Ge en uppfattning om hur olika normbrytande beteende förändras över tid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Förse kommuner, stadsdelar och skolor med lokala data om normbrytande beteenden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Underlag för forskning och utveckling samt att fördela resurser för förebyggande insatser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Mobilisera elever, skolpersonal och föräldrar i det förebyggande arbetet</a:t>
            </a:r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32000" y="432000"/>
            <a:ext cx="7377231" cy="806400"/>
          </a:xfrm>
        </p:spPr>
        <p:txBody>
          <a:bodyPr>
            <a:normAutofit fontScale="90000"/>
          </a:bodyPr>
          <a:lstStyle/>
          <a:p>
            <a:r>
              <a:rPr lang="sv-SE" sz="3200" dirty="0"/>
              <a:t>Stockholmsenkätens syften</a:t>
            </a:r>
            <a:br>
              <a:rPr lang="sv-SE" sz="3200" dirty="0">
                <a:solidFill>
                  <a:schemeClr val="tx2"/>
                </a:solidFill>
              </a:rPr>
            </a:br>
            <a:endParaRPr lang="sv-SE" dirty="0"/>
          </a:p>
        </p:txBody>
      </p:sp>
      <p:pic>
        <p:nvPicPr>
          <p:cNvPr id="6" name="Bildobjekt 7" descr="DSC0319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0125" y="1440000"/>
            <a:ext cx="2622550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4208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2000" dirty="0"/>
              <a:t>Elever som druckit alkohol utomhus på gatan, i en park eller annan öppen plats </a:t>
            </a:r>
            <a:r>
              <a:rPr lang="sv-SE" sz="1800" dirty="0"/>
              <a:t>(var befann du dig då du senast drack alkohol?)</a:t>
            </a:r>
            <a:br>
              <a:rPr lang="sv-SE" sz="1800" dirty="0">
                <a:solidFill>
                  <a:schemeClr val="tx2"/>
                </a:solidFill>
              </a:rPr>
            </a:b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7B1413EA-F86B-4545-ACB8-949297D3D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795232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7976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2200" dirty="0"/>
              <a:t>Elever som får alkohol från egna föräldrar med lov </a:t>
            </a:r>
            <a:br>
              <a:rPr lang="sv-SE" sz="2200" dirty="0"/>
            </a:br>
            <a:r>
              <a:rPr lang="sv-SE" sz="1800" dirty="0"/>
              <a:t>(Hur får du vanligen tag på alkohol?) </a:t>
            </a:r>
            <a:br>
              <a:rPr lang="sv-SE" sz="1800" dirty="0">
                <a:solidFill>
                  <a:schemeClr val="tx2"/>
                </a:solidFill>
              </a:rPr>
            </a:b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1427CF2-EE1B-4B58-9AEF-3D1A971A4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804971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7927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2200" dirty="0"/>
              <a:t>Elever som får alkohol från syskon </a:t>
            </a:r>
            <a:br>
              <a:rPr lang="sv-SE" sz="2000" dirty="0"/>
            </a:br>
            <a:r>
              <a:rPr lang="sv-SE" sz="1800" dirty="0"/>
              <a:t>(Hur får du vanligen tag på alkohol?)</a:t>
            </a:r>
            <a:br>
              <a:rPr lang="sv-SE" sz="1800" dirty="0">
                <a:solidFill>
                  <a:schemeClr val="tx2"/>
                </a:solidFill>
              </a:rPr>
            </a:b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37A9F2A-C3E9-42CB-A5F6-5A8BA6938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902855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8424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2000" y="741600"/>
            <a:ext cx="7562850" cy="806400"/>
          </a:xfrm>
        </p:spPr>
        <p:txBody>
          <a:bodyPr>
            <a:normAutofit fontScale="90000"/>
          </a:bodyPr>
          <a:lstStyle/>
          <a:p>
            <a:pPr algn="ctr"/>
            <a:r>
              <a:rPr lang="sv-SE" sz="2200" dirty="0"/>
              <a:t>Elever som får alkohol från kamrater eller kamraters syskon</a:t>
            </a:r>
            <a:br>
              <a:rPr lang="sv-SE" sz="2000" dirty="0"/>
            </a:br>
            <a:r>
              <a:rPr lang="sv-SE" sz="1800" dirty="0"/>
              <a:t> (Hur får du vanligen tag på alkohol?)</a:t>
            </a:r>
            <a:br>
              <a:rPr lang="sv-SE" sz="1800" dirty="0"/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7C4D768-F725-4322-BE69-1085CEB5F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862800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0608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2000" dirty="0"/>
              <a:t>Elever som köper privatimporterad eller smugglad alkohol</a:t>
            </a:r>
            <a:br>
              <a:rPr lang="sv-SE" sz="2000" dirty="0"/>
            </a:br>
            <a:r>
              <a:rPr lang="sv-SE" sz="2000" dirty="0"/>
              <a:t> </a:t>
            </a:r>
            <a:r>
              <a:rPr lang="sv-SE" sz="1600" dirty="0"/>
              <a:t>(Hur får du vanligen tag på alkohol?)</a:t>
            </a:r>
            <a:br>
              <a:rPr lang="sv-SE" sz="1600" dirty="0"/>
            </a:br>
            <a:endParaRPr lang="sv-SE" sz="18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2EABD5D-D9C8-4356-A4EB-6FADE4CB22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256986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212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2400" dirty="0"/>
              <a:t>Elever som druckit </a:t>
            </a:r>
            <a:r>
              <a:rPr lang="sv-SE" sz="2400" dirty="0" err="1"/>
              <a:t>hemtillverkad</a:t>
            </a:r>
            <a:r>
              <a:rPr lang="sv-SE" sz="2400" dirty="0"/>
              <a:t> sprit ”hembränt” de senaste 12 månaderna</a:t>
            </a:r>
            <a:br>
              <a:rPr lang="sv-SE" sz="2400" dirty="0">
                <a:solidFill>
                  <a:schemeClr val="tx2"/>
                </a:solidFill>
              </a:rPr>
            </a:b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585E54E-D136-48E2-92D8-963C1032D5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166028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2874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2560638"/>
            <a:ext cx="4751387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/>
            <a:r>
              <a:rPr lang="sv-SE" sz="2500" b="1" dirty="0"/>
              <a:t>Narkotika</a:t>
            </a:r>
          </a:p>
        </p:txBody>
      </p:sp>
      <p:pic>
        <p:nvPicPr>
          <p:cNvPr id="5" name="Bildobjekt 4" descr="oppis vasa real juni 2012 1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73238"/>
            <a:ext cx="428625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ruta 5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</p:spTree>
    <p:extLst>
      <p:ext uri="{BB962C8B-B14F-4D97-AF65-F5344CB8AC3E}">
        <p14:creationId xmlns:p14="http://schemas.microsoft.com/office/powerpoint/2010/main" val="2818521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2200" dirty="0"/>
              <a:t>Elever som någon gång använt narkotika</a:t>
            </a:r>
            <a:br>
              <a:rPr lang="sv-SE" sz="2200" dirty="0"/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1B3B926-A88B-4D34-A4DA-99E419501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778330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36037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000" dirty="0"/>
              <a:t>Elever som någon gång använt narkotika under den senaste 4- veckorsperioden </a:t>
            </a:r>
            <a:r>
              <a:rPr lang="sv-SE" sz="1600" dirty="0"/>
              <a:t>(bland samtliga)</a:t>
            </a:r>
            <a:br>
              <a:rPr lang="sv-SE" sz="1800" dirty="0">
                <a:solidFill>
                  <a:schemeClr val="tx2"/>
                </a:solidFill>
              </a:rPr>
            </a:br>
            <a:endParaRPr lang="sv-SE" sz="24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7AA7365-0070-4A3D-8B84-A2DFDAC13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183801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82133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750" y="741600"/>
            <a:ext cx="7705725" cy="806400"/>
          </a:xfrm>
        </p:spPr>
        <p:txBody>
          <a:bodyPr>
            <a:normAutofit fontScale="90000"/>
          </a:bodyPr>
          <a:lstStyle/>
          <a:p>
            <a:pPr algn="ctr"/>
            <a:r>
              <a:rPr lang="sv-SE" sz="2200" dirty="0"/>
              <a:t>Elever som någon gång haft en möjlighet att prova narkotika</a:t>
            </a:r>
            <a:br>
              <a:rPr lang="sv-SE" sz="2000" dirty="0"/>
            </a:br>
            <a:r>
              <a:rPr lang="sv-SE" sz="1800" dirty="0"/>
              <a:t> (av dem som inte använt narkotika)</a:t>
            </a:r>
            <a:br>
              <a:rPr lang="sv-SE" sz="1800" dirty="0">
                <a:solidFill>
                  <a:schemeClr val="tx2"/>
                </a:solidFill>
              </a:rPr>
            </a:b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601EC29-16C8-4199-B9B0-3620B4F764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98733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862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32000" y="432000"/>
            <a:ext cx="7377231" cy="806400"/>
          </a:xfrm>
        </p:spPr>
        <p:txBody>
          <a:bodyPr>
            <a:normAutofit fontScale="90000"/>
          </a:bodyPr>
          <a:lstStyle/>
          <a:p>
            <a:r>
              <a:rPr lang="sv-SE" sz="3200" dirty="0"/>
              <a:t>Undersökningens genomförande</a:t>
            </a:r>
            <a:br>
              <a:rPr lang="sv-SE" sz="3200" dirty="0">
                <a:solidFill>
                  <a:schemeClr val="tx2"/>
                </a:solidFill>
              </a:rPr>
            </a:br>
            <a:endParaRPr lang="sv-SE" dirty="0"/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1FC5DD3A-2463-47A3-ABB6-5949E7060933}"/>
              </a:ext>
            </a:extLst>
          </p:cNvPr>
          <p:cNvSpPr txBox="1">
            <a:spLocks/>
          </p:cNvSpPr>
          <p:nvPr/>
        </p:nvSpPr>
        <p:spPr>
          <a:xfrm>
            <a:off x="458787" y="1440000"/>
            <a:ext cx="5843587" cy="3960000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216000" indent="-216000" algn="l" defTabSz="914400" rtl="0" eaLnBrk="1" latinLnBrk="0" hangingPunct="1">
              <a:spcBef>
                <a:spcPct val="20000"/>
              </a:spcBef>
              <a:spcAft>
                <a:spcPts val="480"/>
              </a:spcAft>
              <a:buClr>
                <a:srgbClr val="F8991D"/>
              </a:buClr>
              <a:buFont typeface="Arial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2913" indent="-261938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rgbClr val="98002E"/>
              </a:buClr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2313" indent="-276225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NettoOT" panose="02000500000000000000" pitchFamily="50" charset="0"/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90600" indent="-269875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NettoOT" panose="02000500000000000000" pitchFamily="50" charset="0"/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0950" indent="-263525" algn="l" defTabSz="914400" rtl="0" eaLnBrk="1" latinLnBrk="0" hangingPunct="1">
              <a:spcBef>
                <a:spcPct val="20000"/>
              </a:spcBef>
              <a:buFont typeface="NettoOT" panose="02000500000000000000" pitchFamily="50" charset="0"/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/>
              <a:t>Enkät till grundskolans år 9 och gymnasiets år 2</a:t>
            </a:r>
          </a:p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/>
              <a:t>Enkäten innehåller ca 350 frågor/delfrågor</a:t>
            </a:r>
          </a:p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/>
              <a:t>Besvaras anonymt under lektionstid och lämnas i förslutet kuvert till klassläraren</a:t>
            </a:r>
          </a:p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/>
              <a:t>Besvarades under våren 2018 efter sportlovet</a:t>
            </a:r>
          </a:p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/>
              <a:t>23 </a:t>
            </a:r>
            <a:r>
              <a:rPr lang="sv-SE" sz="1600" dirty="0" err="1"/>
              <a:t>länskommuner</a:t>
            </a:r>
            <a:r>
              <a:rPr lang="sv-SE" sz="1600" dirty="0"/>
              <a:t> genomför undersökningen tillsammans med Stockholm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6448617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2560638"/>
            <a:ext cx="4751387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/>
            <a:r>
              <a:rPr lang="sv-SE" sz="2500" b="1" dirty="0"/>
              <a:t>Sniffning</a:t>
            </a:r>
          </a:p>
        </p:txBody>
      </p:sp>
      <p:pic>
        <p:nvPicPr>
          <p:cNvPr id="5" name="Bildobjekt 4" descr="oppis vasa real juni 2012 1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73238"/>
            <a:ext cx="428625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ruta 5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</p:spTree>
    <p:extLst>
      <p:ext uri="{BB962C8B-B14F-4D97-AF65-F5344CB8AC3E}">
        <p14:creationId xmlns:p14="http://schemas.microsoft.com/office/powerpoint/2010/main" val="11639907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2200" dirty="0"/>
              <a:t>Elever som någon gång har sniffat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B618936-50A9-4C1F-A7E0-D73BCEEF72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262353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0044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2560638"/>
            <a:ext cx="4751387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/>
            <a:r>
              <a:rPr lang="sv-SE" sz="2500" b="1" dirty="0"/>
              <a:t>Spel</a:t>
            </a:r>
          </a:p>
        </p:txBody>
      </p:sp>
      <p:pic>
        <p:nvPicPr>
          <p:cNvPr id="5" name="Bildobjekt 4" descr="oppis vasa real juni 2012 1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73238"/>
            <a:ext cx="428625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ruta 5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</p:spTree>
    <p:extLst>
      <p:ext uri="{BB962C8B-B14F-4D97-AF65-F5344CB8AC3E}">
        <p14:creationId xmlns:p14="http://schemas.microsoft.com/office/powerpoint/2010/main" val="35147625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Elever som satsat pengar på spel eller köpt lotter de senaste 12 månaderna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287480A-6669-45EE-9E85-DA1BA8283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655415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86899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9EBCEE16-67C5-4E79-A474-CF074BC3A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241933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71525" y="741600"/>
            <a:ext cx="7581899" cy="806400"/>
          </a:xfrm>
        </p:spPr>
        <p:txBody>
          <a:bodyPr>
            <a:noAutofit/>
          </a:bodyPr>
          <a:lstStyle/>
          <a:p>
            <a:pPr algn="ctr"/>
            <a:r>
              <a:rPr lang="sv-SE" sz="2000" dirty="0"/>
              <a:t>Elever som satsat 200 kronor eller mer på spel de senaste 30 dagarna (bland de som spelat de senaste 12 månaderna)</a:t>
            </a:r>
            <a:br>
              <a:rPr lang="sv-SE" sz="2000" dirty="0">
                <a:solidFill>
                  <a:schemeClr val="tx2"/>
                </a:solidFill>
              </a:rPr>
            </a:br>
            <a:endParaRPr lang="sv-SE" sz="2000" dirty="0"/>
          </a:p>
        </p:txBody>
      </p:sp>
      <p:sp>
        <p:nvSpPr>
          <p:cNvPr id="9" name="textruta 8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6734175" y="4509787"/>
            <a:ext cx="361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*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137F96A-92D8-4901-B3E5-652DE1058AA8}"/>
              </a:ext>
            </a:extLst>
          </p:cNvPr>
          <p:cNvSpPr txBox="1"/>
          <p:nvPr/>
        </p:nvSpPr>
        <p:spPr>
          <a:xfrm>
            <a:off x="6153150" y="4509787"/>
            <a:ext cx="361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887669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257993EA-7AC4-429B-AF0A-0A2EA40E6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59388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81025" y="741600"/>
            <a:ext cx="7791449" cy="806400"/>
          </a:xfrm>
        </p:spPr>
        <p:txBody>
          <a:bodyPr>
            <a:noAutofit/>
          </a:bodyPr>
          <a:lstStyle/>
          <a:p>
            <a:pPr algn="ctr"/>
            <a:r>
              <a:rPr lang="sv-SE" sz="2000" dirty="0"/>
              <a:t>Elever som upplevt problem av sitt spelande de senaste 12 månaderna (bland de som spelat de senaste 12 månaderna)</a:t>
            </a:r>
            <a:br>
              <a:rPr lang="sv-SE" sz="1800" dirty="0">
                <a:solidFill>
                  <a:schemeClr val="tx2"/>
                </a:solidFill>
              </a:rPr>
            </a:br>
            <a:endParaRPr lang="sv-SE" sz="2400" dirty="0"/>
          </a:p>
        </p:txBody>
      </p:sp>
      <p:sp>
        <p:nvSpPr>
          <p:cNvPr id="9" name="textruta 8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6691313" y="4502378"/>
            <a:ext cx="447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*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E9526B09-C294-445C-9FAC-9CA206BF9B11}"/>
              </a:ext>
            </a:extLst>
          </p:cNvPr>
          <p:cNvSpPr txBox="1"/>
          <p:nvPr/>
        </p:nvSpPr>
        <p:spPr>
          <a:xfrm>
            <a:off x="6091238" y="4502377"/>
            <a:ext cx="447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41591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3"/>
          </p:nvPr>
        </p:nvSpPr>
        <p:spPr>
          <a:xfrm>
            <a:off x="458788" y="1200150"/>
            <a:ext cx="8151812" cy="4800600"/>
          </a:xfrm>
        </p:spPr>
        <p:txBody>
          <a:bodyPr>
            <a:normAutofit/>
          </a:bodyPr>
          <a:lstStyle/>
          <a:p>
            <a:r>
              <a:rPr lang="sv-SE" sz="1400" dirty="0"/>
              <a:t>Rapporten presenterar resultaten för ett urval av frågor om alkohol, droger och spel. Resultaten presenteras redovisat per deltagande kommun i undersökningen år 2018 uppdelat på pojkar och flickor. Det är elevernas </a:t>
            </a:r>
            <a:r>
              <a:rPr lang="sv-SE" sz="1400" b="1" dirty="0"/>
              <a:t>hemkommun </a:t>
            </a:r>
            <a:r>
              <a:rPr lang="sv-SE" sz="1400" dirty="0"/>
              <a:t>som styr i vilken kommungrupp de redovisas. </a:t>
            </a:r>
          </a:p>
          <a:p>
            <a:r>
              <a:rPr lang="sv-SE" sz="1400" dirty="0"/>
              <a:t>Uppgifterna som redovisas i diagrammen baseras på samtliga svarande elever om inget annat anges. </a:t>
            </a:r>
          </a:p>
          <a:p>
            <a:r>
              <a:rPr lang="sv-SE" sz="1400" dirty="0"/>
              <a:t>I diagrammen redovisas två totalstaplar. Den ena är samtliga deltagande kommuner utom Stockholm (</a:t>
            </a:r>
            <a:r>
              <a:rPr lang="sv-SE" sz="1400" i="1" dirty="0"/>
              <a:t>Total exkl. Stockholm</a:t>
            </a:r>
            <a:r>
              <a:rPr lang="sv-SE" sz="1400" dirty="0"/>
              <a:t>).  Den andra är samtliga elever i de deltagande kommunerna (</a:t>
            </a:r>
            <a:r>
              <a:rPr lang="sv-SE" sz="1400" i="1" dirty="0"/>
              <a:t>Total inkl. Stockholm)</a:t>
            </a:r>
            <a:endParaRPr lang="sv-SE" sz="1400" dirty="0"/>
          </a:p>
          <a:p>
            <a:r>
              <a:rPr lang="sv-SE" sz="1400" b="1" dirty="0"/>
              <a:t>För att garantera elevers anonymitet </a:t>
            </a:r>
            <a:r>
              <a:rPr lang="sv-SE" sz="1400" dirty="0"/>
              <a:t>redovisas ej resultat för grupper där färre än 25 elever besvarat enkäten. </a:t>
            </a:r>
          </a:p>
          <a:p>
            <a:r>
              <a:rPr lang="sv-SE" sz="1400" dirty="0"/>
              <a:t>Frågor med filter får oftast lägre baser, om enstaka baser är &lt;7 redovisas ej resultatet för den frågan.</a:t>
            </a:r>
          </a:p>
          <a:p>
            <a:r>
              <a:rPr lang="sv-SE" sz="1400" dirty="0"/>
              <a:t>Om staplar i diagrammen har ersatts med * innebär detta att basen är för låg för att resultatet ska redovisas enligt ovannämnda kriterier. </a:t>
            </a:r>
          </a:p>
          <a:p>
            <a:r>
              <a:rPr lang="sv-SE" sz="1400" dirty="0"/>
              <a:t> </a:t>
            </a:r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32000" y="432000"/>
            <a:ext cx="7377231" cy="806400"/>
          </a:xfrm>
        </p:spPr>
        <p:txBody>
          <a:bodyPr>
            <a:normAutofit fontScale="90000"/>
          </a:bodyPr>
          <a:lstStyle/>
          <a:p>
            <a:r>
              <a:rPr lang="sv-SE" sz="3200" dirty="0"/>
              <a:t>Resultatredovisning</a:t>
            </a:r>
            <a:br>
              <a:rPr lang="sv-SE" sz="3200" dirty="0">
                <a:solidFill>
                  <a:schemeClr val="tx2"/>
                </a:solidFill>
              </a:rPr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6671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50900" y="338400"/>
            <a:ext cx="7377231" cy="806400"/>
          </a:xfrm>
        </p:spPr>
        <p:txBody>
          <a:bodyPr/>
          <a:lstStyle/>
          <a:p>
            <a:r>
              <a:rPr lang="sv-SE" sz="2800" dirty="0"/>
              <a:t>Antal svarande i årskursen</a:t>
            </a:r>
            <a:endParaRPr lang="sv-SE" dirty="0"/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E74CC31D-FF70-4724-911D-5C9DBFF42BF0}"/>
              </a:ext>
            </a:extLst>
          </p:cNvPr>
          <p:cNvGraphicFramePr>
            <a:graphicFrameLocks noGrp="1"/>
          </p:cNvGraphicFramePr>
          <p:nvPr/>
        </p:nvGraphicFramePr>
        <p:xfrm>
          <a:off x="3136106" y="1664018"/>
          <a:ext cx="2806700" cy="4174490"/>
        </p:xfrm>
        <a:graphic>
          <a:graphicData uri="http://schemas.openxmlformats.org/drawingml/2006/table">
            <a:tbl>
              <a:tblPr/>
              <a:tblGrid>
                <a:gridCol w="1181100">
                  <a:extLst>
                    <a:ext uri="{9D8B030D-6E8A-4147-A177-3AD203B41FA5}">
                      <a16:colId xmlns:a16="http://schemas.microsoft.com/office/drawing/2014/main" val="193927135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90723114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783732093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Pojke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Flicka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69537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Stockholm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2432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2281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2410349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Ekerö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31113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Haninge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3667408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Solna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8943444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Sundbyberg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574818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Danderyd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487999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Södertälje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363097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Botkyrka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691553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Upplands Väsby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142974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Värmdö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9380352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Järfälla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879762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Nykvarn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486493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Nynäshamn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90261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Upplands-Bro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108041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Sollentuna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974507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Nacka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528001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Sigtuna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4426346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Vaxholm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560229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Lidingö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4045337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Tyresö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3527516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Vallentuna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144523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Salem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716254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Österåker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945107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Samtliga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>
                          <a:effectLst/>
                          <a:latin typeface="Arial" panose="020B0604020202020204" pitchFamily="34" charset="0"/>
                        </a:rPr>
                        <a:t>6985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 dirty="0">
                          <a:effectLst/>
                          <a:latin typeface="Arial" panose="020B0604020202020204" pitchFamily="34" charset="0"/>
                        </a:rPr>
                        <a:t>6640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857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2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68313" y="2560638"/>
            <a:ext cx="4751387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/>
            <a:r>
              <a:rPr lang="sv-SE" sz="2500" b="1" dirty="0"/>
              <a:t>Tobaksbruk</a:t>
            </a:r>
          </a:p>
        </p:txBody>
      </p:sp>
      <p:pic>
        <p:nvPicPr>
          <p:cNvPr id="7" name="Bildobjekt 6" descr="oppis vasa real juni 2012 1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73238"/>
            <a:ext cx="428625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ruta 7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</p:spTree>
    <p:extLst>
      <p:ext uri="{BB962C8B-B14F-4D97-AF65-F5344CB8AC3E}">
        <p14:creationId xmlns:p14="http://schemas.microsoft.com/office/powerpoint/2010/main" val="3639265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2400" dirty="0"/>
              <a:t>Elever som röker (dagligen eller ibland)</a:t>
            </a:r>
            <a:br>
              <a:rPr lang="sv-SE" sz="2800" dirty="0">
                <a:solidFill>
                  <a:schemeClr val="tx2"/>
                </a:solidFill>
              </a:rPr>
            </a:br>
            <a:endParaRPr lang="sv-SE" sz="28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171734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0736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Elever som snusar (dagligen eller ibland)</a:t>
            </a:r>
            <a:br>
              <a:rPr lang="sv-SE" sz="2800" dirty="0">
                <a:solidFill>
                  <a:schemeClr val="tx2"/>
                </a:solidFill>
              </a:rPr>
            </a:br>
            <a:endParaRPr lang="sv-SE" sz="28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511BC56-6641-44A9-8611-F061003D57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657769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8405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000" dirty="0"/>
              <a:t>Elever som röker och/eller snusar (dagligen eller ibland)</a:t>
            </a:r>
            <a:br>
              <a:rPr lang="sv-SE" sz="2000" dirty="0">
                <a:solidFill>
                  <a:schemeClr val="tx2"/>
                </a:solidFill>
              </a:rPr>
            </a:br>
            <a:endParaRPr lang="sv-SE" sz="2000" dirty="0"/>
          </a:p>
        </p:txBody>
      </p:sp>
      <p:sp>
        <p:nvSpPr>
          <p:cNvPr id="6" name="textruta 5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F93A35B-4344-4DE5-9F50-429AF0B8C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057846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204402"/>
      </p:ext>
    </p:extLst>
  </p:cSld>
  <p:clrMapOvr>
    <a:masterClrMapping/>
  </p:clrMapOvr>
</p:sld>
</file>

<file path=ppt/theme/theme1.xml><?xml version="1.0" encoding="utf-8"?>
<a:theme xmlns:a="http://schemas.openxmlformats.org/drawingml/2006/main" name="Sthlm_Presentation">
  <a:themeElements>
    <a:clrScheme name="Anpassad 1">
      <a:dk1>
        <a:srgbClr val="000000"/>
      </a:dk1>
      <a:lt1>
        <a:srgbClr val="FFFFFF"/>
      </a:lt1>
      <a:dk2>
        <a:srgbClr val="683788"/>
      </a:dk2>
      <a:lt2>
        <a:srgbClr val="BCAAD0"/>
      </a:lt2>
      <a:accent1>
        <a:srgbClr val="289D93"/>
      </a:accent1>
      <a:accent2>
        <a:srgbClr val="C40068"/>
      </a:accent2>
      <a:accent3>
        <a:srgbClr val="007EC4"/>
      </a:accent3>
      <a:accent4>
        <a:srgbClr val="B6D7D3"/>
      </a:accent4>
      <a:accent5>
        <a:srgbClr val="E4B1C3"/>
      </a:accent5>
      <a:accent6>
        <a:srgbClr val="ACC7E9"/>
      </a:accent6>
      <a:hlink>
        <a:srgbClr val="007EC4"/>
      </a:hlink>
      <a:folHlink>
        <a:srgbClr val="683788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89D93"/>
        </a:solidFill>
        <a:ln>
          <a:solidFill>
            <a:srgbClr val="289D93"/>
          </a:solidFill>
        </a:ln>
      </a:spPr>
      <a:bodyPr rtlCol="0" anchor="ctr"/>
      <a:lstStyle>
        <a:defPPr algn="ctr">
          <a:defRPr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Förstasidan_2_rutor">
  <a:themeElements>
    <a:clrScheme name="Anpassad 1">
      <a:dk1>
        <a:srgbClr val="000000"/>
      </a:dk1>
      <a:lt1>
        <a:srgbClr val="FFFFFF"/>
      </a:lt1>
      <a:dk2>
        <a:srgbClr val="683788"/>
      </a:dk2>
      <a:lt2>
        <a:srgbClr val="BCAAD0"/>
      </a:lt2>
      <a:accent1>
        <a:srgbClr val="289D93"/>
      </a:accent1>
      <a:accent2>
        <a:srgbClr val="C40068"/>
      </a:accent2>
      <a:accent3>
        <a:srgbClr val="007EC4"/>
      </a:accent3>
      <a:accent4>
        <a:srgbClr val="B6D7D3"/>
      </a:accent4>
      <a:accent5>
        <a:srgbClr val="E4B1C3"/>
      </a:accent5>
      <a:accent6>
        <a:srgbClr val="ACC7E9"/>
      </a:accent6>
      <a:hlink>
        <a:srgbClr val="007EC4"/>
      </a:hlink>
      <a:folHlink>
        <a:srgbClr val="683788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rgbClr val="007EC4"/>
        </a:solidFill>
        <a:ln>
          <a:noFill/>
        </a:ln>
      </a:spPr>
      <a:bodyPr lIns="234000" rIns="234000"/>
      <a:lstStyle>
        <a:defPPr marL="0" marR="0" indent="0" algn="l" defTabSz="914400" rtl="0" eaLnBrk="1" fontAlgn="auto" latinLnBrk="0" hangingPunct="1">
          <a:lnSpc>
            <a:spcPts val="2000"/>
          </a:lnSpc>
          <a:spcBef>
            <a:spcPts val="0"/>
          </a:spcBef>
          <a:spcAft>
            <a:spcPts val="0"/>
          </a:spcAft>
          <a:buClrTx/>
          <a:buSzTx/>
          <a:buFont typeface="Arial" pitchFamily="34" charset="0"/>
          <a:buNone/>
          <a:tabLst/>
          <a:defRPr kumimoji="0" sz="2000" b="0" i="0" u="none" strike="noStrike" kern="1200" cap="none" spc="0" normalizeH="0" baseline="0" noProof="0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Förstasida Bakgrundsfärg">
  <a:themeElements>
    <a:clrScheme name="Anpassad 1">
      <a:dk1>
        <a:srgbClr val="000000"/>
      </a:dk1>
      <a:lt1>
        <a:srgbClr val="FFFFFF"/>
      </a:lt1>
      <a:dk2>
        <a:srgbClr val="683788"/>
      </a:dk2>
      <a:lt2>
        <a:srgbClr val="BCAAD0"/>
      </a:lt2>
      <a:accent1>
        <a:srgbClr val="289D93"/>
      </a:accent1>
      <a:accent2>
        <a:srgbClr val="C40068"/>
      </a:accent2>
      <a:accent3>
        <a:srgbClr val="007EC4"/>
      </a:accent3>
      <a:accent4>
        <a:srgbClr val="B6D7D3"/>
      </a:accent4>
      <a:accent5>
        <a:srgbClr val="E4B1C3"/>
      </a:accent5>
      <a:accent6>
        <a:srgbClr val="ACC7E9"/>
      </a:accent6>
      <a:hlink>
        <a:srgbClr val="007EC4"/>
      </a:hlink>
      <a:folHlink>
        <a:srgbClr val="683788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Innehållssidor">
  <a:themeElements>
    <a:clrScheme name="Anpassad 1">
      <a:dk1>
        <a:srgbClr val="000000"/>
      </a:dk1>
      <a:lt1>
        <a:srgbClr val="FFFFFF"/>
      </a:lt1>
      <a:dk2>
        <a:srgbClr val="683788"/>
      </a:dk2>
      <a:lt2>
        <a:srgbClr val="BCAAD0"/>
      </a:lt2>
      <a:accent1>
        <a:srgbClr val="289D93"/>
      </a:accent1>
      <a:accent2>
        <a:srgbClr val="C40068"/>
      </a:accent2>
      <a:accent3>
        <a:srgbClr val="007EC4"/>
      </a:accent3>
      <a:accent4>
        <a:srgbClr val="B6D7D3"/>
      </a:accent4>
      <a:accent5>
        <a:srgbClr val="E4B1C3"/>
      </a:accent5>
      <a:accent6>
        <a:srgbClr val="ACC7E9"/>
      </a:accent6>
      <a:hlink>
        <a:srgbClr val="007EC4"/>
      </a:hlink>
      <a:folHlink>
        <a:srgbClr val="683788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ema1">
  <a:themeElements>
    <a:clrScheme name="Väsentlig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Väsentlig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_Utkast 7" id="{4D6BE1BB-E6C0-4D3B-BFCD-A2A8C74992B2}" vid="{C7BBDE7B-D23C-492C-BD6D-73DCC6C23E59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Sthlm_Presentation</Template>
  <TotalTime>691</TotalTime>
  <Words>980</Words>
  <Application>Microsoft Office PowerPoint</Application>
  <PresentationFormat>Bildspel på skärmen (4:3)</PresentationFormat>
  <Paragraphs>280</Paragraphs>
  <Slides>35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35</vt:i4>
      </vt:variant>
    </vt:vector>
  </HeadingPairs>
  <TitlesOfParts>
    <vt:vector size="45" baseType="lpstr">
      <vt:lpstr>ＭＳ Ｐゴシック</vt:lpstr>
      <vt:lpstr>NettoOT</vt:lpstr>
      <vt:lpstr>Arial</vt:lpstr>
      <vt:lpstr>Calibri</vt:lpstr>
      <vt:lpstr>Wingdings</vt:lpstr>
      <vt:lpstr>Sthlm_Presentation</vt:lpstr>
      <vt:lpstr>Förstasidan_2_rutor</vt:lpstr>
      <vt:lpstr>Förstasida Bakgrundsfärg</vt:lpstr>
      <vt:lpstr>Innehållssidor</vt:lpstr>
      <vt:lpstr>Tema1</vt:lpstr>
      <vt:lpstr>Stockholmsenkäten 2018 </vt:lpstr>
      <vt:lpstr>Stockholmsenkätens syften </vt:lpstr>
      <vt:lpstr>Undersökningens genomförande </vt:lpstr>
      <vt:lpstr>Resultatredovisning </vt:lpstr>
      <vt:lpstr>Antal svarande i årskursen</vt:lpstr>
      <vt:lpstr>PowerPoint-presentation</vt:lpstr>
      <vt:lpstr>Elever som röker (dagligen eller ibland) </vt:lpstr>
      <vt:lpstr>Elever som snusar (dagligen eller ibland) </vt:lpstr>
      <vt:lpstr>Elever som röker och/eller snusar (dagligen eller ibland) </vt:lpstr>
      <vt:lpstr>Elever under 18 år som köper cigaretter eller snus själv i butik eller kiosk (bland de som röker eller snusar dagligen eller ibland) </vt:lpstr>
      <vt:lpstr>Elever som får röka eller snusa för sina föräldrar (bland de elever som röker/snusar dagligen eller ibland och är under 18 år) </vt:lpstr>
      <vt:lpstr>PowerPoint-presentation</vt:lpstr>
      <vt:lpstr>Elever som inte dricker alkohol  </vt:lpstr>
      <vt:lpstr>Elever som någon gång varit berusad </vt:lpstr>
      <vt:lpstr>Elever som känt sig berusade under den senaste 4-veckorsperioden </vt:lpstr>
      <vt:lpstr>Totalt årlig alkoholkonsumtion omräknat i 100 procent alkohol (cl) </vt:lpstr>
      <vt:lpstr>Elever som storkonsumerar alkohol en gång i månaden eller oftare </vt:lpstr>
      <vt:lpstr>Elever som köper folköl själv i affär  (som dricker alkohol och är under 18 år)  </vt:lpstr>
      <vt:lpstr>Elever som druckit alkohol hemma eller hemma hos någon annan (Var befann du dig då du senast drack alkohol?) </vt:lpstr>
      <vt:lpstr>Elever som druckit alkohol utomhus på gatan, i en park eller annan öppen plats (var befann du dig då du senast drack alkohol?) </vt:lpstr>
      <vt:lpstr>Elever som får alkohol från egna föräldrar med lov  (Hur får du vanligen tag på alkohol?)  </vt:lpstr>
      <vt:lpstr>Elever som får alkohol från syskon  (Hur får du vanligen tag på alkohol?) </vt:lpstr>
      <vt:lpstr>Elever som får alkohol från kamrater eller kamraters syskon  (Hur får du vanligen tag på alkohol?) </vt:lpstr>
      <vt:lpstr>Elever som köper privatimporterad eller smugglad alkohol  (Hur får du vanligen tag på alkohol?) </vt:lpstr>
      <vt:lpstr>Elever som druckit hemtillverkad sprit ”hembränt” de senaste 12 månaderna </vt:lpstr>
      <vt:lpstr>PowerPoint-presentation</vt:lpstr>
      <vt:lpstr>Elever som någon gång använt narkotika </vt:lpstr>
      <vt:lpstr>Elever som någon gång använt narkotika under den senaste 4- veckorsperioden (bland samtliga) </vt:lpstr>
      <vt:lpstr>Elever som någon gång haft en möjlighet att prova narkotika  (av dem som inte använt narkotika) </vt:lpstr>
      <vt:lpstr>PowerPoint-presentation</vt:lpstr>
      <vt:lpstr>Elever som någon gång har sniffat </vt:lpstr>
      <vt:lpstr>PowerPoint-presentation</vt:lpstr>
      <vt:lpstr>Elever som satsat pengar på spel eller köpt lotter de senaste 12 månaderna </vt:lpstr>
      <vt:lpstr>Elever som satsat 200 kronor eller mer på spel de senaste 30 dagarna (bland de som spelat de senaste 12 månaderna) </vt:lpstr>
      <vt:lpstr>Elever som upplevt problem av sitt spelande de senaste 12 månaderna (bland de som spelat de senaste 12 månaderna) 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 Begler</dc:creator>
  <cp:lastModifiedBy>Tobias Jönsson</cp:lastModifiedBy>
  <cp:revision>143</cp:revision>
  <dcterms:created xsi:type="dcterms:W3CDTF">2014-07-08T13:47:56Z</dcterms:created>
  <dcterms:modified xsi:type="dcterms:W3CDTF">2018-08-09T14:19:50Z</dcterms:modified>
</cp:coreProperties>
</file>