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- Där ideér blir verklighe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5993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6" descr="LKPG_Ide_ligg_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1488" y="6200775"/>
            <a:ext cx="16017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4212" y="383495"/>
            <a:ext cx="7704000" cy="1143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>
                <a:latin typeface="Arial"/>
                <a:cs typeface="Arial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9" name="Platshållare fö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2014-12-05</a:t>
            </a:fld>
            <a:endParaRPr lang="sv-SE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2" name="Platshållare för innehåll 2"/>
          <p:cNvSpPr>
            <a:spLocks noGrp="1"/>
          </p:cNvSpPr>
          <p:nvPr>
            <p:ph idx="1"/>
          </p:nvPr>
        </p:nvSpPr>
        <p:spPr>
          <a:xfrm>
            <a:off x="684212" y="1600200"/>
            <a:ext cx="3716476" cy="4525963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>
                <a:latin typeface="Arial"/>
                <a:cs typeface="Arial"/>
              </a:defRPr>
            </a:lvl1pPr>
            <a:lvl2pPr marL="648000" indent="-285750" algn="l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>
                <a:latin typeface="Arial"/>
                <a:cs typeface="Arial"/>
              </a:defRPr>
            </a:lvl2pPr>
            <a:lvl3pPr marL="900000" indent="-228600" algn="l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>
                <a:latin typeface="Arial"/>
                <a:ea typeface="Arial"/>
                <a:cs typeface="Arial"/>
              </a:defRPr>
            </a:lvl3pPr>
            <a:lvl4pPr marL="1152000" indent="-228600" algn="l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 smtClean="0"/>
          </a:p>
        </p:txBody>
      </p:sp>
      <p:sp>
        <p:nvSpPr>
          <p:cNvPr id="13" name="Platshållare för innehåll 2"/>
          <p:cNvSpPr>
            <a:spLocks noGrp="1"/>
          </p:cNvSpPr>
          <p:nvPr>
            <p:ph idx="16"/>
          </p:nvPr>
        </p:nvSpPr>
        <p:spPr>
          <a:xfrm>
            <a:off x="4671736" y="1600200"/>
            <a:ext cx="3716476" cy="4525963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>
                <a:latin typeface="Arial"/>
                <a:cs typeface="Arial"/>
              </a:defRPr>
            </a:lvl1pPr>
            <a:lvl2pPr marL="648000" indent="-285750" algn="l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>
                <a:latin typeface="Arial"/>
                <a:cs typeface="Arial"/>
              </a:defRPr>
            </a:lvl2pPr>
            <a:lvl3pPr marL="900000" indent="-228600" algn="l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>
                <a:latin typeface="Arial"/>
                <a:ea typeface="Arial"/>
                <a:cs typeface="Arial"/>
              </a:defRPr>
            </a:lvl3pPr>
            <a:lvl4pPr marL="1152000" indent="-228600" algn="l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xmlns="" val="4160723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LKPG_Ide_ligg_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1488" y="6210300"/>
            <a:ext cx="16017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73840" y="1535113"/>
            <a:ext cx="3726848" cy="63976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000" b="0">
                <a:solidFill>
                  <a:srgbClr val="91919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71736" y="1535113"/>
            <a:ext cx="3716476" cy="639762"/>
          </a:xfrm>
          <a:prstGeom prst="rect">
            <a:avLst/>
          </a:prstGeom>
        </p:spPr>
        <p:txBody>
          <a:bodyPr lIns="0" rIns="0" bIns="0" anchor="b"/>
          <a:lstStyle>
            <a:lvl1pPr marL="0" indent="0">
              <a:buNone/>
              <a:defRPr sz="2000" b="0">
                <a:solidFill>
                  <a:srgbClr val="91919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1" name="Platshållare fö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2014-12-05</a:t>
            </a:fld>
            <a:endParaRPr lang="sv-SE" dirty="0"/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7" name="Rubrik 1"/>
          <p:cNvSpPr>
            <a:spLocks noGrp="1"/>
          </p:cNvSpPr>
          <p:nvPr>
            <p:ph type="title"/>
          </p:nvPr>
        </p:nvSpPr>
        <p:spPr>
          <a:xfrm>
            <a:off x="684212" y="383495"/>
            <a:ext cx="7704000" cy="1143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>
                <a:latin typeface="Arial"/>
                <a:cs typeface="Arial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4" name="Platshållare för innehåll 2"/>
          <p:cNvSpPr>
            <a:spLocks noGrp="1"/>
          </p:cNvSpPr>
          <p:nvPr>
            <p:ph idx="16"/>
          </p:nvPr>
        </p:nvSpPr>
        <p:spPr>
          <a:xfrm>
            <a:off x="684212" y="2177927"/>
            <a:ext cx="3716476" cy="394823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>
                <a:latin typeface="Arial"/>
                <a:cs typeface="Arial"/>
              </a:defRPr>
            </a:lvl1pPr>
            <a:lvl2pPr marL="648000" indent="-285750" algn="l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>
                <a:latin typeface="Arial"/>
                <a:cs typeface="Arial"/>
              </a:defRPr>
            </a:lvl2pPr>
            <a:lvl3pPr marL="900000" indent="-228600" algn="l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>
                <a:latin typeface="Arial"/>
                <a:ea typeface="Arial"/>
                <a:cs typeface="Arial"/>
              </a:defRPr>
            </a:lvl3pPr>
            <a:lvl4pPr marL="1152000" indent="-228600" algn="l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 smtClean="0"/>
          </a:p>
        </p:txBody>
      </p:sp>
      <p:sp>
        <p:nvSpPr>
          <p:cNvPr id="15" name="Platshållare för innehåll 2"/>
          <p:cNvSpPr>
            <a:spLocks noGrp="1"/>
          </p:cNvSpPr>
          <p:nvPr>
            <p:ph idx="17"/>
          </p:nvPr>
        </p:nvSpPr>
        <p:spPr>
          <a:xfrm>
            <a:off x="4671736" y="2195512"/>
            <a:ext cx="3716476" cy="3930651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>
                <a:latin typeface="Arial"/>
                <a:cs typeface="Arial"/>
              </a:defRPr>
            </a:lvl1pPr>
            <a:lvl2pPr marL="648000" indent="-285750" algn="l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>
                <a:latin typeface="Arial"/>
                <a:cs typeface="Arial"/>
              </a:defRPr>
            </a:lvl2pPr>
            <a:lvl3pPr marL="900000" indent="-228600" algn="l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>
                <a:latin typeface="Arial"/>
                <a:ea typeface="Arial"/>
                <a:cs typeface="Arial"/>
              </a:defRPr>
            </a:lvl3pPr>
            <a:lvl4pPr marL="1152000" indent="-228600" algn="l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xmlns="" val="1778714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6" descr="LKPG_Ide_ligg_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1488" y="6210300"/>
            <a:ext cx="16017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2014-12-05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0" name="Rubrik 1"/>
          <p:cNvSpPr>
            <a:spLocks noGrp="1"/>
          </p:cNvSpPr>
          <p:nvPr>
            <p:ph type="title"/>
          </p:nvPr>
        </p:nvSpPr>
        <p:spPr>
          <a:xfrm>
            <a:off x="684212" y="383495"/>
            <a:ext cx="7704000" cy="1143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>
                <a:latin typeface="Arial"/>
                <a:cs typeface="Arial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918439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6" descr="LKPG_Ide_ligg_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1488" y="6184900"/>
            <a:ext cx="16017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2014-12-05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469453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tex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6" descr="LKPG_Ide_ligg_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1488" y="6210300"/>
            <a:ext cx="16017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725" y="273050"/>
            <a:ext cx="2744788" cy="1162050"/>
          </a:xfrm>
          <a:prstGeom prst="rect">
            <a:avLst/>
          </a:prstGeom>
        </p:spPr>
        <p:txBody>
          <a:bodyPr lIns="0" tIns="0" bIns="0"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720725" y="1435100"/>
            <a:ext cx="2744788" cy="4691063"/>
          </a:xfrm>
          <a:prstGeom prst="rect">
            <a:avLst/>
          </a:prstGeom>
        </p:spPr>
        <p:txBody>
          <a:bodyPr lIns="0" tIns="0" bIns="0"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9" name="Platshållare fö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2014-12-05</a:t>
            </a:fld>
            <a:endParaRPr lang="sv-SE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2" name="Platshållare för innehåll 2"/>
          <p:cNvSpPr>
            <a:spLocks noGrp="1"/>
          </p:cNvSpPr>
          <p:nvPr>
            <p:ph idx="1"/>
          </p:nvPr>
        </p:nvSpPr>
        <p:spPr>
          <a:xfrm>
            <a:off x="3825511" y="273051"/>
            <a:ext cx="4597764" cy="585311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>
                <a:latin typeface="Arial"/>
                <a:cs typeface="Arial"/>
              </a:defRPr>
            </a:lvl1pPr>
            <a:lvl2pPr marL="648000" indent="-285750" algn="l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>
                <a:latin typeface="Arial"/>
                <a:cs typeface="Arial"/>
              </a:defRPr>
            </a:lvl2pPr>
            <a:lvl3pPr marL="900000" indent="-228600" algn="l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>
                <a:latin typeface="Arial"/>
                <a:ea typeface="Arial"/>
                <a:cs typeface="Arial"/>
              </a:defRPr>
            </a:lvl3pPr>
            <a:lvl4pPr marL="1152000" indent="-228600" algn="l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xmlns="" val="1938119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6" descr="LKPG_Ide_ligg_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1488" y="6210300"/>
            <a:ext cx="16017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9" name="Platshållare fö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2014-12-05</a:t>
            </a:fld>
            <a:endParaRPr lang="sv-SE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34949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6" descr="LKPG_Ide_ligg_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1488" y="6207125"/>
            <a:ext cx="16017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4212" y="383495"/>
            <a:ext cx="7739788" cy="1143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>
                <a:latin typeface="Arial"/>
                <a:cs typeface="Arial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4212" y="1600200"/>
            <a:ext cx="7739788" cy="4525963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>
                <a:latin typeface="Arial"/>
                <a:cs typeface="Arial"/>
              </a:defRPr>
            </a:lvl1pPr>
            <a:lvl2pPr marL="648000" indent="-285750" algn="l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>
                <a:latin typeface="Arial"/>
                <a:cs typeface="Arial"/>
              </a:defRPr>
            </a:lvl2pPr>
            <a:lvl3pPr marL="900000" indent="-228600" algn="l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>
                <a:latin typeface="Arial"/>
                <a:ea typeface="Arial"/>
                <a:cs typeface="Arial"/>
              </a:defRPr>
            </a:lvl3pPr>
            <a:lvl4pPr marL="1152000" indent="-228600" algn="l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 smtClean="0"/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2014-12-05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758502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rubrik + Profilbild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6" descr="LKPG_Ide_ligg_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1488" y="6192838"/>
            <a:ext cx="16017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ubrik 1"/>
          <p:cNvSpPr>
            <a:spLocks noGrp="1"/>
          </p:cNvSpPr>
          <p:nvPr>
            <p:ph type="ctrTitle"/>
          </p:nvPr>
        </p:nvSpPr>
        <p:spPr>
          <a:xfrm>
            <a:off x="720000" y="635907"/>
            <a:ext cx="3852000" cy="2800803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200">
                <a:latin typeface="Arial"/>
                <a:cs typeface="Arial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2014-12-05</a:t>
            </a:fld>
            <a:endParaRPr lang="sv-SE" dirty="0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315415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rubrik + Profilbild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6" descr="LKPG_Ide_ligg_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1488" y="6192838"/>
            <a:ext cx="16017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ubrik 1"/>
          <p:cNvSpPr>
            <a:spLocks noGrp="1"/>
          </p:cNvSpPr>
          <p:nvPr>
            <p:ph type="ctrTitle"/>
          </p:nvPr>
        </p:nvSpPr>
        <p:spPr>
          <a:xfrm>
            <a:off x="720000" y="635907"/>
            <a:ext cx="3852000" cy="2800803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200">
                <a:latin typeface="Arial"/>
                <a:cs typeface="Arial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2014-12-05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807612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rtrubrik + Profilbild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6" descr="LKPG_Ide_ligg_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1488" y="6192838"/>
            <a:ext cx="16017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ubrik 1"/>
          <p:cNvSpPr>
            <a:spLocks noGrp="1"/>
          </p:cNvSpPr>
          <p:nvPr>
            <p:ph type="ctrTitle"/>
          </p:nvPr>
        </p:nvSpPr>
        <p:spPr>
          <a:xfrm>
            <a:off x="720000" y="635907"/>
            <a:ext cx="3852000" cy="2800803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200">
                <a:latin typeface="Arial"/>
                <a:cs typeface="Arial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2014-12-05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869778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rtrubrik + Profilbild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6" descr="LKPG_Ide_ligg_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1488" y="6192838"/>
            <a:ext cx="16017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ubrik 1"/>
          <p:cNvSpPr>
            <a:spLocks noGrp="1"/>
          </p:cNvSpPr>
          <p:nvPr>
            <p:ph type="ctrTitle"/>
          </p:nvPr>
        </p:nvSpPr>
        <p:spPr>
          <a:xfrm>
            <a:off x="720000" y="635907"/>
            <a:ext cx="3852000" cy="2800803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200">
                <a:latin typeface="Arial"/>
                <a:cs typeface="Arial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2014-12-05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746567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rubri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6" descr="LKPG_Ide_ligg_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1488" y="6192838"/>
            <a:ext cx="16017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ubrik 1"/>
          <p:cNvSpPr>
            <a:spLocks noGrp="1"/>
          </p:cNvSpPr>
          <p:nvPr>
            <p:ph type="ctrTitle"/>
          </p:nvPr>
        </p:nvSpPr>
        <p:spPr>
          <a:xfrm>
            <a:off x="720000" y="635907"/>
            <a:ext cx="3852000" cy="2800803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200">
                <a:latin typeface="Arial"/>
                <a:cs typeface="Arial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2014-12-05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570140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6" descr="LKPG_Ide_ligg_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1488" y="6192838"/>
            <a:ext cx="16017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20000" y="3012168"/>
            <a:ext cx="7772400" cy="70711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200">
                <a:latin typeface="Arial"/>
                <a:cs typeface="Arial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20000" y="3719286"/>
            <a:ext cx="7086600" cy="1752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90000"/>
              </a:lnSpc>
              <a:buNone/>
              <a:defRPr sz="2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2677886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noProof="0" smtClean="0"/>
              <a:t>Klicka på ikonen för att lägga till en bild</a:t>
            </a:r>
            <a:endParaRPr lang="sv-SE" noProof="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2014-12-05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835492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6" descr="LKPG_Ide_ligg_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1488" y="6210300"/>
            <a:ext cx="16017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ubrik 1"/>
          <p:cNvSpPr>
            <a:spLocks noGrp="1"/>
          </p:cNvSpPr>
          <p:nvPr>
            <p:ph type="title"/>
          </p:nvPr>
        </p:nvSpPr>
        <p:spPr>
          <a:xfrm>
            <a:off x="684212" y="383495"/>
            <a:ext cx="7739789" cy="1143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>
                <a:latin typeface="Arial"/>
                <a:cs typeface="Arial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2014-12-05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8" name="Platshållare för bild 13"/>
          <p:cNvSpPr>
            <a:spLocks noGrp="1"/>
          </p:cNvSpPr>
          <p:nvPr>
            <p:ph type="pic" sz="quarter" idx="10"/>
          </p:nvPr>
        </p:nvSpPr>
        <p:spPr>
          <a:xfrm>
            <a:off x="4753589" y="1600200"/>
            <a:ext cx="3670412" cy="4525963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/>
                <a:cs typeface="Arial"/>
              </a:defRPr>
            </a:lvl1pPr>
          </a:lstStyle>
          <a:p>
            <a:pPr lvl="0"/>
            <a:r>
              <a:rPr lang="sv-SE" noProof="0" smtClean="0"/>
              <a:t>Klicka på ikonen för att lägga till en bild</a:t>
            </a:r>
            <a:endParaRPr lang="sv-SE" noProof="0"/>
          </a:p>
        </p:txBody>
      </p:sp>
      <p:sp>
        <p:nvSpPr>
          <p:cNvPr id="10" name="Platshållare för innehåll 2"/>
          <p:cNvSpPr>
            <a:spLocks noGrp="1"/>
          </p:cNvSpPr>
          <p:nvPr>
            <p:ph idx="1"/>
          </p:nvPr>
        </p:nvSpPr>
        <p:spPr>
          <a:xfrm>
            <a:off x="684212" y="1600201"/>
            <a:ext cx="3716476" cy="452596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>
                <a:latin typeface="Arial"/>
                <a:cs typeface="Arial"/>
              </a:defRPr>
            </a:lvl1pPr>
            <a:lvl2pPr marL="648000" indent="-285750" algn="l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>
                <a:latin typeface="Arial"/>
                <a:cs typeface="Arial"/>
              </a:defRPr>
            </a:lvl2pPr>
            <a:lvl3pPr marL="900000" indent="-228600" algn="l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>
                <a:latin typeface="Arial"/>
                <a:ea typeface="Arial"/>
                <a:cs typeface="Arial"/>
              </a:defRPr>
            </a:lvl3pPr>
            <a:lvl4pPr marL="1152000" indent="-228600" algn="l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xmlns="" val="234580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779588" y="6356350"/>
            <a:ext cx="11287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fld id="{A424F550-763F-FF4A-AA9F-CFBBE384FF5D}" type="datetime1">
              <a:rPr lang="sv-SE"/>
              <a:pPr>
                <a:defRPr/>
              </a:pPr>
              <a:t>2014-12-05</a:t>
            </a:fld>
            <a:endParaRPr lang="sv-SE" dirty="0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93738" y="6356350"/>
            <a:ext cx="1085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08300" y="6356350"/>
            <a:ext cx="3613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sv-SE"/>
              <a:t>Sidfot</a:t>
            </a:r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91" r:id="rId4"/>
    <p:sldLayoutId id="2147483692" r:id="rId5"/>
    <p:sldLayoutId id="2147483693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Georgia"/>
          <a:ea typeface="ＭＳ Ｐゴシック" charset="0"/>
          <a:cs typeface="Georgia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eorgia"/>
          <a:ea typeface="ＭＳ Ｐゴシック" charset="0"/>
          <a:cs typeface="Georgia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Helvetica"/>
          <a:ea typeface="Helvetica" charset="0"/>
          <a:cs typeface="Helvetic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elvetica"/>
          <a:ea typeface="Helvetica" charset="0"/>
          <a:cs typeface="Helvetic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Helvetica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Inpendling Linköping 2013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 smtClean="0"/>
          </a:p>
          <a:p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1700808"/>
            <a:ext cx="5976664" cy="417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Utpendling Linköping 2013</a:t>
            </a:r>
            <a:endParaRPr lang="sv-S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1916832"/>
            <a:ext cx="5760640" cy="421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sentation idemönster">
  <a:themeElements>
    <a:clrScheme name="Anpassad 1">
      <a:dk1>
        <a:srgbClr val="000000"/>
      </a:dk1>
      <a:lt1>
        <a:srgbClr val="FFFFFF"/>
      </a:lt1>
      <a:dk2>
        <a:srgbClr val="4C4C4C"/>
      </a:dk2>
      <a:lt2>
        <a:srgbClr val="8E8E8E"/>
      </a:lt2>
      <a:accent1>
        <a:srgbClr val="00A9B9"/>
      </a:accent1>
      <a:accent2>
        <a:srgbClr val="D41737"/>
      </a:accent2>
      <a:accent3>
        <a:srgbClr val="EA516D"/>
      </a:accent3>
      <a:accent4>
        <a:srgbClr val="8DA85A"/>
      </a:accent4>
      <a:accent5>
        <a:srgbClr val="E94E1B"/>
      </a:accent5>
      <a:accent6>
        <a:srgbClr val="005365"/>
      </a:accent6>
      <a:hlink>
        <a:srgbClr val="000000"/>
      </a:hlink>
      <a:folHlink>
        <a:srgbClr val="00000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Arial"/>
            <a:cs typeface="Arial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idemönster</Template>
  <TotalTime>2</TotalTime>
  <Words>6</Words>
  <Application>Microsoft Office PowerPoint</Application>
  <PresentationFormat>Bildspel på skärmen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3" baseType="lpstr">
      <vt:lpstr>Presentation idemönster</vt:lpstr>
      <vt:lpstr>Inpendling Linköping 2013</vt:lpstr>
      <vt:lpstr>Utpendling Linköping 2013</vt:lpstr>
    </vt:vector>
  </TitlesOfParts>
  <Company>Linköpings Kommun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Inpendling Linköping 2013</dc:title>
  <dc:creator>clalun</dc:creator>
  <cp:lastModifiedBy>clalun</cp:lastModifiedBy>
  <cp:revision>1</cp:revision>
  <dcterms:created xsi:type="dcterms:W3CDTF">2014-12-05T09:03:32Z</dcterms:created>
  <dcterms:modified xsi:type="dcterms:W3CDTF">2014-12-05T09:06:21Z</dcterms:modified>
</cp:coreProperties>
</file>