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15"/>
  </p:notesMasterIdLst>
  <p:handoutMasterIdLst>
    <p:handoutMasterId r:id="rId16"/>
  </p:handoutMasterIdLst>
  <p:sldIdLst>
    <p:sldId id="272" r:id="rId2"/>
    <p:sldId id="273" r:id="rId3"/>
    <p:sldId id="274" r:id="rId4"/>
    <p:sldId id="275" r:id="rId5"/>
    <p:sldId id="276" r:id="rId6"/>
    <p:sldId id="277" r:id="rId7"/>
    <p:sldId id="278" r:id="rId8"/>
    <p:sldId id="279" r:id="rId9"/>
    <p:sldId id="280" r:id="rId10"/>
    <p:sldId id="281" r:id="rId11"/>
    <p:sldId id="282" r:id="rId12"/>
    <p:sldId id="283" r:id="rId13"/>
    <p:sldId id="284" r:id="rId14"/>
  </p:sldIdLst>
  <p:sldSz cx="9906000" cy="6858000" type="A4"/>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userDrawn="1">
          <p15:clr>
            <a:srgbClr val="A4A3A4"/>
          </p15:clr>
        </p15:guide>
        <p15:guide id="2" orient="horz" pos="436" userDrawn="1">
          <p15:clr>
            <a:srgbClr val="A4A3A4"/>
          </p15:clr>
        </p15:guide>
        <p15:guide id="3" orient="horz" pos="4179" userDrawn="1">
          <p15:clr>
            <a:srgbClr val="A4A3A4"/>
          </p15:clr>
        </p15:guide>
        <p15:guide id="4" orient="horz" pos="3888" userDrawn="1">
          <p15:clr>
            <a:srgbClr val="A4A3A4"/>
          </p15:clr>
        </p15:guide>
        <p15:guide id="5" orient="horz" pos="3984" userDrawn="1">
          <p15:clr>
            <a:srgbClr val="A4A3A4"/>
          </p15:clr>
        </p15:guide>
        <p15:guide id="6" orient="horz" pos="1104" userDrawn="1">
          <p15:clr>
            <a:srgbClr val="A4A3A4"/>
          </p15:clr>
        </p15:guide>
        <p15:guide id="7" orient="horz" pos="1008" userDrawn="1">
          <p15:clr>
            <a:srgbClr val="A4A3A4"/>
          </p15:clr>
        </p15:guide>
        <p15:guide id="8" orient="horz" pos="2448" userDrawn="1">
          <p15:clr>
            <a:srgbClr val="A4A3A4"/>
          </p15:clr>
        </p15:guide>
        <p15:guide id="9" orient="horz" pos="2544" userDrawn="1">
          <p15:clr>
            <a:srgbClr val="A4A3A4"/>
          </p15:clr>
        </p15:guide>
        <p15:guide id="10" orient="horz" pos="336" userDrawn="1">
          <p15:clr>
            <a:srgbClr val="A4A3A4"/>
          </p15:clr>
        </p15:guide>
        <p15:guide id="11" pos="3068" userDrawn="1">
          <p15:clr>
            <a:srgbClr val="A4A3A4"/>
          </p15:clr>
        </p15:guide>
        <p15:guide id="12" pos="364" userDrawn="1">
          <p15:clr>
            <a:srgbClr val="A4A3A4"/>
          </p15:clr>
        </p15:guide>
        <p15:guide id="13" pos="5876" userDrawn="1">
          <p15:clr>
            <a:srgbClr val="A4A3A4"/>
          </p15:clr>
        </p15:guide>
        <p15:guide id="14" pos="3172" userDrawn="1">
          <p15:clr>
            <a:srgbClr val="A4A3A4"/>
          </p15:clr>
        </p15:guide>
        <p15:guide id="15" pos="2132" userDrawn="1">
          <p15:clr>
            <a:srgbClr val="A4A3A4"/>
          </p15:clr>
        </p15:guide>
        <p15:guide id="16" pos="2243" userDrawn="1">
          <p15:clr>
            <a:srgbClr val="A4A3A4"/>
          </p15:clr>
        </p15:guide>
        <p15:guide id="17" pos="4108" userDrawn="1">
          <p15:clr>
            <a:srgbClr val="A4A3A4"/>
          </p15:clr>
        </p15:guide>
        <p15:guide id="18" pos="1196" userDrawn="1">
          <p15:clr>
            <a:srgbClr val="A4A3A4"/>
          </p15:clr>
        </p15:guide>
        <p15:guide id="19" pos="5044" userDrawn="1">
          <p15:clr>
            <a:srgbClr val="A4A3A4"/>
          </p15:clr>
        </p15:guide>
        <p15:guide id="20" pos="4940" userDrawn="1">
          <p15:clr>
            <a:srgbClr val="A4A3A4"/>
          </p15:clr>
        </p15:guide>
        <p15:guide id="21" pos="4004" userDrawn="1">
          <p15:clr>
            <a:srgbClr val="A4A3A4"/>
          </p15:clr>
        </p15:guide>
        <p15:guide id="22" pos="130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4718" autoAdjust="0"/>
  </p:normalViewPr>
  <p:slideViewPr>
    <p:cSldViewPr>
      <p:cViewPr varScale="1">
        <p:scale>
          <a:sx n="89" d="100"/>
          <a:sy n="89" d="100"/>
        </p:scale>
        <p:origin x="998" y="82"/>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3068"/>
        <p:guide pos="364"/>
        <p:guide pos="5876"/>
        <p:guide pos="3172"/>
        <p:guide pos="2132"/>
        <p:guide pos="2243"/>
        <p:guide pos="4108"/>
        <p:guide pos="1196"/>
        <p:guide pos="5044"/>
        <p:guide pos="4940"/>
        <p:guide pos="4004"/>
        <p:guide pos="130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64" y="-11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24.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21232456140350878"/>
          <c:w val="0.96672400071990983"/>
          <c:h val="0.45338802687309726"/>
        </c:manualLayout>
      </c:layout>
      <c:barChart>
        <c:barDir val="col"/>
        <c:grouping val="clustered"/>
        <c:varyColors val="0"/>
        <c:ser>
          <c:idx val="1"/>
          <c:order val="1"/>
          <c:tx>
            <c:strRef>
              <c:f>Sheet1!$C$1</c:f>
              <c:strCache>
                <c:ptCount val="1"/>
                <c:pt idx="0">
                  <c:v>Kina</c:v>
                </c:pt>
              </c:strCache>
            </c:strRef>
          </c:tx>
          <c:spPr>
            <a:solidFill>
              <a:schemeClr val="accent4"/>
            </a:solidFill>
            <a:ln>
              <a:noFill/>
            </a:ln>
            <a:effectLst/>
          </c:spPr>
          <c:invertIfNegative val="0"/>
          <c:dLbls>
            <c:dLbl>
              <c:idx val="0"/>
              <c:layout>
                <c:manualLayout>
                  <c:x val="-3.6764705882352941E-3"/>
                  <c:y val="-1.7543859649122969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2012</c:v>
                </c:pt>
                <c:pt idx="1">
                  <c:v>2013</c:v>
                </c:pt>
                <c:pt idx="2">
                  <c:v>2014</c:v>
                </c:pt>
                <c:pt idx="3">
                  <c:v>2015</c:v>
                </c:pt>
              </c:strCache>
            </c:strRef>
          </c:cat>
          <c:val>
            <c:numRef>
              <c:f>Sheet1!$C$2:$C$5</c:f>
              <c:numCache>
                <c:formatCode>0.0%</c:formatCode>
                <c:ptCount val="4"/>
                <c:pt idx="0">
                  <c:v>4.2999999999999997E-2</c:v>
                </c:pt>
                <c:pt idx="1">
                  <c:v>0.13777777777777778</c:v>
                </c:pt>
                <c:pt idx="2">
                  <c:v>0.18653421633554085</c:v>
                </c:pt>
                <c:pt idx="3">
                  <c:v>0.19555555555555557</c:v>
                </c:pt>
              </c:numCache>
            </c:numRef>
          </c:val>
        </c:ser>
        <c:dLbls>
          <c:showLegendKey val="0"/>
          <c:showVal val="0"/>
          <c:showCatName val="0"/>
          <c:showSerName val="0"/>
          <c:showPercent val="0"/>
          <c:showBubbleSize val="0"/>
        </c:dLbls>
        <c:gapWidth val="100"/>
        <c:axId val="357335768"/>
        <c:axId val="357336160"/>
      </c:barChart>
      <c:lineChart>
        <c:grouping val="standard"/>
        <c:varyColors val="0"/>
        <c:ser>
          <c:idx val="0"/>
          <c:order val="0"/>
          <c:tx>
            <c:strRef>
              <c:f>Sheet1!$B$1</c:f>
              <c:strCache>
                <c:ptCount val="1"/>
                <c:pt idx="0">
                  <c:v>Globalt</c:v>
                </c:pt>
              </c:strCache>
            </c:strRef>
          </c:tx>
          <c:spPr>
            <a:ln w="38100" cap="rnd">
              <a:solidFill>
                <a:srgbClr val="602320">
                  <a:lumMod val="40000"/>
                  <a:lumOff val="60000"/>
                </a:srgbClr>
              </a:solidFill>
              <a:round/>
            </a:ln>
            <a:effectLst/>
          </c:spPr>
          <c:marker>
            <c:symbol val="circle"/>
            <c:size val="5"/>
            <c:spPr>
              <a:solidFill>
                <a:srgbClr val="602320">
                  <a:lumMod val="40000"/>
                  <a:lumOff val="60000"/>
                </a:srgbClr>
              </a:solidFill>
              <a:ln w="38100">
                <a:solidFill>
                  <a:srgbClr val="602320">
                    <a:lumMod val="40000"/>
                    <a:lumOff val="60000"/>
                  </a:srgbClr>
                </a:solidFill>
              </a:ln>
              <a:effectLst/>
            </c:spPr>
          </c:marker>
          <c:dLbls>
            <c:dLbl>
              <c:idx val="0"/>
              <c:layout>
                <c:manualLayout>
                  <c:x val="-1.8382352941176471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1029411764705916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1029411764705949E-2"/>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1029411764705883E-2"/>
                  <c:y val="4.3859649122807015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2012</c:v>
                </c:pt>
                <c:pt idx="1">
                  <c:v>2013</c:v>
                </c:pt>
                <c:pt idx="2">
                  <c:v>2014</c:v>
                </c:pt>
                <c:pt idx="3">
                  <c:v>2015</c:v>
                </c:pt>
              </c:strCache>
            </c:strRef>
          </c:cat>
          <c:val>
            <c:numRef>
              <c:f>Sheet1!$B$2:$B$5</c:f>
              <c:numCache>
                <c:formatCode>0.0%</c:formatCode>
                <c:ptCount val="4"/>
                <c:pt idx="0">
                  <c:v>2.9000000000000001E-2</c:v>
                </c:pt>
                <c:pt idx="1">
                  <c:v>5.4774535809018567E-2</c:v>
                </c:pt>
                <c:pt idx="2">
                  <c:v>5.9838472834067548E-2</c:v>
                </c:pt>
                <c:pt idx="3">
                  <c:v>7.1403307100539395E-2</c:v>
                </c:pt>
              </c:numCache>
            </c:numRef>
          </c:val>
          <c:smooth val="0"/>
        </c:ser>
        <c:ser>
          <c:idx val="2"/>
          <c:order val="2"/>
          <c:tx>
            <c:strRef>
              <c:f>Sheet1!$D$1</c:f>
              <c:strCache>
                <c:ptCount val="1"/>
                <c:pt idx="0">
                  <c:v>Danmark</c:v>
                </c:pt>
              </c:strCache>
            </c:strRef>
          </c:tx>
          <c:spPr>
            <a:ln w="28575" cap="rnd">
              <a:solidFill>
                <a:srgbClr val="A32020">
                  <a:lumMod val="20000"/>
                  <a:lumOff val="80000"/>
                </a:srgbClr>
              </a:solidFill>
              <a:round/>
            </a:ln>
            <a:effectLst/>
          </c:spPr>
          <c:marker>
            <c:symbol val="circle"/>
            <c:size val="5"/>
            <c:spPr>
              <a:solidFill>
                <a:srgbClr val="A32020">
                  <a:lumMod val="20000"/>
                  <a:lumOff val="80000"/>
                </a:srgbClr>
              </a:solidFill>
              <a:ln w="9525">
                <a:solidFill>
                  <a:srgbClr val="A32020">
                    <a:lumMod val="20000"/>
                    <a:lumOff val="80000"/>
                  </a:srgbClr>
                </a:solidFill>
              </a:ln>
              <a:effectLst/>
            </c:spPr>
          </c:marker>
          <c:dLbls>
            <c:dLbl>
              <c:idx val="2"/>
              <c:layout>
                <c:manualLayout>
                  <c:x val="-0.10345937183053844"/>
                  <c:y val="-1.027729268596639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2012</c:v>
                </c:pt>
                <c:pt idx="1">
                  <c:v>2013</c:v>
                </c:pt>
                <c:pt idx="2">
                  <c:v>2014</c:v>
                </c:pt>
                <c:pt idx="3">
                  <c:v>2015</c:v>
                </c:pt>
              </c:strCache>
            </c:strRef>
          </c:cat>
          <c:val>
            <c:numRef>
              <c:f>Sheet1!$D$2:$D$5</c:f>
              <c:numCache>
                <c:formatCode>General</c:formatCode>
                <c:ptCount val="4"/>
                <c:pt idx="2" formatCode="0.0%">
                  <c:v>0.02</c:v>
                </c:pt>
                <c:pt idx="3" formatCode="0.0%">
                  <c:v>0.03</c:v>
                </c:pt>
              </c:numCache>
            </c:numRef>
          </c:val>
          <c:smooth val="0"/>
        </c:ser>
        <c:dLbls>
          <c:showLegendKey val="0"/>
          <c:showVal val="0"/>
          <c:showCatName val="0"/>
          <c:showSerName val="0"/>
          <c:showPercent val="0"/>
          <c:showBubbleSize val="0"/>
        </c:dLbls>
        <c:marker val="1"/>
        <c:smooth val="0"/>
        <c:axId val="357335768"/>
        <c:axId val="357336160"/>
      </c:lineChart>
      <c:catAx>
        <c:axId val="357335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357336160"/>
        <c:crosses val="autoZero"/>
        <c:auto val="1"/>
        <c:lblAlgn val="ctr"/>
        <c:lblOffset val="100"/>
        <c:noMultiLvlLbl val="0"/>
      </c:catAx>
      <c:valAx>
        <c:axId val="357336160"/>
        <c:scaling>
          <c:orientation val="minMax"/>
          <c:max val="0.2"/>
        </c:scaling>
        <c:delete val="1"/>
        <c:axPos val="l"/>
        <c:numFmt formatCode="0%" sourceLinked="0"/>
        <c:majorTickMark val="none"/>
        <c:minorTickMark val="none"/>
        <c:tickLblPos val="nextTo"/>
        <c:crossAx val="357335768"/>
        <c:crosses val="autoZero"/>
        <c:crossBetween val="between"/>
      </c:valAx>
      <c:spPr>
        <a:noFill/>
        <a:ln>
          <a:noFill/>
        </a:ln>
        <a:effectLst/>
      </c:spPr>
    </c:plotArea>
    <c:legend>
      <c:legendPos val="b"/>
      <c:layout>
        <c:manualLayout>
          <c:xMode val="edge"/>
          <c:yMode val="edge"/>
          <c:x val="0.30087434075790132"/>
          <c:y val="0.8673844856579167"/>
          <c:w val="0.60121910984208193"/>
          <c:h val="9.884894321917174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3740700238401"/>
          <c:y val="0.221441938019796"/>
          <c:w val="0.62217498533806903"/>
          <c:h val="0.687979583098285"/>
        </c:manualLayout>
      </c:layout>
      <c:doughnutChart>
        <c:varyColors val="1"/>
        <c:ser>
          <c:idx val="0"/>
          <c:order val="0"/>
          <c:tx>
            <c:strRef>
              <c:f>Sheet1!$B$1</c:f>
              <c:strCache>
                <c:ptCount val="1"/>
                <c:pt idx="0">
                  <c:v>Column2</c:v>
                </c:pt>
              </c:strCache>
            </c:strRef>
          </c:tx>
          <c:dPt>
            <c:idx val="0"/>
            <c:bubble3D val="0"/>
            <c:spPr>
              <a:solidFill>
                <a:schemeClr val="bg1"/>
              </a:solidFill>
            </c:spPr>
          </c:dPt>
          <c:dPt>
            <c:idx val="1"/>
            <c:bubble3D val="0"/>
            <c:spPr>
              <a:solidFill>
                <a:schemeClr val="accent2"/>
              </a:solidFill>
            </c:spPr>
          </c:dPt>
          <c:cat>
            <c:numRef>
              <c:f>Sheet1!$A$2:$A$3</c:f>
              <c:numCache>
                <c:formatCode>General</c:formatCode>
                <c:ptCount val="2"/>
              </c:numCache>
            </c:numRef>
          </c:cat>
          <c:val>
            <c:numRef>
              <c:f>Sheet1!$B$2:$B$3</c:f>
              <c:numCache>
                <c:formatCode>General</c:formatCode>
                <c:ptCount val="2"/>
                <c:pt idx="0">
                  <c:v>53</c:v>
                </c:pt>
                <c:pt idx="1">
                  <c:v>35</c:v>
                </c:pt>
              </c:numCache>
            </c:numRef>
          </c:val>
        </c:ser>
        <c:dLbls>
          <c:showLegendKey val="0"/>
          <c:showVal val="0"/>
          <c:showCatName val="0"/>
          <c:showSerName val="0"/>
          <c:showPercent val="0"/>
          <c:showBubbleSize val="0"/>
          <c:showLeaderLines val="1"/>
        </c:dLbls>
        <c:firstSliceAng val="0"/>
        <c:holeSize val="50"/>
      </c:doughnutChart>
    </c:plotArea>
    <c:legend>
      <c:legendPos val="t"/>
      <c:legendEntry>
        <c:idx val="1"/>
        <c:delete val="1"/>
      </c:legendEntry>
      <c:layout>
        <c:manualLayout>
          <c:xMode val="edge"/>
          <c:yMode val="edge"/>
          <c:x val="4.7190671682882303E-2"/>
          <c:y val="5.8643087093536699E-3"/>
          <c:w val="0.85454391792392204"/>
          <c:h val="0.16420021911706301"/>
        </c:manualLayout>
      </c:layout>
      <c:overlay val="0"/>
    </c:legend>
    <c:plotVisOnly val="1"/>
    <c:dispBlanksAs val="zero"/>
    <c:showDLblsOverMax val="0"/>
  </c:chart>
  <c:spPr>
    <a:noFill/>
    <a:ln w="635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3740700238401"/>
          <c:y val="0.221441938019796"/>
          <c:w val="0.62217498533806903"/>
          <c:h val="0.687979583098285"/>
        </c:manualLayout>
      </c:layout>
      <c:doughnutChart>
        <c:varyColors val="1"/>
        <c:ser>
          <c:idx val="0"/>
          <c:order val="0"/>
          <c:tx>
            <c:strRef>
              <c:f>Sheet1!$B$1</c:f>
              <c:strCache>
                <c:ptCount val="1"/>
                <c:pt idx="0">
                  <c:v>Column2</c:v>
                </c:pt>
              </c:strCache>
            </c:strRef>
          </c:tx>
          <c:dPt>
            <c:idx val="0"/>
            <c:bubble3D val="0"/>
            <c:spPr>
              <a:solidFill>
                <a:schemeClr val="bg1"/>
              </a:solidFill>
            </c:spPr>
          </c:dPt>
          <c:dPt>
            <c:idx val="1"/>
            <c:bubble3D val="0"/>
            <c:spPr>
              <a:solidFill>
                <a:schemeClr val="accent2"/>
              </a:solidFill>
            </c:spPr>
          </c:dPt>
          <c:cat>
            <c:numRef>
              <c:f>Sheet1!$A$2:$A$3</c:f>
              <c:numCache>
                <c:formatCode>General</c:formatCode>
                <c:ptCount val="2"/>
              </c:numCache>
            </c:numRef>
          </c:cat>
          <c:val>
            <c:numRef>
              <c:f>Sheet1!$B$2:$B$3</c:f>
              <c:numCache>
                <c:formatCode>General</c:formatCode>
                <c:ptCount val="2"/>
                <c:pt idx="0">
                  <c:v>53</c:v>
                </c:pt>
                <c:pt idx="1">
                  <c:v>36</c:v>
                </c:pt>
              </c:numCache>
            </c:numRef>
          </c:val>
        </c:ser>
        <c:dLbls>
          <c:showLegendKey val="0"/>
          <c:showVal val="0"/>
          <c:showCatName val="0"/>
          <c:showSerName val="0"/>
          <c:showPercent val="0"/>
          <c:showBubbleSize val="0"/>
          <c:showLeaderLines val="1"/>
        </c:dLbls>
        <c:firstSliceAng val="0"/>
        <c:holeSize val="50"/>
      </c:doughnutChart>
    </c:plotArea>
    <c:legend>
      <c:legendPos val="t"/>
      <c:legendEntry>
        <c:idx val="1"/>
        <c:delete val="1"/>
      </c:legendEntry>
      <c:layout>
        <c:manualLayout>
          <c:xMode val="edge"/>
          <c:yMode val="edge"/>
          <c:x val="4.7190671682882303E-2"/>
          <c:y val="5.8643087093536699E-3"/>
          <c:w val="0.85454391792392204"/>
          <c:h val="0.16420021911706301"/>
        </c:manualLayout>
      </c:layout>
      <c:overlay val="0"/>
    </c:legend>
    <c:plotVisOnly val="1"/>
    <c:dispBlanksAs val="zero"/>
    <c:showDLblsOverMax val="0"/>
  </c:chart>
  <c:spPr>
    <a:noFill/>
    <a:ln w="635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3740700238401"/>
          <c:y val="0.221441938019796"/>
          <c:w val="0.62217498533806903"/>
          <c:h val="0.687979583098285"/>
        </c:manualLayout>
      </c:layout>
      <c:doughnutChart>
        <c:varyColors val="1"/>
        <c:ser>
          <c:idx val="0"/>
          <c:order val="0"/>
          <c:tx>
            <c:strRef>
              <c:f>Sheet1!$B$1</c:f>
              <c:strCache>
                <c:ptCount val="1"/>
                <c:pt idx="0">
                  <c:v>Column2</c:v>
                </c:pt>
              </c:strCache>
            </c:strRef>
          </c:tx>
          <c:dPt>
            <c:idx val="0"/>
            <c:bubble3D val="0"/>
            <c:spPr>
              <a:solidFill>
                <a:schemeClr val="bg1"/>
              </a:solidFill>
            </c:spPr>
          </c:dPt>
          <c:dPt>
            <c:idx val="1"/>
            <c:bubble3D val="0"/>
            <c:spPr>
              <a:solidFill>
                <a:schemeClr val="accent2"/>
              </a:solidFill>
            </c:spPr>
          </c:dPt>
          <c:cat>
            <c:numRef>
              <c:f>Sheet1!$A$2:$A$3</c:f>
              <c:numCache>
                <c:formatCode>General</c:formatCode>
                <c:ptCount val="2"/>
              </c:numCache>
            </c:numRef>
          </c:cat>
          <c:val>
            <c:numRef>
              <c:f>Sheet1!$B$2:$B$3</c:f>
              <c:numCache>
                <c:formatCode>General</c:formatCode>
                <c:ptCount val="2"/>
                <c:pt idx="0">
                  <c:v>53</c:v>
                </c:pt>
                <c:pt idx="1">
                  <c:v>18</c:v>
                </c:pt>
              </c:numCache>
            </c:numRef>
          </c:val>
        </c:ser>
        <c:dLbls>
          <c:showLegendKey val="0"/>
          <c:showVal val="0"/>
          <c:showCatName val="0"/>
          <c:showSerName val="0"/>
          <c:showPercent val="0"/>
          <c:showBubbleSize val="0"/>
          <c:showLeaderLines val="1"/>
        </c:dLbls>
        <c:firstSliceAng val="0"/>
        <c:holeSize val="50"/>
      </c:doughnutChart>
    </c:plotArea>
    <c:legend>
      <c:legendPos val="t"/>
      <c:legendEntry>
        <c:idx val="1"/>
        <c:delete val="1"/>
      </c:legendEntry>
      <c:layout>
        <c:manualLayout>
          <c:xMode val="edge"/>
          <c:yMode val="edge"/>
          <c:x val="4.7190671682882303E-2"/>
          <c:y val="5.8643087093536699E-3"/>
          <c:w val="0.85454391792392204"/>
          <c:h val="0.16420021911706301"/>
        </c:manualLayout>
      </c:layout>
      <c:overlay val="0"/>
    </c:legend>
    <c:plotVisOnly val="1"/>
    <c:dispBlanksAs val="zero"/>
    <c:showDLblsOverMax val="0"/>
  </c:chart>
  <c:spPr>
    <a:noFill/>
    <a:ln w="635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3740700238401"/>
          <c:y val="0.221441938019796"/>
          <c:w val="0.62217498533806903"/>
          <c:h val="0.687979583098285"/>
        </c:manualLayout>
      </c:layout>
      <c:doughnutChart>
        <c:varyColors val="1"/>
        <c:ser>
          <c:idx val="0"/>
          <c:order val="0"/>
          <c:tx>
            <c:strRef>
              <c:f>Sheet1!$B$1</c:f>
              <c:strCache>
                <c:ptCount val="1"/>
                <c:pt idx="0">
                  <c:v>Column2</c:v>
                </c:pt>
              </c:strCache>
            </c:strRef>
          </c:tx>
          <c:dPt>
            <c:idx val="0"/>
            <c:bubble3D val="0"/>
            <c:spPr>
              <a:solidFill>
                <a:schemeClr val="bg1"/>
              </a:solidFill>
            </c:spPr>
          </c:dPt>
          <c:dPt>
            <c:idx val="1"/>
            <c:bubble3D val="0"/>
            <c:spPr>
              <a:solidFill>
                <a:schemeClr val="tx2"/>
              </a:solidFill>
            </c:spPr>
          </c:dPt>
          <c:cat>
            <c:numRef>
              <c:f>Sheet1!$A$2:$A$3</c:f>
              <c:numCache>
                <c:formatCode>General</c:formatCode>
                <c:ptCount val="2"/>
              </c:numCache>
            </c:numRef>
          </c:cat>
          <c:val>
            <c:numRef>
              <c:f>Sheet1!$B$2:$B$3</c:f>
              <c:numCache>
                <c:formatCode>General</c:formatCode>
                <c:ptCount val="2"/>
                <c:pt idx="0">
                  <c:v>53</c:v>
                </c:pt>
                <c:pt idx="1">
                  <c:v>32</c:v>
                </c:pt>
              </c:numCache>
            </c:numRef>
          </c:val>
        </c:ser>
        <c:dLbls>
          <c:showLegendKey val="0"/>
          <c:showVal val="0"/>
          <c:showCatName val="0"/>
          <c:showSerName val="0"/>
          <c:showPercent val="0"/>
          <c:showBubbleSize val="0"/>
          <c:showLeaderLines val="1"/>
        </c:dLbls>
        <c:firstSliceAng val="0"/>
        <c:holeSize val="50"/>
      </c:doughnutChart>
    </c:plotArea>
    <c:legend>
      <c:legendPos val="t"/>
      <c:legendEntry>
        <c:idx val="1"/>
        <c:delete val="1"/>
      </c:legendEntry>
      <c:layout>
        <c:manualLayout>
          <c:xMode val="edge"/>
          <c:yMode val="edge"/>
          <c:x val="4.7190671682882303E-2"/>
          <c:y val="5.8643087093536699E-3"/>
          <c:w val="0.85454391792392204"/>
          <c:h val="0.16420021911706301"/>
        </c:manualLayout>
      </c:layout>
      <c:overlay val="0"/>
    </c:legend>
    <c:plotVisOnly val="1"/>
    <c:dispBlanksAs val="zero"/>
    <c:showDLblsOverMax val="0"/>
  </c:chart>
  <c:spPr>
    <a:noFill/>
    <a:ln w="635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3740700238401"/>
          <c:y val="0.221441938019796"/>
          <c:w val="0.62217498533806903"/>
          <c:h val="0.687979583098285"/>
        </c:manualLayout>
      </c:layout>
      <c:doughnutChart>
        <c:varyColors val="1"/>
        <c:ser>
          <c:idx val="0"/>
          <c:order val="0"/>
          <c:tx>
            <c:strRef>
              <c:f>Sheet1!$B$1</c:f>
              <c:strCache>
                <c:ptCount val="1"/>
                <c:pt idx="0">
                  <c:v>Column2</c:v>
                </c:pt>
              </c:strCache>
            </c:strRef>
          </c:tx>
          <c:dPt>
            <c:idx val="0"/>
            <c:bubble3D val="0"/>
            <c:spPr>
              <a:solidFill>
                <a:schemeClr val="bg1"/>
              </a:solidFill>
            </c:spPr>
          </c:dPt>
          <c:dPt>
            <c:idx val="1"/>
            <c:bubble3D val="0"/>
            <c:spPr>
              <a:solidFill>
                <a:schemeClr val="tx2"/>
              </a:solidFill>
            </c:spPr>
          </c:dPt>
          <c:cat>
            <c:numRef>
              <c:f>Sheet1!$A$2:$A$3</c:f>
              <c:numCache>
                <c:formatCode>General</c:formatCode>
                <c:ptCount val="2"/>
              </c:numCache>
            </c:numRef>
          </c:cat>
          <c:val>
            <c:numRef>
              <c:f>Sheet1!$B$2:$B$3</c:f>
              <c:numCache>
                <c:formatCode>General</c:formatCode>
                <c:ptCount val="2"/>
                <c:pt idx="0">
                  <c:v>53</c:v>
                </c:pt>
                <c:pt idx="1">
                  <c:v>22</c:v>
                </c:pt>
              </c:numCache>
            </c:numRef>
          </c:val>
        </c:ser>
        <c:dLbls>
          <c:showLegendKey val="0"/>
          <c:showVal val="0"/>
          <c:showCatName val="0"/>
          <c:showSerName val="0"/>
          <c:showPercent val="0"/>
          <c:showBubbleSize val="0"/>
          <c:showLeaderLines val="1"/>
        </c:dLbls>
        <c:firstSliceAng val="0"/>
        <c:holeSize val="50"/>
      </c:doughnutChart>
    </c:plotArea>
    <c:legend>
      <c:legendPos val="t"/>
      <c:legendEntry>
        <c:idx val="1"/>
        <c:delete val="1"/>
      </c:legendEntry>
      <c:layout>
        <c:manualLayout>
          <c:xMode val="edge"/>
          <c:yMode val="edge"/>
          <c:x val="4.7190671682882303E-2"/>
          <c:y val="5.8643087093536699E-3"/>
          <c:w val="0.85454391792392204"/>
          <c:h val="0.16420021911706301"/>
        </c:manualLayout>
      </c:layout>
      <c:overlay val="0"/>
    </c:legend>
    <c:plotVisOnly val="1"/>
    <c:dispBlanksAs val="zero"/>
    <c:showDLblsOverMax val="0"/>
  </c:chart>
  <c:spPr>
    <a:noFill/>
    <a:ln w="635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3740700238401"/>
          <c:y val="0.221441938019796"/>
          <c:w val="0.62217498533806903"/>
          <c:h val="0.687979583098285"/>
        </c:manualLayout>
      </c:layout>
      <c:doughnutChart>
        <c:varyColors val="1"/>
        <c:ser>
          <c:idx val="0"/>
          <c:order val="0"/>
          <c:tx>
            <c:strRef>
              <c:f>Sheet1!$B$1</c:f>
              <c:strCache>
                <c:ptCount val="1"/>
                <c:pt idx="0">
                  <c:v>Column2</c:v>
                </c:pt>
              </c:strCache>
            </c:strRef>
          </c:tx>
          <c:dPt>
            <c:idx val="0"/>
            <c:bubble3D val="0"/>
            <c:spPr>
              <a:solidFill>
                <a:schemeClr val="bg1"/>
              </a:solidFill>
            </c:spPr>
          </c:dPt>
          <c:dPt>
            <c:idx val="1"/>
            <c:bubble3D val="0"/>
            <c:spPr>
              <a:solidFill>
                <a:schemeClr val="tx2"/>
              </a:solidFill>
            </c:spPr>
          </c:dPt>
          <c:cat>
            <c:numRef>
              <c:f>Sheet1!$A$2:$A$3</c:f>
              <c:numCache>
                <c:formatCode>General</c:formatCode>
                <c:ptCount val="2"/>
              </c:numCache>
            </c:numRef>
          </c:cat>
          <c:val>
            <c:numRef>
              <c:f>Sheet1!$B$2:$B$3</c:f>
              <c:numCache>
                <c:formatCode>General</c:formatCode>
                <c:ptCount val="2"/>
                <c:pt idx="0">
                  <c:v>53</c:v>
                </c:pt>
                <c:pt idx="1">
                  <c:v>25</c:v>
                </c:pt>
              </c:numCache>
            </c:numRef>
          </c:val>
        </c:ser>
        <c:dLbls>
          <c:showLegendKey val="0"/>
          <c:showVal val="0"/>
          <c:showCatName val="0"/>
          <c:showSerName val="0"/>
          <c:showPercent val="0"/>
          <c:showBubbleSize val="0"/>
          <c:showLeaderLines val="1"/>
        </c:dLbls>
        <c:firstSliceAng val="0"/>
        <c:holeSize val="50"/>
      </c:doughnutChart>
    </c:plotArea>
    <c:legend>
      <c:legendPos val="t"/>
      <c:legendEntry>
        <c:idx val="1"/>
        <c:delete val="1"/>
      </c:legendEntry>
      <c:layout>
        <c:manualLayout>
          <c:xMode val="edge"/>
          <c:yMode val="edge"/>
          <c:x val="4.7190671682882303E-2"/>
          <c:y val="5.8643087093536699E-3"/>
          <c:w val="0.85454391792392204"/>
          <c:h val="0.16420021911706301"/>
        </c:manualLayout>
      </c:layout>
      <c:overlay val="0"/>
    </c:legend>
    <c:plotVisOnly val="1"/>
    <c:dispBlanksAs val="zero"/>
    <c:showDLblsOverMax val="0"/>
  </c:chart>
  <c:spPr>
    <a:noFill/>
    <a:ln w="635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3740700238401"/>
          <c:y val="0.221441938019796"/>
          <c:w val="0.62217498533806903"/>
          <c:h val="0.687979583098285"/>
        </c:manualLayout>
      </c:layout>
      <c:doughnutChart>
        <c:varyColors val="1"/>
        <c:ser>
          <c:idx val="0"/>
          <c:order val="0"/>
          <c:tx>
            <c:strRef>
              <c:f>Sheet1!$B$1</c:f>
              <c:strCache>
                <c:ptCount val="1"/>
                <c:pt idx="0">
                  <c:v>Column2</c:v>
                </c:pt>
              </c:strCache>
            </c:strRef>
          </c:tx>
          <c:dPt>
            <c:idx val="0"/>
            <c:bubble3D val="0"/>
            <c:spPr>
              <a:solidFill>
                <a:schemeClr val="bg1"/>
              </a:solidFill>
            </c:spPr>
          </c:dPt>
          <c:dPt>
            <c:idx val="1"/>
            <c:bubble3D val="0"/>
            <c:spPr>
              <a:solidFill>
                <a:schemeClr val="tx2"/>
              </a:solidFill>
            </c:spPr>
          </c:dPt>
          <c:cat>
            <c:numRef>
              <c:f>Sheet1!$A$2:$A$3</c:f>
              <c:numCache>
                <c:formatCode>General</c:formatCode>
                <c:ptCount val="2"/>
              </c:numCache>
            </c:numRef>
          </c:cat>
          <c:val>
            <c:numRef>
              <c:f>Sheet1!$B$2:$B$3</c:f>
              <c:numCache>
                <c:formatCode>General</c:formatCode>
                <c:ptCount val="2"/>
                <c:pt idx="0">
                  <c:v>53</c:v>
                </c:pt>
                <c:pt idx="1">
                  <c:v>42</c:v>
                </c:pt>
              </c:numCache>
            </c:numRef>
          </c:val>
        </c:ser>
        <c:dLbls>
          <c:showLegendKey val="0"/>
          <c:showVal val="0"/>
          <c:showCatName val="0"/>
          <c:showSerName val="0"/>
          <c:showPercent val="0"/>
          <c:showBubbleSize val="0"/>
          <c:showLeaderLines val="1"/>
        </c:dLbls>
        <c:firstSliceAng val="0"/>
        <c:holeSize val="50"/>
      </c:doughnutChart>
    </c:plotArea>
    <c:legend>
      <c:legendPos val="t"/>
      <c:legendEntry>
        <c:idx val="1"/>
        <c:delete val="1"/>
      </c:legendEntry>
      <c:layout>
        <c:manualLayout>
          <c:xMode val="edge"/>
          <c:yMode val="edge"/>
          <c:x val="4.7190671682882303E-2"/>
          <c:y val="5.8643087093536699E-3"/>
          <c:w val="0.85454391792392204"/>
          <c:h val="0.16420021911706301"/>
        </c:manualLayout>
      </c:layout>
      <c:overlay val="0"/>
    </c:legend>
    <c:plotVisOnly val="1"/>
    <c:dispBlanksAs val="zero"/>
    <c:showDLblsOverMax val="0"/>
  </c:chart>
  <c:spPr>
    <a:noFill/>
    <a:ln w="635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3740700238401"/>
          <c:y val="0.221441938019796"/>
          <c:w val="0.62217498533806903"/>
          <c:h val="0.687979583098285"/>
        </c:manualLayout>
      </c:layout>
      <c:doughnutChart>
        <c:varyColors val="1"/>
        <c:ser>
          <c:idx val="0"/>
          <c:order val="0"/>
          <c:tx>
            <c:strRef>
              <c:f>Sheet1!$B$1</c:f>
              <c:strCache>
                <c:ptCount val="1"/>
                <c:pt idx="0">
                  <c:v>Column2</c:v>
                </c:pt>
              </c:strCache>
            </c:strRef>
          </c:tx>
          <c:dPt>
            <c:idx val="0"/>
            <c:bubble3D val="0"/>
            <c:spPr>
              <a:solidFill>
                <a:schemeClr val="bg1"/>
              </a:solidFill>
            </c:spPr>
          </c:dPt>
          <c:dPt>
            <c:idx val="1"/>
            <c:bubble3D val="0"/>
            <c:spPr>
              <a:solidFill>
                <a:schemeClr val="tx2"/>
              </a:solidFill>
            </c:spPr>
          </c:dPt>
          <c:cat>
            <c:numRef>
              <c:f>Sheet1!$A$2:$A$3</c:f>
              <c:numCache>
                <c:formatCode>General</c:formatCode>
                <c:ptCount val="2"/>
              </c:numCache>
            </c:numRef>
          </c:cat>
          <c:val>
            <c:numRef>
              <c:f>Sheet1!$B$2:$B$3</c:f>
              <c:numCache>
                <c:formatCode>General</c:formatCode>
                <c:ptCount val="2"/>
                <c:pt idx="0">
                  <c:v>53</c:v>
                </c:pt>
                <c:pt idx="1">
                  <c:v>52</c:v>
                </c:pt>
              </c:numCache>
            </c:numRef>
          </c:val>
        </c:ser>
        <c:dLbls>
          <c:showLegendKey val="0"/>
          <c:showVal val="0"/>
          <c:showCatName val="0"/>
          <c:showSerName val="0"/>
          <c:showPercent val="0"/>
          <c:showBubbleSize val="0"/>
          <c:showLeaderLines val="1"/>
        </c:dLbls>
        <c:firstSliceAng val="0"/>
        <c:holeSize val="50"/>
      </c:doughnutChart>
    </c:plotArea>
    <c:legend>
      <c:legendPos val="t"/>
      <c:legendEntry>
        <c:idx val="1"/>
        <c:delete val="1"/>
      </c:legendEntry>
      <c:layout>
        <c:manualLayout>
          <c:xMode val="edge"/>
          <c:yMode val="edge"/>
          <c:x val="4.7190671682882303E-2"/>
          <c:y val="5.8643087093536699E-3"/>
          <c:w val="0.85454391792392204"/>
          <c:h val="0.16420021911706301"/>
        </c:manualLayout>
      </c:layout>
      <c:overlay val="0"/>
    </c:legend>
    <c:plotVisOnly val="1"/>
    <c:dispBlanksAs val="zero"/>
    <c:showDLblsOverMax val="0"/>
  </c:chart>
  <c:spPr>
    <a:noFill/>
    <a:ln w="635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3740700238401"/>
          <c:y val="0.221441938019796"/>
          <c:w val="0.62217498533806903"/>
          <c:h val="0.687979583098285"/>
        </c:manualLayout>
      </c:layout>
      <c:doughnutChart>
        <c:varyColors val="1"/>
        <c:ser>
          <c:idx val="0"/>
          <c:order val="0"/>
          <c:tx>
            <c:strRef>
              <c:f>Sheet1!$B$1</c:f>
              <c:strCache>
                <c:ptCount val="1"/>
                <c:pt idx="0">
                  <c:v>Column2</c:v>
                </c:pt>
              </c:strCache>
            </c:strRef>
          </c:tx>
          <c:dPt>
            <c:idx val="0"/>
            <c:bubble3D val="0"/>
            <c:spPr>
              <a:solidFill>
                <a:schemeClr val="bg1"/>
              </a:solidFill>
            </c:spPr>
          </c:dPt>
          <c:dPt>
            <c:idx val="1"/>
            <c:bubble3D val="0"/>
            <c:spPr>
              <a:solidFill>
                <a:schemeClr val="tx2"/>
              </a:solidFill>
            </c:spPr>
          </c:dPt>
          <c:cat>
            <c:numRef>
              <c:f>Sheet1!$A$2:$A$3</c:f>
              <c:numCache>
                <c:formatCode>General</c:formatCode>
                <c:ptCount val="2"/>
              </c:numCache>
            </c:numRef>
          </c:cat>
          <c:val>
            <c:numRef>
              <c:f>Sheet1!$B$2:$B$3</c:f>
              <c:numCache>
                <c:formatCode>General</c:formatCode>
                <c:ptCount val="2"/>
                <c:pt idx="0">
                  <c:v>53</c:v>
                </c:pt>
                <c:pt idx="1">
                  <c:v>59</c:v>
                </c:pt>
              </c:numCache>
            </c:numRef>
          </c:val>
        </c:ser>
        <c:dLbls>
          <c:showLegendKey val="0"/>
          <c:showVal val="0"/>
          <c:showCatName val="0"/>
          <c:showSerName val="0"/>
          <c:showPercent val="0"/>
          <c:showBubbleSize val="0"/>
          <c:showLeaderLines val="1"/>
        </c:dLbls>
        <c:firstSliceAng val="0"/>
        <c:holeSize val="50"/>
      </c:doughnutChart>
    </c:plotArea>
    <c:legend>
      <c:legendPos val="t"/>
      <c:legendEntry>
        <c:idx val="1"/>
        <c:delete val="1"/>
      </c:legendEntry>
      <c:layout>
        <c:manualLayout>
          <c:xMode val="edge"/>
          <c:yMode val="edge"/>
          <c:x val="4.7190671682882303E-2"/>
          <c:y val="5.8643087093536699E-3"/>
          <c:w val="0.85454391792392204"/>
          <c:h val="0.16420021911706301"/>
        </c:manualLayout>
      </c:layout>
      <c:overlay val="0"/>
    </c:legend>
    <c:plotVisOnly val="1"/>
    <c:dispBlanksAs val="zero"/>
    <c:showDLblsOverMax val="0"/>
  </c:chart>
  <c:spPr>
    <a:noFill/>
    <a:ln w="635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3740700238401"/>
          <c:y val="0.221441938019796"/>
          <c:w val="0.62217498533806903"/>
          <c:h val="0.687979583098285"/>
        </c:manualLayout>
      </c:layout>
      <c:doughnutChart>
        <c:varyColors val="1"/>
        <c:ser>
          <c:idx val="0"/>
          <c:order val="0"/>
          <c:tx>
            <c:strRef>
              <c:f>Sheet1!$B$1</c:f>
              <c:strCache>
                <c:ptCount val="1"/>
                <c:pt idx="0">
                  <c:v>Column2</c:v>
                </c:pt>
              </c:strCache>
            </c:strRef>
          </c:tx>
          <c:dPt>
            <c:idx val="0"/>
            <c:bubble3D val="0"/>
            <c:spPr>
              <a:solidFill>
                <a:schemeClr val="bg1"/>
              </a:solidFill>
            </c:spPr>
          </c:dPt>
          <c:dPt>
            <c:idx val="1"/>
            <c:bubble3D val="0"/>
            <c:spPr>
              <a:solidFill>
                <a:schemeClr val="tx2"/>
              </a:solidFill>
            </c:spPr>
          </c:dPt>
          <c:cat>
            <c:numRef>
              <c:f>Sheet1!$A$2:$A$3</c:f>
              <c:numCache>
                <c:formatCode>General</c:formatCode>
                <c:ptCount val="2"/>
              </c:numCache>
            </c:numRef>
          </c:cat>
          <c:val>
            <c:numRef>
              <c:f>Sheet1!$B$2:$B$3</c:f>
              <c:numCache>
                <c:formatCode>General</c:formatCode>
                <c:ptCount val="2"/>
                <c:pt idx="0">
                  <c:v>53</c:v>
                </c:pt>
                <c:pt idx="1">
                  <c:v>53</c:v>
                </c:pt>
              </c:numCache>
            </c:numRef>
          </c:val>
        </c:ser>
        <c:dLbls>
          <c:showLegendKey val="0"/>
          <c:showVal val="0"/>
          <c:showCatName val="0"/>
          <c:showSerName val="0"/>
          <c:showPercent val="0"/>
          <c:showBubbleSize val="0"/>
          <c:showLeaderLines val="1"/>
        </c:dLbls>
        <c:firstSliceAng val="0"/>
        <c:holeSize val="50"/>
      </c:doughnutChart>
    </c:plotArea>
    <c:legend>
      <c:legendPos val="t"/>
      <c:legendEntry>
        <c:idx val="1"/>
        <c:delete val="1"/>
      </c:legendEntry>
      <c:layout>
        <c:manualLayout>
          <c:xMode val="edge"/>
          <c:yMode val="edge"/>
          <c:x val="4.7190671682882303E-2"/>
          <c:y val="5.8643087093536699E-3"/>
          <c:w val="0.85454391792392204"/>
          <c:h val="0.16420021911706301"/>
        </c:manualLayout>
      </c:layout>
      <c:overlay val="0"/>
    </c:legend>
    <c:plotVisOnly val="1"/>
    <c:dispBlanksAs val="zero"/>
    <c:showDLblsOverMax val="0"/>
  </c:chart>
  <c:spPr>
    <a:noFill/>
    <a:ln w="635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241844769403824"/>
          <c:y val="0.19827821522309708"/>
          <c:w val="0.75123004630976198"/>
          <c:h val="0.65931017446348616"/>
        </c:manualLayout>
      </c:layout>
      <c:barChart>
        <c:barDir val="col"/>
        <c:grouping val="clustered"/>
        <c:varyColors val="0"/>
        <c:ser>
          <c:idx val="2"/>
          <c:order val="2"/>
          <c:tx>
            <c:strRef>
              <c:f>Sheet1!$C$1</c:f>
              <c:strCache>
                <c:ptCount val="1"/>
                <c:pt idx="0">
                  <c:v>China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Sheet1!$C$2:$C$3</c:f>
              <c:numCache>
                <c:formatCode>###0%</c:formatCode>
                <c:ptCount val="2"/>
                <c:pt idx="0">
                  <c:v>0.55408388520971297</c:v>
                </c:pt>
                <c:pt idx="1">
                  <c:v>0.58731924360400445</c:v>
                </c:pt>
              </c:numCache>
            </c:numRef>
          </c:val>
        </c:ser>
        <c:dLbls>
          <c:showLegendKey val="0"/>
          <c:showVal val="0"/>
          <c:showCatName val="0"/>
          <c:showSerName val="0"/>
          <c:showPercent val="0"/>
          <c:showBubbleSize val="0"/>
        </c:dLbls>
        <c:gapWidth val="100"/>
        <c:axId val="357337336"/>
        <c:axId val="355567680"/>
        <c:extLst>
          <c:ext xmlns:c15="http://schemas.microsoft.com/office/drawing/2012/chart" uri="{02D57815-91ED-43cb-92C2-25804820EDAC}">
            <c15:filteredBarSeries>
              <c15:ser>
                <c:idx val="0"/>
                <c:order val="0"/>
                <c:tx>
                  <c:strRef>
                    <c:extLst>
                      <c:ext uri="{02D57815-91ED-43cb-92C2-25804820EDAC}">
                        <c15:formulaRef>
                          <c15:sqref>Sheet1!$A$1</c15:sqref>
                        </c15:formulaRef>
                      </c:ext>
                    </c:extLst>
                    <c:strCache>
                      <c:ptCount val="1"/>
                      <c:pt idx="0">
                        <c:v> </c:v>
                      </c:pt>
                    </c:strCache>
                  </c:strRef>
                </c:tx>
                <c:spPr>
                  <a:solidFill>
                    <a:schemeClr val="accent1"/>
                  </a:solidFill>
                  <a:ln>
                    <a:noFill/>
                  </a:ln>
                  <a:effectLst/>
                </c:spPr>
                <c:invertIfNegative val="0"/>
                <c:val>
                  <c:numRef>
                    <c:extLst>
                      <c:ext uri="{02D57815-91ED-43cb-92C2-25804820EDAC}">
                        <c15:formulaRef>
                          <c15:sqref>Sheet1!$A$2:$A$3</c15:sqref>
                        </c15:formulaRef>
                      </c:ext>
                    </c:extLst>
                    <c:numCache>
                      <c:formatCode>General</c:formatCode>
                      <c:ptCount val="2"/>
                      <c:pt idx="0">
                        <c:v>2014</c:v>
                      </c:pt>
                      <c:pt idx="1">
                        <c:v>2015</c:v>
                      </c:pt>
                    </c:numCache>
                  </c:numRef>
                </c:val>
              </c15:ser>
            </c15:filteredBarSeries>
          </c:ext>
        </c:extLst>
      </c:barChart>
      <c:lineChart>
        <c:grouping val="standard"/>
        <c:varyColors val="0"/>
        <c:ser>
          <c:idx val="1"/>
          <c:order val="1"/>
          <c:tx>
            <c:strRef>
              <c:f>Sheet1!$B$1</c:f>
              <c:strCache>
                <c:ptCount val="1"/>
                <c:pt idx="0">
                  <c:v>Global</c:v>
                </c:pt>
              </c:strCache>
            </c:strRef>
          </c:tx>
          <c:spPr>
            <a:ln w="38100" cap="rnd">
              <a:solidFill>
                <a:srgbClr val="602320">
                  <a:lumMod val="40000"/>
                  <a:lumOff val="60000"/>
                </a:srgbClr>
              </a:solidFill>
              <a:round/>
            </a:ln>
            <a:effectLst/>
          </c:spPr>
          <c:marker>
            <c:symbol val="circle"/>
            <c:size val="5"/>
            <c:spPr>
              <a:solidFill>
                <a:schemeClr val="accent1"/>
              </a:solidFill>
              <a:ln w="38100">
                <a:solidFill>
                  <a:srgbClr val="602320">
                    <a:lumMod val="40000"/>
                    <a:lumOff val="60000"/>
                  </a:srgb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Sheet1!$B$2:$B$3</c:f>
              <c:numCache>
                <c:formatCode>###0%</c:formatCode>
                <c:ptCount val="2"/>
                <c:pt idx="0">
                  <c:v>0.29567862387245647</c:v>
                </c:pt>
                <c:pt idx="1">
                  <c:v>0.34046782544378701</c:v>
                </c:pt>
              </c:numCache>
            </c:numRef>
          </c:val>
          <c:smooth val="0"/>
        </c:ser>
        <c:ser>
          <c:idx val="3"/>
          <c:order val="3"/>
          <c:tx>
            <c:strRef>
              <c:f>Sheet1!$D$1</c:f>
              <c:strCache>
                <c:ptCount val="1"/>
                <c:pt idx="0">
                  <c:v>Denmark</c:v>
                </c:pt>
              </c:strCache>
            </c:strRef>
          </c:tx>
          <c:spPr>
            <a:ln w="28575" cap="rnd">
              <a:solidFill>
                <a:srgbClr val="A32020">
                  <a:lumMod val="20000"/>
                  <a:lumOff val="80000"/>
                </a:srgbClr>
              </a:solidFill>
              <a:round/>
            </a:ln>
            <a:effectLst/>
          </c:spPr>
          <c:marker>
            <c:symbol val="circle"/>
            <c:size val="5"/>
            <c:spPr>
              <a:solidFill>
                <a:srgbClr val="A32020">
                  <a:lumMod val="20000"/>
                  <a:lumOff val="80000"/>
                </a:srgbClr>
              </a:solidFill>
              <a:ln w="9525">
                <a:solidFill>
                  <a:srgbClr val="A32020">
                    <a:lumMod val="20000"/>
                    <a:lumOff val="80000"/>
                  </a:srgbClr>
                </a:solidFill>
              </a:ln>
              <a:effectLst/>
            </c:spPr>
          </c:marker>
          <c:dLbls>
            <c:dLbl>
              <c:idx val="0"/>
              <c:layout>
                <c:manualLayout>
                  <c:x val="-7.9664543929565096E-2"/>
                  <c:y val="-7.3045275682869351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0.11740038052778008"/>
                  <c:y val="-3.9332071521545039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Sheet1!$D$2:$D$3</c:f>
              <c:numCache>
                <c:formatCode>0%</c:formatCode>
                <c:ptCount val="2"/>
                <c:pt idx="0">
                  <c:v>0.09</c:v>
                </c:pt>
                <c:pt idx="1">
                  <c:v>0.13</c:v>
                </c:pt>
              </c:numCache>
            </c:numRef>
          </c:val>
          <c:smooth val="0"/>
        </c:ser>
        <c:dLbls>
          <c:showLegendKey val="0"/>
          <c:showVal val="0"/>
          <c:showCatName val="0"/>
          <c:showSerName val="0"/>
          <c:showPercent val="0"/>
          <c:showBubbleSize val="0"/>
        </c:dLbls>
        <c:marker val="1"/>
        <c:smooth val="0"/>
        <c:axId val="357337336"/>
        <c:axId val="355567680"/>
      </c:lineChart>
      <c:catAx>
        <c:axId val="357337336"/>
        <c:scaling>
          <c:orientation val="minMax"/>
        </c:scaling>
        <c:delete val="1"/>
        <c:axPos val="b"/>
        <c:numFmt formatCode="General" sourceLinked="1"/>
        <c:majorTickMark val="out"/>
        <c:minorTickMark val="none"/>
        <c:tickLblPos val="nextTo"/>
        <c:crossAx val="355567680"/>
        <c:crosses val="autoZero"/>
        <c:auto val="1"/>
        <c:lblAlgn val="ctr"/>
        <c:lblOffset val="100"/>
        <c:noMultiLvlLbl val="0"/>
      </c:catAx>
      <c:valAx>
        <c:axId val="355567680"/>
        <c:scaling>
          <c:orientation val="minMax"/>
          <c:max val="0.65000000000000013"/>
          <c:min val="0"/>
        </c:scaling>
        <c:delete val="1"/>
        <c:axPos val="l"/>
        <c:numFmt formatCode="###0%" sourceLinked="0"/>
        <c:majorTickMark val="out"/>
        <c:minorTickMark val="none"/>
        <c:tickLblPos val="nextTo"/>
        <c:crossAx val="357337336"/>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3740700238401"/>
          <c:y val="0.221441938019796"/>
          <c:w val="0.62217498533806903"/>
          <c:h val="0.687979583098285"/>
        </c:manualLayout>
      </c:layout>
      <c:doughnutChart>
        <c:varyColors val="1"/>
        <c:ser>
          <c:idx val="0"/>
          <c:order val="0"/>
          <c:tx>
            <c:strRef>
              <c:f>Sheet1!$B$1</c:f>
              <c:strCache>
                <c:ptCount val="1"/>
                <c:pt idx="0">
                  <c:v>Column2</c:v>
                </c:pt>
              </c:strCache>
            </c:strRef>
          </c:tx>
          <c:spPr>
            <a:solidFill>
              <a:schemeClr val="bg1"/>
            </a:solidFill>
          </c:spPr>
          <c:dPt>
            <c:idx val="0"/>
            <c:bubble3D val="0"/>
          </c:dPt>
          <c:dPt>
            <c:idx val="1"/>
            <c:bubble3D val="0"/>
            <c:spPr>
              <a:solidFill>
                <a:schemeClr val="tx2"/>
              </a:solidFill>
            </c:spPr>
          </c:dPt>
          <c:cat>
            <c:numRef>
              <c:f>Sheet1!$A$2:$A$3</c:f>
              <c:numCache>
                <c:formatCode>General</c:formatCode>
                <c:ptCount val="2"/>
              </c:numCache>
            </c:numRef>
          </c:cat>
          <c:val>
            <c:numRef>
              <c:f>Sheet1!$B$2:$B$3</c:f>
              <c:numCache>
                <c:formatCode>General</c:formatCode>
                <c:ptCount val="2"/>
                <c:pt idx="0">
                  <c:v>53</c:v>
                </c:pt>
                <c:pt idx="1">
                  <c:v>30</c:v>
                </c:pt>
              </c:numCache>
            </c:numRef>
          </c:val>
        </c:ser>
        <c:dLbls>
          <c:showLegendKey val="0"/>
          <c:showVal val="0"/>
          <c:showCatName val="0"/>
          <c:showSerName val="0"/>
          <c:showPercent val="0"/>
          <c:showBubbleSize val="0"/>
          <c:showLeaderLines val="1"/>
        </c:dLbls>
        <c:firstSliceAng val="0"/>
        <c:holeSize val="50"/>
      </c:doughnutChart>
    </c:plotArea>
    <c:legend>
      <c:legendPos val="t"/>
      <c:legendEntry>
        <c:idx val="1"/>
        <c:delete val="1"/>
      </c:legendEntry>
      <c:layout>
        <c:manualLayout>
          <c:xMode val="edge"/>
          <c:yMode val="edge"/>
          <c:x val="4.7190671682882303E-2"/>
          <c:y val="5.8643087093536699E-3"/>
          <c:w val="0.85454391792392204"/>
          <c:h val="0.16420021911706301"/>
        </c:manualLayout>
      </c:layout>
      <c:overlay val="0"/>
    </c:legend>
    <c:plotVisOnly val="1"/>
    <c:dispBlanksAs val="zero"/>
    <c:showDLblsOverMax val="0"/>
  </c:chart>
  <c:spPr>
    <a:noFill/>
    <a:ln w="635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da-DK" sz="1600" b="1" i="0" u="none" strike="noStrike" kern="1200" spc="0" baseline="0" noProof="0">
                <a:solidFill>
                  <a:schemeClr val="tx1"/>
                </a:solidFill>
                <a:latin typeface="+mn-lt"/>
                <a:ea typeface="+mn-ea"/>
                <a:cs typeface="+mn-cs"/>
              </a:defRPr>
            </a:pPr>
            <a:r>
              <a:rPr lang="da-DK" sz="900" b="1" i="1" noProof="0" dirty="0" smtClean="0">
                <a:solidFill>
                  <a:schemeClr val="tx2"/>
                </a:solidFill>
                <a:latin typeface="+mj-lt"/>
              </a:rPr>
              <a:t>Hvad vil gøre din indkøbsoplevelse i den fysiske butik bedre?</a:t>
            </a:r>
            <a:endParaRPr lang="da-DK" sz="900" b="1" i="1" noProof="0" dirty="0">
              <a:solidFill>
                <a:schemeClr val="tx2"/>
              </a:solidFill>
              <a:latin typeface="+mj-lt"/>
            </a:endParaRPr>
          </a:p>
        </c:rich>
      </c:tx>
      <c:layout>
        <c:manualLayout>
          <c:xMode val="edge"/>
          <c:yMode val="edge"/>
          <c:x val="0.11582349751783204"/>
          <c:y val="4.7315244630279849E-2"/>
        </c:manualLayout>
      </c:layout>
      <c:overlay val="0"/>
      <c:spPr>
        <a:noFill/>
        <a:ln>
          <a:noFill/>
        </a:ln>
        <a:effectLst/>
      </c:spPr>
      <c:txPr>
        <a:bodyPr rot="0" spcFirstLastPara="1" vertOverflow="ellipsis" vert="horz" wrap="square" anchor="ctr" anchorCtr="1"/>
        <a:lstStyle/>
        <a:p>
          <a:pPr>
            <a:defRPr lang="da-DK" sz="1600" b="1" i="0" u="none" strike="noStrike" kern="1200" spc="0" baseline="0" noProof="0">
              <a:solidFill>
                <a:schemeClr val="tx1"/>
              </a:solidFill>
              <a:latin typeface="+mn-lt"/>
              <a:ea typeface="+mn-ea"/>
              <a:cs typeface="+mn-cs"/>
            </a:defRPr>
          </a:pPr>
          <a:endParaRPr lang="en-US"/>
        </a:p>
      </c:txPr>
    </c:title>
    <c:autoTitleDeleted val="0"/>
    <c:plotArea>
      <c:layout>
        <c:manualLayout>
          <c:layoutTarget val="inner"/>
          <c:xMode val="edge"/>
          <c:yMode val="edge"/>
          <c:x val="0.44132701826420973"/>
          <c:y val="0.17982842025171544"/>
          <c:w val="0.54518812617274903"/>
          <c:h val="0.82017157974828458"/>
        </c:manualLayout>
      </c:layout>
      <c:barChart>
        <c:barDir val="bar"/>
        <c:grouping val="clustered"/>
        <c:varyColors val="0"/>
        <c:ser>
          <c:idx val="0"/>
          <c:order val="0"/>
          <c:tx>
            <c:strRef>
              <c:f>Sheet1!$B$1</c:f>
              <c:strCache>
                <c:ptCount val="1"/>
                <c:pt idx="0">
                  <c:v>Globalt</c:v>
                </c:pt>
              </c:strCache>
            </c:strRef>
          </c:tx>
          <c:spPr>
            <a:solidFill>
              <a:schemeClr val="tx2">
                <a:lumMod val="5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Personale med et stort kendskab til butikkens produkter</c:v>
                </c:pt>
                <c:pt idx="1">
                  <c:v>Let at betale</c:v>
                </c:pt>
                <c:pt idx="2">
                  <c:v>Muligheden for at tjekke lageret online</c:v>
                </c:pt>
                <c:pt idx="3">
                  <c:v>Selvbetjeningskasser</c:v>
                </c:pt>
                <c:pt idx="4">
                  <c:v>Indbydende atmosfære</c:v>
                </c:pt>
                <c:pt idx="5">
                  <c:v>Wi-Fi i butikken</c:v>
                </c:pt>
              </c:strCache>
            </c:strRef>
          </c:cat>
          <c:val>
            <c:numRef>
              <c:f>Sheet1!$B$2:$B$7</c:f>
              <c:numCache>
                <c:formatCode>0%</c:formatCode>
                <c:ptCount val="6"/>
                <c:pt idx="0">
                  <c:v>0.4</c:v>
                </c:pt>
                <c:pt idx="1">
                  <c:v>0.35</c:v>
                </c:pt>
                <c:pt idx="2">
                  <c:v>0.32</c:v>
                </c:pt>
                <c:pt idx="3">
                  <c:v>0.24</c:v>
                </c:pt>
                <c:pt idx="4">
                  <c:v>0.23</c:v>
                </c:pt>
                <c:pt idx="5">
                  <c:v>0.22</c:v>
                </c:pt>
              </c:numCache>
            </c:numRef>
          </c:val>
        </c:ser>
        <c:ser>
          <c:idx val="1"/>
          <c:order val="1"/>
          <c:tx>
            <c:strRef>
              <c:f>Sheet1!$C$1</c:f>
              <c:strCache>
                <c:ptCount val="1"/>
                <c:pt idx="0">
                  <c:v>Danmark</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Personale med et stort kendskab til butikkens produkter</c:v>
                </c:pt>
                <c:pt idx="1">
                  <c:v>Let at betale</c:v>
                </c:pt>
                <c:pt idx="2">
                  <c:v>Muligheden for at tjekke lageret online</c:v>
                </c:pt>
                <c:pt idx="3">
                  <c:v>Selvbetjeningskasser</c:v>
                </c:pt>
                <c:pt idx="4">
                  <c:v>Indbydende atmosfære</c:v>
                </c:pt>
                <c:pt idx="5">
                  <c:v>Wi-Fi i butikken</c:v>
                </c:pt>
              </c:strCache>
            </c:strRef>
          </c:cat>
          <c:val>
            <c:numRef>
              <c:f>Sheet1!$C$2:$C$7</c:f>
              <c:numCache>
                <c:formatCode>0%</c:formatCode>
                <c:ptCount val="6"/>
                <c:pt idx="0">
                  <c:v>0.53</c:v>
                </c:pt>
                <c:pt idx="1">
                  <c:v>0.23</c:v>
                </c:pt>
                <c:pt idx="2">
                  <c:v>0.27</c:v>
                </c:pt>
                <c:pt idx="3">
                  <c:v>0.17</c:v>
                </c:pt>
                <c:pt idx="4">
                  <c:v>0.26</c:v>
                </c:pt>
                <c:pt idx="5">
                  <c:v>0.09</c:v>
                </c:pt>
              </c:numCache>
            </c:numRef>
          </c:val>
        </c:ser>
        <c:dLbls>
          <c:showLegendKey val="0"/>
          <c:showVal val="0"/>
          <c:showCatName val="0"/>
          <c:showSerName val="0"/>
          <c:showPercent val="0"/>
          <c:showBubbleSize val="0"/>
        </c:dLbls>
        <c:gapWidth val="70"/>
        <c:axId val="479699928"/>
        <c:axId val="479700320"/>
      </c:barChart>
      <c:catAx>
        <c:axId val="479699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j-lt"/>
                <a:ea typeface="+mn-ea"/>
                <a:cs typeface="+mn-cs"/>
              </a:defRPr>
            </a:pPr>
            <a:endParaRPr lang="en-US"/>
          </a:p>
        </c:txPr>
        <c:crossAx val="479700320"/>
        <c:crosses val="autoZero"/>
        <c:auto val="1"/>
        <c:lblAlgn val="ctr"/>
        <c:lblOffset val="100"/>
        <c:noMultiLvlLbl val="0"/>
      </c:catAx>
      <c:valAx>
        <c:axId val="479700320"/>
        <c:scaling>
          <c:orientation val="minMax"/>
        </c:scaling>
        <c:delete val="1"/>
        <c:axPos val="t"/>
        <c:numFmt formatCode="0%" sourceLinked="1"/>
        <c:majorTickMark val="none"/>
        <c:minorTickMark val="none"/>
        <c:tickLblPos val="nextTo"/>
        <c:crossAx val="4796999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Globalt</c:v>
                </c:pt>
              </c:strCache>
            </c:strRef>
          </c:tx>
          <c:spPr>
            <a:solidFill>
              <a:srgbClr val="E2758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2012</c:v>
                </c:pt>
                <c:pt idx="1">
                  <c:v>2013</c:v>
                </c:pt>
                <c:pt idx="2">
                  <c:v>2014</c:v>
                </c:pt>
                <c:pt idx="3">
                  <c:v>2015</c:v>
                </c:pt>
              </c:numCache>
            </c:numRef>
          </c:cat>
          <c:val>
            <c:numRef>
              <c:f>Sheet1!$B$2:$B$5</c:f>
              <c:numCache>
                <c:formatCode>0%</c:formatCode>
                <c:ptCount val="4"/>
                <c:pt idx="0">
                  <c:v>0.3</c:v>
                </c:pt>
                <c:pt idx="1">
                  <c:v>0.43</c:v>
                </c:pt>
                <c:pt idx="2">
                  <c:v>0.48</c:v>
                </c:pt>
                <c:pt idx="3">
                  <c:v>0.54</c:v>
                </c:pt>
              </c:numCache>
            </c:numRef>
          </c:val>
        </c:ser>
        <c:ser>
          <c:idx val="1"/>
          <c:order val="1"/>
          <c:tx>
            <c:strRef>
              <c:f>Sheet1!$C$1</c:f>
              <c:strCache>
                <c:ptCount val="1"/>
                <c:pt idx="0">
                  <c:v>Danmark</c:v>
                </c:pt>
              </c:strCache>
            </c:strRef>
          </c:tx>
          <c:spPr>
            <a:solidFill>
              <a:schemeClr val="accent2"/>
            </a:solidFill>
            <a:ln>
              <a:noFill/>
            </a:ln>
            <a:effectLst/>
          </c:spPr>
          <c:invertIfNegative val="0"/>
          <c:dLbls>
            <c:dLbl>
              <c:idx val="2"/>
              <c:layout>
                <c:manualLayout>
                  <c:x val="1.5722738381061405E-2"/>
                  <c:y val="-6.9300674344672086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1445476762122906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Sheet1!$C$2:$C$5</c:f>
              <c:numCache>
                <c:formatCode>General</c:formatCode>
                <c:ptCount val="4"/>
                <c:pt idx="2" formatCode="0%">
                  <c:v>0.31</c:v>
                </c:pt>
                <c:pt idx="3" formatCode="0%">
                  <c:v>0.37</c:v>
                </c:pt>
              </c:numCache>
            </c:numRef>
          </c:val>
        </c:ser>
        <c:dLbls>
          <c:showLegendKey val="0"/>
          <c:showVal val="1"/>
          <c:showCatName val="0"/>
          <c:showSerName val="0"/>
          <c:showPercent val="0"/>
          <c:showBubbleSize val="0"/>
        </c:dLbls>
        <c:gapWidth val="40"/>
        <c:axId val="481280208"/>
        <c:axId val="481280600"/>
      </c:barChart>
      <c:catAx>
        <c:axId val="48128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81280600"/>
        <c:crosses val="autoZero"/>
        <c:auto val="1"/>
        <c:lblAlgn val="ctr"/>
        <c:lblOffset val="100"/>
        <c:noMultiLvlLbl val="0"/>
      </c:catAx>
      <c:valAx>
        <c:axId val="481280600"/>
        <c:scaling>
          <c:orientation val="minMax"/>
        </c:scaling>
        <c:delete val="1"/>
        <c:axPos val="l"/>
        <c:numFmt formatCode="0%" sourceLinked="1"/>
        <c:majorTickMark val="none"/>
        <c:minorTickMark val="none"/>
        <c:tickLblPos val="nextTo"/>
        <c:crossAx val="481280208"/>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Nye markeder</c:v>
                </c:pt>
                <c:pt idx="1">
                  <c:v>Etablerede markeder</c:v>
                </c:pt>
              </c:strCache>
            </c:strRef>
          </c:cat>
          <c:val>
            <c:numRef>
              <c:f>Sheet1!$B$2:$B$3</c:f>
              <c:numCache>
                <c:formatCode>0%</c:formatCode>
                <c:ptCount val="2"/>
                <c:pt idx="0">
                  <c:v>0.67</c:v>
                </c:pt>
                <c:pt idx="1">
                  <c:v>0.44</c:v>
                </c:pt>
              </c:numCache>
            </c:numRef>
          </c:val>
        </c:ser>
        <c:dLbls>
          <c:showLegendKey val="0"/>
          <c:showVal val="0"/>
          <c:showCatName val="0"/>
          <c:showSerName val="0"/>
          <c:showPercent val="0"/>
          <c:showBubbleSize val="0"/>
        </c:dLbls>
        <c:gapWidth val="40"/>
        <c:overlap val="-27"/>
        <c:axId val="481281384"/>
        <c:axId val="481281776"/>
      </c:barChart>
      <c:catAx>
        <c:axId val="481281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50" b="1" i="0" u="none" strike="noStrike" kern="1200" baseline="0">
                <a:solidFill>
                  <a:schemeClr val="tx1"/>
                </a:solidFill>
                <a:latin typeface="+mj-lt"/>
                <a:ea typeface="+mn-ea"/>
                <a:cs typeface="+mn-cs"/>
              </a:defRPr>
            </a:pPr>
            <a:endParaRPr lang="en-US"/>
          </a:p>
        </c:txPr>
        <c:crossAx val="481281776"/>
        <c:crosses val="autoZero"/>
        <c:auto val="1"/>
        <c:lblAlgn val="ctr"/>
        <c:lblOffset val="100"/>
        <c:noMultiLvlLbl val="0"/>
      </c:catAx>
      <c:valAx>
        <c:axId val="481281776"/>
        <c:scaling>
          <c:orientation val="minMax"/>
        </c:scaling>
        <c:delete val="1"/>
        <c:axPos val="l"/>
        <c:numFmt formatCode="0%" sourceLinked="1"/>
        <c:majorTickMark val="none"/>
        <c:minorTickMark val="none"/>
        <c:tickLblPos val="nextTo"/>
        <c:crossAx val="481281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526425875058878E-2"/>
          <c:y val="2.6402058944817241E-2"/>
          <c:w val="0.96438175439085605"/>
          <c:h val="0.8236463416800630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6">
                  <a:lumMod val="50000"/>
                </a:schemeClr>
              </a:solidFill>
              <a:ln>
                <a:noFill/>
              </a:ln>
              <a:effectLst/>
            </c:spPr>
          </c:dPt>
          <c:dPt>
            <c:idx val="1"/>
            <c:invertIfNegative val="0"/>
            <c:bubble3D val="0"/>
            <c:spPr>
              <a:solidFill>
                <a:schemeClr val="accent6">
                  <a:lumMod val="75000"/>
                </a:schemeClr>
              </a:solidFill>
              <a:ln>
                <a:noFill/>
              </a:ln>
              <a:effectLst/>
            </c:spPr>
          </c:dPt>
          <c:dPt>
            <c:idx val="2"/>
            <c:invertIfNegative val="0"/>
            <c:bubble3D val="0"/>
            <c:spPr>
              <a:solidFill>
                <a:schemeClr val="accent6">
                  <a:lumMod val="60000"/>
                  <a:lumOff val="40000"/>
                </a:schemeClr>
              </a:solidFill>
              <a:ln>
                <a:noFill/>
              </a:ln>
              <a:effectLst/>
            </c:spPr>
          </c:dPt>
          <c:dPt>
            <c:idx val="3"/>
            <c:invertIfNegative val="0"/>
            <c:bubble3D val="0"/>
            <c:spPr>
              <a:solidFill>
                <a:schemeClr val="accent6">
                  <a:lumMod val="40000"/>
                  <a:lumOff val="60000"/>
                </a:schemeClr>
              </a:solidFill>
              <a:ln>
                <a:noFill/>
              </a:ln>
              <a:effectLst/>
            </c:spPr>
          </c:dPt>
          <c:dPt>
            <c:idx val="4"/>
            <c:invertIfNegative val="0"/>
            <c:bubble3D val="0"/>
            <c:spPr>
              <a:solidFill>
                <a:schemeClr val="accent6">
                  <a:lumMod val="20000"/>
                  <a:lumOff val="80000"/>
                </a:schemeClr>
              </a:solidFill>
              <a:ln>
                <a:noFill/>
              </a:ln>
              <a:effectLst/>
            </c:spPr>
          </c:dPt>
          <c:dPt>
            <c:idx val="5"/>
            <c:invertIfNegative val="0"/>
            <c:bubble3D val="0"/>
            <c:spPr>
              <a:solidFill>
                <a:srgbClr val="DB536A">
                  <a:lumMod val="60000"/>
                  <a:lumOff val="40000"/>
                </a:srgbClr>
              </a:solidFill>
              <a:ln>
                <a:noFill/>
              </a:ln>
              <a:effectLst/>
            </c:spPr>
          </c:dPt>
          <c:dPt>
            <c:idx val="6"/>
            <c:invertIfNegative val="0"/>
            <c:bubble3D val="0"/>
            <c:spPr>
              <a:solidFill>
                <a:srgbClr val="602320"/>
              </a:solidFill>
              <a:ln>
                <a:noFill/>
              </a:ln>
              <a:effectLst/>
            </c:spPr>
          </c:dPt>
          <c:dPt>
            <c:idx val="7"/>
            <c:invertIfNegative val="0"/>
            <c:bubble3D val="0"/>
            <c:spPr>
              <a:solidFill>
                <a:srgbClr val="DB536A">
                  <a:lumMod val="75000"/>
                </a:srgb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Thailand</c:v>
                </c:pt>
                <c:pt idx="1">
                  <c:v>Indien</c:v>
                </c:pt>
                <c:pt idx="2">
                  <c:v>Malaysia</c:v>
                </c:pt>
                <c:pt idx="3">
                  <c:v>Kina</c:v>
                </c:pt>
                <c:pt idx="4">
                  <c:v>Mellemøsten</c:v>
                </c:pt>
                <c:pt idx="5">
                  <c:v>Canada</c:v>
                </c:pt>
                <c:pt idx="6">
                  <c:v>Danmark</c:v>
                </c:pt>
                <c:pt idx="7">
                  <c:v>Belgium</c:v>
                </c:pt>
              </c:strCache>
            </c:strRef>
          </c:cat>
          <c:val>
            <c:numRef>
              <c:f>Sheet1!$B$2:$B$9</c:f>
              <c:numCache>
                <c:formatCode>0%</c:formatCode>
                <c:ptCount val="8"/>
                <c:pt idx="0">
                  <c:v>0.51</c:v>
                </c:pt>
                <c:pt idx="1">
                  <c:v>0.32</c:v>
                </c:pt>
                <c:pt idx="2">
                  <c:v>0.31</c:v>
                </c:pt>
                <c:pt idx="3">
                  <c:v>0.27</c:v>
                </c:pt>
                <c:pt idx="4">
                  <c:v>0.26</c:v>
                </c:pt>
                <c:pt idx="5">
                  <c:v>0.06</c:v>
                </c:pt>
                <c:pt idx="6">
                  <c:v>0.05</c:v>
                </c:pt>
                <c:pt idx="7">
                  <c:v>0.04</c:v>
                </c:pt>
              </c:numCache>
            </c:numRef>
          </c:val>
        </c:ser>
        <c:dLbls>
          <c:showLegendKey val="0"/>
          <c:showVal val="0"/>
          <c:showCatName val="0"/>
          <c:showSerName val="0"/>
          <c:showPercent val="0"/>
          <c:showBubbleSize val="0"/>
        </c:dLbls>
        <c:gapWidth val="39"/>
        <c:overlap val="-27"/>
        <c:axId val="483932984"/>
        <c:axId val="483933376"/>
      </c:barChart>
      <c:catAx>
        <c:axId val="483932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1" i="0" u="none" strike="noStrike" kern="1200" baseline="0">
                <a:solidFill>
                  <a:schemeClr val="tx1"/>
                </a:solidFill>
                <a:latin typeface="+mj-lt"/>
                <a:ea typeface="+mn-ea"/>
                <a:cs typeface="+mn-cs"/>
              </a:defRPr>
            </a:pPr>
            <a:endParaRPr lang="en-US"/>
          </a:p>
        </c:txPr>
        <c:crossAx val="483933376"/>
        <c:crosses val="autoZero"/>
        <c:auto val="1"/>
        <c:lblAlgn val="ctr"/>
        <c:lblOffset val="100"/>
        <c:noMultiLvlLbl val="0"/>
      </c:catAx>
      <c:valAx>
        <c:axId val="483933376"/>
        <c:scaling>
          <c:orientation val="minMax"/>
        </c:scaling>
        <c:delete val="1"/>
        <c:axPos val="l"/>
        <c:numFmt formatCode="0%" sourceLinked="1"/>
        <c:majorTickMark val="none"/>
        <c:minorTickMark val="none"/>
        <c:tickLblPos val="nextTo"/>
        <c:crossAx val="48393298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241844769403824"/>
          <c:y val="0.19827821522309708"/>
          <c:w val="0.75123004630976198"/>
          <c:h val="0.65931017446348616"/>
        </c:manualLayout>
      </c:layout>
      <c:barChart>
        <c:barDir val="col"/>
        <c:grouping val="clustered"/>
        <c:varyColors val="0"/>
        <c:ser>
          <c:idx val="2"/>
          <c:order val="2"/>
          <c:tx>
            <c:strRef>
              <c:f>Sheet1!$C$1</c:f>
              <c:strCache>
                <c:ptCount val="1"/>
                <c:pt idx="0">
                  <c:v>China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Sheet1!$C$2:$C$3</c:f>
              <c:numCache>
                <c:formatCode>###0%</c:formatCode>
                <c:ptCount val="2"/>
                <c:pt idx="0">
                  <c:v>0.56000000000000005</c:v>
                </c:pt>
                <c:pt idx="1">
                  <c:v>0.6</c:v>
                </c:pt>
              </c:numCache>
            </c:numRef>
          </c:val>
        </c:ser>
        <c:dLbls>
          <c:showLegendKey val="0"/>
          <c:showVal val="0"/>
          <c:showCatName val="0"/>
          <c:showSerName val="0"/>
          <c:showPercent val="0"/>
          <c:showBubbleSize val="0"/>
        </c:dLbls>
        <c:gapWidth val="100"/>
        <c:axId val="355567288"/>
        <c:axId val="98585344"/>
        <c:extLst>
          <c:ext xmlns:c15="http://schemas.microsoft.com/office/drawing/2012/chart" uri="{02D57815-91ED-43cb-92C2-25804820EDAC}">
            <c15:filteredBarSeries>
              <c15:ser>
                <c:idx val="0"/>
                <c:order val="0"/>
                <c:tx>
                  <c:strRef>
                    <c:extLst>
                      <c:ext uri="{02D57815-91ED-43cb-92C2-25804820EDAC}">
                        <c15:formulaRef>
                          <c15:sqref>Sheet1!$A$1</c15:sqref>
                        </c15:formulaRef>
                      </c:ext>
                    </c:extLst>
                    <c:strCache>
                      <c:ptCount val="1"/>
                      <c:pt idx="0">
                        <c:v> </c:v>
                      </c:pt>
                    </c:strCache>
                  </c:strRef>
                </c:tx>
                <c:spPr>
                  <a:solidFill>
                    <a:schemeClr val="accent1"/>
                  </a:solidFill>
                  <a:ln>
                    <a:noFill/>
                  </a:ln>
                  <a:effectLst/>
                </c:spPr>
                <c:invertIfNegative val="0"/>
                <c:val>
                  <c:numRef>
                    <c:extLst>
                      <c:ext uri="{02D57815-91ED-43cb-92C2-25804820EDAC}">
                        <c15:formulaRef>
                          <c15:sqref>Sheet1!$A$2:$A$3</c15:sqref>
                        </c15:formulaRef>
                      </c:ext>
                    </c:extLst>
                    <c:numCache>
                      <c:formatCode>General</c:formatCode>
                      <c:ptCount val="2"/>
                      <c:pt idx="0">
                        <c:v>2014</c:v>
                      </c:pt>
                      <c:pt idx="1">
                        <c:v>2015</c:v>
                      </c:pt>
                    </c:numCache>
                  </c:numRef>
                </c:val>
              </c15:ser>
            </c15:filteredBarSeries>
          </c:ext>
        </c:extLst>
      </c:barChart>
      <c:lineChart>
        <c:grouping val="standard"/>
        <c:varyColors val="0"/>
        <c:ser>
          <c:idx val="1"/>
          <c:order val="1"/>
          <c:tx>
            <c:strRef>
              <c:f>Sheet1!$B$1</c:f>
              <c:strCache>
                <c:ptCount val="1"/>
                <c:pt idx="0">
                  <c:v>Global</c:v>
                </c:pt>
              </c:strCache>
            </c:strRef>
          </c:tx>
          <c:spPr>
            <a:ln w="38100" cap="rnd">
              <a:solidFill>
                <a:srgbClr val="602320">
                  <a:lumMod val="40000"/>
                  <a:lumOff val="60000"/>
                </a:srgbClr>
              </a:solidFill>
              <a:round/>
            </a:ln>
            <a:effectLst/>
          </c:spPr>
          <c:marker>
            <c:symbol val="circle"/>
            <c:size val="5"/>
            <c:spPr>
              <a:solidFill>
                <a:schemeClr val="accent1"/>
              </a:solidFill>
              <a:ln w="38100">
                <a:solidFill>
                  <a:srgbClr val="602320">
                    <a:lumMod val="40000"/>
                    <a:lumOff val="60000"/>
                  </a:srgb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Sheet1!$B$2:$B$3</c:f>
              <c:numCache>
                <c:formatCode>###0%</c:formatCode>
                <c:ptCount val="2"/>
                <c:pt idx="0">
                  <c:v>0.29567862387245647</c:v>
                </c:pt>
                <c:pt idx="1">
                  <c:v>0.33</c:v>
                </c:pt>
              </c:numCache>
            </c:numRef>
          </c:val>
          <c:smooth val="0"/>
        </c:ser>
        <c:ser>
          <c:idx val="3"/>
          <c:order val="3"/>
          <c:tx>
            <c:strRef>
              <c:f>Sheet1!$D$1</c:f>
              <c:strCache>
                <c:ptCount val="1"/>
                <c:pt idx="0">
                  <c:v>Denmark</c:v>
                </c:pt>
              </c:strCache>
            </c:strRef>
          </c:tx>
          <c:spPr>
            <a:ln w="28575" cap="rnd">
              <a:solidFill>
                <a:srgbClr val="A32020">
                  <a:lumMod val="20000"/>
                  <a:lumOff val="80000"/>
                </a:srgbClr>
              </a:solidFill>
              <a:round/>
            </a:ln>
            <a:effectLst/>
          </c:spPr>
          <c:marker>
            <c:symbol val="circle"/>
            <c:size val="5"/>
            <c:spPr>
              <a:solidFill>
                <a:srgbClr val="A32020">
                  <a:lumMod val="20000"/>
                  <a:lumOff val="80000"/>
                </a:srgbClr>
              </a:solidFill>
              <a:ln w="9525">
                <a:solidFill>
                  <a:srgbClr val="A32020">
                    <a:lumMod val="20000"/>
                    <a:lumOff val="80000"/>
                  </a:srgbClr>
                </a:solidFill>
              </a:ln>
              <a:effectLst/>
            </c:spPr>
          </c:marker>
          <c:dLbls>
            <c:dLbl>
              <c:idx val="0"/>
              <c:layout>
                <c:manualLayout>
                  <c:x val="-7.9664543929565096E-2"/>
                  <c:y val="-7.3045275682869351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0.11740038052778008"/>
                  <c:y val="-3.9332071521545039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Sheet1!$D$2:$D$3</c:f>
              <c:numCache>
                <c:formatCode>0%</c:formatCode>
                <c:ptCount val="2"/>
                <c:pt idx="0">
                  <c:v>0.12</c:v>
                </c:pt>
                <c:pt idx="1">
                  <c:v>0.18</c:v>
                </c:pt>
              </c:numCache>
            </c:numRef>
          </c:val>
          <c:smooth val="0"/>
        </c:ser>
        <c:dLbls>
          <c:showLegendKey val="0"/>
          <c:showVal val="0"/>
          <c:showCatName val="0"/>
          <c:showSerName val="0"/>
          <c:showPercent val="0"/>
          <c:showBubbleSize val="0"/>
        </c:dLbls>
        <c:marker val="1"/>
        <c:smooth val="0"/>
        <c:axId val="355567288"/>
        <c:axId val="98585344"/>
      </c:lineChart>
      <c:catAx>
        <c:axId val="355567288"/>
        <c:scaling>
          <c:orientation val="minMax"/>
        </c:scaling>
        <c:delete val="1"/>
        <c:axPos val="b"/>
        <c:numFmt formatCode="General" sourceLinked="1"/>
        <c:majorTickMark val="out"/>
        <c:minorTickMark val="none"/>
        <c:tickLblPos val="nextTo"/>
        <c:crossAx val="98585344"/>
        <c:crosses val="autoZero"/>
        <c:auto val="1"/>
        <c:lblAlgn val="ctr"/>
        <c:lblOffset val="100"/>
        <c:noMultiLvlLbl val="0"/>
      </c:catAx>
      <c:valAx>
        <c:axId val="98585344"/>
        <c:scaling>
          <c:orientation val="minMax"/>
          <c:max val="0.65000000000000013"/>
          <c:min val="0"/>
        </c:scaling>
        <c:delete val="1"/>
        <c:axPos val="l"/>
        <c:numFmt formatCode="###0%" sourceLinked="0"/>
        <c:majorTickMark val="out"/>
        <c:minorTickMark val="none"/>
        <c:tickLblPos val="nextTo"/>
        <c:crossAx val="35556728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lang="da-DK" sz="1000" b="1" i="1" u="none" strike="noStrike" kern="1200" spc="0" baseline="0" noProof="0">
                <a:solidFill>
                  <a:schemeClr val="tx1"/>
                </a:solidFill>
                <a:latin typeface="+mj-lt"/>
                <a:ea typeface="+mn-ea"/>
                <a:cs typeface="+mn-cs"/>
              </a:defRPr>
            </a:pPr>
            <a:r>
              <a:rPr lang="da-DK" sz="1000" b="1" i="1" noProof="0" dirty="0" smtClean="0">
                <a:solidFill>
                  <a:schemeClr val="tx2"/>
                </a:solidFill>
                <a:latin typeface="+mj-lt"/>
              </a:rPr>
              <a:t>Hvorfor</a:t>
            </a:r>
            <a:r>
              <a:rPr lang="da-DK" sz="1000" b="1" i="1" baseline="0" noProof="0" dirty="0" smtClean="0">
                <a:solidFill>
                  <a:schemeClr val="tx2"/>
                </a:solidFill>
                <a:latin typeface="+mj-lt"/>
              </a:rPr>
              <a:t> handler du hos din foretrukne detailhandler?</a:t>
            </a:r>
            <a:endParaRPr lang="da-DK" sz="1000" b="1" i="1" noProof="0" dirty="0" smtClean="0">
              <a:solidFill>
                <a:schemeClr val="tx2"/>
              </a:solidFill>
              <a:latin typeface="+mj-lt"/>
            </a:endParaRPr>
          </a:p>
        </c:rich>
      </c:tx>
      <c:layout>
        <c:manualLayout>
          <c:xMode val="edge"/>
          <c:yMode val="edge"/>
          <c:x val="0.12534011894233468"/>
          <c:y val="0.11661407300012368"/>
        </c:manualLayout>
      </c:layout>
      <c:overlay val="0"/>
      <c:spPr>
        <a:noFill/>
        <a:ln>
          <a:noFill/>
        </a:ln>
        <a:effectLst/>
      </c:spPr>
      <c:txPr>
        <a:bodyPr rot="0" spcFirstLastPara="1" vertOverflow="ellipsis" vert="horz" wrap="square" anchor="ctr" anchorCtr="1"/>
        <a:lstStyle/>
        <a:p>
          <a:pPr algn="ctr">
            <a:defRPr lang="da-DK" sz="1000" b="1" i="1" u="none" strike="noStrike" kern="1200" spc="0" baseline="0" noProof="0">
              <a:solidFill>
                <a:schemeClr val="tx1"/>
              </a:solidFill>
              <a:latin typeface="+mj-lt"/>
              <a:ea typeface="+mn-ea"/>
              <a:cs typeface="+mn-cs"/>
            </a:defRPr>
          </a:pPr>
          <a:endParaRPr lang="en-US"/>
        </a:p>
      </c:txPr>
    </c:title>
    <c:autoTitleDeleted val="0"/>
    <c:plotArea>
      <c:layout>
        <c:manualLayout>
          <c:layoutTarget val="inner"/>
          <c:xMode val="edge"/>
          <c:yMode val="edge"/>
          <c:x val="3.529909986031967E-2"/>
          <c:y val="0.25148375980870452"/>
          <c:w val="0.89353195891211368"/>
          <c:h val="0.54422591971635492"/>
        </c:manualLayout>
      </c:layout>
      <c:barChart>
        <c:barDir val="col"/>
        <c:grouping val="clustered"/>
        <c:varyColors val="0"/>
        <c:ser>
          <c:idx val="0"/>
          <c:order val="0"/>
          <c:tx>
            <c:strRef>
              <c:f>Sheet1!$B$1</c:f>
              <c:strCache>
                <c:ptCount val="1"/>
                <c:pt idx="0">
                  <c:v>Danmark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Deres priser er gode</c:v>
                </c:pt>
                <c:pt idx="1">
                  <c:v>De har sædvanligvis de varer jeg ønsker på lager</c:v>
                </c:pt>
                <c:pt idx="2">
                  <c:v>Jeg stoler på deres brand</c:v>
                </c:pt>
              </c:strCache>
            </c:strRef>
          </c:cat>
          <c:val>
            <c:numRef>
              <c:f>Sheet1!$B$2:$B$4</c:f>
              <c:numCache>
                <c:formatCode>0%</c:formatCode>
                <c:ptCount val="3"/>
                <c:pt idx="0">
                  <c:v>0.63</c:v>
                </c:pt>
                <c:pt idx="1">
                  <c:v>0.32</c:v>
                </c:pt>
                <c:pt idx="2">
                  <c:v>0.23</c:v>
                </c:pt>
              </c:numCache>
            </c:numRef>
          </c:val>
        </c:ser>
        <c:ser>
          <c:idx val="1"/>
          <c:order val="1"/>
          <c:tx>
            <c:strRef>
              <c:f>Sheet1!$C$1</c:f>
              <c:strCache>
                <c:ptCount val="1"/>
                <c:pt idx="0">
                  <c:v>Globalt</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Deres priser er gode</c:v>
                </c:pt>
                <c:pt idx="1">
                  <c:v>De har sædvanligvis de varer jeg ønsker på lager</c:v>
                </c:pt>
                <c:pt idx="2">
                  <c:v>Jeg stoler på deres brand</c:v>
                </c:pt>
              </c:strCache>
            </c:strRef>
          </c:cat>
          <c:val>
            <c:numRef>
              <c:f>Sheet1!$C$2:$C$4</c:f>
              <c:numCache>
                <c:formatCode>0%</c:formatCode>
                <c:ptCount val="3"/>
                <c:pt idx="0">
                  <c:v>0.6</c:v>
                </c:pt>
                <c:pt idx="1">
                  <c:v>0.32</c:v>
                </c:pt>
                <c:pt idx="2">
                  <c:v>0.32</c:v>
                </c:pt>
              </c:numCache>
            </c:numRef>
          </c:val>
        </c:ser>
        <c:dLbls>
          <c:showLegendKey val="0"/>
          <c:showVal val="0"/>
          <c:showCatName val="0"/>
          <c:showSerName val="0"/>
          <c:showPercent val="0"/>
          <c:showBubbleSize val="0"/>
        </c:dLbls>
        <c:gapWidth val="100"/>
        <c:overlap val="-27"/>
        <c:axId val="98586128"/>
        <c:axId val="366970776"/>
      </c:barChart>
      <c:catAx>
        <c:axId val="9858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j-lt"/>
                <a:ea typeface="+mn-ea"/>
                <a:cs typeface="+mn-cs"/>
              </a:defRPr>
            </a:pPr>
            <a:endParaRPr lang="en-US"/>
          </a:p>
        </c:txPr>
        <c:crossAx val="366970776"/>
        <c:crosses val="autoZero"/>
        <c:auto val="1"/>
        <c:lblAlgn val="ctr"/>
        <c:lblOffset val="100"/>
        <c:noMultiLvlLbl val="0"/>
      </c:catAx>
      <c:valAx>
        <c:axId val="366970776"/>
        <c:scaling>
          <c:orientation val="minMax"/>
        </c:scaling>
        <c:delete val="1"/>
        <c:axPos val="l"/>
        <c:numFmt formatCode="0%" sourceLinked="1"/>
        <c:majorTickMark val="none"/>
        <c:minorTickMark val="none"/>
        <c:tickLblPos val="nextTo"/>
        <c:crossAx val="98586128"/>
        <c:crosses val="autoZero"/>
        <c:crossBetween val="between"/>
      </c:valAx>
      <c:spPr>
        <a:noFill/>
        <a:ln>
          <a:noFill/>
        </a:ln>
        <a:effectLst/>
      </c:spPr>
    </c:plotArea>
    <c:legend>
      <c:legendPos val="r"/>
      <c:layout>
        <c:manualLayout>
          <c:xMode val="edge"/>
          <c:yMode val="edge"/>
          <c:x val="0.83706387173016683"/>
          <c:y val="0.25818709030192255"/>
          <c:w val="0.145459174282731"/>
          <c:h val="0.2098324102958758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3740700238401"/>
          <c:y val="0.221441938019796"/>
          <c:w val="0.62217498533806903"/>
          <c:h val="0.687979583098285"/>
        </c:manualLayout>
      </c:layout>
      <c:doughnutChart>
        <c:varyColors val="1"/>
        <c:ser>
          <c:idx val="0"/>
          <c:order val="0"/>
          <c:tx>
            <c:strRef>
              <c:f>Sheet1!$B$1</c:f>
              <c:strCache>
                <c:ptCount val="1"/>
                <c:pt idx="0">
                  <c:v>Column2</c:v>
                </c:pt>
              </c:strCache>
            </c:strRef>
          </c:tx>
          <c:dPt>
            <c:idx val="0"/>
            <c:bubble3D val="0"/>
            <c:spPr>
              <a:solidFill>
                <a:schemeClr val="bg1"/>
              </a:solidFill>
            </c:spPr>
          </c:dPt>
          <c:dPt>
            <c:idx val="1"/>
            <c:bubble3D val="0"/>
            <c:spPr>
              <a:solidFill>
                <a:schemeClr val="accent2"/>
              </a:solidFill>
            </c:spPr>
          </c:dPt>
          <c:cat>
            <c:numRef>
              <c:f>Sheet1!$A$2:$A$3</c:f>
              <c:numCache>
                <c:formatCode>General</c:formatCode>
                <c:ptCount val="2"/>
              </c:numCache>
            </c:numRef>
          </c:cat>
          <c:val>
            <c:numRef>
              <c:f>Sheet1!$B$2:$B$3</c:f>
              <c:numCache>
                <c:formatCode>General</c:formatCode>
                <c:ptCount val="2"/>
                <c:pt idx="0">
                  <c:v>53</c:v>
                </c:pt>
                <c:pt idx="1">
                  <c:v>47</c:v>
                </c:pt>
              </c:numCache>
            </c:numRef>
          </c:val>
        </c:ser>
        <c:dLbls>
          <c:showLegendKey val="0"/>
          <c:showVal val="0"/>
          <c:showCatName val="0"/>
          <c:showSerName val="0"/>
          <c:showPercent val="0"/>
          <c:showBubbleSize val="0"/>
          <c:showLeaderLines val="1"/>
        </c:dLbls>
        <c:firstSliceAng val="0"/>
        <c:holeSize val="50"/>
      </c:doughnutChart>
    </c:plotArea>
    <c:legend>
      <c:legendPos val="t"/>
      <c:legendEntry>
        <c:idx val="1"/>
        <c:delete val="1"/>
      </c:legendEntry>
      <c:layout>
        <c:manualLayout>
          <c:xMode val="edge"/>
          <c:yMode val="edge"/>
          <c:x val="4.7190671682882303E-2"/>
          <c:y val="5.8643087093536699E-3"/>
          <c:w val="0.85454391792392204"/>
          <c:h val="0.16420021911706301"/>
        </c:manualLayout>
      </c:layout>
      <c:overlay val="0"/>
    </c:legend>
    <c:plotVisOnly val="1"/>
    <c:dispBlanksAs val="zero"/>
    <c:showDLblsOverMax val="0"/>
  </c:chart>
  <c:spPr>
    <a:noFill/>
    <a:ln w="635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3740700238401"/>
          <c:y val="0.221441938019796"/>
          <c:w val="0.62217498533806903"/>
          <c:h val="0.687979583098285"/>
        </c:manualLayout>
      </c:layout>
      <c:doughnutChart>
        <c:varyColors val="1"/>
        <c:ser>
          <c:idx val="0"/>
          <c:order val="0"/>
          <c:tx>
            <c:strRef>
              <c:f>Sheet1!$B$1</c:f>
              <c:strCache>
                <c:ptCount val="1"/>
                <c:pt idx="0">
                  <c:v>Column2</c:v>
                </c:pt>
              </c:strCache>
            </c:strRef>
          </c:tx>
          <c:dPt>
            <c:idx val="0"/>
            <c:bubble3D val="0"/>
            <c:spPr>
              <a:solidFill>
                <a:schemeClr val="bg1"/>
              </a:solidFill>
            </c:spPr>
          </c:dPt>
          <c:dPt>
            <c:idx val="1"/>
            <c:bubble3D val="0"/>
            <c:spPr>
              <a:solidFill>
                <a:schemeClr val="accent2"/>
              </a:solidFill>
            </c:spPr>
          </c:dPt>
          <c:cat>
            <c:numRef>
              <c:f>Sheet1!$A$2:$A$3</c:f>
              <c:numCache>
                <c:formatCode>General</c:formatCode>
                <c:ptCount val="2"/>
              </c:numCache>
            </c:numRef>
          </c:cat>
          <c:val>
            <c:numRef>
              <c:f>Sheet1!$B$2:$B$3</c:f>
              <c:numCache>
                <c:formatCode>General</c:formatCode>
                <c:ptCount val="2"/>
                <c:pt idx="0">
                  <c:v>53</c:v>
                </c:pt>
                <c:pt idx="1">
                  <c:v>38</c:v>
                </c:pt>
              </c:numCache>
            </c:numRef>
          </c:val>
        </c:ser>
        <c:dLbls>
          <c:showLegendKey val="0"/>
          <c:showVal val="0"/>
          <c:showCatName val="0"/>
          <c:showSerName val="0"/>
          <c:showPercent val="0"/>
          <c:showBubbleSize val="0"/>
          <c:showLeaderLines val="1"/>
        </c:dLbls>
        <c:firstSliceAng val="0"/>
        <c:holeSize val="50"/>
      </c:doughnutChart>
    </c:plotArea>
    <c:legend>
      <c:legendPos val="t"/>
      <c:legendEntry>
        <c:idx val="1"/>
        <c:delete val="1"/>
      </c:legendEntry>
      <c:layout>
        <c:manualLayout>
          <c:xMode val="edge"/>
          <c:yMode val="edge"/>
          <c:x val="4.7190671682882303E-2"/>
          <c:y val="5.8643087093536699E-3"/>
          <c:w val="0.85454391792392204"/>
          <c:h val="0.16420021911706301"/>
        </c:manualLayout>
      </c:layout>
      <c:overlay val="0"/>
    </c:legend>
    <c:plotVisOnly val="1"/>
    <c:dispBlanksAs val="zero"/>
    <c:showDLblsOverMax val="0"/>
  </c:chart>
  <c:spPr>
    <a:noFill/>
    <a:ln w="635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3740700238401"/>
          <c:y val="0.221441938019796"/>
          <c:w val="0.62217498533806903"/>
          <c:h val="0.687979583098285"/>
        </c:manualLayout>
      </c:layout>
      <c:doughnutChart>
        <c:varyColors val="1"/>
        <c:ser>
          <c:idx val="0"/>
          <c:order val="0"/>
          <c:tx>
            <c:strRef>
              <c:f>Sheet1!$B$1</c:f>
              <c:strCache>
                <c:ptCount val="1"/>
                <c:pt idx="0">
                  <c:v>Column2</c:v>
                </c:pt>
              </c:strCache>
            </c:strRef>
          </c:tx>
          <c:dPt>
            <c:idx val="0"/>
            <c:bubble3D val="0"/>
            <c:spPr>
              <a:solidFill>
                <a:schemeClr val="bg1"/>
              </a:solidFill>
            </c:spPr>
          </c:dPt>
          <c:dPt>
            <c:idx val="1"/>
            <c:bubble3D val="0"/>
            <c:spPr>
              <a:solidFill>
                <a:schemeClr val="accent2"/>
              </a:solidFill>
            </c:spPr>
          </c:dPt>
          <c:cat>
            <c:numRef>
              <c:f>Sheet1!$A$2:$A$3</c:f>
              <c:numCache>
                <c:formatCode>General</c:formatCode>
                <c:ptCount val="2"/>
              </c:numCache>
            </c:numRef>
          </c:cat>
          <c:val>
            <c:numRef>
              <c:f>Sheet1!$B$2:$B$3</c:f>
              <c:numCache>
                <c:formatCode>General</c:formatCode>
                <c:ptCount val="2"/>
                <c:pt idx="0">
                  <c:v>53</c:v>
                </c:pt>
                <c:pt idx="1">
                  <c:v>32</c:v>
                </c:pt>
              </c:numCache>
            </c:numRef>
          </c:val>
        </c:ser>
        <c:dLbls>
          <c:showLegendKey val="0"/>
          <c:showVal val="0"/>
          <c:showCatName val="0"/>
          <c:showSerName val="0"/>
          <c:showPercent val="0"/>
          <c:showBubbleSize val="0"/>
          <c:showLeaderLines val="1"/>
        </c:dLbls>
        <c:firstSliceAng val="0"/>
        <c:holeSize val="50"/>
      </c:doughnutChart>
    </c:plotArea>
    <c:legend>
      <c:legendPos val="t"/>
      <c:legendEntry>
        <c:idx val="1"/>
        <c:delete val="1"/>
      </c:legendEntry>
      <c:layout>
        <c:manualLayout>
          <c:xMode val="edge"/>
          <c:yMode val="edge"/>
          <c:x val="4.7190671682882303E-2"/>
          <c:y val="5.8643087093536699E-3"/>
          <c:w val="0.85454391792392204"/>
          <c:h val="0.16420021911706301"/>
        </c:manualLayout>
      </c:layout>
      <c:overlay val="0"/>
    </c:legend>
    <c:plotVisOnly val="1"/>
    <c:dispBlanksAs val="zero"/>
    <c:showDLblsOverMax val="0"/>
  </c:chart>
  <c:spPr>
    <a:noFill/>
    <a:ln w="635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3740700238401"/>
          <c:y val="0.221441938019796"/>
          <c:w val="0.62217498533806903"/>
          <c:h val="0.687979583098285"/>
        </c:manualLayout>
      </c:layout>
      <c:doughnutChart>
        <c:varyColors val="1"/>
        <c:ser>
          <c:idx val="0"/>
          <c:order val="0"/>
          <c:tx>
            <c:strRef>
              <c:f>Sheet1!$B$1</c:f>
              <c:strCache>
                <c:ptCount val="1"/>
                <c:pt idx="0">
                  <c:v>Column2</c:v>
                </c:pt>
              </c:strCache>
            </c:strRef>
          </c:tx>
          <c:dPt>
            <c:idx val="0"/>
            <c:bubble3D val="0"/>
            <c:spPr>
              <a:solidFill>
                <a:schemeClr val="bg1"/>
              </a:solidFill>
            </c:spPr>
          </c:dPt>
          <c:dPt>
            <c:idx val="1"/>
            <c:bubble3D val="0"/>
            <c:spPr>
              <a:solidFill>
                <a:schemeClr val="accent2"/>
              </a:solidFill>
            </c:spPr>
          </c:dPt>
          <c:cat>
            <c:numRef>
              <c:f>Sheet1!$A$2:$A$3</c:f>
              <c:numCache>
                <c:formatCode>General</c:formatCode>
                <c:ptCount val="2"/>
              </c:numCache>
            </c:numRef>
          </c:cat>
          <c:val>
            <c:numRef>
              <c:f>Sheet1!$B$2:$B$3</c:f>
              <c:numCache>
                <c:formatCode>General</c:formatCode>
                <c:ptCount val="2"/>
                <c:pt idx="0">
                  <c:v>53</c:v>
                </c:pt>
                <c:pt idx="1">
                  <c:v>46</c:v>
                </c:pt>
              </c:numCache>
            </c:numRef>
          </c:val>
        </c:ser>
        <c:dLbls>
          <c:showLegendKey val="0"/>
          <c:showVal val="0"/>
          <c:showCatName val="0"/>
          <c:showSerName val="0"/>
          <c:showPercent val="0"/>
          <c:showBubbleSize val="0"/>
          <c:showLeaderLines val="1"/>
        </c:dLbls>
        <c:firstSliceAng val="0"/>
        <c:holeSize val="50"/>
      </c:doughnutChart>
    </c:plotArea>
    <c:legend>
      <c:legendPos val="t"/>
      <c:legendEntry>
        <c:idx val="1"/>
        <c:delete val="1"/>
      </c:legendEntry>
      <c:layout>
        <c:manualLayout>
          <c:xMode val="edge"/>
          <c:yMode val="edge"/>
          <c:x val="4.7190671682882303E-2"/>
          <c:y val="5.8643087093536699E-3"/>
          <c:w val="0.85454391792392204"/>
          <c:h val="0.16420021911706301"/>
        </c:manualLayout>
      </c:layout>
      <c:overlay val="0"/>
    </c:legend>
    <c:plotVisOnly val="1"/>
    <c:dispBlanksAs val="zero"/>
    <c:showDLblsOverMax val="0"/>
  </c:chart>
  <c:spPr>
    <a:noFill/>
    <a:ln w="635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3740700238401"/>
          <c:y val="0.221441938019796"/>
          <c:w val="0.62217498533806903"/>
          <c:h val="0.687979583098285"/>
        </c:manualLayout>
      </c:layout>
      <c:doughnutChart>
        <c:varyColors val="1"/>
        <c:ser>
          <c:idx val="0"/>
          <c:order val="0"/>
          <c:tx>
            <c:strRef>
              <c:f>Sheet1!$B$1</c:f>
              <c:strCache>
                <c:ptCount val="1"/>
                <c:pt idx="0">
                  <c:v>Column2</c:v>
                </c:pt>
              </c:strCache>
            </c:strRef>
          </c:tx>
          <c:dPt>
            <c:idx val="0"/>
            <c:bubble3D val="0"/>
            <c:spPr>
              <a:solidFill>
                <a:schemeClr val="bg1"/>
              </a:solidFill>
            </c:spPr>
          </c:dPt>
          <c:dPt>
            <c:idx val="1"/>
            <c:bubble3D val="0"/>
            <c:spPr>
              <a:solidFill>
                <a:schemeClr val="accent2"/>
              </a:solidFill>
            </c:spPr>
          </c:dPt>
          <c:cat>
            <c:numRef>
              <c:f>Sheet1!$A$2:$A$3</c:f>
              <c:numCache>
                <c:formatCode>General</c:formatCode>
                <c:ptCount val="2"/>
              </c:numCache>
            </c:numRef>
          </c:cat>
          <c:val>
            <c:numRef>
              <c:f>Sheet1!$B$2:$B$3</c:f>
              <c:numCache>
                <c:formatCode>General</c:formatCode>
                <c:ptCount val="2"/>
                <c:pt idx="0">
                  <c:v>53</c:v>
                </c:pt>
                <c:pt idx="1">
                  <c:v>29</c:v>
                </c:pt>
              </c:numCache>
            </c:numRef>
          </c:val>
        </c:ser>
        <c:dLbls>
          <c:showLegendKey val="0"/>
          <c:showVal val="0"/>
          <c:showCatName val="0"/>
          <c:showSerName val="0"/>
          <c:showPercent val="0"/>
          <c:showBubbleSize val="0"/>
          <c:showLeaderLines val="1"/>
        </c:dLbls>
        <c:firstSliceAng val="0"/>
        <c:holeSize val="50"/>
      </c:doughnutChart>
    </c:plotArea>
    <c:legend>
      <c:legendPos val="t"/>
      <c:legendEntry>
        <c:idx val="1"/>
        <c:delete val="1"/>
      </c:legendEntry>
      <c:layout>
        <c:manualLayout>
          <c:xMode val="edge"/>
          <c:yMode val="edge"/>
          <c:x val="4.7190671682882303E-2"/>
          <c:y val="5.8643087093536699E-3"/>
          <c:w val="0.85454391792392204"/>
          <c:h val="0.16420021911706301"/>
        </c:manualLayout>
      </c:layout>
      <c:overlay val="0"/>
    </c:legend>
    <c:plotVisOnly val="1"/>
    <c:dispBlanksAs val="zero"/>
    <c:showDLblsOverMax val="0"/>
  </c:chart>
  <c:spPr>
    <a:noFill/>
    <a:ln w="635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da-DK" dirty="0">
              <a:latin typeface="Arial" pitchFamily="34" charset="0"/>
              <a:cs typeface="Arial" pitchFamily="34" charset="0"/>
            </a:endParaRPr>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35F05CFF-548C-4E04-B325-CF1209D66BDC}" type="datetimeFigureOut">
              <a:rPr lang="da-DK" smtClean="0">
                <a:latin typeface="Arial" pitchFamily="34" charset="0"/>
                <a:cs typeface="Arial" pitchFamily="34" charset="0"/>
              </a:rPr>
              <a:pPr/>
              <a:t>18-03-2016</a:t>
            </a:fld>
            <a:endParaRPr lang="da-DK" dirty="0">
              <a:latin typeface="Arial" pitchFamily="34" charset="0"/>
              <a:cs typeface="Arial" pitchFamily="34" charset="0"/>
            </a:endParaRPr>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da-DK" dirty="0">
              <a:latin typeface="Arial" pitchFamily="34" charset="0"/>
              <a:cs typeface="Arial" pitchFamily="34" charset="0"/>
            </a:endParaRPr>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4EE90EF7-3E10-491C-87C2-59674BB3AAF6}" type="slidenum">
              <a:rPr lang="da-DK" smtClean="0">
                <a:latin typeface="Arial" pitchFamily="34" charset="0"/>
                <a:cs typeface="Arial" pitchFamily="34" charset="0"/>
              </a:rPr>
              <a:pPr/>
              <a:t>‹#›</a:t>
            </a:fld>
            <a:endParaRPr lang="da-DK" dirty="0">
              <a:latin typeface="Arial" pitchFamily="34" charset="0"/>
              <a:cs typeface="Arial" pitchFamily="34" charset="0"/>
            </a:endParaRPr>
          </a:p>
        </p:txBody>
      </p:sp>
    </p:spTree>
    <p:extLst>
      <p:ext uri="{BB962C8B-B14F-4D97-AF65-F5344CB8AC3E}">
        <p14:creationId xmlns:p14="http://schemas.microsoft.com/office/powerpoint/2010/main" val="2337599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da-DK"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EFB8DA3-BCA9-4B7D-B50D-14F47506B614}" type="datetimeFigureOut">
              <a:rPr lang="da-DK" smtClean="0"/>
              <a:pPr/>
              <a:t>18-03-2016</a:t>
            </a:fld>
            <a:endParaRPr lang="da-DK" dirty="0"/>
          </a:p>
        </p:txBody>
      </p:sp>
      <p:sp>
        <p:nvSpPr>
          <p:cNvPr id="4" name="Slide Image Placeholder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a:t>
            </a:r>
            <a:r>
              <a:rPr lang="da-DK" dirty="0" err="1" smtClean="0"/>
              <a:t>styles</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da-DK"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F07B8F03-BC93-4120-96CA-A36DF640BE24}" type="slidenum">
              <a:rPr lang="da-DK" smtClean="0"/>
              <a:pPr/>
              <a:t>‹#›</a:t>
            </a:fld>
            <a:endParaRPr lang="da-DK" dirty="0"/>
          </a:p>
        </p:txBody>
      </p:sp>
    </p:spTree>
    <p:extLst>
      <p:ext uri="{BB962C8B-B14F-4D97-AF65-F5344CB8AC3E}">
        <p14:creationId xmlns:p14="http://schemas.microsoft.com/office/powerpoint/2010/main" val="242598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07B8F03-BC93-4120-96CA-A36DF640BE24}" type="slidenum">
              <a:rPr lang="da-DK" smtClean="0"/>
              <a:pPr/>
              <a:t>1</a:t>
            </a:fld>
            <a:endParaRPr lang="da-DK" dirty="0"/>
          </a:p>
        </p:txBody>
      </p:sp>
    </p:spTree>
    <p:extLst>
      <p:ext uri="{BB962C8B-B14F-4D97-AF65-F5344CB8AC3E}">
        <p14:creationId xmlns:p14="http://schemas.microsoft.com/office/powerpoint/2010/main" val="347080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25" y="514350"/>
            <a:ext cx="3714750" cy="2571750"/>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F07B8F03-BC93-4120-96CA-A36DF640BE24}" type="slidenum">
              <a:rPr lang="da-DK" smtClean="0"/>
              <a:pPr/>
              <a:t>2</a:t>
            </a:fld>
            <a:endParaRPr lang="da-DK" dirty="0"/>
          </a:p>
        </p:txBody>
      </p:sp>
    </p:spTree>
    <p:extLst>
      <p:ext uri="{BB962C8B-B14F-4D97-AF65-F5344CB8AC3E}">
        <p14:creationId xmlns:p14="http://schemas.microsoft.com/office/powerpoint/2010/main" val="4044661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25" y="514350"/>
            <a:ext cx="3714750" cy="2571750"/>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F07B8F03-BC93-4120-96CA-A36DF640BE24}" type="slidenum">
              <a:rPr lang="da-DK" smtClean="0"/>
              <a:pPr/>
              <a:t>3</a:t>
            </a:fld>
            <a:endParaRPr lang="da-DK" dirty="0"/>
          </a:p>
        </p:txBody>
      </p:sp>
    </p:spTree>
    <p:extLst>
      <p:ext uri="{BB962C8B-B14F-4D97-AF65-F5344CB8AC3E}">
        <p14:creationId xmlns:p14="http://schemas.microsoft.com/office/powerpoint/2010/main" val="3775800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F07B8F03-BC93-4120-96CA-A36DF640BE24}" type="slidenum">
              <a:rPr lang="da-DK" smtClean="0"/>
              <a:pPr/>
              <a:t>6</a:t>
            </a:fld>
            <a:endParaRPr lang="da-DK" dirty="0"/>
          </a:p>
        </p:txBody>
      </p:sp>
    </p:spTree>
    <p:extLst>
      <p:ext uri="{BB962C8B-B14F-4D97-AF65-F5344CB8AC3E}">
        <p14:creationId xmlns:p14="http://schemas.microsoft.com/office/powerpoint/2010/main" val="3176053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F07B8F03-BC93-4120-96CA-A36DF640BE24}" type="slidenum">
              <a:rPr lang="da-DK" smtClean="0"/>
              <a:pPr/>
              <a:t>12</a:t>
            </a:fld>
            <a:endParaRPr lang="da-DK" dirty="0"/>
          </a:p>
        </p:txBody>
      </p:sp>
    </p:spTree>
    <p:extLst>
      <p:ext uri="{BB962C8B-B14F-4D97-AF65-F5344CB8AC3E}">
        <p14:creationId xmlns:p14="http://schemas.microsoft.com/office/powerpoint/2010/main" val="1104307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25" y="514350"/>
            <a:ext cx="3714750" cy="2571750"/>
          </a:xfrm>
        </p:spPr>
      </p:sp>
      <p:sp>
        <p:nvSpPr>
          <p:cNvPr id="3" name="Notes Placeholder 2"/>
          <p:cNvSpPr>
            <a:spLocks noGrp="1"/>
          </p:cNvSpPr>
          <p:nvPr>
            <p:ph type="body" idx="1"/>
          </p:nvPr>
        </p:nvSpPr>
        <p:spPr/>
        <p:txBody>
          <a:bodyPr/>
          <a:lstStyle/>
          <a:p>
            <a:r>
              <a:rPr lang="da-DK" dirty="0" err="1" smtClean="0"/>
              <a:t>Closing</a:t>
            </a:r>
            <a:r>
              <a:rPr lang="da-DK" dirty="0" smtClean="0"/>
              <a:t> slide</a:t>
            </a:r>
            <a:endParaRPr lang="da-DK" dirty="0"/>
          </a:p>
        </p:txBody>
      </p:sp>
      <p:sp>
        <p:nvSpPr>
          <p:cNvPr id="4" name="Slide Number Placeholder 3"/>
          <p:cNvSpPr>
            <a:spLocks noGrp="1"/>
          </p:cNvSpPr>
          <p:nvPr>
            <p:ph type="sldNum" sz="quarter" idx="10"/>
          </p:nvPr>
        </p:nvSpPr>
        <p:spPr/>
        <p:txBody>
          <a:bodyPr/>
          <a:lstStyle/>
          <a:p>
            <a:fld id="{F07B8F03-BC93-4120-96CA-A36DF640BE24}" type="slidenum">
              <a:rPr lang="da-DK" smtClean="0"/>
              <a:pPr/>
              <a:t>13</a:t>
            </a:fld>
            <a:endParaRPr lang="da-DK" dirty="0"/>
          </a:p>
        </p:txBody>
      </p:sp>
    </p:spTree>
    <p:extLst>
      <p:ext uri="{BB962C8B-B14F-4D97-AF65-F5344CB8AC3E}">
        <p14:creationId xmlns:p14="http://schemas.microsoft.com/office/powerpoint/2010/main" val="2479153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898651" y="2"/>
            <a:ext cx="800735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grpSp>
      <p:sp>
        <p:nvSpPr>
          <p:cNvPr id="15" name="Title 1"/>
          <p:cNvSpPr>
            <a:spLocks noGrp="1"/>
          </p:cNvSpPr>
          <p:nvPr>
            <p:ph type="ctrTitle" hasCustomPrompt="1"/>
          </p:nvPr>
        </p:nvSpPr>
        <p:spPr bwMode="white">
          <a:xfrm>
            <a:off x="2053432" y="838200"/>
            <a:ext cx="5788819" cy="914400"/>
          </a:xfrm>
        </p:spPr>
        <p:txBody>
          <a:bodyPr anchor="t" anchorCtr="0">
            <a:noAutofit/>
          </a:bodyPr>
          <a:lstStyle>
            <a:lvl1pPr>
              <a:lnSpc>
                <a:spcPct val="90000"/>
              </a:lnSpc>
              <a:defRPr sz="3200" b="1" i="1" baseline="0">
                <a:solidFill>
                  <a:schemeClr val="bg1"/>
                </a:solidFill>
              </a:defRPr>
            </a:lvl1pPr>
          </a:lstStyle>
          <a:p>
            <a:r>
              <a:rPr lang="da-DK" noProof="0" dirty="0" err="1" smtClean="0"/>
              <a:t>Click</a:t>
            </a:r>
            <a:r>
              <a:rPr lang="da-DK" noProof="0" dirty="0" smtClean="0"/>
              <a:t> to </a:t>
            </a:r>
            <a:r>
              <a:rPr lang="da-DK" noProof="0" dirty="0" err="1" smtClean="0"/>
              <a:t>add</a:t>
            </a:r>
            <a:r>
              <a:rPr lang="da-DK" noProof="0" dirty="0" smtClean="0"/>
              <a:t> the </a:t>
            </a:r>
            <a:r>
              <a:rPr lang="da-DK" noProof="0" dirty="0" err="1" smtClean="0"/>
              <a:t>presentation’s</a:t>
            </a:r>
            <a:r>
              <a:rPr lang="da-DK" noProof="0" dirty="0" smtClean="0"/>
              <a:t> </a:t>
            </a:r>
            <a:r>
              <a:rPr lang="da-DK" noProof="0" dirty="0" err="1" smtClean="0"/>
              <a:t>main</a:t>
            </a:r>
            <a:r>
              <a:rPr lang="da-DK" noProof="0" dirty="0" smtClean="0"/>
              <a:t> </a:t>
            </a:r>
            <a:r>
              <a:rPr lang="da-DK" noProof="0" dirty="0" err="1" smtClean="0"/>
              <a:t>title</a:t>
            </a:r>
            <a:endParaRPr lang="da-DK" noProof="0" dirty="0"/>
          </a:p>
        </p:txBody>
      </p:sp>
      <p:sp>
        <p:nvSpPr>
          <p:cNvPr id="18" name="Subtitle 2"/>
          <p:cNvSpPr>
            <a:spLocks noGrp="1"/>
          </p:cNvSpPr>
          <p:nvPr>
            <p:ph type="subTitle" idx="1" hasCustomPrompt="1"/>
          </p:nvPr>
        </p:nvSpPr>
        <p:spPr bwMode="white">
          <a:xfrm>
            <a:off x="2053432" y="1828800"/>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da-DK" noProof="0" dirty="0" err="1" smtClean="0"/>
              <a:t>Subtitle</a:t>
            </a:r>
            <a:r>
              <a:rPr lang="da-DK" noProof="0" dirty="0" smtClean="0"/>
              <a:t> and date (</a:t>
            </a:r>
            <a:r>
              <a:rPr lang="da-DK" noProof="0" dirty="0" err="1" smtClean="0"/>
              <a:t>move</a:t>
            </a:r>
            <a:r>
              <a:rPr lang="da-DK" noProof="0" dirty="0" smtClean="0"/>
              <a:t> </a:t>
            </a:r>
            <a:r>
              <a:rPr lang="da-DK" noProof="0" dirty="0" err="1" smtClean="0"/>
              <a:t>higher</a:t>
            </a:r>
            <a:r>
              <a:rPr lang="da-DK" noProof="0" dirty="0" smtClean="0"/>
              <a:t> if </a:t>
            </a:r>
            <a:r>
              <a:rPr lang="da-DK" noProof="0" dirty="0" err="1" smtClean="0"/>
              <a:t>title</a:t>
            </a:r>
            <a:r>
              <a:rPr lang="da-DK" noProof="0" dirty="0" smtClean="0"/>
              <a:t> is </a:t>
            </a:r>
            <a:r>
              <a:rPr lang="da-DK" noProof="0" dirty="0" err="1" smtClean="0"/>
              <a:t>only</a:t>
            </a:r>
            <a:r>
              <a:rPr lang="da-DK" noProof="0" dirty="0" smtClean="0"/>
              <a:t> </a:t>
            </a:r>
            <a:r>
              <a:rPr lang="da-DK" noProof="0" dirty="0" err="1" smtClean="0"/>
              <a:t>one</a:t>
            </a:r>
            <a:r>
              <a:rPr lang="da-DK" noProof="0" dirty="0" smtClean="0"/>
              <a:t> line)</a:t>
            </a:r>
          </a:p>
        </p:txBody>
      </p:sp>
      <p:sp>
        <p:nvSpPr>
          <p:cNvPr id="21"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da-DK" noProof="0" dirty="0" smtClean="0"/>
              <a:t>www.pwc.dk</a:t>
            </a:r>
            <a:endParaRPr lang="da-DK" noProof="0" dirty="0"/>
          </a:p>
        </p:txBody>
      </p:sp>
      <p:grpSp>
        <p:nvGrpSpPr>
          <p:cNvPr id="16" name="Group 32"/>
          <p:cNvGrpSpPr/>
          <p:nvPr userDrawn="1"/>
        </p:nvGrpSpPr>
        <p:grpSpPr>
          <a:xfrm>
            <a:off x="1049308" y="6170992"/>
            <a:ext cx="9906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noProof="0"/>
            </a:p>
          </p:txBody>
        </p:sp>
      </p:grpSp>
      <p:sp>
        <p:nvSpPr>
          <p:cNvPr id="22" name="TextBox 21"/>
          <p:cNvSpPr txBox="1"/>
          <p:nvPr userDrawn="1"/>
        </p:nvSpPr>
        <p:spPr>
          <a:xfrm>
            <a:off x="6026150" y="6400800"/>
            <a:ext cx="3549650" cy="304800"/>
          </a:xfrm>
          <a:prstGeom prst="rect">
            <a:avLst/>
          </a:prstGeom>
          <a:noFill/>
        </p:spPr>
        <p:txBody>
          <a:bodyPr wrap="square" lIns="0" tIns="0" rIns="0" bIns="0" rtlCol="0">
            <a:noAutofit/>
          </a:bodyPr>
          <a:lstStyle/>
          <a:p>
            <a:pPr indent="-274320" algn="r">
              <a:spcAft>
                <a:spcPts val="900"/>
              </a:spcAft>
            </a:pPr>
            <a:r>
              <a:rPr lang="da-DK" sz="1600" i="1" dirty="0" smtClean="0">
                <a:latin typeface="Georgia" pitchFamily="18" charset="0"/>
              </a:rPr>
              <a:t>Revision. Skat. Rådgivning.</a:t>
            </a:r>
            <a:endParaRPr lang="da-DK" sz="1600" i="1" dirty="0" err="1" smtClean="0">
              <a:latin typeface="Georgia"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no Footer">
    <p:spTree>
      <p:nvGrpSpPr>
        <p:cNvPr id="1" name=""/>
        <p:cNvGrpSpPr/>
        <p:nvPr/>
      </p:nvGrpSpPr>
      <p:grpSpPr>
        <a:xfrm>
          <a:off x="0" y="0"/>
          <a:ext cx="0" cy="0"/>
          <a:chOff x="0" y="0"/>
          <a:chExt cx="0" cy="0"/>
        </a:xfrm>
      </p:grpSpPr>
      <p:sp>
        <p:nvSpPr>
          <p:cNvPr id="2"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da-DK" noProof="0" dirty="0" smtClean="0"/>
              <a:t>www.pwc.dk</a:t>
            </a:r>
            <a:endParaRPr lang="da-DK" noProof="0" dirty="0"/>
          </a:p>
        </p:txBody>
      </p:sp>
      <p:sp>
        <p:nvSpPr>
          <p:cNvPr id="3" name="TextBox 2"/>
          <p:cNvSpPr txBox="1"/>
          <p:nvPr userDrawn="1"/>
        </p:nvSpPr>
        <p:spPr>
          <a:xfrm>
            <a:off x="6026150" y="6400800"/>
            <a:ext cx="3549650" cy="304800"/>
          </a:xfrm>
          <a:prstGeom prst="rect">
            <a:avLst/>
          </a:prstGeom>
          <a:noFill/>
        </p:spPr>
        <p:txBody>
          <a:bodyPr wrap="square" lIns="0" tIns="0" rIns="0" bIns="0" rtlCol="0">
            <a:noAutofit/>
          </a:bodyPr>
          <a:lstStyle/>
          <a:p>
            <a:pPr indent="-274320" algn="r">
              <a:spcAft>
                <a:spcPts val="900"/>
              </a:spcAft>
            </a:pPr>
            <a:r>
              <a:rPr lang="da-DK" sz="1600" i="1" dirty="0" smtClean="0">
                <a:latin typeface="Georgia" pitchFamily="18" charset="0"/>
              </a:rPr>
              <a:t>Revision. Skat. Rådgivning.</a:t>
            </a:r>
            <a:endParaRPr lang="da-DK" sz="1600" i="1" dirty="0" err="1" smtClean="0">
              <a:latin typeface="Georgia" pitchFamily="18" charset="0"/>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577850" y="6324600"/>
            <a:ext cx="569595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da-DK" dirty="0"/>
          </a:p>
        </p:txBody>
      </p:sp>
      <p:sp>
        <p:nvSpPr>
          <p:cNvPr id="6"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da-DK" smtClean="0"/>
              <a:pPr/>
              <a:t>‹#›</a:t>
            </a:fld>
            <a:endParaRPr lang="da-DK" dirty="0"/>
          </a:p>
        </p:txBody>
      </p:sp>
      <p:sp>
        <p:nvSpPr>
          <p:cNvPr id="8"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da-DK" smtClean="0"/>
              <a:t>marts 2016</a:t>
            </a:r>
            <a:endParaRPr lang="da-DK" dirty="0"/>
          </a:p>
        </p:txBody>
      </p:sp>
      <p:sp>
        <p:nvSpPr>
          <p:cNvPr id="7" name="PwCFirm"/>
          <p:cNvSpPr txBox="1"/>
          <p:nvPr userDrawn="1"/>
        </p:nvSpPr>
        <p:spPr>
          <a:xfrm>
            <a:off x="577850" y="6477001"/>
            <a:ext cx="2806700" cy="152401"/>
          </a:xfrm>
          <a:prstGeom prst="rect">
            <a:avLst/>
          </a:prstGeom>
          <a:noFill/>
        </p:spPr>
        <p:txBody>
          <a:bodyPr vert="horz" wrap="square" lIns="0" tIns="0" rIns="0" bIns="0" rtlCol="0" anchor="t" anchorCtr="0">
            <a:noAutofit/>
          </a:bodyPr>
          <a:lstStyle/>
          <a:p>
            <a:r>
              <a:rPr lang="da-DK" sz="1000" noProof="0" dirty="0" smtClean="0">
                <a:latin typeface="Arial" pitchFamily="34" charset="0"/>
                <a:cs typeface="Arial" pitchFamily="34" charset="0"/>
              </a:rPr>
              <a:t>PwC</a:t>
            </a:r>
            <a:endParaRPr lang="da-DK" sz="1000" noProof="0" dirty="0">
              <a:latin typeface="Arial" pitchFamily="34" charset="0"/>
              <a:cs typeface="Arial" pitchFamily="34" charset="0"/>
            </a:endParaRPr>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lnSpc>
                <a:spcPct val="100000"/>
              </a:lnSpc>
              <a:defRPr baseline="0">
                <a:solidFill>
                  <a:schemeClr val="tx1"/>
                </a:solidFill>
              </a:defRPr>
            </a:lvl1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cxnSp>
        <p:nvCxnSpPr>
          <p:cNvPr id="11" name="Shape 10"/>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577850" y="6324600"/>
            <a:ext cx="569595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da-DK" dirty="0"/>
          </a:p>
        </p:txBody>
      </p:sp>
      <p:sp>
        <p:nvSpPr>
          <p:cNvPr id="15" name="Content Placeholder 26"/>
          <p:cNvSpPr>
            <a:spLocks noGrp="1"/>
          </p:cNvSpPr>
          <p:nvPr>
            <p:ph sz="quarter" idx="15"/>
          </p:nvPr>
        </p:nvSpPr>
        <p:spPr>
          <a:xfrm>
            <a:off x="577850" y="1752600"/>
            <a:ext cx="87503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sp>
        <p:nvSpPr>
          <p:cNvPr id="14"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da-DK" smtClean="0"/>
              <a:pPr/>
              <a:t>‹#›</a:t>
            </a:fld>
            <a:endParaRPr lang="da-DK" dirty="0"/>
          </a:p>
        </p:txBody>
      </p:sp>
      <p:sp>
        <p:nvSpPr>
          <p:cNvPr id="16"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da-DK" smtClean="0"/>
              <a:t>marts 2016</a:t>
            </a:r>
            <a:endParaRPr lang="da-DK" dirty="0"/>
          </a:p>
        </p:txBody>
      </p:sp>
      <p:sp>
        <p:nvSpPr>
          <p:cNvPr id="9" name="PwCFirm"/>
          <p:cNvSpPr txBox="1"/>
          <p:nvPr userDrawn="1"/>
        </p:nvSpPr>
        <p:spPr>
          <a:xfrm>
            <a:off x="577850" y="6477001"/>
            <a:ext cx="2806700" cy="152401"/>
          </a:xfrm>
          <a:prstGeom prst="rect">
            <a:avLst/>
          </a:prstGeom>
          <a:noFill/>
        </p:spPr>
        <p:txBody>
          <a:bodyPr vert="horz" wrap="square" lIns="0" tIns="0" rIns="0" bIns="0" rtlCol="0" anchor="t" anchorCtr="0">
            <a:noAutofit/>
          </a:bodyPr>
          <a:lstStyle/>
          <a:p>
            <a:r>
              <a:rPr lang="da-DK" sz="1000" noProof="0" dirty="0" smtClean="0">
                <a:latin typeface="Arial" pitchFamily="34" charset="0"/>
                <a:cs typeface="Arial" pitchFamily="34" charset="0"/>
              </a:rPr>
              <a:t>PwC</a:t>
            </a:r>
            <a:endParaRPr lang="da-DK" sz="1000" noProof="0" dirty="0">
              <a:latin typeface="Arial" pitchFamily="34" charset="0"/>
              <a:cs typeface="Arial" pitchFamily="34" charset="0"/>
            </a:endParaRPr>
          </a:p>
        </p:txBody>
      </p:sp>
    </p:spTree>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lnSpc>
                <a:spcPct val="100000"/>
              </a:lnSpc>
              <a:defRPr baseline="0">
                <a:solidFill>
                  <a:schemeClr val="bg1"/>
                </a:solidFill>
              </a:defRPr>
            </a:lvl1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3" name="Content Placeholder 2"/>
          <p:cNvSpPr>
            <a:spLocks noGrp="1"/>
          </p:cNvSpPr>
          <p:nvPr>
            <p:ph idx="1"/>
          </p:nvPr>
        </p:nvSpPr>
        <p:spPr>
          <a:xfrm>
            <a:off x="577850" y="1752600"/>
            <a:ext cx="87503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smtClean="0"/>
          </a:p>
        </p:txBody>
      </p:sp>
      <p:sp>
        <p:nvSpPr>
          <p:cNvPr id="28" name="Footer Placeholder 4"/>
          <p:cNvSpPr>
            <a:spLocks noGrp="1"/>
          </p:cNvSpPr>
          <p:nvPr>
            <p:ph type="ftr" sz="quarter" idx="3"/>
          </p:nvPr>
        </p:nvSpPr>
        <p:spPr>
          <a:xfrm>
            <a:off x="577850" y="6324600"/>
            <a:ext cx="569595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da-DK" dirty="0"/>
          </a:p>
        </p:txBody>
      </p:sp>
      <p:cxnSp>
        <p:nvCxnSpPr>
          <p:cNvPr id="11" name="Shape 10"/>
          <p:cNvCxnSpPr/>
          <p:nvPr/>
        </p:nvCxnSpPr>
        <p:spPr>
          <a:xfrm rot="5400000" flipH="1" flipV="1">
            <a:off x="4794252"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da-DK" smtClean="0"/>
              <a:pPr/>
              <a:t>‹#›</a:t>
            </a:fld>
            <a:endParaRPr lang="da-DK" dirty="0"/>
          </a:p>
        </p:txBody>
      </p:sp>
      <p:sp>
        <p:nvSpPr>
          <p:cNvPr id="10"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da-DK" smtClean="0"/>
              <a:t>marts 2016</a:t>
            </a:r>
            <a:endParaRPr lang="da-DK" dirty="0"/>
          </a:p>
        </p:txBody>
      </p:sp>
      <p:sp>
        <p:nvSpPr>
          <p:cNvPr id="12" name="PwCFirm"/>
          <p:cNvSpPr txBox="1"/>
          <p:nvPr userDrawn="1"/>
        </p:nvSpPr>
        <p:spPr>
          <a:xfrm>
            <a:off x="577850" y="6477001"/>
            <a:ext cx="2806700" cy="152401"/>
          </a:xfrm>
          <a:prstGeom prst="rect">
            <a:avLst/>
          </a:prstGeom>
          <a:noFill/>
        </p:spPr>
        <p:txBody>
          <a:bodyPr vert="horz" wrap="square" lIns="0" tIns="0" rIns="0" bIns="0" rtlCol="0" anchor="t" anchorCtr="0">
            <a:noAutofit/>
          </a:bodyPr>
          <a:lstStyle/>
          <a:p>
            <a:r>
              <a:rPr lang="da-DK" sz="1000" noProof="0" dirty="0" smtClean="0">
                <a:solidFill>
                  <a:schemeClr val="bg1"/>
                </a:solidFill>
                <a:latin typeface="Arial" pitchFamily="34" charset="0"/>
                <a:cs typeface="Arial" pitchFamily="34" charset="0"/>
              </a:rPr>
              <a:t>PwC</a:t>
            </a:r>
            <a:endParaRPr lang="da-DK" sz="1000" noProof="0" dirty="0">
              <a:solidFill>
                <a:schemeClr val="bg1"/>
              </a:solidFill>
              <a:latin typeface="Arial" pitchFamily="34" charset="0"/>
              <a:cs typeface="Arial" pitchFamily="34" charset="0"/>
            </a:endParaRPr>
          </a:p>
        </p:txBody>
      </p:sp>
    </p:spTree>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685802"/>
            <a:ext cx="8750300" cy="1066799"/>
          </a:xfrm>
        </p:spPr>
        <p:txBody>
          <a:bodyPr anchor="t" anchorCtr="0">
            <a:noAutofit/>
          </a:bodyPr>
          <a:lstStyle>
            <a:lvl1pPr>
              <a:lnSpc>
                <a:spcPct val="90000"/>
              </a:lnSpc>
              <a:defRPr sz="3200">
                <a:solidFill>
                  <a:schemeClr val="tx1"/>
                </a:solidFill>
              </a:defRPr>
            </a:lvl1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smtClean="0"/>
          </a:p>
        </p:txBody>
      </p:sp>
      <p:sp>
        <p:nvSpPr>
          <p:cNvPr id="58" name="Subtitle 2"/>
          <p:cNvSpPr>
            <a:spLocks noGrp="1"/>
          </p:cNvSpPr>
          <p:nvPr>
            <p:ph type="subTitle" idx="1"/>
          </p:nvPr>
        </p:nvSpPr>
        <p:spPr bwMode="black">
          <a:xfrm>
            <a:off x="577850" y="1905002"/>
            <a:ext cx="87503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subtitle</a:t>
            </a:r>
            <a:r>
              <a:rPr lang="da-DK" noProof="0" dirty="0" smtClean="0"/>
              <a:t> </a:t>
            </a:r>
            <a:r>
              <a:rPr lang="da-DK" noProof="0" dirty="0" err="1" smtClean="0"/>
              <a:t>style</a:t>
            </a:r>
            <a:endParaRPr lang="da-DK" noProof="0" dirty="0" smtClean="0"/>
          </a:p>
        </p:txBody>
      </p:sp>
      <p:sp>
        <p:nvSpPr>
          <p:cNvPr id="33" name="Footer Placeholder 4"/>
          <p:cNvSpPr>
            <a:spLocks noGrp="1"/>
          </p:cNvSpPr>
          <p:nvPr>
            <p:ph type="ftr" sz="quarter" idx="3"/>
          </p:nvPr>
        </p:nvSpPr>
        <p:spPr>
          <a:xfrm>
            <a:off x="577850" y="6324600"/>
            <a:ext cx="569595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da-DK" dirty="0"/>
          </a:p>
        </p:txBody>
      </p:sp>
      <p:cxnSp>
        <p:nvCxnSpPr>
          <p:cNvPr id="12" name="Shape 11"/>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da-DK" smtClean="0"/>
              <a:pPr/>
              <a:t>‹#›</a:t>
            </a:fld>
            <a:endParaRPr lang="da-DK" dirty="0"/>
          </a:p>
        </p:txBody>
      </p:sp>
      <p:sp>
        <p:nvSpPr>
          <p:cNvPr id="10"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da-DK" smtClean="0"/>
              <a:t>marts 2016</a:t>
            </a:r>
            <a:endParaRPr lang="da-DK" dirty="0"/>
          </a:p>
        </p:txBody>
      </p:sp>
      <p:sp>
        <p:nvSpPr>
          <p:cNvPr id="11" name="PwCFirm"/>
          <p:cNvSpPr txBox="1"/>
          <p:nvPr userDrawn="1"/>
        </p:nvSpPr>
        <p:spPr>
          <a:xfrm>
            <a:off x="577850" y="6477001"/>
            <a:ext cx="2806700" cy="152401"/>
          </a:xfrm>
          <a:prstGeom prst="rect">
            <a:avLst/>
          </a:prstGeom>
          <a:noFill/>
        </p:spPr>
        <p:txBody>
          <a:bodyPr vert="horz" wrap="square" lIns="0" tIns="0" rIns="0" bIns="0" rtlCol="0" anchor="t" anchorCtr="0">
            <a:noAutofit/>
          </a:bodyPr>
          <a:lstStyle/>
          <a:p>
            <a:r>
              <a:rPr lang="da-DK" sz="1000" noProof="0" dirty="0" smtClean="0">
                <a:latin typeface="Arial" pitchFamily="34" charset="0"/>
                <a:cs typeface="Arial" pitchFamily="34" charset="0"/>
              </a:rPr>
              <a:t>PwC</a:t>
            </a:r>
            <a:endParaRPr lang="da-DK" sz="1000" noProof="0" dirty="0">
              <a:latin typeface="Arial" pitchFamily="34" charset="0"/>
              <a:cs typeface="Arial" pitchFamily="34" charset="0"/>
            </a:endParaRPr>
          </a:p>
        </p:txBody>
      </p:sp>
    </p:spTree>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685800"/>
            <a:ext cx="8750300" cy="1066800"/>
          </a:xfrm>
        </p:spPr>
        <p:txBody>
          <a:bodyPr anchor="t" anchorCtr="0">
            <a:noAutofit/>
          </a:bodyPr>
          <a:lstStyle>
            <a:lvl1pPr>
              <a:lnSpc>
                <a:spcPct val="90000"/>
              </a:lnSpc>
              <a:defRPr sz="3200" baseline="0">
                <a:solidFill>
                  <a:schemeClr val="bg1"/>
                </a:solidFill>
              </a:defRPr>
            </a:lvl1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22" name="Subtitle 2"/>
          <p:cNvSpPr>
            <a:spLocks noGrp="1"/>
          </p:cNvSpPr>
          <p:nvPr>
            <p:ph type="subTitle" idx="1"/>
          </p:nvPr>
        </p:nvSpPr>
        <p:spPr bwMode="black">
          <a:xfrm>
            <a:off x="577850" y="1905000"/>
            <a:ext cx="87503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subtitle</a:t>
            </a:r>
            <a:r>
              <a:rPr lang="da-DK" noProof="0" dirty="0" smtClean="0"/>
              <a:t> </a:t>
            </a:r>
            <a:r>
              <a:rPr lang="da-DK" noProof="0" dirty="0" err="1" smtClean="0"/>
              <a:t>style</a:t>
            </a:r>
            <a:endParaRPr lang="da-DK" noProof="0" dirty="0" smtClean="0"/>
          </a:p>
        </p:txBody>
      </p:sp>
      <p:sp>
        <p:nvSpPr>
          <p:cNvPr id="37" name="Footer Placeholder 4"/>
          <p:cNvSpPr>
            <a:spLocks noGrp="1"/>
          </p:cNvSpPr>
          <p:nvPr>
            <p:ph type="ftr" sz="quarter" idx="3"/>
          </p:nvPr>
        </p:nvSpPr>
        <p:spPr>
          <a:xfrm>
            <a:off x="577850" y="6324600"/>
            <a:ext cx="569595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da-DK" dirty="0"/>
          </a:p>
        </p:txBody>
      </p:sp>
      <p:cxnSp>
        <p:nvCxnSpPr>
          <p:cNvPr id="11" name="Shape 10"/>
          <p:cNvCxnSpPr/>
          <p:nvPr/>
        </p:nvCxnSpPr>
        <p:spPr>
          <a:xfrm rot="5400000" flipH="1" flipV="1">
            <a:off x="4794252"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da-DK" smtClean="0"/>
              <a:pPr/>
              <a:t>‹#›</a:t>
            </a:fld>
            <a:endParaRPr lang="da-DK" dirty="0"/>
          </a:p>
        </p:txBody>
      </p:sp>
      <p:sp>
        <p:nvSpPr>
          <p:cNvPr id="10"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da-DK" smtClean="0"/>
              <a:t>marts 2016</a:t>
            </a:r>
            <a:endParaRPr lang="da-DK" dirty="0"/>
          </a:p>
        </p:txBody>
      </p:sp>
      <p:sp>
        <p:nvSpPr>
          <p:cNvPr id="12" name="PwCFirm"/>
          <p:cNvSpPr txBox="1"/>
          <p:nvPr userDrawn="1"/>
        </p:nvSpPr>
        <p:spPr>
          <a:xfrm>
            <a:off x="577850" y="6477001"/>
            <a:ext cx="2806700" cy="152401"/>
          </a:xfrm>
          <a:prstGeom prst="rect">
            <a:avLst/>
          </a:prstGeom>
          <a:noFill/>
        </p:spPr>
        <p:txBody>
          <a:bodyPr vert="horz" wrap="square" lIns="0" tIns="0" rIns="0" bIns="0" rtlCol="0" anchor="t" anchorCtr="0">
            <a:noAutofit/>
          </a:bodyPr>
          <a:lstStyle/>
          <a:p>
            <a:r>
              <a:rPr lang="da-DK" sz="1000" noProof="0" dirty="0" smtClean="0">
                <a:solidFill>
                  <a:schemeClr val="bg1"/>
                </a:solidFill>
                <a:latin typeface="Arial" pitchFamily="34" charset="0"/>
                <a:cs typeface="Arial" pitchFamily="34" charset="0"/>
              </a:rPr>
              <a:t>PwC</a:t>
            </a:r>
            <a:endParaRPr lang="da-DK" sz="1000" noProof="0" dirty="0">
              <a:solidFill>
                <a:schemeClr val="bg1"/>
              </a:solidFill>
              <a:latin typeface="Arial" pitchFamily="34" charset="0"/>
              <a:cs typeface="Arial" pitchFamily="34" charset="0"/>
            </a:endParaRPr>
          </a:p>
        </p:txBody>
      </p:sp>
    </p:spTree>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685800"/>
            <a:ext cx="8750300" cy="1066800"/>
          </a:xfrm>
        </p:spPr>
        <p:txBody>
          <a:bodyPr anchor="t" anchorCtr="0">
            <a:noAutofit/>
          </a:bodyPr>
          <a:lstStyle>
            <a:lvl1pPr>
              <a:lnSpc>
                <a:spcPct val="90000"/>
              </a:lnSpc>
              <a:defRPr sz="3200">
                <a:solidFill>
                  <a:schemeClr val="bg1"/>
                </a:solidFill>
              </a:defRPr>
            </a:lvl1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smtClean="0"/>
          </a:p>
        </p:txBody>
      </p:sp>
      <p:sp>
        <p:nvSpPr>
          <p:cNvPr id="20" name="Content Placeholder 19"/>
          <p:cNvSpPr>
            <a:spLocks noGrp="1"/>
          </p:cNvSpPr>
          <p:nvPr>
            <p:ph sz="quarter" idx="13"/>
          </p:nvPr>
        </p:nvSpPr>
        <p:spPr>
          <a:xfrm>
            <a:off x="577852" y="2819400"/>
            <a:ext cx="42925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smtClean="0"/>
          </a:p>
        </p:txBody>
      </p:sp>
      <p:sp>
        <p:nvSpPr>
          <p:cNvPr id="33" name="Subtitle 2"/>
          <p:cNvSpPr>
            <a:spLocks noGrp="1"/>
          </p:cNvSpPr>
          <p:nvPr>
            <p:ph type="subTitle" idx="1"/>
          </p:nvPr>
        </p:nvSpPr>
        <p:spPr bwMode="black">
          <a:xfrm>
            <a:off x="577850" y="1905001"/>
            <a:ext cx="87503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subtitle</a:t>
            </a:r>
            <a:r>
              <a:rPr lang="da-DK" noProof="0" dirty="0" smtClean="0"/>
              <a:t> </a:t>
            </a:r>
            <a:r>
              <a:rPr lang="da-DK" noProof="0" dirty="0" err="1" smtClean="0"/>
              <a:t>style</a:t>
            </a:r>
            <a:endParaRPr lang="da-DK" noProof="0" dirty="0" smtClean="0"/>
          </a:p>
        </p:txBody>
      </p:sp>
      <p:sp>
        <p:nvSpPr>
          <p:cNvPr id="31" name="Footer Placeholder 4"/>
          <p:cNvSpPr>
            <a:spLocks noGrp="1"/>
          </p:cNvSpPr>
          <p:nvPr>
            <p:ph type="ftr" sz="quarter" idx="3"/>
          </p:nvPr>
        </p:nvSpPr>
        <p:spPr>
          <a:xfrm>
            <a:off x="577850" y="6324600"/>
            <a:ext cx="569595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da-DK" dirty="0"/>
          </a:p>
        </p:txBody>
      </p:sp>
      <p:cxnSp>
        <p:nvCxnSpPr>
          <p:cNvPr id="12" name="Shape 11"/>
          <p:cNvCxnSpPr/>
          <p:nvPr/>
        </p:nvCxnSpPr>
        <p:spPr>
          <a:xfrm rot="5400000" flipH="1" flipV="1">
            <a:off x="4794252"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9EBD5762-3BDC-484D-9503-7EA6D5A9A8CE}" type="slidenum">
              <a:rPr lang="da-DK" smtClean="0"/>
              <a:pPr/>
              <a:t>‹#›</a:t>
            </a:fld>
            <a:endParaRPr lang="da-DK" dirty="0"/>
          </a:p>
        </p:txBody>
      </p:sp>
      <p:sp>
        <p:nvSpPr>
          <p:cNvPr id="11"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r>
              <a:rPr lang="da-DK" smtClean="0"/>
              <a:t>marts 2016</a:t>
            </a:r>
            <a:endParaRPr lang="da-DK" dirty="0"/>
          </a:p>
        </p:txBody>
      </p:sp>
      <p:sp>
        <p:nvSpPr>
          <p:cNvPr id="13" name="PwCFirm"/>
          <p:cNvSpPr txBox="1"/>
          <p:nvPr userDrawn="1"/>
        </p:nvSpPr>
        <p:spPr>
          <a:xfrm>
            <a:off x="577850" y="6477001"/>
            <a:ext cx="2806700" cy="152401"/>
          </a:xfrm>
          <a:prstGeom prst="rect">
            <a:avLst/>
          </a:prstGeom>
          <a:noFill/>
        </p:spPr>
        <p:txBody>
          <a:bodyPr vert="horz" wrap="square" lIns="0" tIns="0" rIns="0" bIns="0" rtlCol="0" anchor="t" anchorCtr="0">
            <a:noAutofit/>
          </a:bodyPr>
          <a:lstStyle/>
          <a:p>
            <a:r>
              <a:rPr lang="da-DK" sz="1000" noProof="0" dirty="0" smtClean="0">
                <a:solidFill>
                  <a:schemeClr val="bg1"/>
                </a:solidFill>
                <a:latin typeface="Arial" pitchFamily="34" charset="0"/>
                <a:cs typeface="Arial" pitchFamily="34" charset="0"/>
              </a:rPr>
              <a:t>PwC</a:t>
            </a:r>
            <a:endParaRPr lang="da-DK" sz="1000" noProof="0" dirty="0">
              <a:solidFill>
                <a:schemeClr val="bg1"/>
              </a:solidFill>
              <a:latin typeface="Arial" pitchFamily="34" charset="0"/>
              <a:cs typeface="Arial" pitchFamily="34" charset="0"/>
            </a:endParaRPr>
          </a:p>
        </p:txBody>
      </p:sp>
    </p:spTree>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527296" y="-3019044"/>
            <a:ext cx="152399" cy="740968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2053432" y="838200"/>
            <a:ext cx="5788819" cy="914400"/>
          </a:xfrm>
        </p:spPr>
        <p:txBody>
          <a:bodyPr anchor="t" anchorCtr="0">
            <a:noAutofit/>
          </a:bodyPr>
          <a:lstStyle>
            <a:lvl1pPr>
              <a:lnSpc>
                <a:spcPct val="90000"/>
              </a:lnSpc>
              <a:defRPr sz="3200" b="1" i="1" baseline="0">
                <a:solidFill>
                  <a:schemeClr val="tx1"/>
                </a:solidFill>
              </a:defRPr>
            </a:lvl1pPr>
          </a:lstStyle>
          <a:p>
            <a:r>
              <a:rPr lang="da-DK" noProof="0" dirty="0" err="1" smtClean="0"/>
              <a:t>Click</a:t>
            </a:r>
            <a:r>
              <a:rPr lang="da-DK" noProof="0" dirty="0" smtClean="0"/>
              <a:t> to </a:t>
            </a:r>
            <a:r>
              <a:rPr lang="da-DK" noProof="0" dirty="0" err="1" smtClean="0"/>
              <a:t>add</a:t>
            </a:r>
            <a:r>
              <a:rPr lang="da-DK" noProof="0" dirty="0" smtClean="0"/>
              <a:t> the </a:t>
            </a:r>
            <a:r>
              <a:rPr lang="da-DK" noProof="0" dirty="0" err="1" smtClean="0"/>
              <a:t>presentation’s</a:t>
            </a:r>
            <a:r>
              <a:rPr lang="da-DK" noProof="0" dirty="0" smtClean="0"/>
              <a:t> </a:t>
            </a:r>
            <a:r>
              <a:rPr lang="da-DK" noProof="0" dirty="0" err="1" smtClean="0"/>
              <a:t>main</a:t>
            </a:r>
            <a:r>
              <a:rPr lang="da-DK" noProof="0" dirty="0" smtClean="0"/>
              <a:t> </a:t>
            </a:r>
            <a:r>
              <a:rPr lang="da-DK" noProof="0" dirty="0" err="1" smtClean="0"/>
              <a:t>title</a:t>
            </a:r>
            <a:endParaRPr lang="da-DK" noProof="0" dirty="0"/>
          </a:p>
        </p:txBody>
      </p:sp>
      <p:sp>
        <p:nvSpPr>
          <p:cNvPr id="143" name="Subtitle 2"/>
          <p:cNvSpPr>
            <a:spLocks noGrp="1"/>
          </p:cNvSpPr>
          <p:nvPr>
            <p:ph type="subTitle" idx="1" hasCustomPrompt="1"/>
          </p:nvPr>
        </p:nvSpPr>
        <p:spPr bwMode="black">
          <a:xfrm>
            <a:off x="2053432" y="1828800"/>
            <a:ext cx="5788819"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da-DK" noProof="0" dirty="0" err="1" smtClean="0"/>
              <a:t>Subtitle</a:t>
            </a:r>
            <a:r>
              <a:rPr lang="da-DK" noProof="0" dirty="0" smtClean="0"/>
              <a:t> and date (</a:t>
            </a:r>
            <a:r>
              <a:rPr lang="da-DK" noProof="0" dirty="0" err="1" smtClean="0"/>
              <a:t>move</a:t>
            </a:r>
            <a:r>
              <a:rPr lang="da-DK" noProof="0" dirty="0" smtClean="0"/>
              <a:t> </a:t>
            </a:r>
            <a:r>
              <a:rPr lang="da-DK" noProof="0" dirty="0" err="1" smtClean="0"/>
              <a:t>higher</a:t>
            </a:r>
            <a:r>
              <a:rPr lang="da-DK" noProof="0" dirty="0" smtClean="0"/>
              <a:t> if </a:t>
            </a:r>
            <a:r>
              <a:rPr lang="da-DK" noProof="0" dirty="0" err="1" smtClean="0"/>
              <a:t>title</a:t>
            </a:r>
            <a:r>
              <a:rPr lang="da-DK" noProof="0" dirty="0" smtClean="0"/>
              <a:t> is </a:t>
            </a:r>
            <a:r>
              <a:rPr lang="da-DK" noProof="0" dirty="0" err="1" smtClean="0"/>
              <a:t>only</a:t>
            </a:r>
            <a:r>
              <a:rPr lang="da-DK" noProof="0" dirty="0" smtClean="0"/>
              <a:t> </a:t>
            </a:r>
            <a:r>
              <a:rPr lang="da-DK" noProof="0" dirty="0" err="1" smtClean="0"/>
              <a:t>one</a:t>
            </a:r>
            <a:r>
              <a:rPr lang="da-DK" noProof="0" dirty="0" smtClean="0"/>
              <a:t> line)</a:t>
            </a:r>
          </a:p>
        </p:txBody>
      </p:sp>
      <p:sp>
        <p:nvSpPr>
          <p:cNvPr id="144" name="Text Placeholder 31"/>
          <p:cNvSpPr>
            <a:spLocks noGrp="1"/>
          </p:cNvSpPr>
          <p:nvPr>
            <p:ph type="body" sz="quarter" idx="10" hasCustomPrompt="1"/>
          </p:nvPr>
        </p:nvSpPr>
        <p:spPr bwMode="black">
          <a:xfrm>
            <a:off x="2053431" y="374904"/>
            <a:ext cx="4447794"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da-DK" noProof="0" dirty="0" smtClean="0"/>
              <a:t>www.pwc.dk</a:t>
            </a:r>
            <a:endParaRPr lang="da-DK" noProof="0" dirty="0"/>
          </a:p>
        </p:txBody>
      </p:sp>
      <p:grpSp>
        <p:nvGrpSpPr>
          <p:cNvPr id="102" name="Group 101"/>
          <p:cNvGrpSpPr>
            <a:grpSpLocks noChangeAspect="1"/>
          </p:cNvGrpSpPr>
          <p:nvPr userDrawn="1"/>
        </p:nvGrpSpPr>
        <p:grpSpPr>
          <a:xfrm>
            <a:off x="1049309" y="5768682"/>
            <a:ext cx="133497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noProof="0"/>
              </a:p>
            </p:txBody>
          </p:sp>
        </p:grpSp>
      </p:grpSp>
      <p:sp>
        <p:nvSpPr>
          <p:cNvPr id="35" name="TextBox 34"/>
          <p:cNvSpPr txBox="1"/>
          <p:nvPr userDrawn="1"/>
        </p:nvSpPr>
        <p:spPr>
          <a:xfrm>
            <a:off x="6026150" y="6400800"/>
            <a:ext cx="3549650" cy="304800"/>
          </a:xfrm>
          <a:prstGeom prst="rect">
            <a:avLst/>
          </a:prstGeom>
          <a:noFill/>
        </p:spPr>
        <p:txBody>
          <a:bodyPr wrap="square" lIns="0" tIns="0" rIns="0" bIns="0" rtlCol="0">
            <a:noAutofit/>
          </a:bodyPr>
          <a:lstStyle/>
          <a:p>
            <a:pPr indent="-274320" algn="r">
              <a:spcAft>
                <a:spcPts val="900"/>
              </a:spcAft>
            </a:pPr>
            <a:r>
              <a:rPr lang="da-DK" sz="1600" i="1" dirty="0" smtClean="0">
                <a:latin typeface="Georgia" pitchFamily="18" charset="0"/>
              </a:rPr>
              <a:t>Revision. Skat. Rådgivning.</a:t>
            </a:r>
            <a:endParaRPr lang="da-DK" sz="1600" i="1" dirty="0" err="1" smtClean="0">
              <a:latin typeface="Georgia" pitchFamily="18"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898651" y="2"/>
            <a:ext cx="800735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grpSp>
      <p:sp>
        <p:nvSpPr>
          <p:cNvPr id="31" name="Picture Placeholder 76"/>
          <p:cNvSpPr>
            <a:spLocks noGrp="1"/>
          </p:cNvSpPr>
          <p:nvPr>
            <p:ph type="pic" sz="quarter" idx="13"/>
          </p:nvPr>
        </p:nvSpPr>
        <p:spPr>
          <a:xfrm>
            <a:off x="660401" y="3048000"/>
            <a:ext cx="990600" cy="762000"/>
          </a:xfrm>
        </p:spPr>
        <p:txBody>
          <a:bodyPr/>
          <a:lstStyle>
            <a:lvl1pPr>
              <a:defRPr sz="1400"/>
            </a:lvl1pPr>
          </a:lstStyle>
          <a:p>
            <a:r>
              <a:rPr lang="da-DK" noProof="0" dirty="0" err="1" smtClean="0"/>
              <a:t>Click</a:t>
            </a:r>
            <a:r>
              <a:rPr lang="da-DK" noProof="0" dirty="0" smtClean="0"/>
              <a:t> </a:t>
            </a:r>
            <a:r>
              <a:rPr lang="da-DK" noProof="0" dirty="0" err="1" smtClean="0"/>
              <a:t>icon</a:t>
            </a:r>
            <a:r>
              <a:rPr lang="da-DK" noProof="0" dirty="0" smtClean="0"/>
              <a:t> to </a:t>
            </a:r>
            <a:r>
              <a:rPr lang="da-DK" noProof="0" dirty="0" err="1" smtClean="0"/>
              <a:t>add</a:t>
            </a:r>
            <a:r>
              <a:rPr lang="da-DK" noProof="0" dirty="0" smtClean="0"/>
              <a:t> </a:t>
            </a:r>
            <a:r>
              <a:rPr lang="da-DK" noProof="0" dirty="0" err="1" smtClean="0"/>
              <a:t>picture</a:t>
            </a:r>
            <a:endParaRPr lang="da-DK" noProof="0" dirty="0"/>
          </a:p>
        </p:txBody>
      </p:sp>
      <p:grpSp>
        <p:nvGrpSpPr>
          <p:cNvPr id="3" name="Group 31"/>
          <p:cNvGrpSpPr/>
          <p:nvPr/>
        </p:nvGrpSpPr>
        <p:grpSpPr>
          <a:xfrm>
            <a:off x="529843" y="2901698"/>
            <a:ext cx="1310565"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2053432" y="838200"/>
            <a:ext cx="5788819" cy="914400"/>
          </a:xfrm>
        </p:spPr>
        <p:txBody>
          <a:bodyPr anchor="t" anchorCtr="0">
            <a:noAutofit/>
          </a:bodyPr>
          <a:lstStyle>
            <a:lvl1pPr>
              <a:lnSpc>
                <a:spcPct val="90000"/>
              </a:lnSpc>
              <a:defRPr sz="3200" b="1" i="1" baseline="0">
                <a:solidFill>
                  <a:schemeClr val="bg1"/>
                </a:solidFill>
              </a:defRPr>
            </a:lvl1pPr>
          </a:lstStyle>
          <a:p>
            <a:r>
              <a:rPr lang="da-DK" noProof="0" dirty="0" err="1" smtClean="0"/>
              <a:t>Click</a:t>
            </a:r>
            <a:r>
              <a:rPr lang="da-DK" noProof="0" dirty="0" smtClean="0"/>
              <a:t> to </a:t>
            </a:r>
            <a:r>
              <a:rPr lang="da-DK" noProof="0" dirty="0" err="1" smtClean="0"/>
              <a:t>add</a:t>
            </a:r>
            <a:r>
              <a:rPr lang="da-DK" noProof="0" dirty="0" smtClean="0"/>
              <a:t> the </a:t>
            </a:r>
            <a:r>
              <a:rPr lang="da-DK" noProof="0" dirty="0" err="1" smtClean="0"/>
              <a:t>presentation’s</a:t>
            </a:r>
            <a:r>
              <a:rPr lang="da-DK" noProof="0" dirty="0" smtClean="0"/>
              <a:t> </a:t>
            </a:r>
            <a:r>
              <a:rPr lang="da-DK" noProof="0" dirty="0" err="1" smtClean="0"/>
              <a:t>main</a:t>
            </a:r>
            <a:r>
              <a:rPr lang="da-DK" noProof="0" dirty="0" smtClean="0"/>
              <a:t> </a:t>
            </a:r>
            <a:r>
              <a:rPr lang="da-DK" noProof="0" dirty="0" err="1" smtClean="0"/>
              <a:t>title</a:t>
            </a:r>
            <a:endParaRPr lang="da-DK" noProof="0" dirty="0"/>
          </a:p>
        </p:txBody>
      </p:sp>
      <p:sp>
        <p:nvSpPr>
          <p:cNvPr id="46" name="Subtitle 2"/>
          <p:cNvSpPr>
            <a:spLocks noGrp="1"/>
          </p:cNvSpPr>
          <p:nvPr>
            <p:ph type="subTitle" idx="1" hasCustomPrompt="1"/>
          </p:nvPr>
        </p:nvSpPr>
        <p:spPr bwMode="white">
          <a:xfrm>
            <a:off x="2053432" y="1828800"/>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da-DK" noProof="0" dirty="0" err="1" smtClean="0"/>
              <a:t>Subtitle</a:t>
            </a:r>
            <a:r>
              <a:rPr lang="da-DK" noProof="0" dirty="0" smtClean="0"/>
              <a:t> and date (</a:t>
            </a:r>
            <a:r>
              <a:rPr lang="da-DK" noProof="0" dirty="0" err="1" smtClean="0"/>
              <a:t>move</a:t>
            </a:r>
            <a:r>
              <a:rPr lang="da-DK" noProof="0" dirty="0" smtClean="0"/>
              <a:t> </a:t>
            </a:r>
            <a:r>
              <a:rPr lang="da-DK" noProof="0" dirty="0" err="1" smtClean="0"/>
              <a:t>higher</a:t>
            </a:r>
            <a:r>
              <a:rPr lang="da-DK" noProof="0" dirty="0" smtClean="0"/>
              <a:t> if </a:t>
            </a:r>
            <a:r>
              <a:rPr lang="da-DK" noProof="0" dirty="0" err="1" smtClean="0"/>
              <a:t>title</a:t>
            </a:r>
            <a:r>
              <a:rPr lang="da-DK" noProof="0" dirty="0" smtClean="0"/>
              <a:t> is </a:t>
            </a:r>
            <a:r>
              <a:rPr lang="da-DK" noProof="0" dirty="0" err="1" smtClean="0"/>
              <a:t>only</a:t>
            </a:r>
            <a:r>
              <a:rPr lang="da-DK" noProof="0" dirty="0" smtClean="0"/>
              <a:t> </a:t>
            </a:r>
            <a:r>
              <a:rPr lang="da-DK" noProof="0" dirty="0" err="1" smtClean="0"/>
              <a:t>one</a:t>
            </a:r>
            <a:r>
              <a:rPr lang="da-DK" noProof="0" dirty="0" smtClean="0"/>
              <a:t> line)</a:t>
            </a:r>
          </a:p>
        </p:txBody>
      </p:sp>
      <p:sp>
        <p:nvSpPr>
          <p:cNvPr id="47"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da-DK" noProof="0" dirty="0" smtClean="0"/>
              <a:t>www.pwc.dk</a:t>
            </a:r>
            <a:endParaRPr lang="da-DK" noProof="0" dirty="0"/>
          </a:p>
        </p:txBody>
      </p:sp>
      <p:grpSp>
        <p:nvGrpSpPr>
          <p:cNvPr id="96" name="Group 32"/>
          <p:cNvGrpSpPr/>
          <p:nvPr/>
        </p:nvGrpSpPr>
        <p:grpSpPr>
          <a:xfrm>
            <a:off x="1049308" y="6170992"/>
            <a:ext cx="9906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noProof="0"/>
            </a:p>
          </p:txBody>
        </p:sp>
      </p:grpSp>
      <p:sp>
        <p:nvSpPr>
          <p:cNvPr id="24" name="TextBox 23"/>
          <p:cNvSpPr txBox="1"/>
          <p:nvPr userDrawn="1"/>
        </p:nvSpPr>
        <p:spPr>
          <a:xfrm>
            <a:off x="6026150" y="6400800"/>
            <a:ext cx="3549650" cy="304800"/>
          </a:xfrm>
          <a:prstGeom prst="rect">
            <a:avLst/>
          </a:prstGeom>
          <a:noFill/>
        </p:spPr>
        <p:txBody>
          <a:bodyPr wrap="square" lIns="0" tIns="0" rIns="0" bIns="0" rtlCol="0">
            <a:noAutofit/>
          </a:bodyPr>
          <a:lstStyle/>
          <a:p>
            <a:pPr indent="-274320" algn="r">
              <a:spcAft>
                <a:spcPts val="900"/>
              </a:spcAft>
            </a:pPr>
            <a:r>
              <a:rPr lang="da-DK" sz="1600" i="1" dirty="0" smtClean="0">
                <a:latin typeface="Georgia" pitchFamily="18" charset="0"/>
              </a:rPr>
              <a:t>Revision. Skat. Rådgivning.</a:t>
            </a:r>
            <a:endParaRPr lang="da-DK" sz="1600" i="1" dirty="0" err="1" smtClean="0">
              <a:latin typeface="Georgia" pitchFamily="18"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898651" y="2"/>
            <a:ext cx="800735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a:p>
          </p:txBody>
        </p:sp>
      </p:grpSp>
      <p:sp>
        <p:nvSpPr>
          <p:cNvPr id="54" name="Title 1"/>
          <p:cNvSpPr>
            <a:spLocks noGrp="1"/>
          </p:cNvSpPr>
          <p:nvPr>
            <p:ph type="ctrTitle" hasCustomPrompt="1"/>
          </p:nvPr>
        </p:nvSpPr>
        <p:spPr bwMode="white">
          <a:xfrm>
            <a:off x="2053432" y="838200"/>
            <a:ext cx="5788819" cy="914400"/>
          </a:xfrm>
        </p:spPr>
        <p:txBody>
          <a:bodyPr anchor="t" anchorCtr="0">
            <a:noAutofit/>
          </a:bodyPr>
          <a:lstStyle>
            <a:lvl1pPr>
              <a:lnSpc>
                <a:spcPct val="90000"/>
              </a:lnSpc>
              <a:defRPr sz="3200" b="1" i="1" baseline="0">
                <a:solidFill>
                  <a:schemeClr val="bg1"/>
                </a:solidFill>
              </a:defRPr>
            </a:lvl1pPr>
          </a:lstStyle>
          <a:p>
            <a:r>
              <a:rPr lang="da-DK" noProof="0" dirty="0" err="1" smtClean="0"/>
              <a:t>Click</a:t>
            </a:r>
            <a:r>
              <a:rPr lang="da-DK" noProof="0" dirty="0" smtClean="0"/>
              <a:t> to </a:t>
            </a:r>
            <a:r>
              <a:rPr lang="da-DK" noProof="0" dirty="0" err="1" smtClean="0"/>
              <a:t>add</a:t>
            </a:r>
            <a:r>
              <a:rPr lang="da-DK" noProof="0" dirty="0" smtClean="0"/>
              <a:t> the </a:t>
            </a:r>
            <a:r>
              <a:rPr lang="da-DK" noProof="0" dirty="0" err="1" smtClean="0"/>
              <a:t>presentation’s</a:t>
            </a:r>
            <a:r>
              <a:rPr lang="da-DK" noProof="0" dirty="0" smtClean="0"/>
              <a:t> </a:t>
            </a:r>
            <a:r>
              <a:rPr lang="da-DK" noProof="0" dirty="0" err="1" smtClean="0"/>
              <a:t>main</a:t>
            </a:r>
            <a:r>
              <a:rPr lang="da-DK" noProof="0" dirty="0" smtClean="0"/>
              <a:t> </a:t>
            </a:r>
            <a:r>
              <a:rPr lang="da-DK" noProof="0" dirty="0" err="1" smtClean="0"/>
              <a:t>title</a:t>
            </a:r>
            <a:endParaRPr lang="da-DK" noProof="0" dirty="0"/>
          </a:p>
        </p:txBody>
      </p:sp>
      <p:sp>
        <p:nvSpPr>
          <p:cNvPr id="55" name="Subtitle 2"/>
          <p:cNvSpPr>
            <a:spLocks noGrp="1"/>
          </p:cNvSpPr>
          <p:nvPr>
            <p:ph type="subTitle" idx="1" hasCustomPrompt="1"/>
          </p:nvPr>
        </p:nvSpPr>
        <p:spPr bwMode="white">
          <a:xfrm>
            <a:off x="2053432" y="1828800"/>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da-DK" noProof="0" dirty="0" err="1" smtClean="0"/>
              <a:t>Subtitle</a:t>
            </a:r>
            <a:r>
              <a:rPr lang="da-DK" noProof="0" dirty="0" smtClean="0"/>
              <a:t> and date (</a:t>
            </a:r>
            <a:r>
              <a:rPr lang="da-DK" noProof="0" dirty="0" err="1" smtClean="0"/>
              <a:t>move</a:t>
            </a:r>
            <a:r>
              <a:rPr lang="da-DK" noProof="0" dirty="0" smtClean="0"/>
              <a:t> </a:t>
            </a:r>
            <a:r>
              <a:rPr lang="da-DK" noProof="0" dirty="0" err="1" smtClean="0"/>
              <a:t>higher</a:t>
            </a:r>
            <a:r>
              <a:rPr lang="da-DK" noProof="0" dirty="0" smtClean="0"/>
              <a:t> if </a:t>
            </a:r>
            <a:r>
              <a:rPr lang="da-DK" noProof="0" dirty="0" err="1" smtClean="0"/>
              <a:t>title</a:t>
            </a:r>
            <a:r>
              <a:rPr lang="da-DK" noProof="0" dirty="0" smtClean="0"/>
              <a:t> is </a:t>
            </a:r>
            <a:r>
              <a:rPr lang="da-DK" noProof="0" dirty="0" err="1" smtClean="0"/>
              <a:t>only</a:t>
            </a:r>
            <a:r>
              <a:rPr lang="da-DK" noProof="0" dirty="0" smtClean="0"/>
              <a:t> </a:t>
            </a:r>
            <a:r>
              <a:rPr lang="da-DK" noProof="0" dirty="0" err="1" smtClean="0"/>
              <a:t>one</a:t>
            </a:r>
            <a:r>
              <a:rPr lang="da-DK" noProof="0" dirty="0" smtClean="0"/>
              <a:t> line)</a:t>
            </a:r>
          </a:p>
        </p:txBody>
      </p:sp>
      <p:sp>
        <p:nvSpPr>
          <p:cNvPr id="56"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da-DK" noProof="0" dirty="0" smtClean="0"/>
              <a:t>www.pwc.dk</a:t>
            </a:r>
            <a:endParaRPr lang="da-DK" noProof="0" dirty="0"/>
          </a:p>
        </p:txBody>
      </p:sp>
      <p:sp>
        <p:nvSpPr>
          <p:cNvPr id="17" name="Picture Placeholder 76"/>
          <p:cNvSpPr>
            <a:spLocks noGrp="1"/>
          </p:cNvSpPr>
          <p:nvPr>
            <p:ph type="pic" sz="quarter" idx="13"/>
          </p:nvPr>
        </p:nvSpPr>
        <p:spPr>
          <a:xfrm>
            <a:off x="1898650" y="2899978"/>
            <a:ext cx="6851650" cy="3272223"/>
          </a:xfrm>
        </p:spPr>
        <p:txBody>
          <a:bodyPr/>
          <a:lstStyle>
            <a:lvl1pPr>
              <a:defRPr sz="1400"/>
            </a:lvl1pPr>
          </a:lstStyle>
          <a:p>
            <a:r>
              <a:rPr lang="da-DK" noProof="0" dirty="0" err="1" smtClean="0"/>
              <a:t>Click</a:t>
            </a:r>
            <a:r>
              <a:rPr lang="da-DK" noProof="0" dirty="0" smtClean="0"/>
              <a:t> </a:t>
            </a:r>
            <a:r>
              <a:rPr lang="da-DK" noProof="0" dirty="0" err="1" smtClean="0"/>
              <a:t>icon</a:t>
            </a:r>
            <a:r>
              <a:rPr lang="da-DK" noProof="0" dirty="0" smtClean="0"/>
              <a:t> to </a:t>
            </a:r>
            <a:r>
              <a:rPr lang="da-DK" noProof="0" dirty="0" err="1" smtClean="0"/>
              <a:t>add</a:t>
            </a:r>
            <a:r>
              <a:rPr lang="da-DK" noProof="0" dirty="0" smtClean="0"/>
              <a:t> </a:t>
            </a:r>
            <a:r>
              <a:rPr lang="da-DK" noProof="0" dirty="0" err="1" smtClean="0"/>
              <a:t>picture</a:t>
            </a:r>
            <a:endParaRPr lang="da-DK" noProof="0" dirty="0"/>
          </a:p>
        </p:txBody>
      </p:sp>
      <p:grpSp>
        <p:nvGrpSpPr>
          <p:cNvPr id="18" name="Group 32"/>
          <p:cNvGrpSpPr/>
          <p:nvPr userDrawn="1"/>
        </p:nvGrpSpPr>
        <p:grpSpPr>
          <a:xfrm>
            <a:off x="1049308" y="6170992"/>
            <a:ext cx="9906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noProof="0"/>
            </a:p>
          </p:txBody>
        </p:sp>
      </p:grpSp>
      <p:sp>
        <p:nvSpPr>
          <p:cNvPr id="22" name="TextBox 21"/>
          <p:cNvSpPr txBox="1"/>
          <p:nvPr userDrawn="1"/>
        </p:nvSpPr>
        <p:spPr>
          <a:xfrm>
            <a:off x="6026150" y="6400800"/>
            <a:ext cx="3549650" cy="304800"/>
          </a:xfrm>
          <a:prstGeom prst="rect">
            <a:avLst/>
          </a:prstGeom>
          <a:noFill/>
        </p:spPr>
        <p:txBody>
          <a:bodyPr wrap="square" lIns="0" tIns="0" rIns="0" bIns="0" rtlCol="0">
            <a:noAutofit/>
          </a:bodyPr>
          <a:lstStyle/>
          <a:p>
            <a:pPr indent="-274320" algn="r">
              <a:spcAft>
                <a:spcPts val="900"/>
              </a:spcAft>
            </a:pPr>
            <a:r>
              <a:rPr lang="da-DK" sz="1600" i="1" dirty="0" smtClean="0">
                <a:latin typeface="Georgia" pitchFamily="18" charset="0"/>
              </a:rPr>
              <a:t>Revision. Skat. Rådgivning.</a:t>
            </a:r>
            <a:endParaRPr lang="da-DK" sz="1600" i="1" dirty="0" err="1" smtClean="0">
              <a:latin typeface="Georgia"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defRPr/>
            </a:lvl1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31" name="Content Placeholder 26"/>
          <p:cNvSpPr>
            <a:spLocks noGrp="1"/>
          </p:cNvSpPr>
          <p:nvPr>
            <p:ph sz="quarter" idx="15"/>
          </p:nvPr>
        </p:nvSpPr>
        <p:spPr>
          <a:xfrm>
            <a:off x="577850" y="1752600"/>
            <a:ext cx="8750300" cy="4419600"/>
          </a:xfrm>
        </p:spPr>
        <p:txBody>
          <a:bodyPr/>
          <a:lstStyle>
            <a:lvl1pPr>
              <a:defRPr baseline="0"/>
            </a:lvl1p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sp>
        <p:nvSpPr>
          <p:cNvPr id="32" name="PwCFirm"/>
          <p:cNvSpPr txBox="1"/>
          <p:nvPr/>
        </p:nvSpPr>
        <p:spPr>
          <a:xfrm>
            <a:off x="577850" y="6477001"/>
            <a:ext cx="2806700" cy="152401"/>
          </a:xfrm>
          <a:prstGeom prst="rect">
            <a:avLst/>
          </a:prstGeom>
          <a:noFill/>
        </p:spPr>
        <p:txBody>
          <a:bodyPr vert="horz" wrap="square" lIns="0" tIns="0" rIns="0" bIns="0" rtlCol="0" anchor="t" anchorCtr="0">
            <a:noAutofit/>
          </a:bodyPr>
          <a:lstStyle/>
          <a:p>
            <a:r>
              <a:rPr lang="da-DK" sz="1000" noProof="0" dirty="0" smtClean="0">
                <a:latin typeface="Arial" pitchFamily="34" charset="0"/>
                <a:cs typeface="Arial" pitchFamily="34" charset="0"/>
              </a:rPr>
              <a:t>PwC</a:t>
            </a:r>
            <a:endParaRPr lang="da-DK" sz="1000" noProof="0" dirty="0">
              <a:latin typeface="Arial" pitchFamily="34" charset="0"/>
              <a:cs typeface="Arial" pitchFamily="34" charset="0"/>
            </a:endParaRPr>
          </a:p>
        </p:txBody>
      </p:sp>
      <p:cxnSp>
        <p:nvCxnSpPr>
          <p:cNvPr id="15" name="Shape 14"/>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da-DK" smtClean="0"/>
              <a:pPr/>
              <a:t>‹#›</a:t>
            </a:fld>
            <a:endParaRPr lang="da-DK" dirty="0"/>
          </a:p>
        </p:txBody>
      </p:sp>
    </p:spTree>
  </p:cSld>
  <p:clrMapOvr>
    <a:masterClrMapping/>
  </p:clrMapOvr>
  <p:timing>
    <p:tnLst>
      <p:par>
        <p:cTn id="1" dur="indefinite" restart="never" nodeType="tmRoot"/>
      </p:par>
    </p:tnLst>
  </p:timing>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8007350" y="685802"/>
            <a:ext cx="189865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a-DK" sz="1800" noProof="0" dirty="0"/>
          </a:p>
        </p:txBody>
      </p:sp>
      <p:sp>
        <p:nvSpPr>
          <p:cNvPr id="81" name="Rectangle 648"/>
          <p:cNvSpPr>
            <a:spLocks noChangeArrowheads="1"/>
          </p:cNvSpPr>
          <p:nvPr/>
        </p:nvSpPr>
        <p:spPr bwMode="gray">
          <a:xfrm>
            <a:off x="1898650" y="0"/>
            <a:ext cx="61087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a-DK" sz="1800" noProof="0" dirty="0"/>
          </a:p>
        </p:txBody>
      </p:sp>
      <p:sp>
        <p:nvSpPr>
          <p:cNvPr id="83" name="Rectangle 650"/>
          <p:cNvSpPr>
            <a:spLocks noChangeArrowheads="1"/>
          </p:cNvSpPr>
          <p:nvPr/>
        </p:nvSpPr>
        <p:spPr bwMode="gray">
          <a:xfrm>
            <a:off x="1898650" y="685800"/>
            <a:ext cx="61087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a-DK" sz="1800" noProof="0" dirty="0"/>
          </a:p>
        </p:txBody>
      </p:sp>
      <p:sp>
        <p:nvSpPr>
          <p:cNvPr id="50" name="Title 1"/>
          <p:cNvSpPr>
            <a:spLocks noGrp="1"/>
          </p:cNvSpPr>
          <p:nvPr>
            <p:ph type="ctrTitle" hasCustomPrompt="1"/>
          </p:nvPr>
        </p:nvSpPr>
        <p:spPr bwMode="white">
          <a:xfrm>
            <a:off x="2053432" y="838200"/>
            <a:ext cx="5788819" cy="914400"/>
          </a:xfrm>
        </p:spPr>
        <p:txBody>
          <a:bodyPr anchor="t" anchorCtr="0">
            <a:noAutofit/>
          </a:bodyPr>
          <a:lstStyle>
            <a:lvl1pPr>
              <a:lnSpc>
                <a:spcPct val="90000"/>
              </a:lnSpc>
              <a:defRPr sz="3200" b="1" i="1" baseline="0">
                <a:solidFill>
                  <a:schemeClr val="bg1"/>
                </a:solidFill>
              </a:defRPr>
            </a:lvl1pPr>
          </a:lstStyle>
          <a:p>
            <a:r>
              <a:rPr lang="da-DK" noProof="0" dirty="0" err="1" smtClean="0"/>
              <a:t>Click</a:t>
            </a:r>
            <a:r>
              <a:rPr lang="da-DK" noProof="0" dirty="0" smtClean="0"/>
              <a:t> to </a:t>
            </a:r>
            <a:r>
              <a:rPr lang="da-DK" noProof="0" dirty="0" err="1" smtClean="0"/>
              <a:t>add</a:t>
            </a:r>
            <a:r>
              <a:rPr lang="da-DK" noProof="0" dirty="0" smtClean="0"/>
              <a:t> the </a:t>
            </a:r>
            <a:r>
              <a:rPr lang="da-DK" noProof="0" dirty="0" err="1" smtClean="0"/>
              <a:t>presentation’s</a:t>
            </a:r>
            <a:r>
              <a:rPr lang="da-DK" noProof="0" dirty="0" smtClean="0"/>
              <a:t> </a:t>
            </a:r>
            <a:r>
              <a:rPr lang="da-DK" noProof="0" dirty="0" err="1" smtClean="0"/>
              <a:t>main</a:t>
            </a:r>
            <a:r>
              <a:rPr lang="da-DK" noProof="0" dirty="0" smtClean="0"/>
              <a:t> </a:t>
            </a:r>
            <a:r>
              <a:rPr lang="da-DK" noProof="0" dirty="0" err="1" smtClean="0"/>
              <a:t>title</a:t>
            </a:r>
            <a:endParaRPr lang="da-DK" noProof="0" dirty="0"/>
          </a:p>
        </p:txBody>
      </p:sp>
      <p:sp>
        <p:nvSpPr>
          <p:cNvPr id="51" name="Subtitle 2"/>
          <p:cNvSpPr>
            <a:spLocks noGrp="1"/>
          </p:cNvSpPr>
          <p:nvPr>
            <p:ph type="subTitle" idx="1" hasCustomPrompt="1"/>
          </p:nvPr>
        </p:nvSpPr>
        <p:spPr bwMode="white">
          <a:xfrm>
            <a:off x="2053432" y="1828800"/>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da-DK" noProof="0" dirty="0" err="1" smtClean="0"/>
              <a:t>Subtitle</a:t>
            </a:r>
            <a:r>
              <a:rPr lang="da-DK" noProof="0" dirty="0" smtClean="0"/>
              <a:t> and date (</a:t>
            </a:r>
            <a:r>
              <a:rPr lang="da-DK" noProof="0" dirty="0" err="1" smtClean="0"/>
              <a:t>move</a:t>
            </a:r>
            <a:r>
              <a:rPr lang="da-DK" noProof="0" dirty="0" smtClean="0"/>
              <a:t> </a:t>
            </a:r>
            <a:r>
              <a:rPr lang="da-DK" noProof="0" dirty="0" err="1" smtClean="0"/>
              <a:t>higher</a:t>
            </a:r>
            <a:r>
              <a:rPr lang="da-DK" noProof="0" dirty="0" smtClean="0"/>
              <a:t> if </a:t>
            </a:r>
            <a:r>
              <a:rPr lang="da-DK" noProof="0" dirty="0" err="1" smtClean="0"/>
              <a:t>title</a:t>
            </a:r>
            <a:r>
              <a:rPr lang="da-DK" noProof="0" dirty="0" smtClean="0"/>
              <a:t> is </a:t>
            </a:r>
            <a:r>
              <a:rPr lang="da-DK" noProof="0" dirty="0" err="1" smtClean="0"/>
              <a:t>only</a:t>
            </a:r>
            <a:r>
              <a:rPr lang="da-DK" noProof="0" dirty="0" smtClean="0"/>
              <a:t> </a:t>
            </a:r>
            <a:r>
              <a:rPr lang="da-DK" noProof="0" dirty="0" err="1" smtClean="0"/>
              <a:t>one</a:t>
            </a:r>
            <a:r>
              <a:rPr lang="da-DK" noProof="0" dirty="0" smtClean="0"/>
              <a:t> line)</a:t>
            </a:r>
          </a:p>
        </p:txBody>
      </p:sp>
      <p:sp>
        <p:nvSpPr>
          <p:cNvPr id="52"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da-DK" noProof="0" dirty="0" smtClean="0"/>
              <a:t>www.pwc.dk</a:t>
            </a:r>
            <a:endParaRPr lang="da-DK" noProof="0" dirty="0"/>
          </a:p>
        </p:txBody>
      </p:sp>
      <p:grpSp>
        <p:nvGrpSpPr>
          <p:cNvPr id="11" name="Group 32"/>
          <p:cNvGrpSpPr/>
          <p:nvPr userDrawn="1"/>
        </p:nvGrpSpPr>
        <p:grpSpPr>
          <a:xfrm>
            <a:off x="1049308" y="6170992"/>
            <a:ext cx="9906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800" noProof="0"/>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noProof="0"/>
            </a:p>
          </p:txBody>
        </p:sp>
      </p:grpSp>
      <p:sp>
        <p:nvSpPr>
          <p:cNvPr id="14" name="TextBox 13"/>
          <p:cNvSpPr txBox="1"/>
          <p:nvPr userDrawn="1"/>
        </p:nvSpPr>
        <p:spPr>
          <a:xfrm>
            <a:off x="6026150" y="6400800"/>
            <a:ext cx="3549650" cy="304800"/>
          </a:xfrm>
          <a:prstGeom prst="rect">
            <a:avLst/>
          </a:prstGeom>
          <a:noFill/>
        </p:spPr>
        <p:txBody>
          <a:bodyPr wrap="square" lIns="0" tIns="0" rIns="0" bIns="0" rtlCol="0">
            <a:noAutofit/>
          </a:bodyPr>
          <a:lstStyle/>
          <a:p>
            <a:pPr indent="-274320" algn="r">
              <a:spcAft>
                <a:spcPts val="900"/>
              </a:spcAft>
            </a:pPr>
            <a:r>
              <a:rPr lang="da-DK" sz="1600" i="1" dirty="0" smtClean="0">
                <a:latin typeface="Georgia" pitchFamily="18" charset="0"/>
              </a:rPr>
              <a:t>Revision. Skat. Rådgivning.</a:t>
            </a:r>
            <a:endParaRPr lang="da-DK" sz="1600" i="1" dirty="0" err="1" smtClean="0">
              <a:latin typeface="Georgia" pitchFamily="18"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defRPr sz="3200">
                <a:solidFill>
                  <a:schemeClr val="tx1"/>
                </a:solidFill>
              </a:defRPr>
            </a:lvl1p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11" name="Text Placeholder 10"/>
          <p:cNvSpPr>
            <a:spLocks noGrp="1"/>
          </p:cNvSpPr>
          <p:nvPr>
            <p:ph type="body" sz="quarter" idx="10" hasCustomPrompt="1"/>
          </p:nvPr>
        </p:nvSpPr>
        <p:spPr>
          <a:xfrm>
            <a:off x="577850" y="5867400"/>
            <a:ext cx="5200650" cy="762000"/>
          </a:xfrm>
        </p:spPr>
        <p:txBody>
          <a:bodyPr anchor="b"/>
          <a:lstStyle>
            <a:lvl1pPr>
              <a:defRPr sz="900">
                <a:latin typeface="Arial" pitchFamily="34" charset="0"/>
                <a:cs typeface="Arial" pitchFamily="34" charset="0"/>
              </a:defRPr>
            </a:lvl1pPr>
          </a:lstStyle>
          <a:p>
            <a:pPr lvl="0"/>
            <a:r>
              <a:rPr lang="da-DK" noProof="0" dirty="0" err="1" smtClean="0"/>
              <a:t>Add</a:t>
            </a:r>
            <a:r>
              <a:rPr lang="da-DK" noProof="0" dirty="0" smtClean="0"/>
              <a:t> legal and copyright </a:t>
            </a:r>
            <a:r>
              <a:rPr lang="da-DK" noProof="0" dirty="0" err="1" smtClean="0"/>
              <a:t>disclaimers</a:t>
            </a:r>
            <a:r>
              <a:rPr lang="da-DK" noProof="0" dirty="0" smtClean="0"/>
              <a:t> </a:t>
            </a:r>
            <a:r>
              <a:rPr lang="da-DK" noProof="0" dirty="0" err="1" smtClean="0"/>
              <a:t>here</a:t>
            </a:r>
            <a:r>
              <a:rPr lang="da-DK" noProof="0" dirty="0" smtClean="0"/>
              <a:t>.</a:t>
            </a:r>
            <a:endParaRPr lang="da-DK" noProof="0" dirty="0"/>
          </a:p>
        </p:txBody>
      </p:sp>
      <p:cxnSp>
        <p:nvCxnSpPr>
          <p:cNvPr id="7" name="Shape 6"/>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127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28" name="Content Placeholder 26"/>
          <p:cNvSpPr>
            <a:spLocks noGrp="1"/>
          </p:cNvSpPr>
          <p:nvPr>
            <p:ph sz="quarter" idx="14"/>
          </p:nvPr>
        </p:nvSpPr>
        <p:spPr>
          <a:xfrm>
            <a:off x="577850" y="1752602"/>
            <a:ext cx="4292600" cy="4419599"/>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sp>
        <p:nvSpPr>
          <p:cNvPr id="31" name="Content Placeholder 26"/>
          <p:cNvSpPr>
            <a:spLocks noGrp="1"/>
          </p:cNvSpPr>
          <p:nvPr>
            <p:ph sz="quarter" idx="15"/>
          </p:nvPr>
        </p:nvSpPr>
        <p:spPr>
          <a:xfrm>
            <a:off x="5035552" y="1752600"/>
            <a:ext cx="4292599" cy="4419600"/>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cxnSp>
        <p:nvCxnSpPr>
          <p:cNvPr id="62" name="Shape 61"/>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da-DK" smtClean="0"/>
              <a:pPr/>
              <a:t>‹#›</a:t>
            </a:fld>
            <a:endParaRPr lang="da-DK" dirty="0"/>
          </a:p>
        </p:txBody>
      </p:sp>
      <p:sp>
        <p:nvSpPr>
          <p:cNvPr id="12" name="PwCFirm"/>
          <p:cNvSpPr txBox="1"/>
          <p:nvPr userDrawn="1"/>
        </p:nvSpPr>
        <p:spPr>
          <a:xfrm>
            <a:off x="577850" y="6477001"/>
            <a:ext cx="2806700" cy="152401"/>
          </a:xfrm>
          <a:prstGeom prst="rect">
            <a:avLst/>
          </a:prstGeom>
          <a:noFill/>
        </p:spPr>
        <p:txBody>
          <a:bodyPr vert="horz" wrap="square" lIns="0" tIns="0" rIns="0" bIns="0" rtlCol="0" anchor="t" anchorCtr="0">
            <a:noAutofit/>
          </a:bodyPr>
          <a:lstStyle/>
          <a:p>
            <a:r>
              <a:rPr lang="da-DK" sz="1000" noProof="0" dirty="0" smtClean="0">
                <a:latin typeface="Arial" pitchFamily="34" charset="0"/>
                <a:cs typeface="Arial" pitchFamily="34" charset="0"/>
              </a:rPr>
              <a:t>PwC</a:t>
            </a:r>
            <a:endParaRPr lang="da-DK" sz="1000" noProof="0" dirty="0">
              <a:latin typeface="Arial" pitchFamily="34" charset="0"/>
              <a:cs typeface="Arial" pitchFamily="34" charset="0"/>
            </a:endParaRPr>
          </a:p>
        </p:txBody>
      </p:sp>
    </p:spTree>
  </p:cSld>
  <p:clrMapOvr>
    <a:masterClrMapping/>
  </p:clrMapOvr>
  <p:timing>
    <p:tnLst>
      <p:par>
        <p:cTn id="1" dur="indefinite" restart="never" nodeType="tmRoot"/>
      </p:par>
    </p:tnLst>
  </p:timing>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1"/>
            <a:ext cx="8750300" cy="914400"/>
          </a:xfrm>
        </p:spPr>
        <p:txBody>
          <a:body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27" name="Content Placeholder 26"/>
          <p:cNvSpPr>
            <a:spLocks noGrp="1"/>
          </p:cNvSpPr>
          <p:nvPr>
            <p:ph sz="quarter" idx="13"/>
          </p:nvPr>
        </p:nvSpPr>
        <p:spPr>
          <a:xfrm>
            <a:off x="577850" y="1752602"/>
            <a:ext cx="2806700" cy="4419599"/>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sp>
        <p:nvSpPr>
          <p:cNvPr id="28" name="Content Placeholder 26"/>
          <p:cNvSpPr>
            <a:spLocks noGrp="1"/>
          </p:cNvSpPr>
          <p:nvPr>
            <p:ph sz="quarter" idx="14"/>
          </p:nvPr>
        </p:nvSpPr>
        <p:spPr>
          <a:xfrm>
            <a:off x="3549652" y="1752602"/>
            <a:ext cx="2806699" cy="4419599"/>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sp>
        <p:nvSpPr>
          <p:cNvPr id="31" name="Content Placeholder 26"/>
          <p:cNvSpPr>
            <a:spLocks noGrp="1"/>
          </p:cNvSpPr>
          <p:nvPr>
            <p:ph sz="quarter" idx="15"/>
          </p:nvPr>
        </p:nvSpPr>
        <p:spPr>
          <a:xfrm>
            <a:off x="6521450" y="1752602"/>
            <a:ext cx="2806700" cy="4419599"/>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cxnSp>
        <p:nvCxnSpPr>
          <p:cNvPr id="19" name="Shape 18"/>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da-DK" smtClean="0"/>
              <a:pPr/>
              <a:t>‹#›</a:t>
            </a:fld>
            <a:endParaRPr lang="da-DK" dirty="0"/>
          </a:p>
        </p:txBody>
      </p:sp>
      <p:sp>
        <p:nvSpPr>
          <p:cNvPr id="13" name="PwCFirm"/>
          <p:cNvSpPr txBox="1"/>
          <p:nvPr userDrawn="1"/>
        </p:nvSpPr>
        <p:spPr>
          <a:xfrm>
            <a:off x="577850" y="6477001"/>
            <a:ext cx="2806700" cy="152401"/>
          </a:xfrm>
          <a:prstGeom prst="rect">
            <a:avLst/>
          </a:prstGeom>
          <a:noFill/>
        </p:spPr>
        <p:txBody>
          <a:bodyPr vert="horz" wrap="square" lIns="0" tIns="0" rIns="0" bIns="0" rtlCol="0" anchor="t" anchorCtr="0">
            <a:noAutofit/>
          </a:bodyPr>
          <a:lstStyle/>
          <a:p>
            <a:r>
              <a:rPr lang="da-DK" sz="1000" noProof="0" dirty="0" smtClean="0">
                <a:latin typeface="Arial" pitchFamily="34" charset="0"/>
                <a:cs typeface="Arial" pitchFamily="34" charset="0"/>
              </a:rPr>
              <a:t>PwC</a:t>
            </a:r>
            <a:endParaRPr lang="da-DK" sz="1000" noProof="0" dirty="0">
              <a:latin typeface="Arial" pitchFamily="34" charset="0"/>
              <a:cs typeface="Arial" pitchFamily="34" charset="0"/>
            </a:endParaRPr>
          </a:p>
        </p:txBody>
      </p:sp>
    </p:spTree>
  </p:cSld>
  <p:clrMapOvr>
    <a:masterClrMapping/>
  </p:clrMapOvr>
  <p:timing>
    <p:tnLst>
      <p:par>
        <p:cTn id="1" dur="indefinite" restart="never" nodeType="tmRoot"/>
      </p:par>
    </p:tnLst>
  </p:timing>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28" name="Content Placeholder 26"/>
          <p:cNvSpPr>
            <a:spLocks noGrp="1"/>
          </p:cNvSpPr>
          <p:nvPr>
            <p:ph sz="quarter" idx="14"/>
          </p:nvPr>
        </p:nvSpPr>
        <p:spPr>
          <a:xfrm>
            <a:off x="577850" y="3352800"/>
            <a:ext cx="4292600" cy="2819400"/>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sp>
        <p:nvSpPr>
          <p:cNvPr id="31" name="Content Placeholder 26"/>
          <p:cNvSpPr>
            <a:spLocks noGrp="1"/>
          </p:cNvSpPr>
          <p:nvPr>
            <p:ph sz="quarter" idx="15"/>
          </p:nvPr>
        </p:nvSpPr>
        <p:spPr>
          <a:xfrm>
            <a:off x="5035550" y="3352800"/>
            <a:ext cx="4292601" cy="2819400"/>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a:p>
        </p:txBody>
      </p:sp>
      <p:sp>
        <p:nvSpPr>
          <p:cNvPr id="13" name="Text Placeholder 12"/>
          <p:cNvSpPr>
            <a:spLocks noGrp="1"/>
          </p:cNvSpPr>
          <p:nvPr>
            <p:ph type="body" sz="quarter" idx="16"/>
          </p:nvPr>
        </p:nvSpPr>
        <p:spPr>
          <a:xfrm>
            <a:off x="577850" y="1752600"/>
            <a:ext cx="8750300" cy="1447800"/>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p:txBody>
      </p:sp>
      <p:cxnSp>
        <p:nvCxnSpPr>
          <p:cNvPr id="14" name="Shape 13"/>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da-DK" smtClean="0"/>
              <a:pPr/>
              <a:t>‹#›</a:t>
            </a:fld>
            <a:endParaRPr lang="da-DK" dirty="0"/>
          </a:p>
        </p:txBody>
      </p:sp>
      <p:sp>
        <p:nvSpPr>
          <p:cNvPr id="15" name="PwCFirm"/>
          <p:cNvSpPr txBox="1"/>
          <p:nvPr userDrawn="1"/>
        </p:nvSpPr>
        <p:spPr>
          <a:xfrm>
            <a:off x="577850" y="6477001"/>
            <a:ext cx="2806700" cy="152401"/>
          </a:xfrm>
          <a:prstGeom prst="rect">
            <a:avLst/>
          </a:prstGeom>
          <a:noFill/>
        </p:spPr>
        <p:txBody>
          <a:bodyPr vert="horz" wrap="square" lIns="0" tIns="0" rIns="0" bIns="0" rtlCol="0" anchor="t" anchorCtr="0">
            <a:noAutofit/>
          </a:bodyPr>
          <a:lstStyle/>
          <a:p>
            <a:r>
              <a:rPr lang="da-DK" sz="1000" noProof="0" dirty="0" smtClean="0">
                <a:latin typeface="Arial" pitchFamily="34" charset="0"/>
                <a:cs typeface="Arial" pitchFamily="34" charset="0"/>
              </a:rPr>
              <a:t>PwC</a:t>
            </a:r>
            <a:endParaRPr lang="da-DK" sz="1000" noProof="0" dirty="0">
              <a:latin typeface="Arial" pitchFamily="34" charset="0"/>
              <a:cs typeface="Arial" pitchFamily="34" charset="0"/>
            </a:endParaRPr>
          </a:p>
        </p:txBody>
      </p:sp>
    </p:spTree>
  </p:cSld>
  <p:clrMapOvr>
    <a:masterClrMapping/>
  </p:clrMapOvr>
  <p:timing>
    <p:tnLst>
      <p:par>
        <p:cTn id="1" dur="indefinite" restart="never" nodeType="tmRoot"/>
      </p:par>
    </p:tnLst>
  </p:timing>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28" name="Content Placeholder 26"/>
          <p:cNvSpPr>
            <a:spLocks noGrp="1"/>
          </p:cNvSpPr>
          <p:nvPr>
            <p:ph sz="quarter" idx="14"/>
          </p:nvPr>
        </p:nvSpPr>
        <p:spPr>
          <a:xfrm>
            <a:off x="6521450" y="1752600"/>
            <a:ext cx="2806700" cy="2133600"/>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p:txBody>
      </p:sp>
      <p:sp>
        <p:nvSpPr>
          <p:cNvPr id="31" name="Content Placeholder 26"/>
          <p:cNvSpPr>
            <a:spLocks noGrp="1"/>
          </p:cNvSpPr>
          <p:nvPr>
            <p:ph sz="quarter" idx="15"/>
          </p:nvPr>
        </p:nvSpPr>
        <p:spPr>
          <a:xfrm>
            <a:off x="6521450" y="4038600"/>
            <a:ext cx="2806700" cy="2133600"/>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p:txBody>
      </p:sp>
      <p:sp>
        <p:nvSpPr>
          <p:cNvPr id="13" name="Text Placeholder 12"/>
          <p:cNvSpPr>
            <a:spLocks noGrp="1"/>
          </p:cNvSpPr>
          <p:nvPr>
            <p:ph type="body" sz="quarter" idx="16"/>
          </p:nvPr>
        </p:nvSpPr>
        <p:spPr>
          <a:xfrm>
            <a:off x="577850" y="1752600"/>
            <a:ext cx="5778500" cy="4419600"/>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p:txBody>
      </p:sp>
      <p:cxnSp>
        <p:nvCxnSpPr>
          <p:cNvPr id="14" name="Shape 13"/>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da-DK" smtClean="0"/>
              <a:pPr/>
              <a:t>‹#›</a:t>
            </a:fld>
            <a:endParaRPr lang="da-DK" dirty="0"/>
          </a:p>
        </p:txBody>
      </p:sp>
      <p:sp>
        <p:nvSpPr>
          <p:cNvPr id="15" name="PwCFirm"/>
          <p:cNvSpPr txBox="1"/>
          <p:nvPr userDrawn="1"/>
        </p:nvSpPr>
        <p:spPr>
          <a:xfrm>
            <a:off x="577850" y="6477001"/>
            <a:ext cx="2806700" cy="152401"/>
          </a:xfrm>
          <a:prstGeom prst="rect">
            <a:avLst/>
          </a:prstGeom>
          <a:noFill/>
        </p:spPr>
        <p:txBody>
          <a:bodyPr vert="horz" wrap="square" lIns="0" tIns="0" rIns="0" bIns="0" rtlCol="0" anchor="t" anchorCtr="0">
            <a:noAutofit/>
          </a:bodyPr>
          <a:lstStyle/>
          <a:p>
            <a:r>
              <a:rPr lang="da-DK" sz="1000" noProof="0" dirty="0" smtClean="0">
                <a:latin typeface="Arial" pitchFamily="34" charset="0"/>
                <a:cs typeface="Arial" pitchFamily="34" charset="0"/>
              </a:rPr>
              <a:t>PwC</a:t>
            </a:r>
            <a:endParaRPr lang="da-DK" sz="1000" noProof="0" dirty="0">
              <a:latin typeface="Arial" pitchFamily="34" charset="0"/>
              <a:cs typeface="Arial" pitchFamily="34" charset="0"/>
            </a:endParaRPr>
          </a:p>
        </p:txBody>
      </p:sp>
    </p:spTree>
  </p:cSld>
  <p:clrMapOvr>
    <a:masterClrMapping/>
  </p:clrMapOvr>
  <p:timing>
    <p:tnLst>
      <p:par>
        <p:cTn id="1" dur="indefinite" restart="never" nodeType="tmRoot"/>
      </p:par>
    </p:tnLst>
  </p:timing>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77850" y="1752600"/>
            <a:ext cx="2806700" cy="2133600"/>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p:txBody>
      </p:sp>
      <p:sp>
        <p:nvSpPr>
          <p:cNvPr id="2" name="Title 1"/>
          <p:cNvSpPr>
            <a:spLocks noGrp="1"/>
          </p:cNvSpPr>
          <p:nvPr>
            <p:ph type="title"/>
          </p:nvPr>
        </p:nvSpPr>
        <p:spPr>
          <a:xfrm>
            <a:off x="577850" y="685800"/>
            <a:ext cx="8750300" cy="914400"/>
          </a:xfrm>
        </p:spPr>
        <p:txBody>
          <a:body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sp>
        <p:nvSpPr>
          <p:cNvPr id="31" name="Content Placeholder 26"/>
          <p:cNvSpPr>
            <a:spLocks noGrp="1"/>
          </p:cNvSpPr>
          <p:nvPr>
            <p:ph sz="quarter" idx="15"/>
          </p:nvPr>
        </p:nvSpPr>
        <p:spPr>
          <a:xfrm>
            <a:off x="577850" y="4038600"/>
            <a:ext cx="2806700" cy="2133600"/>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p:txBody>
      </p:sp>
      <p:sp>
        <p:nvSpPr>
          <p:cNvPr id="13" name="Text Placeholder 12"/>
          <p:cNvSpPr>
            <a:spLocks noGrp="1"/>
          </p:cNvSpPr>
          <p:nvPr>
            <p:ph type="body" sz="quarter" idx="16"/>
          </p:nvPr>
        </p:nvSpPr>
        <p:spPr>
          <a:xfrm>
            <a:off x="3549650" y="1752600"/>
            <a:ext cx="5778500" cy="4419600"/>
          </a:xfrm>
        </p:spPr>
        <p:txBody>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p:txBody>
      </p:sp>
      <p:cxnSp>
        <p:nvCxnSpPr>
          <p:cNvPr id="14" name="Shape 13"/>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da-DK" smtClean="0"/>
              <a:pPr/>
              <a:t>‹#›</a:t>
            </a:fld>
            <a:endParaRPr lang="da-DK" dirty="0"/>
          </a:p>
        </p:txBody>
      </p:sp>
      <p:sp>
        <p:nvSpPr>
          <p:cNvPr id="15" name="PwCFirm"/>
          <p:cNvSpPr txBox="1"/>
          <p:nvPr userDrawn="1"/>
        </p:nvSpPr>
        <p:spPr>
          <a:xfrm>
            <a:off x="577850" y="6477001"/>
            <a:ext cx="2806700" cy="152401"/>
          </a:xfrm>
          <a:prstGeom prst="rect">
            <a:avLst/>
          </a:prstGeom>
          <a:noFill/>
        </p:spPr>
        <p:txBody>
          <a:bodyPr vert="horz" wrap="square" lIns="0" tIns="0" rIns="0" bIns="0" rtlCol="0" anchor="t" anchorCtr="0">
            <a:noAutofit/>
          </a:bodyPr>
          <a:lstStyle/>
          <a:p>
            <a:r>
              <a:rPr lang="da-DK" sz="1000" noProof="0" dirty="0" smtClean="0">
                <a:latin typeface="Arial" pitchFamily="34" charset="0"/>
                <a:cs typeface="Arial" pitchFamily="34" charset="0"/>
              </a:rPr>
              <a:t>PwC</a:t>
            </a:r>
            <a:endParaRPr lang="da-DK" sz="1000" noProof="0" dirty="0">
              <a:latin typeface="Arial" pitchFamily="34" charset="0"/>
              <a:cs typeface="Arial" pitchFamily="34" charset="0"/>
            </a:endParaRPr>
          </a:p>
        </p:txBody>
      </p:sp>
    </p:spTree>
  </p:cSld>
  <p:clrMapOvr>
    <a:masterClrMapping/>
  </p:clrMapOvr>
  <p:timing>
    <p:tnLst>
      <p:par>
        <p:cTn id="1" dur="indefinite" restart="never" nodeType="tmRoot"/>
      </p:par>
    </p:tnLst>
  </p:timing>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549650" y="685800"/>
            <a:ext cx="5778500" cy="914400"/>
          </a:xfrm>
        </p:spPr>
        <p:txBody>
          <a:bodyPr/>
          <a:lstStyle>
            <a:lvl1pPr>
              <a:defRPr/>
            </a:lvl1pPr>
          </a:lstStyle>
          <a:p>
            <a:r>
              <a:rPr lang="da-DK" noProof="1" smtClean="0"/>
              <a:t>Click to edit Master title style</a:t>
            </a:r>
            <a:endParaRPr lang="da-DK" noProof="1"/>
          </a:p>
        </p:txBody>
      </p:sp>
      <p:sp>
        <p:nvSpPr>
          <p:cNvPr id="31" name="Content Placeholder 26"/>
          <p:cNvSpPr>
            <a:spLocks noGrp="1"/>
          </p:cNvSpPr>
          <p:nvPr>
            <p:ph sz="quarter" idx="15"/>
          </p:nvPr>
        </p:nvSpPr>
        <p:spPr>
          <a:xfrm>
            <a:off x="3549650" y="1752600"/>
            <a:ext cx="5778500" cy="4419600"/>
          </a:xfrm>
        </p:spPr>
        <p:txBody>
          <a:bodyPr/>
          <a:lstStyle>
            <a:lvl1pPr>
              <a:defRPr baseline="0"/>
            </a:lvl1pPr>
          </a:lstStyle>
          <a:p>
            <a:pPr lvl="0"/>
            <a:r>
              <a:rPr lang="da-DK" noProof="1" smtClean="0"/>
              <a:t>Click to edit Master text styles</a:t>
            </a:r>
          </a:p>
          <a:p>
            <a:pPr lvl="1"/>
            <a:r>
              <a:rPr lang="da-DK" noProof="1" smtClean="0"/>
              <a:t>Second level</a:t>
            </a:r>
          </a:p>
          <a:p>
            <a:pPr lvl="2"/>
            <a:r>
              <a:rPr lang="da-DK" noProof="1" smtClean="0"/>
              <a:t>Third level</a:t>
            </a:r>
          </a:p>
          <a:p>
            <a:pPr lvl="3"/>
            <a:r>
              <a:rPr lang="da-DK" noProof="1" smtClean="0"/>
              <a:t>Fourth level</a:t>
            </a:r>
          </a:p>
          <a:p>
            <a:pPr lvl="4"/>
            <a:r>
              <a:rPr lang="da-DK" noProof="1" smtClean="0"/>
              <a:t>Fifth level</a:t>
            </a:r>
            <a:endParaRPr lang="da-DK" noProof="1"/>
          </a:p>
        </p:txBody>
      </p:sp>
      <p:sp>
        <p:nvSpPr>
          <p:cNvPr id="12" name="Text Placeholder 11"/>
          <p:cNvSpPr>
            <a:spLocks noGrp="1"/>
          </p:cNvSpPr>
          <p:nvPr>
            <p:ph type="body" sz="quarter" idx="16"/>
          </p:nvPr>
        </p:nvSpPr>
        <p:spPr>
          <a:xfrm>
            <a:off x="577850" y="1752600"/>
            <a:ext cx="2806700" cy="2130552"/>
          </a:xfrm>
        </p:spPr>
        <p:txBody>
          <a:bodyPr/>
          <a:lstStyle>
            <a:lvl1pPr>
              <a:defRPr sz="2400" b="1" i="1" baseline="0">
                <a:solidFill>
                  <a:schemeClr val="tx2"/>
                </a:solidFill>
              </a:defRPr>
            </a:lvl1pPr>
          </a:lstStyle>
          <a:p>
            <a:pPr lvl="0"/>
            <a:r>
              <a:rPr lang="da-DK" noProof="1" smtClean="0"/>
              <a:t>Click to edit Master text styles</a:t>
            </a:r>
          </a:p>
        </p:txBody>
      </p:sp>
      <p:cxnSp>
        <p:nvCxnSpPr>
          <p:cNvPr id="30" name="Shape 29"/>
          <p:cNvCxnSpPr/>
          <p:nvPr/>
        </p:nvCxnSpPr>
        <p:spPr>
          <a:xfrm rot="5400000" flipH="1" flipV="1">
            <a:off x="6280152" y="-2286000"/>
            <a:ext cx="152399" cy="5943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da-DK" smtClean="0"/>
              <a:pPr/>
              <a:t>‹#›</a:t>
            </a:fld>
            <a:endParaRPr lang="da-DK" dirty="0"/>
          </a:p>
        </p:txBody>
      </p:sp>
      <p:sp>
        <p:nvSpPr>
          <p:cNvPr id="13" name="PwCFirm"/>
          <p:cNvSpPr txBox="1"/>
          <p:nvPr userDrawn="1"/>
        </p:nvSpPr>
        <p:spPr>
          <a:xfrm>
            <a:off x="577850" y="6477001"/>
            <a:ext cx="2806700" cy="152401"/>
          </a:xfrm>
          <a:prstGeom prst="rect">
            <a:avLst/>
          </a:prstGeom>
          <a:noFill/>
        </p:spPr>
        <p:txBody>
          <a:bodyPr vert="horz" wrap="square" lIns="0" tIns="0" rIns="0" bIns="0" rtlCol="0" anchor="t" anchorCtr="0">
            <a:noAutofit/>
          </a:bodyPr>
          <a:lstStyle/>
          <a:p>
            <a:r>
              <a:rPr lang="da-DK" sz="1000" noProof="0" dirty="0" smtClean="0">
                <a:latin typeface="Arial" pitchFamily="34" charset="0"/>
                <a:cs typeface="Arial" pitchFamily="34" charset="0"/>
              </a:rPr>
              <a:t>PwC</a:t>
            </a:r>
            <a:endParaRPr lang="da-DK" sz="1000" noProof="0" dirty="0">
              <a:latin typeface="Arial" pitchFamily="34" charset="0"/>
              <a:cs typeface="Arial" pitchFamily="34" charset="0"/>
            </a:endParaRPr>
          </a:p>
        </p:txBody>
      </p:sp>
    </p:spTree>
  </p:cSld>
  <p:clrMapOvr>
    <a:masterClrMapping/>
  </p:clrMapOvr>
  <p:timing>
    <p:tnLst>
      <p:par>
        <p:cTn id="1" dur="indefinite" restart="never" nodeType="tmRoot"/>
      </p:par>
    </p:tnLst>
  </p:timing>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title</a:t>
            </a:r>
            <a:r>
              <a:rPr lang="da-DK" noProof="0" dirty="0" smtClean="0"/>
              <a:t> </a:t>
            </a:r>
            <a:r>
              <a:rPr lang="da-DK" noProof="0" dirty="0" err="1" smtClean="0"/>
              <a:t>style</a:t>
            </a:r>
            <a:endParaRPr lang="da-DK" noProof="0" dirty="0"/>
          </a:p>
        </p:txBody>
      </p:sp>
      <p:cxnSp>
        <p:nvCxnSpPr>
          <p:cNvPr id="10" name="Shape 9"/>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da-DK" smtClean="0"/>
              <a:pPr/>
              <a:t>‹#›</a:t>
            </a:fld>
            <a:endParaRPr lang="da-DK" dirty="0"/>
          </a:p>
        </p:txBody>
      </p:sp>
      <p:sp>
        <p:nvSpPr>
          <p:cNvPr id="11" name="PwCFirm"/>
          <p:cNvSpPr txBox="1"/>
          <p:nvPr userDrawn="1"/>
        </p:nvSpPr>
        <p:spPr>
          <a:xfrm>
            <a:off x="577850" y="6477001"/>
            <a:ext cx="2806700" cy="152401"/>
          </a:xfrm>
          <a:prstGeom prst="rect">
            <a:avLst/>
          </a:prstGeom>
          <a:noFill/>
        </p:spPr>
        <p:txBody>
          <a:bodyPr vert="horz" wrap="square" lIns="0" tIns="0" rIns="0" bIns="0" rtlCol="0" anchor="t" anchorCtr="0">
            <a:noAutofit/>
          </a:bodyPr>
          <a:lstStyle/>
          <a:p>
            <a:r>
              <a:rPr lang="da-DK" sz="1000" noProof="0" dirty="0" smtClean="0">
                <a:latin typeface="Arial" pitchFamily="34" charset="0"/>
                <a:cs typeface="Arial" pitchFamily="34" charset="0"/>
              </a:rPr>
              <a:t>PwC</a:t>
            </a:r>
            <a:endParaRPr lang="da-DK" sz="1000" noProof="0" dirty="0">
              <a:latin typeface="Arial" pitchFamily="34" charset="0"/>
              <a:cs typeface="Arial" pitchFamily="34" charset="0"/>
            </a:endParaRPr>
          </a:p>
        </p:txBody>
      </p:sp>
    </p:spTree>
  </p:cSld>
  <p:clrMapOvr>
    <a:masterClrMapping/>
  </p:clrMapOvr>
  <p:timing>
    <p:tnLst>
      <p:par>
        <p:cTn id="1" dur="indefinite" restart="never" nodeType="tmRoot"/>
      </p:par>
    </p:tnLst>
  </p:timing>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851" y="685800"/>
            <a:ext cx="8750301" cy="914400"/>
          </a:xfrm>
          <a:prstGeom prst="rect">
            <a:avLst/>
          </a:prstGeom>
        </p:spPr>
        <p:txBody>
          <a:bodyPr vert="horz" lIns="0" tIns="0" rIns="0" bIns="0" rtlCol="0" anchor="t" anchorCtr="0">
            <a:noAutofit/>
          </a:bodyPr>
          <a:lstStyle/>
          <a:p>
            <a:r>
              <a:rPr lang="da-DK" noProof="0" dirty="0" err="1" smtClean="0"/>
              <a:t>Click</a:t>
            </a:r>
            <a:r>
              <a:rPr lang="da-DK" noProof="0" dirty="0" smtClean="0"/>
              <a:t> to </a:t>
            </a:r>
            <a:r>
              <a:rPr lang="da-DK" noProof="0" dirty="0" err="1" smtClean="0"/>
              <a:t>edit</a:t>
            </a:r>
            <a:r>
              <a:rPr lang="da-DK" noProof="0" dirty="0" smtClean="0"/>
              <a:t/>
            </a:r>
            <a:br>
              <a:rPr lang="da-DK" noProof="0" dirty="0" smtClean="0"/>
            </a:br>
            <a:r>
              <a:rPr lang="da-DK" noProof="0" dirty="0" smtClean="0"/>
              <a:t>Master </a:t>
            </a:r>
            <a:r>
              <a:rPr lang="da-DK" noProof="0" dirty="0" err="1" smtClean="0"/>
              <a:t>title</a:t>
            </a:r>
            <a:r>
              <a:rPr lang="da-DK" noProof="0" dirty="0" smtClean="0"/>
              <a:t> </a:t>
            </a:r>
            <a:r>
              <a:rPr lang="da-DK" noProof="0" dirty="0" err="1" smtClean="0"/>
              <a:t>style</a:t>
            </a:r>
            <a:endParaRPr lang="da-DK" noProof="0" dirty="0"/>
          </a:p>
        </p:txBody>
      </p:sp>
      <p:sp>
        <p:nvSpPr>
          <p:cNvPr id="3" name="Text Placeholder 2"/>
          <p:cNvSpPr>
            <a:spLocks noGrp="1"/>
          </p:cNvSpPr>
          <p:nvPr>
            <p:ph type="body" idx="1"/>
          </p:nvPr>
        </p:nvSpPr>
        <p:spPr>
          <a:xfrm>
            <a:off x="577852" y="1752600"/>
            <a:ext cx="8750299" cy="4419600"/>
          </a:xfrm>
          <a:prstGeom prst="rect">
            <a:avLst/>
          </a:prstGeom>
        </p:spPr>
        <p:txBody>
          <a:bodyPr vert="horz" lIns="0" tIns="0" rIns="0" bIns="0" rtlCol="0">
            <a:noAutofit/>
          </a:bodyPr>
          <a:lstStyle/>
          <a:p>
            <a:pPr lvl="0"/>
            <a:r>
              <a:rPr lang="da-DK" noProof="0" dirty="0" err="1" smtClean="0"/>
              <a:t>Click</a:t>
            </a:r>
            <a:r>
              <a:rPr lang="da-DK" noProof="0" dirty="0" smtClean="0"/>
              <a:t> to </a:t>
            </a:r>
            <a:r>
              <a:rPr lang="da-DK" noProof="0" dirty="0" err="1" smtClean="0"/>
              <a:t>edit</a:t>
            </a:r>
            <a:r>
              <a:rPr lang="da-DK" noProof="0" dirty="0" smtClean="0"/>
              <a:t> Master </a:t>
            </a:r>
            <a:r>
              <a:rPr lang="da-DK" noProof="0" dirty="0" err="1" smtClean="0"/>
              <a:t>text</a:t>
            </a:r>
            <a:r>
              <a:rPr lang="da-DK" noProof="0" dirty="0" smtClean="0"/>
              <a:t> </a:t>
            </a:r>
            <a:r>
              <a:rPr lang="da-DK" noProof="0" dirty="0" err="1" smtClean="0"/>
              <a:t>styles</a:t>
            </a:r>
            <a:endParaRPr lang="da-DK" noProof="0" dirty="0" smtClean="0"/>
          </a:p>
          <a:p>
            <a:pPr lvl="1"/>
            <a:r>
              <a:rPr lang="da-DK" noProof="0" dirty="0" smtClean="0"/>
              <a:t>Second </a:t>
            </a:r>
            <a:r>
              <a:rPr lang="da-DK" noProof="0" dirty="0" err="1" smtClean="0"/>
              <a:t>level</a:t>
            </a:r>
            <a:endParaRPr lang="da-DK" noProof="0" dirty="0" smtClean="0"/>
          </a:p>
          <a:p>
            <a:pPr lvl="2"/>
            <a:r>
              <a:rPr lang="da-DK" noProof="0" dirty="0" smtClean="0"/>
              <a:t>Third </a:t>
            </a:r>
            <a:r>
              <a:rPr lang="da-DK" noProof="0" dirty="0" err="1" smtClean="0"/>
              <a:t>level</a:t>
            </a:r>
            <a:endParaRPr lang="da-DK" noProof="0" dirty="0" smtClean="0"/>
          </a:p>
          <a:p>
            <a:pPr lvl="3"/>
            <a:r>
              <a:rPr lang="da-DK" noProof="0" dirty="0" err="1" smtClean="0"/>
              <a:t>Fourth</a:t>
            </a:r>
            <a:r>
              <a:rPr lang="da-DK" noProof="0" dirty="0" smtClean="0"/>
              <a:t> </a:t>
            </a:r>
            <a:r>
              <a:rPr lang="da-DK" noProof="0" dirty="0" err="1" smtClean="0"/>
              <a:t>level</a:t>
            </a:r>
            <a:endParaRPr lang="da-DK" noProof="0" dirty="0" smtClean="0"/>
          </a:p>
          <a:p>
            <a:pPr lvl="4"/>
            <a:r>
              <a:rPr lang="da-DK" noProof="0" dirty="0" smtClean="0"/>
              <a:t>Fifth </a:t>
            </a:r>
            <a:r>
              <a:rPr lang="da-DK" noProof="0" dirty="0" err="1" smtClean="0"/>
              <a:t>level</a:t>
            </a:r>
            <a:endParaRPr lang="da-DK" noProof="0" dirty="0" smtClean="0"/>
          </a:p>
        </p:txBody>
      </p:sp>
      <p:sp>
        <p:nvSpPr>
          <p:cNvPr id="4"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da-DK" smtClean="0"/>
              <a:pPr/>
              <a:t>‹#›</a:t>
            </a:fld>
            <a:endParaRPr lang="da-DK" dirty="0"/>
          </a:p>
        </p:txBody>
      </p:sp>
      <p:sp>
        <p:nvSpPr>
          <p:cNvPr id="6"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da-DK" smtClean="0"/>
              <a:t>marts 2016</a:t>
            </a:r>
            <a:endParaRPr lang="da-DK" dirty="0"/>
          </a:p>
        </p:txBody>
      </p:sp>
      <p:sp>
        <p:nvSpPr>
          <p:cNvPr id="7" name="Footer Placeholder 4"/>
          <p:cNvSpPr>
            <a:spLocks noGrp="1"/>
          </p:cNvSpPr>
          <p:nvPr>
            <p:ph type="ftr" sz="quarter" idx="3"/>
          </p:nvPr>
        </p:nvSpPr>
        <p:spPr>
          <a:xfrm>
            <a:off x="574548" y="6324600"/>
            <a:ext cx="5699252"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da-DK"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hart" Target="../charts/chart10.xml"/><Relationship Id="rId13" Type="http://schemas.openxmlformats.org/officeDocument/2006/relationships/chart" Target="../charts/chart15.xml"/><Relationship Id="rId18" Type="http://schemas.openxmlformats.org/officeDocument/2006/relationships/chart" Target="../charts/chart20.xml"/><Relationship Id="rId3" Type="http://schemas.openxmlformats.org/officeDocument/2006/relationships/chart" Target="../charts/chart5.xml"/><Relationship Id="rId7" Type="http://schemas.openxmlformats.org/officeDocument/2006/relationships/chart" Target="../charts/chart9.xml"/><Relationship Id="rId12" Type="http://schemas.openxmlformats.org/officeDocument/2006/relationships/chart" Target="../charts/chart14.xml"/><Relationship Id="rId17" Type="http://schemas.openxmlformats.org/officeDocument/2006/relationships/chart" Target="../charts/chart19.xml"/><Relationship Id="rId2" Type="http://schemas.openxmlformats.org/officeDocument/2006/relationships/notesSlide" Target="../notesSlides/notesSlide4.xml"/><Relationship Id="rId16" Type="http://schemas.openxmlformats.org/officeDocument/2006/relationships/chart" Target="../charts/chart18.xml"/><Relationship Id="rId1" Type="http://schemas.openxmlformats.org/officeDocument/2006/relationships/slideLayout" Target="../slideLayouts/slideLayout2.xml"/><Relationship Id="rId6" Type="http://schemas.openxmlformats.org/officeDocument/2006/relationships/chart" Target="../charts/chart8.xml"/><Relationship Id="rId11" Type="http://schemas.openxmlformats.org/officeDocument/2006/relationships/chart" Target="../charts/chart13.xml"/><Relationship Id="rId5" Type="http://schemas.openxmlformats.org/officeDocument/2006/relationships/chart" Target="../charts/chart7.xml"/><Relationship Id="rId15" Type="http://schemas.openxmlformats.org/officeDocument/2006/relationships/chart" Target="../charts/chart17.xml"/><Relationship Id="rId10" Type="http://schemas.openxmlformats.org/officeDocument/2006/relationships/chart" Target="../charts/chart12.xml"/><Relationship Id="rId4" Type="http://schemas.openxmlformats.org/officeDocument/2006/relationships/chart" Target="../charts/chart6.xml"/><Relationship Id="rId9" Type="http://schemas.openxmlformats.org/officeDocument/2006/relationships/chart" Target="../charts/chart11.xml"/><Relationship Id="rId14" Type="http://schemas.openxmlformats.org/officeDocument/2006/relationships/chart" Target="../charts/chart16.xml"/></Relationships>
</file>

<file path=ppt/slides/_rels/slide7.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chart" Target="../charts/chart2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3.1.234\Projects2010\Wolff Olins\Powerpoint\GIF_versions\gifs\GifAnim_activated1.gif"/>
          <p:cNvPicPr>
            <a:picLocks noChangeAspect="1" noChangeArrowheads="1" noCrop="1"/>
          </p:cNvPicPr>
          <p:nvPr/>
        </p:nvPicPr>
        <p:blipFill>
          <a:blip r:embed="rId3" cstate="print"/>
          <a:srcRect/>
          <a:stretch>
            <a:fillRect/>
          </a:stretch>
        </p:blipFill>
        <p:spPr bwMode="auto">
          <a:xfrm>
            <a:off x="381000" y="0"/>
            <a:ext cx="9144000" cy="6858000"/>
          </a:xfrm>
          <a:prstGeom prst="rect">
            <a:avLst/>
          </a:prstGeom>
          <a:noFill/>
        </p:spPr>
      </p:pic>
      <p:pic>
        <p:nvPicPr>
          <p:cNvPr id="2051" name="Picture 3" descr="\\10.3.1.234\Projects2010\Wolff Olins\Powerpoint\GIF_versions\gifs\GifAnim_activated1.jpg"/>
          <p:cNvPicPr>
            <a:picLocks noChangeAspect="1" noChangeArrowheads="1"/>
          </p:cNvPicPr>
          <p:nvPr/>
        </p:nvPicPr>
        <p:blipFill>
          <a:blip r:embed="rId4" cstate="print"/>
          <a:srcRect/>
          <a:stretch>
            <a:fillRect/>
          </a:stretch>
        </p:blipFill>
        <p:spPr bwMode="auto">
          <a:xfrm>
            <a:off x="381000" y="1"/>
            <a:ext cx="9144000" cy="6858001"/>
          </a:xfrm>
          <a:prstGeom prst="rect">
            <a:avLst/>
          </a:prstGeom>
          <a:noFill/>
        </p:spPr>
      </p:pic>
      <p:grpSp>
        <p:nvGrpSpPr>
          <p:cNvPr id="2" name="Group 32"/>
          <p:cNvGrpSpPr/>
          <p:nvPr/>
        </p:nvGrpSpPr>
        <p:grpSpPr>
          <a:xfrm>
            <a:off x="2216696" y="374400"/>
            <a:ext cx="4176464" cy="3480264"/>
            <a:chOff x="1835696" y="374400"/>
            <a:chExt cx="4176464" cy="3480264"/>
          </a:xfrm>
        </p:grpSpPr>
        <p:sp>
          <p:nvSpPr>
            <p:cNvPr id="31" name="TextBox 30"/>
            <p:cNvSpPr txBox="1"/>
            <p:nvPr/>
          </p:nvSpPr>
          <p:spPr>
            <a:xfrm>
              <a:off x="1835696" y="1484784"/>
              <a:ext cx="4176464" cy="2369880"/>
            </a:xfrm>
            <a:prstGeom prst="rect">
              <a:avLst/>
            </a:prstGeom>
            <a:noFill/>
          </p:spPr>
          <p:txBody>
            <a:bodyPr wrap="square" rtlCol="0">
              <a:spAutoFit/>
            </a:bodyPr>
            <a:lstStyle/>
            <a:p>
              <a:pPr>
                <a:defRPr/>
              </a:pPr>
              <a:r>
                <a:rPr lang="da-DK" sz="3200" b="1" i="1" kern="0" dirty="0">
                  <a:solidFill>
                    <a:sysClr val="window" lastClr="FFFFFF"/>
                  </a:solidFill>
                  <a:latin typeface="+mj-lt"/>
                </a:rPr>
                <a:t>Total Retail </a:t>
              </a:r>
              <a:r>
                <a:rPr lang="da-DK" sz="3200" b="1" i="1" kern="0" dirty="0" smtClean="0">
                  <a:solidFill>
                    <a:sysClr val="window" lastClr="FFFFFF"/>
                  </a:solidFill>
                  <a:latin typeface="+mj-lt"/>
                </a:rPr>
                <a:t>2016:</a:t>
              </a:r>
              <a:r>
                <a:rPr lang="da-DK" sz="3200" kern="0" dirty="0" smtClean="0">
                  <a:solidFill>
                    <a:sysClr val="window" lastClr="FFFFFF"/>
                  </a:solidFill>
                  <a:latin typeface="+mj-lt"/>
                </a:rPr>
                <a:t/>
              </a:r>
              <a:br>
                <a:rPr lang="da-DK" sz="3200" kern="0" dirty="0" smtClean="0">
                  <a:solidFill>
                    <a:sysClr val="window" lastClr="FFFFFF"/>
                  </a:solidFill>
                  <a:latin typeface="+mj-lt"/>
                </a:rPr>
              </a:br>
              <a:r>
                <a:rPr lang="da-DK" sz="3200" dirty="0" smtClean="0">
                  <a:solidFill>
                    <a:schemeClr val="bg2"/>
                  </a:solidFill>
                  <a:latin typeface="+mj-lt"/>
                </a:rPr>
                <a:t>De </a:t>
              </a:r>
              <a:r>
                <a:rPr lang="da-DK" sz="3200" dirty="0">
                  <a:solidFill>
                    <a:schemeClr val="bg2"/>
                  </a:solidFill>
                  <a:latin typeface="+mj-lt"/>
                </a:rPr>
                <a:t>siger, de vil have en </a:t>
              </a:r>
              <a:r>
                <a:rPr lang="da-DK" sz="3200" dirty="0" smtClean="0">
                  <a:solidFill>
                    <a:schemeClr val="bg2"/>
                  </a:solidFill>
                  <a:latin typeface="+mj-lt"/>
                </a:rPr>
                <a:t>revolution</a:t>
              </a:r>
            </a:p>
            <a:p>
              <a:pPr>
                <a:defRPr/>
              </a:pPr>
              <a:r>
                <a:rPr lang="da-DK" sz="2000" dirty="0" smtClean="0">
                  <a:solidFill>
                    <a:schemeClr val="bg2"/>
                  </a:solidFill>
                  <a:latin typeface="+mj-lt"/>
                </a:rPr>
                <a:t>Februar 2016</a:t>
              </a:r>
              <a:r>
                <a:rPr lang="da-DK" sz="3200" dirty="0"/>
                <a:t/>
              </a:r>
              <a:br>
                <a:rPr lang="da-DK" sz="3200" dirty="0"/>
              </a:br>
              <a:endParaRPr lang="da-DK" sz="3200" kern="0" dirty="0" smtClean="0">
                <a:solidFill>
                  <a:sysClr val="window" lastClr="FFFFFF"/>
                </a:solidFill>
                <a:latin typeface="+mj-lt"/>
              </a:endParaRPr>
            </a:p>
          </p:txBody>
        </p:sp>
        <p:sp>
          <p:nvSpPr>
            <p:cNvPr id="32" name="TextBox 31"/>
            <p:cNvSpPr txBox="1"/>
            <p:nvPr/>
          </p:nvSpPr>
          <p:spPr>
            <a:xfrm>
              <a:off x="1897200" y="374400"/>
              <a:ext cx="4107600" cy="147600"/>
            </a:xfrm>
            <a:prstGeom prst="rect">
              <a:avLst/>
            </a:prstGeom>
            <a:noFill/>
          </p:spPr>
          <p:txBody>
            <a:bodyPr wrap="square" lIns="0" tIns="0" rIns="0" bIns="0" rtlCol="0">
              <a:noAutofit/>
            </a:bodyPr>
            <a:lstStyle/>
            <a:p>
              <a:pPr>
                <a:defRPr/>
              </a:pPr>
              <a:r>
                <a:rPr lang="da-DK" sz="1100" kern="0" dirty="0" smtClean="0">
                  <a:solidFill>
                    <a:sysClr val="window" lastClr="FFFFFF"/>
                  </a:solidFill>
                  <a:cs typeface="Arial" pitchFamily="34" charset="0"/>
                </a:rPr>
                <a:t>www.pwc.dk</a:t>
              </a:r>
              <a:endParaRPr lang="da-DK" sz="1100" kern="0" dirty="0">
                <a:solidFill>
                  <a:sysClr val="window" lastClr="FFFFFF"/>
                </a:solidFill>
                <a:cs typeface="Arial" pitchFamily="34" charset="0"/>
              </a:endParaRPr>
            </a:p>
          </p:txBody>
        </p:sp>
      </p:grpSp>
      <p:sp>
        <p:nvSpPr>
          <p:cNvPr id="7" name="TextBox 6"/>
          <p:cNvSpPr txBox="1"/>
          <p:nvPr/>
        </p:nvSpPr>
        <p:spPr>
          <a:xfrm>
            <a:off x="5943600" y="6400800"/>
            <a:ext cx="3276600" cy="304800"/>
          </a:xfrm>
          <a:prstGeom prst="rect">
            <a:avLst/>
          </a:prstGeom>
          <a:noFill/>
        </p:spPr>
        <p:txBody>
          <a:bodyPr wrap="square" lIns="0" tIns="0" rIns="0" bIns="0" rtlCol="0">
            <a:noAutofit/>
          </a:bodyPr>
          <a:lstStyle/>
          <a:p>
            <a:pPr indent="-274320" algn="r">
              <a:spcAft>
                <a:spcPts val="900"/>
              </a:spcAft>
            </a:pPr>
            <a:r>
              <a:rPr lang="da-DK" sz="1600" i="1" dirty="0">
                <a:latin typeface="Georgia" pitchFamily="18" charset="0"/>
              </a:rPr>
              <a:t>Revision. Skat. Rådgivning.</a:t>
            </a:r>
            <a:endParaRPr lang="da-DK" sz="1600" i="1" dirty="0" err="1">
              <a:latin typeface="Georgia" pitchFamily="18" charset="0"/>
            </a:endParaRPr>
          </a:p>
        </p:txBody>
      </p:sp>
    </p:spTree>
    <p:extLst>
      <p:ext uri="{BB962C8B-B14F-4D97-AF65-F5344CB8AC3E}">
        <p14:creationId xmlns:p14="http://schemas.microsoft.com/office/powerpoint/2010/main" val="264190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 presetClass="entr" presetSubtype="0" fill="hold" nodeType="withEffect">
                                  <p:stCondLst>
                                    <p:cond delay="4500"/>
                                  </p:stCondLst>
                                  <p:childTnLst>
                                    <p:set>
                                      <p:cBhvr>
                                        <p:cTn id="9"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Nutidens forbrugere er på udkig efter fællesskaber</a:t>
            </a:r>
          </a:p>
        </p:txBody>
      </p:sp>
      <p:sp>
        <p:nvSpPr>
          <p:cNvPr id="4" name="Slide Number Placeholder 3"/>
          <p:cNvSpPr>
            <a:spLocks noGrp="1"/>
          </p:cNvSpPr>
          <p:nvPr>
            <p:ph type="sldNum" sz="quarter" idx="4"/>
          </p:nvPr>
        </p:nvSpPr>
        <p:spPr/>
        <p:txBody>
          <a:bodyPr/>
          <a:lstStyle/>
          <a:p>
            <a:fld id="{9EBD5762-3BDC-484D-9503-7EA6D5A9A8CE}" type="slidenum">
              <a:rPr lang="da-DK" smtClean="0"/>
              <a:pPr/>
              <a:t>10</a:t>
            </a:fld>
            <a:endParaRPr lang="da-DK" dirty="0"/>
          </a:p>
        </p:txBody>
      </p:sp>
      <p:sp>
        <p:nvSpPr>
          <p:cNvPr id="7" name="TextBox 6"/>
          <p:cNvSpPr txBox="1"/>
          <p:nvPr/>
        </p:nvSpPr>
        <p:spPr>
          <a:xfrm>
            <a:off x="560512" y="1480291"/>
            <a:ext cx="7223307" cy="364533"/>
          </a:xfrm>
          <a:prstGeom prst="rect">
            <a:avLst/>
          </a:prstGeom>
          <a:noFill/>
        </p:spPr>
        <p:txBody>
          <a:bodyPr wrap="square" lIns="0" tIns="0" rIns="0" bIns="0" rtlCol="0">
            <a:noAutofit/>
          </a:bodyPr>
          <a:lstStyle/>
          <a:p>
            <a:pPr indent="-274320">
              <a:spcAft>
                <a:spcPts val="900"/>
              </a:spcAft>
            </a:pPr>
            <a:r>
              <a:rPr lang="da-DK" sz="2000" b="1" i="1" dirty="0" smtClean="0">
                <a:solidFill>
                  <a:schemeClr val="tx2"/>
                </a:solidFill>
                <a:latin typeface="+mj-lt"/>
              </a:rPr>
              <a:t>Fordele ved et loyalitets-/fordelsprogram</a:t>
            </a:r>
          </a:p>
        </p:txBody>
      </p:sp>
      <p:sp>
        <p:nvSpPr>
          <p:cNvPr id="10" name="TextBox 9"/>
          <p:cNvSpPr txBox="1"/>
          <p:nvPr/>
        </p:nvSpPr>
        <p:spPr>
          <a:xfrm>
            <a:off x="704528" y="5351266"/>
            <a:ext cx="6011174" cy="814038"/>
          </a:xfrm>
          <a:prstGeom prst="rect">
            <a:avLst/>
          </a:prstGeom>
          <a:noFill/>
        </p:spPr>
        <p:txBody>
          <a:bodyPr wrap="square" lIns="0" tIns="0" rIns="0" bIns="0" rtlCol="0">
            <a:noAutofit/>
          </a:bodyPr>
          <a:lstStyle/>
          <a:p>
            <a:pPr indent="-274320">
              <a:spcAft>
                <a:spcPts val="900"/>
              </a:spcAft>
            </a:pPr>
            <a:r>
              <a:rPr lang="da-DK" i="1" dirty="0" smtClean="0">
                <a:solidFill>
                  <a:schemeClr val="tx2"/>
                </a:solidFill>
                <a:latin typeface="+mj-lt"/>
              </a:rPr>
              <a:t>Kunne detailhandlere gøre det bedre i forhold til at </a:t>
            </a:r>
            <a:br>
              <a:rPr lang="da-DK" i="1" dirty="0" smtClean="0">
                <a:solidFill>
                  <a:schemeClr val="tx2"/>
                </a:solidFill>
                <a:latin typeface="+mj-lt"/>
              </a:rPr>
            </a:br>
            <a:r>
              <a:rPr lang="da-DK" i="1" dirty="0" smtClean="0">
                <a:solidFill>
                  <a:schemeClr val="tx2"/>
                </a:solidFill>
                <a:latin typeface="+mj-lt"/>
              </a:rPr>
              <a:t>gøre deres loyalitetsprogrammer mere personlige?</a:t>
            </a:r>
          </a:p>
        </p:txBody>
      </p:sp>
      <p:grpSp>
        <p:nvGrpSpPr>
          <p:cNvPr id="17" name="Group 16"/>
          <p:cNvGrpSpPr/>
          <p:nvPr/>
        </p:nvGrpSpPr>
        <p:grpSpPr>
          <a:xfrm>
            <a:off x="633679" y="1916832"/>
            <a:ext cx="2726051" cy="3231342"/>
            <a:chOff x="786789" y="1958953"/>
            <a:chExt cx="2726051" cy="3231342"/>
          </a:xfrm>
        </p:grpSpPr>
        <p:sp>
          <p:nvSpPr>
            <p:cNvPr id="5" name="Rectangle 4"/>
            <p:cNvSpPr/>
            <p:nvPr/>
          </p:nvSpPr>
          <p:spPr bwMode="ltGray">
            <a:xfrm>
              <a:off x="786789" y="1958953"/>
              <a:ext cx="2582035" cy="3198239"/>
            </a:xfrm>
            <a:prstGeom prst="rect">
              <a:avLst/>
            </a:prstGeom>
            <a:solidFill>
              <a:schemeClr val="accent4">
                <a:lumMod val="40000"/>
                <a:lumOff val="60000"/>
                <a:alpha val="10196"/>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err="1" smtClean="0">
                <a:solidFill>
                  <a:schemeClr val="bg1"/>
                </a:solidFill>
                <a:latin typeface="Georgia" pitchFamily="18" charset="0"/>
              </a:endParaRPr>
            </a:p>
          </p:txBody>
        </p:sp>
        <p:sp>
          <p:nvSpPr>
            <p:cNvPr id="9" name="TextBox 8"/>
            <p:cNvSpPr txBox="1"/>
            <p:nvPr/>
          </p:nvSpPr>
          <p:spPr>
            <a:xfrm>
              <a:off x="912128" y="2088614"/>
              <a:ext cx="2600712" cy="756013"/>
            </a:xfrm>
            <a:prstGeom prst="rect">
              <a:avLst/>
            </a:prstGeom>
            <a:noFill/>
          </p:spPr>
          <p:txBody>
            <a:bodyPr wrap="square" lIns="0" tIns="0" rIns="0" bIns="0" rtlCol="0">
              <a:noAutofit/>
            </a:bodyPr>
            <a:lstStyle/>
            <a:p>
              <a:pPr indent="-274320">
                <a:spcAft>
                  <a:spcPts val="900"/>
                </a:spcAft>
              </a:pPr>
              <a:r>
                <a:rPr lang="da-DK" sz="1600" b="1" i="1" dirty="0" smtClean="0">
                  <a:solidFill>
                    <a:schemeClr val="accent2"/>
                  </a:solidFill>
                  <a:latin typeface="Georgia" pitchFamily="18" charset="0"/>
                </a:rPr>
                <a:t>Top tre fordele</a:t>
              </a:r>
            </a:p>
          </p:txBody>
        </p:sp>
        <p:sp>
          <p:nvSpPr>
            <p:cNvPr id="11" name="Freeform 4969"/>
            <p:cNvSpPr>
              <a:spLocks noEditPoints="1"/>
            </p:cNvSpPr>
            <p:nvPr/>
          </p:nvSpPr>
          <p:spPr bwMode="auto">
            <a:xfrm>
              <a:off x="974018" y="2532282"/>
              <a:ext cx="433145" cy="435493"/>
            </a:xfrm>
            <a:custGeom>
              <a:avLst/>
              <a:gdLst>
                <a:gd name="T0" fmla="*/ 374 w 390"/>
                <a:gd name="T1" fmla="*/ 118 h 352"/>
                <a:gd name="T2" fmla="*/ 388 w 390"/>
                <a:gd name="T3" fmla="*/ 174 h 352"/>
                <a:gd name="T4" fmla="*/ 388 w 390"/>
                <a:gd name="T5" fmla="*/ 218 h 352"/>
                <a:gd name="T6" fmla="*/ 370 w 390"/>
                <a:gd name="T7" fmla="*/ 282 h 352"/>
                <a:gd name="T8" fmla="*/ 332 w 390"/>
                <a:gd name="T9" fmla="*/ 336 h 352"/>
                <a:gd name="T10" fmla="*/ 270 w 390"/>
                <a:gd name="T11" fmla="*/ 352 h 352"/>
                <a:gd name="T12" fmla="*/ 292 w 390"/>
                <a:gd name="T13" fmla="*/ 314 h 352"/>
                <a:gd name="T14" fmla="*/ 304 w 390"/>
                <a:gd name="T15" fmla="*/ 268 h 352"/>
                <a:gd name="T16" fmla="*/ 306 w 390"/>
                <a:gd name="T17" fmla="*/ 236 h 352"/>
                <a:gd name="T18" fmla="*/ 300 w 390"/>
                <a:gd name="T19" fmla="*/ 186 h 352"/>
                <a:gd name="T20" fmla="*/ 284 w 390"/>
                <a:gd name="T21" fmla="*/ 144 h 352"/>
                <a:gd name="T22" fmla="*/ 270 w 390"/>
                <a:gd name="T23" fmla="*/ 118 h 352"/>
                <a:gd name="T24" fmla="*/ 266 w 390"/>
                <a:gd name="T25" fmla="*/ 310 h 352"/>
                <a:gd name="T26" fmla="*/ 282 w 390"/>
                <a:gd name="T27" fmla="*/ 254 h 352"/>
                <a:gd name="T28" fmla="*/ 282 w 390"/>
                <a:gd name="T29" fmla="*/ 214 h 352"/>
                <a:gd name="T30" fmla="*/ 264 w 390"/>
                <a:gd name="T31" fmla="*/ 156 h 352"/>
                <a:gd name="T32" fmla="*/ 216 w 390"/>
                <a:gd name="T33" fmla="*/ 146 h 352"/>
                <a:gd name="T34" fmla="*/ 174 w 390"/>
                <a:gd name="T35" fmla="*/ 104 h 352"/>
                <a:gd name="T36" fmla="*/ 150 w 390"/>
                <a:gd name="T37" fmla="*/ 48 h 352"/>
                <a:gd name="T38" fmla="*/ 146 w 390"/>
                <a:gd name="T39" fmla="*/ 22 h 352"/>
                <a:gd name="T40" fmla="*/ 128 w 390"/>
                <a:gd name="T41" fmla="*/ 2 h 352"/>
                <a:gd name="T42" fmla="*/ 116 w 390"/>
                <a:gd name="T43" fmla="*/ 0 h 352"/>
                <a:gd name="T44" fmla="*/ 96 w 390"/>
                <a:gd name="T45" fmla="*/ 10 h 352"/>
                <a:gd name="T46" fmla="*/ 88 w 390"/>
                <a:gd name="T47" fmla="*/ 32 h 352"/>
                <a:gd name="T48" fmla="*/ 96 w 390"/>
                <a:gd name="T49" fmla="*/ 80 h 352"/>
                <a:gd name="T50" fmla="*/ 114 w 390"/>
                <a:gd name="T51" fmla="*/ 124 h 352"/>
                <a:gd name="T52" fmla="*/ 114 w 390"/>
                <a:gd name="T53" fmla="*/ 130 h 352"/>
                <a:gd name="T54" fmla="*/ 102 w 390"/>
                <a:gd name="T55" fmla="*/ 144 h 352"/>
                <a:gd name="T56" fmla="*/ 16 w 390"/>
                <a:gd name="T57" fmla="*/ 146 h 352"/>
                <a:gd name="T58" fmla="*/ 0 w 390"/>
                <a:gd name="T59" fmla="*/ 170 h 352"/>
                <a:gd name="T60" fmla="*/ 8 w 390"/>
                <a:gd name="T61" fmla="*/ 190 h 352"/>
                <a:gd name="T62" fmla="*/ 24 w 390"/>
                <a:gd name="T63" fmla="*/ 198 h 352"/>
                <a:gd name="T64" fmla="*/ 2 w 390"/>
                <a:gd name="T65" fmla="*/ 214 h 352"/>
                <a:gd name="T66" fmla="*/ 2 w 390"/>
                <a:gd name="T67" fmla="*/ 236 h 352"/>
                <a:gd name="T68" fmla="*/ 26 w 390"/>
                <a:gd name="T69" fmla="*/ 252 h 352"/>
                <a:gd name="T70" fmla="*/ 20 w 390"/>
                <a:gd name="T71" fmla="*/ 256 h 352"/>
                <a:gd name="T72" fmla="*/ 6 w 390"/>
                <a:gd name="T73" fmla="*/ 280 h 352"/>
                <a:gd name="T74" fmla="*/ 14 w 390"/>
                <a:gd name="T75" fmla="*/ 298 h 352"/>
                <a:gd name="T76" fmla="*/ 44 w 390"/>
                <a:gd name="T77" fmla="*/ 306 h 352"/>
                <a:gd name="T78" fmla="*/ 34 w 390"/>
                <a:gd name="T79" fmla="*/ 320 h 352"/>
                <a:gd name="T80" fmla="*/ 36 w 390"/>
                <a:gd name="T81" fmla="*/ 334 h 352"/>
                <a:gd name="T82" fmla="*/ 58 w 390"/>
                <a:gd name="T83" fmla="*/ 350 h 352"/>
                <a:gd name="T84" fmla="*/ 144 w 390"/>
                <a:gd name="T85" fmla="*/ 350 h 352"/>
                <a:gd name="T86" fmla="*/ 148 w 390"/>
                <a:gd name="T87" fmla="*/ 350 h 352"/>
                <a:gd name="T88" fmla="*/ 182 w 390"/>
                <a:gd name="T89" fmla="*/ 344 h 352"/>
                <a:gd name="T90" fmla="*/ 212 w 390"/>
                <a:gd name="T91" fmla="*/ 326 h 352"/>
                <a:gd name="T92" fmla="*/ 228 w 390"/>
                <a:gd name="T93" fmla="*/ 3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0" h="352">
                  <a:moveTo>
                    <a:pt x="270" y="118"/>
                  </a:moveTo>
                  <a:lnTo>
                    <a:pt x="374" y="118"/>
                  </a:lnTo>
                  <a:lnTo>
                    <a:pt x="374" y="118"/>
                  </a:lnTo>
                  <a:lnTo>
                    <a:pt x="380" y="136"/>
                  </a:lnTo>
                  <a:lnTo>
                    <a:pt x="386" y="156"/>
                  </a:lnTo>
                  <a:lnTo>
                    <a:pt x="388" y="174"/>
                  </a:lnTo>
                  <a:lnTo>
                    <a:pt x="390" y="194"/>
                  </a:lnTo>
                  <a:lnTo>
                    <a:pt x="390" y="194"/>
                  </a:lnTo>
                  <a:lnTo>
                    <a:pt x="388" y="218"/>
                  </a:lnTo>
                  <a:lnTo>
                    <a:pt x="384" y="240"/>
                  </a:lnTo>
                  <a:lnTo>
                    <a:pt x="378" y="262"/>
                  </a:lnTo>
                  <a:lnTo>
                    <a:pt x="370" y="282"/>
                  </a:lnTo>
                  <a:lnTo>
                    <a:pt x="358" y="302"/>
                  </a:lnTo>
                  <a:lnTo>
                    <a:pt x="346" y="320"/>
                  </a:lnTo>
                  <a:lnTo>
                    <a:pt x="332" y="336"/>
                  </a:lnTo>
                  <a:lnTo>
                    <a:pt x="316" y="352"/>
                  </a:lnTo>
                  <a:lnTo>
                    <a:pt x="270" y="352"/>
                  </a:lnTo>
                  <a:lnTo>
                    <a:pt x="270" y="352"/>
                  </a:lnTo>
                  <a:lnTo>
                    <a:pt x="278" y="340"/>
                  </a:lnTo>
                  <a:lnTo>
                    <a:pt x="284" y="326"/>
                  </a:lnTo>
                  <a:lnTo>
                    <a:pt x="292" y="314"/>
                  </a:lnTo>
                  <a:lnTo>
                    <a:pt x="296" y="298"/>
                  </a:lnTo>
                  <a:lnTo>
                    <a:pt x="300" y="284"/>
                  </a:lnTo>
                  <a:lnTo>
                    <a:pt x="304" y="268"/>
                  </a:lnTo>
                  <a:lnTo>
                    <a:pt x="306" y="252"/>
                  </a:lnTo>
                  <a:lnTo>
                    <a:pt x="306" y="236"/>
                  </a:lnTo>
                  <a:lnTo>
                    <a:pt x="306" y="236"/>
                  </a:lnTo>
                  <a:lnTo>
                    <a:pt x="306" y="218"/>
                  </a:lnTo>
                  <a:lnTo>
                    <a:pt x="304" y="202"/>
                  </a:lnTo>
                  <a:lnTo>
                    <a:pt x="300" y="186"/>
                  </a:lnTo>
                  <a:lnTo>
                    <a:pt x="296" y="172"/>
                  </a:lnTo>
                  <a:lnTo>
                    <a:pt x="292" y="158"/>
                  </a:lnTo>
                  <a:lnTo>
                    <a:pt x="284" y="144"/>
                  </a:lnTo>
                  <a:lnTo>
                    <a:pt x="278" y="130"/>
                  </a:lnTo>
                  <a:lnTo>
                    <a:pt x="270" y="118"/>
                  </a:lnTo>
                  <a:lnTo>
                    <a:pt x="270" y="118"/>
                  </a:lnTo>
                  <a:close/>
                  <a:moveTo>
                    <a:pt x="228" y="310"/>
                  </a:moveTo>
                  <a:lnTo>
                    <a:pt x="266" y="310"/>
                  </a:lnTo>
                  <a:lnTo>
                    <a:pt x="266" y="310"/>
                  </a:lnTo>
                  <a:lnTo>
                    <a:pt x="274" y="292"/>
                  </a:lnTo>
                  <a:lnTo>
                    <a:pt x="278" y="274"/>
                  </a:lnTo>
                  <a:lnTo>
                    <a:pt x="282" y="254"/>
                  </a:lnTo>
                  <a:lnTo>
                    <a:pt x="282" y="236"/>
                  </a:lnTo>
                  <a:lnTo>
                    <a:pt x="282" y="236"/>
                  </a:lnTo>
                  <a:lnTo>
                    <a:pt x="282" y="214"/>
                  </a:lnTo>
                  <a:lnTo>
                    <a:pt x="278" y="194"/>
                  </a:lnTo>
                  <a:lnTo>
                    <a:pt x="272" y="174"/>
                  </a:lnTo>
                  <a:lnTo>
                    <a:pt x="264" y="156"/>
                  </a:lnTo>
                  <a:lnTo>
                    <a:pt x="236" y="156"/>
                  </a:lnTo>
                  <a:lnTo>
                    <a:pt x="236" y="156"/>
                  </a:lnTo>
                  <a:lnTo>
                    <a:pt x="216" y="146"/>
                  </a:lnTo>
                  <a:lnTo>
                    <a:pt x="200" y="134"/>
                  </a:lnTo>
                  <a:lnTo>
                    <a:pt x="186" y="120"/>
                  </a:lnTo>
                  <a:lnTo>
                    <a:pt x="174" y="104"/>
                  </a:lnTo>
                  <a:lnTo>
                    <a:pt x="164" y="88"/>
                  </a:lnTo>
                  <a:lnTo>
                    <a:pt x="156" y="68"/>
                  </a:lnTo>
                  <a:lnTo>
                    <a:pt x="150" y="48"/>
                  </a:lnTo>
                  <a:lnTo>
                    <a:pt x="148" y="28"/>
                  </a:lnTo>
                  <a:lnTo>
                    <a:pt x="148" y="28"/>
                  </a:lnTo>
                  <a:lnTo>
                    <a:pt x="146" y="22"/>
                  </a:lnTo>
                  <a:lnTo>
                    <a:pt x="144" y="16"/>
                  </a:lnTo>
                  <a:lnTo>
                    <a:pt x="138" y="8"/>
                  </a:lnTo>
                  <a:lnTo>
                    <a:pt x="128" y="2"/>
                  </a:lnTo>
                  <a:lnTo>
                    <a:pt x="122" y="0"/>
                  </a:lnTo>
                  <a:lnTo>
                    <a:pt x="116" y="0"/>
                  </a:lnTo>
                  <a:lnTo>
                    <a:pt x="116" y="0"/>
                  </a:lnTo>
                  <a:lnTo>
                    <a:pt x="110" y="0"/>
                  </a:lnTo>
                  <a:lnTo>
                    <a:pt x="104" y="2"/>
                  </a:lnTo>
                  <a:lnTo>
                    <a:pt x="96" y="10"/>
                  </a:lnTo>
                  <a:lnTo>
                    <a:pt x="90" y="20"/>
                  </a:lnTo>
                  <a:lnTo>
                    <a:pt x="88" y="24"/>
                  </a:lnTo>
                  <a:lnTo>
                    <a:pt x="88" y="32"/>
                  </a:lnTo>
                  <a:lnTo>
                    <a:pt x="88" y="32"/>
                  </a:lnTo>
                  <a:lnTo>
                    <a:pt x="90" y="56"/>
                  </a:lnTo>
                  <a:lnTo>
                    <a:pt x="96" y="80"/>
                  </a:lnTo>
                  <a:lnTo>
                    <a:pt x="104" y="102"/>
                  </a:lnTo>
                  <a:lnTo>
                    <a:pt x="114" y="124"/>
                  </a:lnTo>
                  <a:lnTo>
                    <a:pt x="114" y="124"/>
                  </a:lnTo>
                  <a:lnTo>
                    <a:pt x="114" y="124"/>
                  </a:lnTo>
                  <a:lnTo>
                    <a:pt x="114" y="124"/>
                  </a:lnTo>
                  <a:lnTo>
                    <a:pt x="114" y="130"/>
                  </a:lnTo>
                  <a:lnTo>
                    <a:pt x="112" y="136"/>
                  </a:lnTo>
                  <a:lnTo>
                    <a:pt x="108" y="140"/>
                  </a:lnTo>
                  <a:lnTo>
                    <a:pt x="102" y="144"/>
                  </a:lnTo>
                  <a:lnTo>
                    <a:pt x="28" y="144"/>
                  </a:lnTo>
                  <a:lnTo>
                    <a:pt x="28" y="144"/>
                  </a:lnTo>
                  <a:lnTo>
                    <a:pt x="16" y="146"/>
                  </a:lnTo>
                  <a:lnTo>
                    <a:pt x="8" y="152"/>
                  </a:lnTo>
                  <a:lnTo>
                    <a:pt x="2" y="160"/>
                  </a:lnTo>
                  <a:lnTo>
                    <a:pt x="0" y="170"/>
                  </a:lnTo>
                  <a:lnTo>
                    <a:pt x="0" y="170"/>
                  </a:lnTo>
                  <a:lnTo>
                    <a:pt x="2" y="180"/>
                  </a:lnTo>
                  <a:lnTo>
                    <a:pt x="8" y="190"/>
                  </a:lnTo>
                  <a:lnTo>
                    <a:pt x="16" y="194"/>
                  </a:lnTo>
                  <a:lnTo>
                    <a:pt x="24" y="198"/>
                  </a:lnTo>
                  <a:lnTo>
                    <a:pt x="24" y="198"/>
                  </a:lnTo>
                  <a:lnTo>
                    <a:pt x="14" y="200"/>
                  </a:lnTo>
                  <a:lnTo>
                    <a:pt x="6" y="206"/>
                  </a:lnTo>
                  <a:lnTo>
                    <a:pt x="2" y="214"/>
                  </a:lnTo>
                  <a:lnTo>
                    <a:pt x="0" y="224"/>
                  </a:lnTo>
                  <a:lnTo>
                    <a:pt x="0" y="224"/>
                  </a:lnTo>
                  <a:lnTo>
                    <a:pt x="2" y="236"/>
                  </a:lnTo>
                  <a:lnTo>
                    <a:pt x="8" y="244"/>
                  </a:lnTo>
                  <a:lnTo>
                    <a:pt x="16" y="250"/>
                  </a:lnTo>
                  <a:lnTo>
                    <a:pt x="26" y="252"/>
                  </a:lnTo>
                  <a:lnTo>
                    <a:pt x="28" y="252"/>
                  </a:lnTo>
                  <a:lnTo>
                    <a:pt x="28" y="252"/>
                  </a:lnTo>
                  <a:lnTo>
                    <a:pt x="20" y="256"/>
                  </a:lnTo>
                  <a:lnTo>
                    <a:pt x="12" y="262"/>
                  </a:lnTo>
                  <a:lnTo>
                    <a:pt x="8" y="270"/>
                  </a:lnTo>
                  <a:lnTo>
                    <a:pt x="6" y="280"/>
                  </a:lnTo>
                  <a:lnTo>
                    <a:pt x="6" y="280"/>
                  </a:lnTo>
                  <a:lnTo>
                    <a:pt x="8" y="290"/>
                  </a:lnTo>
                  <a:lnTo>
                    <a:pt x="14" y="298"/>
                  </a:lnTo>
                  <a:lnTo>
                    <a:pt x="22" y="304"/>
                  </a:lnTo>
                  <a:lnTo>
                    <a:pt x="32" y="306"/>
                  </a:lnTo>
                  <a:lnTo>
                    <a:pt x="44" y="306"/>
                  </a:lnTo>
                  <a:lnTo>
                    <a:pt x="44" y="306"/>
                  </a:lnTo>
                  <a:lnTo>
                    <a:pt x="36" y="314"/>
                  </a:lnTo>
                  <a:lnTo>
                    <a:pt x="34" y="320"/>
                  </a:lnTo>
                  <a:lnTo>
                    <a:pt x="34" y="326"/>
                  </a:lnTo>
                  <a:lnTo>
                    <a:pt x="34" y="326"/>
                  </a:lnTo>
                  <a:lnTo>
                    <a:pt x="36" y="334"/>
                  </a:lnTo>
                  <a:lnTo>
                    <a:pt x="42" y="342"/>
                  </a:lnTo>
                  <a:lnTo>
                    <a:pt x="48" y="348"/>
                  </a:lnTo>
                  <a:lnTo>
                    <a:pt x="58" y="350"/>
                  </a:lnTo>
                  <a:lnTo>
                    <a:pt x="142" y="350"/>
                  </a:lnTo>
                  <a:lnTo>
                    <a:pt x="142" y="350"/>
                  </a:lnTo>
                  <a:lnTo>
                    <a:pt x="144" y="350"/>
                  </a:lnTo>
                  <a:lnTo>
                    <a:pt x="144" y="350"/>
                  </a:lnTo>
                  <a:lnTo>
                    <a:pt x="148" y="350"/>
                  </a:lnTo>
                  <a:lnTo>
                    <a:pt x="148" y="350"/>
                  </a:lnTo>
                  <a:lnTo>
                    <a:pt x="160" y="348"/>
                  </a:lnTo>
                  <a:lnTo>
                    <a:pt x="172" y="346"/>
                  </a:lnTo>
                  <a:lnTo>
                    <a:pt x="182" y="344"/>
                  </a:lnTo>
                  <a:lnTo>
                    <a:pt x="194" y="338"/>
                  </a:lnTo>
                  <a:lnTo>
                    <a:pt x="204" y="332"/>
                  </a:lnTo>
                  <a:lnTo>
                    <a:pt x="212" y="326"/>
                  </a:lnTo>
                  <a:lnTo>
                    <a:pt x="220" y="318"/>
                  </a:lnTo>
                  <a:lnTo>
                    <a:pt x="228" y="310"/>
                  </a:lnTo>
                  <a:lnTo>
                    <a:pt x="228" y="310"/>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da-DK" dirty="0"/>
            </a:p>
          </p:txBody>
        </p:sp>
        <p:sp>
          <p:nvSpPr>
            <p:cNvPr id="12" name="TextBox 11"/>
            <p:cNvSpPr txBox="1"/>
            <p:nvPr/>
          </p:nvSpPr>
          <p:spPr>
            <a:xfrm>
              <a:off x="1563215" y="2482608"/>
              <a:ext cx="1886711" cy="825191"/>
            </a:xfrm>
            <a:prstGeom prst="rect">
              <a:avLst/>
            </a:prstGeom>
            <a:noFill/>
          </p:spPr>
          <p:txBody>
            <a:bodyPr wrap="square" lIns="0" tIns="0" rIns="0" bIns="0" rtlCol="0">
              <a:noAutofit/>
            </a:bodyPr>
            <a:lstStyle/>
            <a:p>
              <a:pPr indent="-274320">
                <a:spcAft>
                  <a:spcPts val="900"/>
                </a:spcAft>
              </a:pPr>
              <a:r>
                <a:rPr lang="da-DK" sz="1400" b="1" i="1" dirty="0" smtClean="0">
                  <a:solidFill>
                    <a:schemeClr val="accent1">
                      <a:lumMod val="75000"/>
                    </a:schemeClr>
                  </a:solidFill>
                  <a:latin typeface="Georgia" pitchFamily="18" charset="0"/>
                </a:rPr>
                <a:t>70 % (DK 2 %) </a:t>
              </a:r>
              <a:r>
                <a:rPr lang="da-DK" sz="1200" dirty="0" smtClean="0">
                  <a:latin typeface="Georgia" pitchFamily="18" charset="0"/>
                </a:rPr>
                <a:t>rabatter/tilbud kun </a:t>
              </a:r>
              <a:br>
                <a:rPr lang="da-DK" sz="1200" dirty="0" smtClean="0">
                  <a:latin typeface="Georgia" pitchFamily="18" charset="0"/>
                </a:rPr>
              </a:br>
              <a:r>
                <a:rPr lang="da-DK" sz="1200" dirty="0" smtClean="0">
                  <a:latin typeface="Georgia" pitchFamily="18" charset="0"/>
                </a:rPr>
                <a:t>for medlemmer</a:t>
              </a:r>
            </a:p>
          </p:txBody>
        </p:sp>
        <p:sp>
          <p:nvSpPr>
            <p:cNvPr id="13" name="Freeform 4916"/>
            <p:cNvSpPr>
              <a:spLocks noEditPoints="1"/>
            </p:cNvSpPr>
            <p:nvPr/>
          </p:nvSpPr>
          <p:spPr bwMode="auto">
            <a:xfrm>
              <a:off x="970672" y="3382938"/>
              <a:ext cx="423416" cy="498194"/>
            </a:xfrm>
            <a:custGeom>
              <a:avLst/>
              <a:gdLst>
                <a:gd name="T0" fmla="*/ 142 w 284"/>
                <a:gd name="T1" fmla="*/ 204 h 338"/>
                <a:gd name="T2" fmla="*/ 116 w 284"/>
                <a:gd name="T3" fmla="*/ 208 h 338"/>
                <a:gd name="T4" fmla="*/ 94 w 284"/>
                <a:gd name="T5" fmla="*/ 222 h 338"/>
                <a:gd name="T6" fmla="*/ 80 w 284"/>
                <a:gd name="T7" fmla="*/ 244 h 338"/>
                <a:gd name="T8" fmla="*/ 74 w 284"/>
                <a:gd name="T9" fmla="*/ 270 h 338"/>
                <a:gd name="T10" fmla="*/ 76 w 284"/>
                <a:gd name="T11" fmla="*/ 284 h 338"/>
                <a:gd name="T12" fmla="*/ 86 w 284"/>
                <a:gd name="T13" fmla="*/ 308 h 338"/>
                <a:gd name="T14" fmla="*/ 104 w 284"/>
                <a:gd name="T15" fmla="*/ 326 h 338"/>
                <a:gd name="T16" fmla="*/ 128 w 284"/>
                <a:gd name="T17" fmla="*/ 336 h 338"/>
                <a:gd name="T18" fmla="*/ 142 w 284"/>
                <a:gd name="T19" fmla="*/ 338 h 338"/>
                <a:gd name="T20" fmla="*/ 168 w 284"/>
                <a:gd name="T21" fmla="*/ 332 h 338"/>
                <a:gd name="T22" fmla="*/ 190 w 284"/>
                <a:gd name="T23" fmla="*/ 318 h 338"/>
                <a:gd name="T24" fmla="*/ 204 w 284"/>
                <a:gd name="T25" fmla="*/ 296 h 338"/>
                <a:gd name="T26" fmla="*/ 210 w 284"/>
                <a:gd name="T27" fmla="*/ 270 h 338"/>
                <a:gd name="T28" fmla="*/ 208 w 284"/>
                <a:gd name="T29" fmla="*/ 256 h 338"/>
                <a:gd name="T30" fmla="*/ 198 w 284"/>
                <a:gd name="T31" fmla="*/ 232 h 338"/>
                <a:gd name="T32" fmla="*/ 180 w 284"/>
                <a:gd name="T33" fmla="*/ 214 h 338"/>
                <a:gd name="T34" fmla="*/ 156 w 284"/>
                <a:gd name="T35" fmla="*/ 204 h 338"/>
                <a:gd name="T36" fmla="*/ 142 w 284"/>
                <a:gd name="T37" fmla="*/ 204 h 338"/>
                <a:gd name="T38" fmla="*/ 142 w 284"/>
                <a:gd name="T39" fmla="*/ 322 h 338"/>
                <a:gd name="T40" fmla="*/ 122 w 284"/>
                <a:gd name="T41" fmla="*/ 318 h 338"/>
                <a:gd name="T42" fmla="*/ 106 w 284"/>
                <a:gd name="T43" fmla="*/ 306 h 338"/>
                <a:gd name="T44" fmla="*/ 94 w 284"/>
                <a:gd name="T45" fmla="*/ 290 h 338"/>
                <a:gd name="T46" fmla="*/ 90 w 284"/>
                <a:gd name="T47" fmla="*/ 270 h 338"/>
                <a:gd name="T48" fmla="*/ 92 w 284"/>
                <a:gd name="T49" fmla="*/ 268 h 338"/>
                <a:gd name="T50" fmla="*/ 96 w 284"/>
                <a:gd name="T51" fmla="*/ 264 h 338"/>
                <a:gd name="T52" fmla="*/ 98 w 284"/>
                <a:gd name="T53" fmla="*/ 262 h 338"/>
                <a:gd name="T54" fmla="*/ 104 w 284"/>
                <a:gd name="T55" fmla="*/ 264 h 338"/>
                <a:gd name="T56" fmla="*/ 106 w 284"/>
                <a:gd name="T57" fmla="*/ 270 h 338"/>
                <a:gd name="T58" fmla="*/ 108 w 284"/>
                <a:gd name="T59" fmla="*/ 278 h 338"/>
                <a:gd name="T60" fmla="*/ 112 w 284"/>
                <a:gd name="T61" fmla="*/ 290 h 338"/>
                <a:gd name="T62" fmla="*/ 122 w 284"/>
                <a:gd name="T63" fmla="*/ 300 h 338"/>
                <a:gd name="T64" fmla="*/ 134 w 284"/>
                <a:gd name="T65" fmla="*/ 306 h 338"/>
                <a:gd name="T66" fmla="*/ 142 w 284"/>
                <a:gd name="T67" fmla="*/ 306 h 338"/>
                <a:gd name="T68" fmla="*/ 148 w 284"/>
                <a:gd name="T69" fmla="*/ 308 h 338"/>
                <a:gd name="T70" fmla="*/ 150 w 284"/>
                <a:gd name="T71" fmla="*/ 314 h 338"/>
                <a:gd name="T72" fmla="*/ 150 w 284"/>
                <a:gd name="T73" fmla="*/ 318 h 338"/>
                <a:gd name="T74" fmla="*/ 146 w 284"/>
                <a:gd name="T75" fmla="*/ 322 h 338"/>
                <a:gd name="T76" fmla="*/ 142 w 284"/>
                <a:gd name="T77" fmla="*/ 322 h 338"/>
                <a:gd name="T78" fmla="*/ 206 w 284"/>
                <a:gd name="T79" fmla="*/ 0 h 338"/>
                <a:gd name="T80" fmla="*/ 198 w 284"/>
                <a:gd name="T81" fmla="*/ 204 h 338"/>
                <a:gd name="T82" fmla="*/ 196 w 284"/>
                <a:gd name="T83" fmla="*/ 202 h 338"/>
                <a:gd name="T84" fmla="*/ 170 w 284"/>
                <a:gd name="T85" fmla="*/ 188 h 338"/>
                <a:gd name="T86" fmla="*/ 142 w 284"/>
                <a:gd name="T87" fmla="*/ 184 h 338"/>
                <a:gd name="T88" fmla="*/ 128 w 284"/>
                <a:gd name="T89" fmla="*/ 184 h 338"/>
                <a:gd name="T90" fmla="*/ 110 w 284"/>
                <a:gd name="T91" fmla="*/ 142 h 338"/>
                <a:gd name="T92" fmla="*/ 78 w 284"/>
                <a:gd name="T93" fmla="*/ 0 h 338"/>
                <a:gd name="T94" fmla="*/ 110 w 284"/>
                <a:gd name="T95" fmla="*/ 142 h 338"/>
                <a:gd name="T96" fmla="*/ 0 w 284"/>
                <a:gd name="T97" fmla="*/ 0 h 338"/>
                <a:gd name="T98" fmla="*/ 100 w 284"/>
                <a:gd name="T99" fmla="*/ 16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4" h="338">
                  <a:moveTo>
                    <a:pt x="142" y="204"/>
                  </a:moveTo>
                  <a:lnTo>
                    <a:pt x="142" y="204"/>
                  </a:lnTo>
                  <a:lnTo>
                    <a:pt x="128" y="204"/>
                  </a:lnTo>
                  <a:lnTo>
                    <a:pt x="116" y="208"/>
                  </a:lnTo>
                  <a:lnTo>
                    <a:pt x="104" y="214"/>
                  </a:lnTo>
                  <a:lnTo>
                    <a:pt x="94" y="222"/>
                  </a:lnTo>
                  <a:lnTo>
                    <a:pt x="86" y="232"/>
                  </a:lnTo>
                  <a:lnTo>
                    <a:pt x="80" y="244"/>
                  </a:lnTo>
                  <a:lnTo>
                    <a:pt x="76" y="256"/>
                  </a:lnTo>
                  <a:lnTo>
                    <a:pt x="74" y="270"/>
                  </a:lnTo>
                  <a:lnTo>
                    <a:pt x="74" y="270"/>
                  </a:lnTo>
                  <a:lnTo>
                    <a:pt x="76" y="284"/>
                  </a:lnTo>
                  <a:lnTo>
                    <a:pt x="80" y="296"/>
                  </a:lnTo>
                  <a:lnTo>
                    <a:pt x="86" y="308"/>
                  </a:lnTo>
                  <a:lnTo>
                    <a:pt x="94" y="318"/>
                  </a:lnTo>
                  <a:lnTo>
                    <a:pt x="104" y="326"/>
                  </a:lnTo>
                  <a:lnTo>
                    <a:pt x="116" y="332"/>
                  </a:lnTo>
                  <a:lnTo>
                    <a:pt x="128" y="336"/>
                  </a:lnTo>
                  <a:lnTo>
                    <a:pt x="142" y="338"/>
                  </a:lnTo>
                  <a:lnTo>
                    <a:pt x="142" y="338"/>
                  </a:lnTo>
                  <a:lnTo>
                    <a:pt x="156" y="336"/>
                  </a:lnTo>
                  <a:lnTo>
                    <a:pt x="168" y="332"/>
                  </a:lnTo>
                  <a:lnTo>
                    <a:pt x="180" y="326"/>
                  </a:lnTo>
                  <a:lnTo>
                    <a:pt x="190" y="318"/>
                  </a:lnTo>
                  <a:lnTo>
                    <a:pt x="198" y="308"/>
                  </a:lnTo>
                  <a:lnTo>
                    <a:pt x="204" y="296"/>
                  </a:lnTo>
                  <a:lnTo>
                    <a:pt x="208" y="284"/>
                  </a:lnTo>
                  <a:lnTo>
                    <a:pt x="210" y="270"/>
                  </a:lnTo>
                  <a:lnTo>
                    <a:pt x="210" y="270"/>
                  </a:lnTo>
                  <a:lnTo>
                    <a:pt x="208" y="256"/>
                  </a:lnTo>
                  <a:lnTo>
                    <a:pt x="204" y="244"/>
                  </a:lnTo>
                  <a:lnTo>
                    <a:pt x="198" y="232"/>
                  </a:lnTo>
                  <a:lnTo>
                    <a:pt x="190" y="222"/>
                  </a:lnTo>
                  <a:lnTo>
                    <a:pt x="180" y="214"/>
                  </a:lnTo>
                  <a:lnTo>
                    <a:pt x="168" y="208"/>
                  </a:lnTo>
                  <a:lnTo>
                    <a:pt x="156" y="204"/>
                  </a:lnTo>
                  <a:lnTo>
                    <a:pt x="142" y="204"/>
                  </a:lnTo>
                  <a:lnTo>
                    <a:pt x="142" y="204"/>
                  </a:lnTo>
                  <a:close/>
                  <a:moveTo>
                    <a:pt x="142" y="322"/>
                  </a:moveTo>
                  <a:lnTo>
                    <a:pt x="142" y="322"/>
                  </a:lnTo>
                  <a:lnTo>
                    <a:pt x="132" y="320"/>
                  </a:lnTo>
                  <a:lnTo>
                    <a:pt x="122" y="318"/>
                  </a:lnTo>
                  <a:lnTo>
                    <a:pt x="114" y="314"/>
                  </a:lnTo>
                  <a:lnTo>
                    <a:pt x="106" y="306"/>
                  </a:lnTo>
                  <a:lnTo>
                    <a:pt x="100" y="300"/>
                  </a:lnTo>
                  <a:lnTo>
                    <a:pt x="94" y="290"/>
                  </a:lnTo>
                  <a:lnTo>
                    <a:pt x="92" y="280"/>
                  </a:lnTo>
                  <a:lnTo>
                    <a:pt x="90" y="270"/>
                  </a:lnTo>
                  <a:lnTo>
                    <a:pt x="90" y="270"/>
                  </a:lnTo>
                  <a:lnTo>
                    <a:pt x="92" y="268"/>
                  </a:lnTo>
                  <a:lnTo>
                    <a:pt x="94" y="264"/>
                  </a:lnTo>
                  <a:lnTo>
                    <a:pt x="96" y="264"/>
                  </a:lnTo>
                  <a:lnTo>
                    <a:pt x="98" y="262"/>
                  </a:lnTo>
                  <a:lnTo>
                    <a:pt x="98" y="262"/>
                  </a:lnTo>
                  <a:lnTo>
                    <a:pt x="102" y="264"/>
                  </a:lnTo>
                  <a:lnTo>
                    <a:pt x="104" y="264"/>
                  </a:lnTo>
                  <a:lnTo>
                    <a:pt x="106" y="268"/>
                  </a:lnTo>
                  <a:lnTo>
                    <a:pt x="106" y="270"/>
                  </a:lnTo>
                  <a:lnTo>
                    <a:pt x="106" y="270"/>
                  </a:lnTo>
                  <a:lnTo>
                    <a:pt x="108" y="278"/>
                  </a:lnTo>
                  <a:lnTo>
                    <a:pt x="110" y="284"/>
                  </a:lnTo>
                  <a:lnTo>
                    <a:pt x="112" y="290"/>
                  </a:lnTo>
                  <a:lnTo>
                    <a:pt x="118" y="296"/>
                  </a:lnTo>
                  <a:lnTo>
                    <a:pt x="122" y="300"/>
                  </a:lnTo>
                  <a:lnTo>
                    <a:pt x="128" y="304"/>
                  </a:lnTo>
                  <a:lnTo>
                    <a:pt x="134" y="306"/>
                  </a:lnTo>
                  <a:lnTo>
                    <a:pt x="142" y="306"/>
                  </a:lnTo>
                  <a:lnTo>
                    <a:pt x="142" y="306"/>
                  </a:lnTo>
                  <a:lnTo>
                    <a:pt x="146" y="306"/>
                  </a:lnTo>
                  <a:lnTo>
                    <a:pt x="148" y="308"/>
                  </a:lnTo>
                  <a:lnTo>
                    <a:pt x="150" y="310"/>
                  </a:lnTo>
                  <a:lnTo>
                    <a:pt x="150" y="314"/>
                  </a:lnTo>
                  <a:lnTo>
                    <a:pt x="150" y="314"/>
                  </a:lnTo>
                  <a:lnTo>
                    <a:pt x="150" y="318"/>
                  </a:lnTo>
                  <a:lnTo>
                    <a:pt x="148" y="320"/>
                  </a:lnTo>
                  <a:lnTo>
                    <a:pt x="146" y="322"/>
                  </a:lnTo>
                  <a:lnTo>
                    <a:pt x="142" y="322"/>
                  </a:lnTo>
                  <a:lnTo>
                    <a:pt x="142" y="322"/>
                  </a:lnTo>
                  <a:close/>
                  <a:moveTo>
                    <a:pt x="128" y="184"/>
                  </a:moveTo>
                  <a:lnTo>
                    <a:pt x="206" y="0"/>
                  </a:lnTo>
                  <a:lnTo>
                    <a:pt x="284" y="0"/>
                  </a:lnTo>
                  <a:lnTo>
                    <a:pt x="198" y="204"/>
                  </a:lnTo>
                  <a:lnTo>
                    <a:pt x="196" y="202"/>
                  </a:lnTo>
                  <a:lnTo>
                    <a:pt x="196" y="202"/>
                  </a:lnTo>
                  <a:lnTo>
                    <a:pt x="184" y="194"/>
                  </a:lnTo>
                  <a:lnTo>
                    <a:pt x="170" y="188"/>
                  </a:lnTo>
                  <a:lnTo>
                    <a:pt x="156" y="184"/>
                  </a:lnTo>
                  <a:lnTo>
                    <a:pt x="142" y="184"/>
                  </a:lnTo>
                  <a:lnTo>
                    <a:pt x="142" y="184"/>
                  </a:lnTo>
                  <a:lnTo>
                    <a:pt x="128" y="184"/>
                  </a:lnTo>
                  <a:lnTo>
                    <a:pt x="128" y="184"/>
                  </a:lnTo>
                  <a:close/>
                  <a:moveTo>
                    <a:pt x="110" y="142"/>
                  </a:moveTo>
                  <a:lnTo>
                    <a:pt x="50" y="0"/>
                  </a:lnTo>
                  <a:lnTo>
                    <a:pt x="78" y="0"/>
                  </a:lnTo>
                  <a:lnTo>
                    <a:pt x="124" y="110"/>
                  </a:lnTo>
                  <a:lnTo>
                    <a:pt x="110" y="142"/>
                  </a:lnTo>
                  <a:close/>
                  <a:moveTo>
                    <a:pt x="86" y="202"/>
                  </a:moveTo>
                  <a:lnTo>
                    <a:pt x="0" y="0"/>
                  </a:lnTo>
                  <a:lnTo>
                    <a:pt x="28" y="0"/>
                  </a:lnTo>
                  <a:lnTo>
                    <a:pt x="100" y="168"/>
                  </a:lnTo>
                  <a:lnTo>
                    <a:pt x="86" y="202"/>
                  </a:ln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da-DK" dirty="0"/>
            </a:p>
          </p:txBody>
        </p:sp>
        <p:sp>
          <p:nvSpPr>
            <p:cNvPr id="14" name="TextBox 13"/>
            <p:cNvSpPr txBox="1"/>
            <p:nvPr/>
          </p:nvSpPr>
          <p:spPr>
            <a:xfrm>
              <a:off x="1563215" y="3395897"/>
              <a:ext cx="1886711" cy="825191"/>
            </a:xfrm>
            <a:prstGeom prst="rect">
              <a:avLst/>
            </a:prstGeom>
            <a:noFill/>
          </p:spPr>
          <p:txBody>
            <a:bodyPr wrap="square" lIns="0" tIns="0" rIns="0" bIns="0" rtlCol="0">
              <a:noAutofit/>
            </a:bodyPr>
            <a:lstStyle/>
            <a:p>
              <a:pPr indent="-274320">
                <a:spcAft>
                  <a:spcPts val="900"/>
                </a:spcAft>
              </a:pPr>
              <a:r>
                <a:rPr lang="da-DK" sz="1400" b="1" i="1" dirty="0" smtClean="0">
                  <a:solidFill>
                    <a:schemeClr val="accent4">
                      <a:lumMod val="75000"/>
                    </a:schemeClr>
                  </a:solidFill>
                  <a:latin typeface="Georgia" pitchFamily="18" charset="0"/>
                </a:rPr>
                <a:t>61 % (DK 60 %) </a:t>
              </a:r>
              <a:r>
                <a:rPr lang="da-DK" sz="1200" b="1" dirty="0" smtClean="0">
                  <a:solidFill>
                    <a:schemeClr val="accent4"/>
                  </a:solidFill>
                  <a:latin typeface="Georgia" pitchFamily="18" charset="0"/>
                </a:rPr>
                <a:t/>
              </a:r>
              <a:br>
                <a:rPr lang="da-DK" sz="1200" b="1" dirty="0" smtClean="0">
                  <a:solidFill>
                    <a:schemeClr val="accent4"/>
                  </a:solidFill>
                  <a:latin typeface="Georgia" pitchFamily="18" charset="0"/>
                </a:rPr>
              </a:br>
              <a:r>
                <a:rPr lang="da-DK" sz="1200" dirty="0" smtClean="0">
                  <a:latin typeface="Georgia" pitchFamily="18" charset="0"/>
                </a:rPr>
                <a:t>optjening af point</a:t>
              </a:r>
            </a:p>
          </p:txBody>
        </p:sp>
        <p:sp>
          <p:nvSpPr>
            <p:cNvPr id="15" name="TextBox 14"/>
            <p:cNvSpPr txBox="1"/>
            <p:nvPr/>
          </p:nvSpPr>
          <p:spPr>
            <a:xfrm>
              <a:off x="1563215" y="4365104"/>
              <a:ext cx="1886711" cy="825191"/>
            </a:xfrm>
            <a:prstGeom prst="rect">
              <a:avLst/>
            </a:prstGeom>
            <a:noFill/>
          </p:spPr>
          <p:txBody>
            <a:bodyPr wrap="square" lIns="0" tIns="0" rIns="0" bIns="0" rtlCol="0">
              <a:noAutofit/>
            </a:bodyPr>
            <a:lstStyle/>
            <a:p>
              <a:pPr indent="-274320">
                <a:spcAft>
                  <a:spcPts val="900"/>
                </a:spcAft>
              </a:pPr>
              <a:r>
                <a:rPr lang="da-DK" sz="1400" b="1" i="1" dirty="0" smtClean="0">
                  <a:solidFill>
                    <a:schemeClr val="accent2">
                      <a:lumMod val="60000"/>
                      <a:lumOff val="40000"/>
                    </a:schemeClr>
                  </a:solidFill>
                  <a:latin typeface="Georgia" pitchFamily="18" charset="0"/>
                </a:rPr>
                <a:t>58 % (DK 53 %)  </a:t>
              </a:r>
              <a:r>
                <a:rPr lang="da-DK" sz="1200" dirty="0" smtClean="0">
                  <a:latin typeface="Georgia" pitchFamily="18" charset="0"/>
                </a:rPr>
                <a:t/>
              </a:r>
              <a:br>
                <a:rPr lang="da-DK" sz="1200" dirty="0" smtClean="0">
                  <a:latin typeface="Georgia" pitchFamily="18" charset="0"/>
                </a:rPr>
              </a:br>
              <a:r>
                <a:rPr lang="da-DK" sz="1200" dirty="0" smtClean="0">
                  <a:latin typeface="Georgia" pitchFamily="18" charset="0"/>
                </a:rPr>
                <a:t>fri levering</a:t>
              </a:r>
            </a:p>
          </p:txBody>
        </p:sp>
        <p:sp>
          <p:nvSpPr>
            <p:cNvPr id="16" name="Freeform 4839"/>
            <p:cNvSpPr>
              <a:spLocks noEditPoints="1"/>
            </p:cNvSpPr>
            <p:nvPr/>
          </p:nvSpPr>
          <p:spPr bwMode="auto">
            <a:xfrm>
              <a:off x="968881" y="4296295"/>
              <a:ext cx="420789" cy="486366"/>
            </a:xfrm>
            <a:custGeom>
              <a:avLst/>
              <a:gdLst>
                <a:gd name="T0" fmla="*/ 166 w 260"/>
                <a:gd name="T1" fmla="*/ 342 h 352"/>
                <a:gd name="T2" fmla="*/ 162 w 260"/>
                <a:gd name="T3" fmla="*/ 350 h 352"/>
                <a:gd name="T4" fmla="*/ 154 w 260"/>
                <a:gd name="T5" fmla="*/ 352 h 352"/>
                <a:gd name="T6" fmla="*/ 2 w 260"/>
                <a:gd name="T7" fmla="*/ 302 h 352"/>
                <a:gd name="T8" fmla="*/ 0 w 260"/>
                <a:gd name="T9" fmla="*/ 88 h 352"/>
                <a:gd name="T10" fmla="*/ 4 w 260"/>
                <a:gd name="T11" fmla="*/ 80 h 352"/>
                <a:gd name="T12" fmla="*/ 158 w 260"/>
                <a:gd name="T13" fmla="*/ 124 h 352"/>
                <a:gd name="T14" fmla="*/ 166 w 260"/>
                <a:gd name="T15" fmla="*/ 134 h 352"/>
                <a:gd name="T16" fmla="*/ 62 w 260"/>
                <a:gd name="T17" fmla="*/ 70 h 352"/>
                <a:gd name="T18" fmla="*/ 70 w 260"/>
                <a:gd name="T19" fmla="*/ 46 h 352"/>
                <a:gd name="T20" fmla="*/ 88 w 260"/>
                <a:gd name="T21" fmla="*/ 34 h 352"/>
                <a:gd name="T22" fmla="*/ 106 w 260"/>
                <a:gd name="T23" fmla="*/ 42 h 352"/>
                <a:gd name="T24" fmla="*/ 120 w 260"/>
                <a:gd name="T25" fmla="*/ 80 h 352"/>
                <a:gd name="T26" fmla="*/ 142 w 260"/>
                <a:gd name="T27" fmla="*/ 100 h 352"/>
                <a:gd name="T28" fmla="*/ 140 w 260"/>
                <a:gd name="T29" fmla="*/ 82 h 352"/>
                <a:gd name="T30" fmla="*/ 128 w 260"/>
                <a:gd name="T31" fmla="*/ 40 h 352"/>
                <a:gd name="T32" fmla="*/ 106 w 260"/>
                <a:gd name="T33" fmla="*/ 18 h 352"/>
                <a:gd name="T34" fmla="*/ 88 w 260"/>
                <a:gd name="T35" fmla="*/ 16 h 352"/>
                <a:gd name="T36" fmla="*/ 60 w 260"/>
                <a:gd name="T37" fmla="*/ 28 h 352"/>
                <a:gd name="T38" fmla="*/ 46 w 260"/>
                <a:gd name="T39" fmla="*/ 52 h 352"/>
                <a:gd name="T40" fmla="*/ 60 w 260"/>
                <a:gd name="T41" fmla="*/ 74 h 352"/>
                <a:gd name="T42" fmla="*/ 256 w 260"/>
                <a:gd name="T43" fmla="*/ 110 h 352"/>
                <a:gd name="T44" fmla="*/ 248 w 260"/>
                <a:gd name="T45" fmla="*/ 108 h 352"/>
                <a:gd name="T46" fmla="*/ 182 w 260"/>
                <a:gd name="T47" fmla="*/ 128 h 352"/>
                <a:gd name="T48" fmla="*/ 180 w 260"/>
                <a:gd name="T49" fmla="*/ 342 h 352"/>
                <a:gd name="T50" fmla="*/ 184 w 260"/>
                <a:gd name="T51" fmla="*/ 350 h 352"/>
                <a:gd name="T52" fmla="*/ 194 w 260"/>
                <a:gd name="T53" fmla="*/ 350 h 352"/>
                <a:gd name="T54" fmla="*/ 248 w 260"/>
                <a:gd name="T55" fmla="*/ 336 h 352"/>
                <a:gd name="T56" fmla="*/ 256 w 260"/>
                <a:gd name="T57" fmla="*/ 334 h 352"/>
                <a:gd name="T58" fmla="*/ 260 w 260"/>
                <a:gd name="T59" fmla="*/ 118 h 352"/>
                <a:gd name="T60" fmla="*/ 256 w 260"/>
                <a:gd name="T61" fmla="*/ 110 h 352"/>
                <a:gd name="T62" fmla="*/ 214 w 260"/>
                <a:gd name="T63" fmla="*/ 84 h 352"/>
                <a:gd name="T64" fmla="*/ 214 w 260"/>
                <a:gd name="T65" fmla="*/ 68 h 352"/>
                <a:gd name="T66" fmla="*/ 200 w 260"/>
                <a:gd name="T67" fmla="*/ 26 h 352"/>
                <a:gd name="T68" fmla="*/ 178 w 260"/>
                <a:gd name="T69" fmla="*/ 4 h 352"/>
                <a:gd name="T70" fmla="*/ 162 w 260"/>
                <a:gd name="T71" fmla="*/ 0 h 352"/>
                <a:gd name="T72" fmla="*/ 134 w 260"/>
                <a:gd name="T73" fmla="*/ 12 h 352"/>
                <a:gd name="T74" fmla="*/ 136 w 260"/>
                <a:gd name="T75" fmla="*/ 26 h 352"/>
                <a:gd name="T76" fmla="*/ 144 w 260"/>
                <a:gd name="T77" fmla="*/ 28 h 352"/>
                <a:gd name="T78" fmla="*/ 162 w 260"/>
                <a:gd name="T79" fmla="*/ 20 h 352"/>
                <a:gd name="T80" fmla="*/ 178 w 260"/>
                <a:gd name="T81" fmla="*/ 26 h 352"/>
                <a:gd name="T82" fmla="*/ 194 w 260"/>
                <a:gd name="T83" fmla="*/ 6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352">
                  <a:moveTo>
                    <a:pt x="166" y="134"/>
                  </a:moveTo>
                  <a:lnTo>
                    <a:pt x="166" y="342"/>
                  </a:lnTo>
                  <a:lnTo>
                    <a:pt x="166" y="342"/>
                  </a:lnTo>
                  <a:lnTo>
                    <a:pt x="164" y="346"/>
                  </a:lnTo>
                  <a:lnTo>
                    <a:pt x="162" y="350"/>
                  </a:lnTo>
                  <a:lnTo>
                    <a:pt x="162" y="350"/>
                  </a:lnTo>
                  <a:lnTo>
                    <a:pt x="156" y="352"/>
                  </a:lnTo>
                  <a:lnTo>
                    <a:pt x="156" y="352"/>
                  </a:lnTo>
                  <a:lnTo>
                    <a:pt x="154" y="352"/>
                  </a:lnTo>
                  <a:lnTo>
                    <a:pt x="8" y="306"/>
                  </a:lnTo>
                  <a:lnTo>
                    <a:pt x="8" y="306"/>
                  </a:lnTo>
                  <a:lnTo>
                    <a:pt x="2" y="302"/>
                  </a:lnTo>
                  <a:lnTo>
                    <a:pt x="0" y="296"/>
                  </a:lnTo>
                  <a:lnTo>
                    <a:pt x="0" y="88"/>
                  </a:lnTo>
                  <a:lnTo>
                    <a:pt x="0" y="88"/>
                  </a:lnTo>
                  <a:lnTo>
                    <a:pt x="2" y="84"/>
                  </a:lnTo>
                  <a:lnTo>
                    <a:pt x="4" y="80"/>
                  </a:lnTo>
                  <a:lnTo>
                    <a:pt x="4" y="80"/>
                  </a:lnTo>
                  <a:lnTo>
                    <a:pt x="8" y="78"/>
                  </a:lnTo>
                  <a:lnTo>
                    <a:pt x="14" y="78"/>
                  </a:lnTo>
                  <a:lnTo>
                    <a:pt x="158" y="124"/>
                  </a:lnTo>
                  <a:lnTo>
                    <a:pt x="158" y="124"/>
                  </a:lnTo>
                  <a:lnTo>
                    <a:pt x="164" y="128"/>
                  </a:lnTo>
                  <a:lnTo>
                    <a:pt x="166" y="134"/>
                  </a:lnTo>
                  <a:lnTo>
                    <a:pt x="166" y="134"/>
                  </a:lnTo>
                  <a:close/>
                  <a:moveTo>
                    <a:pt x="62" y="70"/>
                  </a:moveTo>
                  <a:lnTo>
                    <a:pt x="62" y="70"/>
                  </a:lnTo>
                  <a:lnTo>
                    <a:pt x="64" y="64"/>
                  </a:lnTo>
                  <a:lnTo>
                    <a:pt x="66" y="52"/>
                  </a:lnTo>
                  <a:lnTo>
                    <a:pt x="70" y="46"/>
                  </a:lnTo>
                  <a:lnTo>
                    <a:pt x="74" y="40"/>
                  </a:lnTo>
                  <a:lnTo>
                    <a:pt x="80" y="36"/>
                  </a:lnTo>
                  <a:lnTo>
                    <a:pt x="88" y="34"/>
                  </a:lnTo>
                  <a:lnTo>
                    <a:pt x="88" y="34"/>
                  </a:lnTo>
                  <a:lnTo>
                    <a:pt x="98" y="36"/>
                  </a:lnTo>
                  <a:lnTo>
                    <a:pt x="106" y="42"/>
                  </a:lnTo>
                  <a:lnTo>
                    <a:pt x="112" y="50"/>
                  </a:lnTo>
                  <a:lnTo>
                    <a:pt x="116" y="60"/>
                  </a:lnTo>
                  <a:lnTo>
                    <a:pt x="120" y="80"/>
                  </a:lnTo>
                  <a:lnTo>
                    <a:pt x="122" y="94"/>
                  </a:lnTo>
                  <a:lnTo>
                    <a:pt x="142" y="100"/>
                  </a:lnTo>
                  <a:lnTo>
                    <a:pt x="142" y="100"/>
                  </a:lnTo>
                  <a:lnTo>
                    <a:pt x="142" y="96"/>
                  </a:lnTo>
                  <a:lnTo>
                    <a:pt x="142" y="96"/>
                  </a:lnTo>
                  <a:lnTo>
                    <a:pt x="140" y="82"/>
                  </a:lnTo>
                  <a:lnTo>
                    <a:pt x="138" y="70"/>
                  </a:lnTo>
                  <a:lnTo>
                    <a:pt x="134" y="54"/>
                  </a:lnTo>
                  <a:lnTo>
                    <a:pt x="128" y="40"/>
                  </a:lnTo>
                  <a:lnTo>
                    <a:pt x="118" y="28"/>
                  </a:lnTo>
                  <a:lnTo>
                    <a:pt x="112" y="22"/>
                  </a:lnTo>
                  <a:lnTo>
                    <a:pt x="106" y="18"/>
                  </a:lnTo>
                  <a:lnTo>
                    <a:pt x="98" y="16"/>
                  </a:lnTo>
                  <a:lnTo>
                    <a:pt x="88" y="16"/>
                  </a:lnTo>
                  <a:lnTo>
                    <a:pt x="88" y="16"/>
                  </a:lnTo>
                  <a:lnTo>
                    <a:pt x="78" y="16"/>
                  </a:lnTo>
                  <a:lnTo>
                    <a:pt x="68" y="20"/>
                  </a:lnTo>
                  <a:lnTo>
                    <a:pt x="60" y="28"/>
                  </a:lnTo>
                  <a:lnTo>
                    <a:pt x="54" y="34"/>
                  </a:lnTo>
                  <a:lnTo>
                    <a:pt x="50" y="44"/>
                  </a:lnTo>
                  <a:lnTo>
                    <a:pt x="46" y="52"/>
                  </a:lnTo>
                  <a:lnTo>
                    <a:pt x="44" y="68"/>
                  </a:lnTo>
                  <a:lnTo>
                    <a:pt x="60" y="74"/>
                  </a:lnTo>
                  <a:lnTo>
                    <a:pt x="60" y="74"/>
                  </a:lnTo>
                  <a:lnTo>
                    <a:pt x="62" y="70"/>
                  </a:lnTo>
                  <a:lnTo>
                    <a:pt x="62" y="70"/>
                  </a:lnTo>
                  <a:close/>
                  <a:moveTo>
                    <a:pt x="256" y="110"/>
                  </a:moveTo>
                  <a:lnTo>
                    <a:pt x="256" y="110"/>
                  </a:lnTo>
                  <a:lnTo>
                    <a:pt x="252" y="108"/>
                  </a:lnTo>
                  <a:lnTo>
                    <a:pt x="248" y="108"/>
                  </a:lnTo>
                  <a:lnTo>
                    <a:pt x="186" y="124"/>
                  </a:lnTo>
                  <a:lnTo>
                    <a:pt x="186" y="124"/>
                  </a:lnTo>
                  <a:lnTo>
                    <a:pt x="182" y="128"/>
                  </a:lnTo>
                  <a:lnTo>
                    <a:pt x="180" y="134"/>
                  </a:lnTo>
                  <a:lnTo>
                    <a:pt x="180" y="342"/>
                  </a:lnTo>
                  <a:lnTo>
                    <a:pt x="180" y="342"/>
                  </a:lnTo>
                  <a:lnTo>
                    <a:pt x="180" y="346"/>
                  </a:lnTo>
                  <a:lnTo>
                    <a:pt x="184" y="350"/>
                  </a:lnTo>
                  <a:lnTo>
                    <a:pt x="184" y="350"/>
                  </a:lnTo>
                  <a:lnTo>
                    <a:pt x="188" y="352"/>
                  </a:lnTo>
                  <a:lnTo>
                    <a:pt x="188" y="352"/>
                  </a:lnTo>
                  <a:lnTo>
                    <a:pt x="194" y="350"/>
                  </a:lnTo>
                  <a:lnTo>
                    <a:pt x="226" y="330"/>
                  </a:lnTo>
                  <a:lnTo>
                    <a:pt x="248" y="336"/>
                  </a:lnTo>
                  <a:lnTo>
                    <a:pt x="248" y="336"/>
                  </a:lnTo>
                  <a:lnTo>
                    <a:pt x="252" y="336"/>
                  </a:lnTo>
                  <a:lnTo>
                    <a:pt x="256" y="334"/>
                  </a:lnTo>
                  <a:lnTo>
                    <a:pt x="256" y="334"/>
                  </a:lnTo>
                  <a:lnTo>
                    <a:pt x="258" y="330"/>
                  </a:lnTo>
                  <a:lnTo>
                    <a:pt x="260" y="326"/>
                  </a:lnTo>
                  <a:lnTo>
                    <a:pt x="260" y="118"/>
                  </a:lnTo>
                  <a:lnTo>
                    <a:pt x="260" y="118"/>
                  </a:lnTo>
                  <a:lnTo>
                    <a:pt x="258" y="114"/>
                  </a:lnTo>
                  <a:lnTo>
                    <a:pt x="256" y="110"/>
                  </a:lnTo>
                  <a:lnTo>
                    <a:pt x="256" y="110"/>
                  </a:lnTo>
                  <a:close/>
                  <a:moveTo>
                    <a:pt x="214" y="84"/>
                  </a:moveTo>
                  <a:lnTo>
                    <a:pt x="214" y="84"/>
                  </a:lnTo>
                  <a:lnTo>
                    <a:pt x="216" y="82"/>
                  </a:lnTo>
                  <a:lnTo>
                    <a:pt x="216" y="82"/>
                  </a:lnTo>
                  <a:lnTo>
                    <a:pt x="214" y="68"/>
                  </a:lnTo>
                  <a:lnTo>
                    <a:pt x="212" y="54"/>
                  </a:lnTo>
                  <a:lnTo>
                    <a:pt x="208" y="40"/>
                  </a:lnTo>
                  <a:lnTo>
                    <a:pt x="200" y="26"/>
                  </a:lnTo>
                  <a:lnTo>
                    <a:pt x="192" y="12"/>
                  </a:lnTo>
                  <a:lnTo>
                    <a:pt x="186" y="8"/>
                  </a:lnTo>
                  <a:lnTo>
                    <a:pt x="178" y="4"/>
                  </a:lnTo>
                  <a:lnTo>
                    <a:pt x="170" y="2"/>
                  </a:lnTo>
                  <a:lnTo>
                    <a:pt x="162" y="0"/>
                  </a:lnTo>
                  <a:lnTo>
                    <a:pt x="162" y="0"/>
                  </a:lnTo>
                  <a:lnTo>
                    <a:pt x="150" y="2"/>
                  </a:lnTo>
                  <a:lnTo>
                    <a:pt x="142" y="6"/>
                  </a:lnTo>
                  <a:lnTo>
                    <a:pt x="134" y="12"/>
                  </a:lnTo>
                  <a:lnTo>
                    <a:pt x="128" y="18"/>
                  </a:lnTo>
                  <a:lnTo>
                    <a:pt x="128" y="18"/>
                  </a:lnTo>
                  <a:lnTo>
                    <a:pt x="136" y="26"/>
                  </a:lnTo>
                  <a:lnTo>
                    <a:pt x="142" y="34"/>
                  </a:lnTo>
                  <a:lnTo>
                    <a:pt x="142" y="34"/>
                  </a:lnTo>
                  <a:lnTo>
                    <a:pt x="144" y="28"/>
                  </a:lnTo>
                  <a:lnTo>
                    <a:pt x="150" y="24"/>
                  </a:lnTo>
                  <a:lnTo>
                    <a:pt x="154" y="22"/>
                  </a:lnTo>
                  <a:lnTo>
                    <a:pt x="162" y="20"/>
                  </a:lnTo>
                  <a:lnTo>
                    <a:pt x="162" y="20"/>
                  </a:lnTo>
                  <a:lnTo>
                    <a:pt x="170" y="22"/>
                  </a:lnTo>
                  <a:lnTo>
                    <a:pt x="178" y="26"/>
                  </a:lnTo>
                  <a:lnTo>
                    <a:pt x="184" y="34"/>
                  </a:lnTo>
                  <a:lnTo>
                    <a:pt x="188" y="44"/>
                  </a:lnTo>
                  <a:lnTo>
                    <a:pt x="194" y="62"/>
                  </a:lnTo>
                  <a:lnTo>
                    <a:pt x="196" y="78"/>
                  </a:lnTo>
                  <a:lnTo>
                    <a:pt x="214" y="84"/>
                  </a:lnTo>
                  <a:close/>
                </a:path>
              </a:pathLst>
            </a:custGeom>
            <a:solidFill>
              <a:schemeClr val="accent2">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da-DK" dirty="0"/>
            </a:p>
          </p:txBody>
        </p:sp>
      </p:grpSp>
      <p:grpSp>
        <p:nvGrpSpPr>
          <p:cNvPr id="18" name="Group 17"/>
          <p:cNvGrpSpPr/>
          <p:nvPr/>
        </p:nvGrpSpPr>
        <p:grpSpPr>
          <a:xfrm>
            <a:off x="3454700" y="1916832"/>
            <a:ext cx="2726051" cy="3198239"/>
            <a:chOff x="786789" y="1958953"/>
            <a:chExt cx="2726051" cy="3198239"/>
          </a:xfrm>
        </p:grpSpPr>
        <p:sp>
          <p:nvSpPr>
            <p:cNvPr id="19" name="Rectangle 18"/>
            <p:cNvSpPr/>
            <p:nvPr/>
          </p:nvSpPr>
          <p:spPr bwMode="ltGray">
            <a:xfrm>
              <a:off x="786789" y="1958953"/>
              <a:ext cx="2582035" cy="3198239"/>
            </a:xfrm>
            <a:prstGeom prst="rect">
              <a:avLst/>
            </a:prstGeom>
            <a:solidFill>
              <a:schemeClr val="accent4">
                <a:lumMod val="40000"/>
                <a:lumOff val="60000"/>
                <a:alpha val="10196"/>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err="1" smtClean="0">
                <a:solidFill>
                  <a:schemeClr val="bg1"/>
                </a:solidFill>
                <a:latin typeface="Georgia" pitchFamily="18" charset="0"/>
              </a:endParaRPr>
            </a:p>
          </p:txBody>
        </p:sp>
        <p:sp>
          <p:nvSpPr>
            <p:cNvPr id="20" name="TextBox 19"/>
            <p:cNvSpPr txBox="1"/>
            <p:nvPr/>
          </p:nvSpPr>
          <p:spPr>
            <a:xfrm>
              <a:off x="912128" y="2088614"/>
              <a:ext cx="2600712" cy="756013"/>
            </a:xfrm>
            <a:prstGeom prst="rect">
              <a:avLst/>
            </a:prstGeom>
            <a:noFill/>
          </p:spPr>
          <p:txBody>
            <a:bodyPr wrap="square" lIns="0" tIns="0" rIns="0" bIns="0" rtlCol="0">
              <a:noAutofit/>
            </a:bodyPr>
            <a:lstStyle/>
            <a:p>
              <a:pPr indent="-274320">
                <a:spcAft>
                  <a:spcPts val="900"/>
                </a:spcAft>
              </a:pPr>
              <a:r>
                <a:rPr lang="da-DK" sz="1600" b="1" i="1" dirty="0" smtClean="0">
                  <a:solidFill>
                    <a:schemeClr val="accent2"/>
                  </a:solidFill>
                  <a:latin typeface="Georgia" pitchFamily="18" charset="0"/>
                </a:rPr>
                <a:t>Top tilpassede fordele</a:t>
              </a:r>
            </a:p>
          </p:txBody>
        </p:sp>
        <p:sp>
          <p:nvSpPr>
            <p:cNvPr id="22" name="TextBox 21"/>
            <p:cNvSpPr txBox="1"/>
            <p:nvPr/>
          </p:nvSpPr>
          <p:spPr>
            <a:xfrm>
              <a:off x="1565009" y="2482608"/>
              <a:ext cx="1886711" cy="825191"/>
            </a:xfrm>
            <a:prstGeom prst="rect">
              <a:avLst/>
            </a:prstGeom>
            <a:noFill/>
          </p:spPr>
          <p:txBody>
            <a:bodyPr wrap="square" lIns="0" tIns="0" rIns="0" bIns="0" rtlCol="0">
              <a:noAutofit/>
            </a:bodyPr>
            <a:lstStyle/>
            <a:p>
              <a:pPr indent="-274320">
                <a:spcAft>
                  <a:spcPts val="900"/>
                </a:spcAft>
              </a:pPr>
              <a:r>
                <a:rPr lang="da-DK" sz="1400" b="1" i="1" dirty="0" smtClean="0">
                  <a:solidFill>
                    <a:schemeClr val="accent1">
                      <a:lumMod val="75000"/>
                    </a:schemeClr>
                  </a:solidFill>
                  <a:latin typeface="Georgia" pitchFamily="18" charset="0"/>
                </a:rPr>
                <a:t>23 % (DK 17 %) </a:t>
              </a:r>
              <a:r>
                <a:rPr lang="da-DK" sz="1200" dirty="0" smtClean="0">
                  <a:latin typeface="Georgia" pitchFamily="18" charset="0"/>
                </a:rPr>
                <a:t>personlige markeds-</a:t>
              </a:r>
              <a:br>
                <a:rPr lang="da-DK" sz="1200" dirty="0" smtClean="0">
                  <a:latin typeface="Georgia" pitchFamily="18" charset="0"/>
                </a:rPr>
              </a:br>
              <a:r>
                <a:rPr lang="da-DK" sz="1200" dirty="0" smtClean="0">
                  <a:latin typeface="Georgia" pitchFamily="18" charset="0"/>
                </a:rPr>
                <a:t>føringstilbud</a:t>
              </a:r>
            </a:p>
          </p:txBody>
        </p:sp>
        <p:sp>
          <p:nvSpPr>
            <p:cNvPr id="24" name="TextBox 23"/>
            <p:cNvSpPr txBox="1"/>
            <p:nvPr/>
          </p:nvSpPr>
          <p:spPr>
            <a:xfrm>
              <a:off x="1565009" y="3294002"/>
              <a:ext cx="1886711" cy="825191"/>
            </a:xfrm>
            <a:prstGeom prst="rect">
              <a:avLst/>
            </a:prstGeom>
            <a:noFill/>
          </p:spPr>
          <p:txBody>
            <a:bodyPr wrap="square" lIns="0" tIns="0" rIns="0" bIns="0" rtlCol="0">
              <a:noAutofit/>
            </a:bodyPr>
            <a:lstStyle/>
            <a:p>
              <a:pPr indent="-274320">
                <a:spcAft>
                  <a:spcPts val="900"/>
                </a:spcAft>
              </a:pPr>
              <a:r>
                <a:rPr lang="da-DK" sz="1400" b="1" i="1" dirty="0" smtClean="0">
                  <a:solidFill>
                    <a:schemeClr val="accent4">
                      <a:lumMod val="75000"/>
                    </a:schemeClr>
                  </a:solidFill>
                  <a:latin typeface="Georgia" pitchFamily="18" charset="0"/>
                </a:rPr>
                <a:t>18 % (DK </a:t>
              </a:r>
              <a:r>
                <a:rPr lang="da-DK" sz="1400" b="1" i="1" dirty="0">
                  <a:solidFill>
                    <a:schemeClr val="accent4">
                      <a:lumMod val="75000"/>
                    </a:schemeClr>
                  </a:solidFill>
                  <a:latin typeface="Georgia" pitchFamily="18" charset="0"/>
                </a:rPr>
                <a:t>7</a:t>
              </a:r>
              <a:r>
                <a:rPr lang="da-DK" sz="1400" b="1" i="1" dirty="0" smtClean="0">
                  <a:solidFill>
                    <a:schemeClr val="accent4">
                      <a:lumMod val="75000"/>
                    </a:schemeClr>
                  </a:solidFill>
                  <a:latin typeface="Georgia" pitchFamily="18" charset="0"/>
                </a:rPr>
                <a:t> %) </a:t>
              </a:r>
              <a:r>
                <a:rPr lang="da-DK" sz="1200" b="1" dirty="0" smtClean="0">
                  <a:solidFill>
                    <a:schemeClr val="accent4"/>
                  </a:solidFill>
                  <a:latin typeface="Georgia" pitchFamily="18" charset="0"/>
                </a:rPr>
                <a:t/>
              </a:r>
              <a:br>
                <a:rPr lang="da-DK" sz="1200" b="1" dirty="0" smtClean="0">
                  <a:solidFill>
                    <a:schemeClr val="accent4"/>
                  </a:solidFill>
                  <a:latin typeface="Georgia" pitchFamily="18" charset="0"/>
                </a:rPr>
              </a:br>
              <a:r>
                <a:rPr lang="da-DK" sz="1200" dirty="0" smtClean="0">
                  <a:latin typeface="Georgia" pitchFamily="18" charset="0"/>
                </a:rPr>
                <a:t>adgang til specielle </a:t>
              </a:r>
              <a:br>
                <a:rPr lang="da-DK" sz="1200" dirty="0" smtClean="0">
                  <a:latin typeface="Georgia" pitchFamily="18" charset="0"/>
                </a:rPr>
              </a:br>
              <a:r>
                <a:rPr lang="da-DK" sz="1200" dirty="0" smtClean="0">
                  <a:latin typeface="Georgia" pitchFamily="18" charset="0"/>
                </a:rPr>
                <a:t>events – kun for </a:t>
              </a:r>
              <a:br>
                <a:rPr lang="da-DK" sz="1200" dirty="0" smtClean="0">
                  <a:latin typeface="Georgia" pitchFamily="18" charset="0"/>
                </a:rPr>
              </a:br>
              <a:r>
                <a:rPr lang="da-DK" sz="1200" dirty="0" smtClean="0">
                  <a:latin typeface="Georgia" pitchFamily="18" charset="0"/>
                </a:rPr>
                <a:t>medlemmer</a:t>
              </a:r>
            </a:p>
          </p:txBody>
        </p:sp>
        <p:sp>
          <p:nvSpPr>
            <p:cNvPr id="25" name="TextBox 24"/>
            <p:cNvSpPr txBox="1"/>
            <p:nvPr/>
          </p:nvSpPr>
          <p:spPr>
            <a:xfrm>
              <a:off x="1565009" y="4230106"/>
              <a:ext cx="1886711" cy="825191"/>
            </a:xfrm>
            <a:prstGeom prst="rect">
              <a:avLst/>
            </a:prstGeom>
            <a:noFill/>
          </p:spPr>
          <p:txBody>
            <a:bodyPr wrap="square" lIns="0" tIns="0" rIns="0" bIns="0" rtlCol="0">
              <a:noAutofit/>
            </a:bodyPr>
            <a:lstStyle/>
            <a:p>
              <a:pPr indent="-274320">
                <a:spcAft>
                  <a:spcPts val="900"/>
                </a:spcAft>
              </a:pPr>
              <a:r>
                <a:rPr lang="da-DK" sz="1400" b="1" i="1" dirty="0" smtClean="0">
                  <a:solidFill>
                    <a:schemeClr val="accent2">
                      <a:lumMod val="60000"/>
                      <a:lumOff val="40000"/>
                    </a:schemeClr>
                  </a:solidFill>
                  <a:latin typeface="Georgia" pitchFamily="18" charset="0"/>
                </a:rPr>
                <a:t>14 % (DK </a:t>
              </a:r>
              <a:r>
                <a:rPr lang="da-DK" sz="1400" b="1" i="1" dirty="0">
                  <a:solidFill>
                    <a:schemeClr val="accent2">
                      <a:lumMod val="60000"/>
                      <a:lumOff val="40000"/>
                    </a:schemeClr>
                  </a:solidFill>
                  <a:latin typeface="Georgia" pitchFamily="18" charset="0"/>
                </a:rPr>
                <a:t>7</a:t>
              </a:r>
              <a:r>
                <a:rPr lang="da-DK" sz="1400" b="1" i="1" dirty="0" smtClean="0">
                  <a:solidFill>
                    <a:schemeClr val="accent2">
                      <a:lumMod val="60000"/>
                      <a:lumOff val="40000"/>
                    </a:schemeClr>
                  </a:solidFill>
                  <a:latin typeface="Georgia" pitchFamily="18" charset="0"/>
                </a:rPr>
                <a:t> %)  </a:t>
              </a:r>
              <a:r>
                <a:rPr lang="da-DK" sz="1200" dirty="0" smtClean="0">
                  <a:latin typeface="Georgia" pitchFamily="18" charset="0"/>
                </a:rPr>
                <a:t/>
              </a:r>
              <a:br>
                <a:rPr lang="da-DK" sz="1200" dirty="0" smtClean="0">
                  <a:latin typeface="Georgia" pitchFamily="18" charset="0"/>
                </a:rPr>
              </a:br>
              <a:r>
                <a:rPr lang="da-DK" sz="1200" dirty="0" smtClean="0">
                  <a:latin typeface="Georgia" pitchFamily="18" charset="0"/>
                </a:rPr>
                <a:t>adgang til områder –</a:t>
              </a:r>
              <a:r>
                <a:rPr lang="da-DK" sz="1200" dirty="0">
                  <a:latin typeface="Georgia" pitchFamily="18" charset="0"/>
                </a:rPr>
                <a:t> </a:t>
              </a:r>
              <a:r>
                <a:rPr lang="da-DK" sz="1200" dirty="0" smtClean="0">
                  <a:latin typeface="Georgia" pitchFamily="18" charset="0"/>
                </a:rPr>
                <a:t/>
              </a:r>
              <a:br>
                <a:rPr lang="da-DK" sz="1200" dirty="0" smtClean="0">
                  <a:latin typeface="Georgia" pitchFamily="18" charset="0"/>
                </a:rPr>
              </a:br>
              <a:r>
                <a:rPr lang="da-DK" sz="1200" dirty="0" smtClean="0">
                  <a:latin typeface="Georgia" pitchFamily="18" charset="0"/>
                </a:rPr>
                <a:t>kun med adgang til </a:t>
              </a:r>
              <a:br>
                <a:rPr lang="da-DK" sz="1200" dirty="0" smtClean="0">
                  <a:latin typeface="Georgia" pitchFamily="18" charset="0"/>
                </a:rPr>
              </a:br>
              <a:r>
                <a:rPr lang="da-DK" sz="1200" dirty="0" smtClean="0">
                  <a:latin typeface="Georgia" pitchFamily="18" charset="0"/>
                </a:rPr>
                <a:t>medlemmer</a:t>
              </a:r>
            </a:p>
          </p:txBody>
        </p:sp>
      </p:grpSp>
      <p:sp>
        <p:nvSpPr>
          <p:cNvPr id="30" name="Freeform 4851"/>
          <p:cNvSpPr>
            <a:spLocks noEditPoints="1"/>
          </p:cNvSpPr>
          <p:nvPr/>
        </p:nvSpPr>
        <p:spPr bwMode="auto">
          <a:xfrm>
            <a:off x="3672893" y="4346913"/>
            <a:ext cx="446613" cy="450239"/>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chemeClr val="accent2">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da-DK" dirty="0"/>
          </a:p>
        </p:txBody>
      </p:sp>
      <p:sp>
        <p:nvSpPr>
          <p:cNvPr id="31" name="Freeform 4847"/>
          <p:cNvSpPr>
            <a:spLocks noEditPoints="1"/>
          </p:cNvSpPr>
          <p:nvPr/>
        </p:nvSpPr>
        <p:spPr bwMode="auto">
          <a:xfrm>
            <a:off x="3670581" y="2530600"/>
            <a:ext cx="368127" cy="497560"/>
          </a:xfrm>
          <a:custGeom>
            <a:avLst/>
            <a:gdLst>
              <a:gd name="T0" fmla="*/ 252 w 252"/>
              <a:gd name="T1" fmla="*/ 332 h 348"/>
              <a:gd name="T2" fmla="*/ 242 w 252"/>
              <a:gd name="T3" fmla="*/ 346 h 348"/>
              <a:gd name="T4" fmla="*/ 16 w 252"/>
              <a:gd name="T5" fmla="*/ 348 h 348"/>
              <a:gd name="T6" fmla="*/ 2 w 252"/>
              <a:gd name="T7" fmla="*/ 338 h 348"/>
              <a:gd name="T8" fmla="*/ 0 w 252"/>
              <a:gd name="T9" fmla="*/ 32 h 348"/>
              <a:gd name="T10" fmla="*/ 10 w 252"/>
              <a:gd name="T11" fmla="*/ 16 h 348"/>
              <a:gd name="T12" fmla="*/ 90 w 252"/>
              <a:gd name="T13" fmla="*/ 16 h 348"/>
              <a:gd name="T14" fmla="*/ 86 w 252"/>
              <a:gd name="T15" fmla="*/ 30 h 348"/>
              <a:gd name="T16" fmla="*/ 16 w 252"/>
              <a:gd name="T17" fmla="*/ 332 h 348"/>
              <a:gd name="T18" fmla="*/ 168 w 252"/>
              <a:gd name="T19" fmla="*/ 34 h 348"/>
              <a:gd name="T20" fmla="*/ 164 w 252"/>
              <a:gd name="T21" fmla="*/ 26 h 348"/>
              <a:gd name="T22" fmla="*/ 236 w 252"/>
              <a:gd name="T23" fmla="*/ 16 h 348"/>
              <a:gd name="T24" fmla="*/ 248 w 252"/>
              <a:gd name="T25" fmla="*/ 20 h 348"/>
              <a:gd name="T26" fmla="*/ 252 w 252"/>
              <a:gd name="T27" fmla="*/ 32 h 348"/>
              <a:gd name="T28" fmla="*/ 36 w 252"/>
              <a:gd name="T29" fmla="*/ 312 h 348"/>
              <a:gd name="T30" fmla="*/ 36 w 252"/>
              <a:gd name="T31" fmla="*/ 94 h 348"/>
              <a:gd name="T32" fmla="*/ 216 w 252"/>
              <a:gd name="T33" fmla="*/ 94 h 348"/>
              <a:gd name="T34" fmla="*/ 132 w 252"/>
              <a:gd name="T35" fmla="*/ 186 h 348"/>
              <a:gd name="T36" fmla="*/ 122 w 252"/>
              <a:gd name="T37" fmla="*/ 184 h 348"/>
              <a:gd name="T38" fmla="*/ 74 w 252"/>
              <a:gd name="T39" fmla="*/ 206 h 348"/>
              <a:gd name="T40" fmla="*/ 68 w 252"/>
              <a:gd name="T41" fmla="*/ 204 h 348"/>
              <a:gd name="T42" fmla="*/ 60 w 252"/>
              <a:gd name="T43" fmla="*/ 206 h 348"/>
              <a:gd name="T44" fmla="*/ 58 w 252"/>
              <a:gd name="T45" fmla="*/ 218 h 348"/>
              <a:gd name="T46" fmla="*/ 78 w 252"/>
              <a:gd name="T47" fmla="*/ 238 h 348"/>
              <a:gd name="T48" fmla="*/ 86 w 252"/>
              <a:gd name="T49" fmla="*/ 242 h 348"/>
              <a:gd name="T50" fmla="*/ 132 w 252"/>
              <a:gd name="T51" fmla="*/ 200 h 348"/>
              <a:gd name="T52" fmla="*/ 134 w 252"/>
              <a:gd name="T53" fmla="*/ 192 h 348"/>
              <a:gd name="T54" fmla="*/ 132 w 252"/>
              <a:gd name="T55" fmla="*/ 186 h 348"/>
              <a:gd name="T56" fmla="*/ 128 w 252"/>
              <a:gd name="T57" fmla="*/ 122 h 348"/>
              <a:gd name="T58" fmla="*/ 118 w 252"/>
              <a:gd name="T59" fmla="*/ 124 h 348"/>
              <a:gd name="T60" fmla="*/ 74 w 252"/>
              <a:gd name="T61" fmla="*/ 144 h 348"/>
              <a:gd name="T62" fmla="*/ 64 w 252"/>
              <a:gd name="T63" fmla="*/ 142 h 348"/>
              <a:gd name="T64" fmla="*/ 58 w 252"/>
              <a:gd name="T65" fmla="*/ 148 h 348"/>
              <a:gd name="T66" fmla="*/ 60 w 252"/>
              <a:gd name="T67" fmla="*/ 158 h 348"/>
              <a:gd name="T68" fmla="*/ 82 w 252"/>
              <a:gd name="T69" fmla="*/ 180 h 348"/>
              <a:gd name="T70" fmla="*/ 90 w 252"/>
              <a:gd name="T71" fmla="*/ 180 h 348"/>
              <a:gd name="T72" fmla="*/ 132 w 252"/>
              <a:gd name="T73" fmla="*/ 138 h 348"/>
              <a:gd name="T74" fmla="*/ 134 w 252"/>
              <a:gd name="T75" fmla="*/ 126 h 348"/>
              <a:gd name="T76" fmla="*/ 36 w 252"/>
              <a:gd name="T77" fmla="*/ 64 h 348"/>
              <a:gd name="T78" fmla="*/ 40 w 252"/>
              <a:gd name="T79" fmla="*/ 54 h 348"/>
              <a:gd name="T80" fmla="*/ 78 w 252"/>
              <a:gd name="T81" fmla="*/ 48 h 348"/>
              <a:gd name="T82" fmla="*/ 94 w 252"/>
              <a:gd name="T83" fmla="*/ 42 h 348"/>
              <a:gd name="T84" fmla="*/ 100 w 252"/>
              <a:gd name="T85" fmla="*/ 26 h 348"/>
              <a:gd name="T86" fmla="*/ 116 w 252"/>
              <a:gd name="T87" fmla="*/ 2 h 348"/>
              <a:gd name="T88" fmla="*/ 136 w 252"/>
              <a:gd name="T89" fmla="*/ 2 h 348"/>
              <a:gd name="T90" fmla="*/ 152 w 252"/>
              <a:gd name="T91" fmla="*/ 26 h 348"/>
              <a:gd name="T92" fmla="*/ 158 w 252"/>
              <a:gd name="T93" fmla="*/ 42 h 348"/>
              <a:gd name="T94" fmla="*/ 200 w 252"/>
              <a:gd name="T95" fmla="*/ 48 h 348"/>
              <a:gd name="T96" fmla="*/ 212 w 252"/>
              <a:gd name="T97" fmla="*/ 54 h 348"/>
              <a:gd name="T98" fmla="*/ 216 w 252"/>
              <a:gd name="T99" fmla="*/ 78 h 348"/>
              <a:gd name="T100" fmla="*/ 36 w 252"/>
              <a:gd name="T101" fmla="*/ 82 h 348"/>
              <a:gd name="T102" fmla="*/ 36 w 252"/>
              <a:gd name="T103" fmla="*/ 64 h 348"/>
              <a:gd name="T104" fmla="*/ 116 w 252"/>
              <a:gd name="T105" fmla="*/ 30 h 348"/>
              <a:gd name="T106" fmla="*/ 126 w 252"/>
              <a:gd name="T107" fmla="*/ 38 h 348"/>
              <a:gd name="T108" fmla="*/ 134 w 252"/>
              <a:gd name="T109" fmla="*/ 34 h 348"/>
              <a:gd name="T110" fmla="*/ 136 w 252"/>
              <a:gd name="T111" fmla="*/ 26 h 348"/>
              <a:gd name="T112" fmla="*/ 130 w 252"/>
              <a:gd name="T113" fmla="*/ 16 h 348"/>
              <a:gd name="T114" fmla="*/ 122 w 252"/>
              <a:gd name="T115" fmla="*/ 16 h 348"/>
              <a:gd name="T116" fmla="*/ 116 w 252"/>
              <a:gd name="T117" fmla="*/ 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 h="348">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da-DK" dirty="0"/>
          </a:p>
        </p:txBody>
      </p:sp>
      <p:sp>
        <p:nvSpPr>
          <p:cNvPr id="32" name="Freeform 4831"/>
          <p:cNvSpPr>
            <a:spLocks noEditPoints="1"/>
          </p:cNvSpPr>
          <p:nvPr/>
        </p:nvSpPr>
        <p:spPr bwMode="auto">
          <a:xfrm>
            <a:off x="3617171" y="3482177"/>
            <a:ext cx="474945" cy="337190"/>
          </a:xfrm>
          <a:custGeom>
            <a:avLst/>
            <a:gdLst>
              <a:gd name="T0" fmla="*/ 300 w 404"/>
              <a:gd name="T1" fmla="*/ 166 h 218"/>
              <a:gd name="T2" fmla="*/ 288 w 404"/>
              <a:gd name="T3" fmla="*/ 172 h 218"/>
              <a:gd name="T4" fmla="*/ 272 w 404"/>
              <a:gd name="T5" fmla="*/ 184 h 218"/>
              <a:gd name="T6" fmla="*/ 252 w 404"/>
              <a:gd name="T7" fmla="*/ 170 h 218"/>
              <a:gd name="T8" fmla="*/ 244 w 404"/>
              <a:gd name="T9" fmla="*/ 186 h 218"/>
              <a:gd name="T10" fmla="*/ 232 w 404"/>
              <a:gd name="T11" fmla="*/ 188 h 218"/>
              <a:gd name="T12" fmla="*/ 226 w 404"/>
              <a:gd name="T13" fmla="*/ 188 h 218"/>
              <a:gd name="T14" fmla="*/ 216 w 404"/>
              <a:gd name="T15" fmla="*/ 166 h 218"/>
              <a:gd name="T16" fmla="*/ 192 w 404"/>
              <a:gd name="T17" fmla="*/ 154 h 218"/>
              <a:gd name="T18" fmla="*/ 178 w 404"/>
              <a:gd name="T19" fmla="*/ 142 h 218"/>
              <a:gd name="T20" fmla="*/ 160 w 404"/>
              <a:gd name="T21" fmla="*/ 138 h 218"/>
              <a:gd name="T22" fmla="*/ 134 w 404"/>
              <a:gd name="T23" fmla="*/ 120 h 218"/>
              <a:gd name="T24" fmla="*/ 106 w 404"/>
              <a:gd name="T25" fmla="*/ 136 h 218"/>
              <a:gd name="T26" fmla="*/ 74 w 404"/>
              <a:gd name="T27" fmla="*/ 124 h 218"/>
              <a:gd name="T28" fmla="*/ 94 w 404"/>
              <a:gd name="T29" fmla="*/ 42 h 218"/>
              <a:gd name="T30" fmla="*/ 138 w 404"/>
              <a:gd name="T31" fmla="*/ 38 h 218"/>
              <a:gd name="T32" fmla="*/ 134 w 404"/>
              <a:gd name="T33" fmla="*/ 66 h 218"/>
              <a:gd name="T34" fmla="*/ 150 w 404"/>
              <a:gd name="T35" fmla="*/ 88 h 218"/>
              <a:gd name="T36" fmla="*/ 178 w 404"/>
              <a:gd name="T37" fmla="*/ 92 h 218"/>
              <a:gd name="T38" fmla="*/ 288 w 404"/>
              <a:gd name="T39" fmla="*/ 92 h 218"/>
              <a:gd name="T40" fmla="*/ 294 w 404"/>
              <a:gd name="T41" fmla="*/ 100 h 218"/>
              <a:gd name="T42" fmla="*/ 320 w 404"/>
              <a:gd name="T43" fmla="*/ 144 h 218"/>
              <a:gd name="T44" fmla="*/ 134 w 404"/>
              <a:gd name="T45" fmla="*/ 132 h 218"/>
              <a:gd name="T46" fmla="*/ 118 w 404"/>
              <a:gd name="T47" fmla="*/ 142 h 218"/>
              <a:gd name="T48" fmla="*/ 102 w 404"/>
              <a:gd name="T49" fmla="*/ 190 h 218"/>
              <a:gd name="T50" fmla="*/ 118 w 404"/>
              <a:gd name="T51" fmla="*/ 198 h 218"/>
              <a:gd name="T52" fmla="*/ 130 w 404"/>
              <a:gd name="T53" fmla="*/ 204 h 218"/>
              <a:gd name="T54" fmla="*/ 146 w 404"/>
              <a:gd name="T55" fmla="*/ 214 h 218"/>
              <a:gd name="T56" fmla="*/ 162 w 404"/>
              <a:gd name="T57" fmla="*/ 204 h 218"/>
              <a:gd name="T58" fmla="*/ 174 w 404"/>
              <a:gd name="T59" fmla="*/ 216 h 218"/>
              <a:gd name="T60" fmla="*/ 188 w 404"/>
              <a:gd name="T61" fmla="*/ 218 h 218"/>
              <a:gd name="T62" fmla="*/ 208 w 404"/>
              <a:gd name="T63" fmla="*/ 194 h 218"/>
              <a:gd name="T64" fmla="*/ 202 w 404"/>
              <a:gd name="T65" fmla="*/ 168 h 218"/>
              <a:gd name="T66" fmla="*/ 182 w 404"/>
              <a:gd name="T67" fmla="*/ 170 h 218"/>
              <a:gd name="T68" fmla="*/ 172 w 404"/>
              <a:gd name="T69" fmla="*/ 152 h 218"/>
              <a:gd name="T70" fmla="*/ 156 w 404"/>
              <a:gd name="T71" fmla="*/ 150 h 218"/>
              <a:gd name="T72" fmla="*/ 146 w 404"/>
              <a:gd name="T73" fmla="*/ 138 h 218"/>
              <a:gd name="T74" fmla="*/ 378 w 404"/>
              <a:gd name="T75" fmla="*/ 0 h 218"/>
              <a:gd name="T76" fmla="*/ 394 w 404"/>
              <a:gd name="T77" fmla="*/ 160 h 218"/>
              <a:gd name="T78" fmla="*/ 402 w 404"/>
              <a:gd name="T79" fmla="*/ 70 h 218"/>
              <a:gd name="T80" fmla="*/ 26 w 404"/>
              <a:gd name="T81" fmla="*/ 0 h 218"/>
              <a:gd name="T82" fmla="*/ 0 w 404"/>
              <a:gd name="T83" fmla="*/ 96 h 218"/>
              <a:gd name="T84" fmla="*/ 18 w 404"/>
              <a:gd name="T85" fmla="*/ 178 h 218"/>
              <a:gd name="T86" fmla="*/ 96 w 404"/>
              <a:gd name="T87" fmla="*/ 154 h 218"/>
              <a:gd name="T88" fmla="*/ 68 w 404"/>
              <a:gd name="T89" fmla="*/ 142 h 218"/>
              <a:gd name="T90" fmla="*/ 74 w 404"/>
              <a:gd name="T91" fmla="*/ 170 h 218"/>
              <a:gd name="T92" fmla="*/ 88 w 404"/>
              <a:gd name="T93" fmla="*/ 172 h 218"/>
              <a:gd name="T94" fmla="*/ 306 w 404"/>
              <a:gd name="T95" fmla="*/ 34 h 218"/>
              <a:gd name="T96" fmla="*/ 230 w 404"/>
              <a:gd name="T97" fmla="*/ 8 h 218"/>
              <a:gd name="T98" fmla="*/ 192 w 404"/>
              <a:gd name="T99" fmla="*/ 2 h 218"/>
              <a:gd name="T100" fmla="*/ 190 w 404"/>
              <a:gd name="T101" fmla="*/ 0 h 218"/>
              <a:gd name="T102" fmla="*/ 182 w 404"/>
              <a:gd name="T103" fmla="*/ 2 h 218"/>
              <a:gd name="T104" fmla="*/ 148 w 404"/>
              <a:gd name="T105" fmla="*/ 44 h 218"/>
              <a:gd name="T106" fmla="*/ 156 w 404"/>
              <a:gd name="T107" fmla="*/ 78 h 218"/>
              <a:gd name="T108" fmla="*/ 180 w 404"/>
              <a:gd name="T109" fmla="*/ 78 h 218"/>
              <a:gd name="T110" fmla="*/ 292 w 404"/>
              <a:gd name="T111" fmla="*/ 82 h 218"/>
              <a:gd name="T112" fmla="*/ 304 w 404"/>
              <a:gd name="T113" fmla="*/ 94 h 218"/>
              <a:gd name="T114" fmla="*/ 328 w 404"/>
              <a:gd name="T115" fmla="*/ 1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218">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chemeClr val="accent1">
              <a:lumMod val="50000"/>
            </a:schemeClr>
          </a:solidFill>
          <a:ln>
            <a:noFill/>
          </a:ln>
          <a:extLst/>
        </p:spPr>
        <p:txBody>
          <a:bodyPr vert="horz" wrap="square" lIns="91440" tIns="45720" rIns="91440" bIns="45720" numCol="1" anchor="t" anchorCtr="0" compatLnSpc="1">
            <a:prstTxWarp prst="textNoShape">
              <a:avLst/>
            </a:prstTxWarp>
          </a:bodyPr>
          <a:lstStyle/>
          <a:p>
            <a:endParaRPr lang="da-DK" dirty="0"/>
          </a:p>
        </p:txBody>
      </p:sp>
      <p:grpSp>
        <p:nvGrpSpPr>
          <p:cNvPr id="39" name="Group 38"/>
          <p:cNvGrpSpPr/>
          <p:nvPr/>
        </p:nvGrpSpPr>
        <p:grpSpPr>
          <a:xfrm>
            <a:off x="6537176" y="1938769"/>
            <a:ext cx="2746852" cy="3299214"/>
            <a:chOff x="6537176" y="1938769"/>
            <a:chExt cx="2746852" cy="3299214"/>
          </a:xfrm>
        </p:grpSpPr>
        <p:sp>
          <p:nvSpPr>
            <p:cNvPr id="33" name="Rectangle 32"/>
            <p:cNvSpPr/>
            <p:nvPr/>
          </p:nvSpPr>
          <p:spPr>
            <a:xfrm>
              <a:off x="6688129" y="2090968"/>
              <a:ext cx="2556788" cy="3147015"/>
            </a:xfrm>
            <a:prstGeom prst="rect">
              <a:avLst/>
            </a:prstGeom>
          </p:spPr>
          <p:txBody>
            <a:bodyPr wrap="square" lIns="0" tIns="0" rIns="0" bIns="0">
              <a:spAutoFit/>
            </a:bodyPr>
            <a:lstStyle/>
            <a:p>
              <a:pPr>
                <a:spcAft>
                  <a:spcPts val="400"/>
                </a:spcAft>
              </a:pPr>
              <a:r>
                <a:rPr lang="da-DK" sz="1400" i="1" dirty="0">
                  <a:solidFill>
                    <a:schemeClr val="tx2"/>
                  </a:solidFill>
                  <a:latin typeface="Georgia"/>
                  <a:cs typeface="Georgia"/>
                </a:rPr>
                <a:t>Bag ved de mest populære svar, giver undersøgelsen et hint om, at der er et ønske om en større grad af tilpasning samt unikke og eksklusive </a:t>
              </a:r>
              <a:r>
                <a:rPr lang="da-DK" sz="1400" i="1" dirty="0" smtClean="0">
                  <a:solidFill>
                    <a:schemeClr val="tx2"/>
                  </a:solidFill>
                  <a:latin typeface="Georgia"/>
                  <a:cs typeface="Georgia"/>
                </a:rPr>
                <a:t>fordele.</a:t>
              </a:r>
              <a:endParaRPr lang="da-DK" sz="1100" dirty="0" smtClean="0">
                <a:latin typeface="Georgia"/>
                <a:cs typeface="Georgia"/>
              </a:endParaRPr>
            </a:p>
            <a:p>
              <a:endParaRPr lang="da-DK" sz="1100" dirty="0">
                <a:latin typeface="Georgia"/>
                <a:cs typeface="Georgia"/>
              </a:endParaRPr>
            </a:p>
            <a:p>
              <a:r>
                <a:rPr lang="da-DK" sz="1100" b="1" dirty="0">
                  <a:solidFill>
                    <a:schemeClr val="tx2"/>
                  </a:solidFill>
                  <a:latin typeface="Georgia"/>
                  <a:cs typeface="Georgia"/>
                </a:rPr>
                <a:t>91 % </a:t>
              </a:r>
              <a:r>
                <a:rPr lang="da-DK" sz="1100" dirty="0">
                  <a:latin typeface="Georgia"/>
                  <a:cs typeface="Georgia"/>
                </a:rPr>
                <a:t>i vores globale undersøgelse </a:t>
              </a:r>
              <a:r>
                <a:rPr lang="da-DK" sz="1100" dirty="0" smtClean="0">
                  <a:latin typeface="Georgia"/>
                  <a:cs typeface="Georgia"/>
                </a:rPr>
                <a:t/>
              </a:r>
              <a:br>
                <a:rPr lang="da-DK" sz="1100" dirty="0" smtClean="0">
                  <a:latin typeface="Georgia"/>
                  <a:cs typeface="Georgia"/>
                </a:rPr>
              </a:br>
              <a:r>
                <a:rPr lang="da-DK" sz="1100" b="1" dirty="0" smtClean="0">
                  <a:solidFill>
                    <a:schemeClr val="tx2"/>
                  </a:solidFill>
                  <a:latin typeface="Georgia"/>
                  <a:cs typeface="Georgia"/>
                </a:rPr>
                <a:t>(</a:t>
              </a:r>
              <a:r>
                <a:rPr lang="da-DK" sz="1100" b="1" dirty="0">
                  <a:solidFill>
                    <a:schemeClr val="tx2"/>
                  </a:solidFill>
                  <a:latin typeface="Georgia"/>
                  <a:cs typeface="Georgia"/>
                </a:rPr>
                <a:t>DK 84 %) </a:t>
              </a:r>
              <a:r>
                <a:rPr lang="da-DK" sz="1100" dirty="0">
                  <a:latin typeface="Georgia"/>
                  <a:cs typeface="Georgia"/>
                </a:rPr>
                <a:t>er medlem af et </a:t>
              </a:r>
              <a:r>
                <a:rPr lang="da-DK" sz="1100" b="1" dirty="0">
                  <a:solidFill>
                    <a:schemeClr val="tx2"/>
                  </a:solidFill>
                  <a:latin typeface="Georgia"/>
                  <a:cs typeface="Georgia"/>
                </a:rPr>
                <a:t>loyalitets-/</a:t>
              </a:r>
              <a:r>
                <a:rPr lang="da-DK" sz="1100" b="1" dirty="0" smtClean="0">
                  <a:solidFill>
                    <a:schemeClr val="tx2"/>
                  </a:solidFill>
                  <a:latin typeface="Georgia"/>
                  <a:cs typeface="Georgia"/>
                </a:rPr>
                <a:t>fordelsprogram</a:t>
              </a:r>
              <a:r>
                <a:rPr lang="da-DK" sz="1100" dirty="0">
                  <a:latin typeface="Georgia"/>
                  <a:cs typeface="Georgia"/>
                </a:rPr>
                <a:t>.</a:t>
              </a:r>
              <a:endParaRPr lang="da-DK" sz="1100" b="1" dirty="0">
                <a:solidFill>
                  <a:schemeClr val="tx2"/>
                </a:solidFill>
                <a:latin typeface="Georgia"/>
                <a:cs typeface="Georgia"/>
              </a:endParaRPr>
            </a:p>
            <a:p>
              <a:endParaRPr lang="da-DK" sz="1100" dirty="0" smtClean="0">
                <a:latin typeface="Georgia"/>
                <a:cs typeface="Georgia"/>
              </a:endParaRPr>
            </a:p>
            <a:p>
              <a:endParaRPr lang="da-DK" sz="1100" dirty="0" smtClean="0">
                <a:latin typeface="Georgia"/>
                <a:cs typeface="Georgia"/>
              </a:endParaRPr>
            </a:p>
            <a:p>
              <a:r>
                <a:rPr lang="da-DK" sz="1100" dirty="0">
                  <a:latin typeface="Georgia"/>
                  <a:cs typeface="Georgia"/>
                </a:rPr>
                <a:t>Mange </a:t>
              </a:r>
              <a:r>
                <a:rPr lang="da-DK" sz="1100" b="1" dirty="0" smtClean="0">
                  <a:solidFill>
                    <a:schemeClr val="tx2"/>
                  </a:solidFill>
                  <a:latin typeface="Georgia"/>
                  <a:cs typeface="Georgia"/>
                </a:rPr>
                <a:t>loyalitets-programmer</a:t>
              </a:r>
              <a:r>
                <a:rPr lang="da-DK" sz="1100" dirty="0" smtClean="0">
                  <a:latin typeface="Georgia"/>
                  <a:cs typeface="Georgia"/>
                </a:rPr>
                <a:t> </a:t>
              </a:r>
              <a:r>
                <a:rPr lang="da-DK" sz="1100" dirty="0">
                  <a:latin typeface="Georgia"/>
                  <a:cs typeface="Georgia"/>
                </a:rPr>
                <a:t>er </a:t>
              </a:r>
              <a:r>
                <a:rPr lang="da-DK" sz="1100" b="1" dirty="0">
                  <a:solidFill>
                    <a:schemeClr val="tx2"/>
                  </a:solidFill>
                  <a:latin typeface="Georgia"/>
                  <a:cs typeface="Georgia"/>
                </a:rPr>
                <a:t>stagneret</a:t>
              </a:r>
              <a:r>
                <a:rPr lang="da-DK" sz="1100" dirty="0">
                  <a:latin typeface="Georgia"/>
                  <a:cs typeface="Georgia"/>
                </a:rPr>
                <a:t>, fordi der ikke sker noget nyt, ligesom de </a:t>
              </a:r>
              <a:r>
                <a:rPr lang="da-DK" sz="1100" b="1" dirty="0">
                  <a:solidFill>
                    <a:schemeClr val="tx2"/>
                  </a:solidFill>
                  <a:latin typeface="Georgia"/>
                  <a:cs typeface="Georgia"/>
                </a:rPr>
                <a:t>ikke længere er med til at skabe </a:t>
              </a:r>
              <a:r>
                <a:rPr lang="da-DK" sz="1100" b="1" dirty="0" smtClean="0">
                  <a:solidFill>
                    <a:schemeClr val="tx2"/>
                  </a:solidFill>
                  <a:latin typeface="Georgia"/>
                  <a:cs typeface="Georgia"/>
                </a:rPr>
                <a:t>fælleskaber</a:t>
              </a:r>
              <a:r>
                <a:rPr lang="da-DK" sz="1100" dirty="0" smtClean="0">
                  <a:latin typeface="Georgia"/>
                  <a:cs typeface="Georgia"/>
                </a:rPr>
                <a:t>.</a:t>
              </a:r>
              <a:endParaRPr lang="da-DK" sz="1100" dirty="0">
                <a:latin typeface="Georgia"/>
                <a:cs typeface="Georgia"/>
              </a:endParaRPr>
            </a:p>
            <a:p>
              <a:endParaRPr lang="da-DK" sz="1100" dirty="0" smtClean="0">
                <a:latin typeface="Georgia"/>
                <a:cs typeface="Georgia"/>
              </a:endParaRPr>
            </a:p>
            <a:p>
              <a:endParaRPr lang="da-DK" sz="1100" dirty="0">
                <a:latin typeface="Georgia"/>
                <a:cs typeface="Georgia"/>
              </a:endParaRPr>
            </a:p>
          </p:txBody>
        </p:sp>
        <p:cxnSp>
          <p:nvCxnSpPr>
            <p:cNvPr id="35" name="Straight Connector 34"/>
            <p:cNvCxnSpPr/>
            <p:nvPr/>
          </p:nvCxnSpPr>
          <p:spPr>
            <a:xfrm rot="5400000" flipV="1">
              <a:off x="7910602" y="2703646"/>
              <a:ext cx="0" cy="2746852"/>
            </a:xfrm>
            <a:prstGeom prst="line">
              <a:avLst/>
            </a:prstGeom>
            <a:ln w="6350" cmpd="sng">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flipV="1">
              <a:off x="7910602" y="1895617"/>
              <a:ext cx="0" cy="2746852"/>
            </a:xfrm>
            <a:prstGeom prst="line">
              <a:avLst/>
            </a:prstGeom>
            <a:ln w="6350" cmpd="sng">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flipV="1">
              <a:off x="7910602" y="3723590"/>
              <a:ext cx="0" cy="2746852"/>
            </a:xfrm>
            <a:prstGeom prst="line">
              <a:avLst/>
            </a:prstGeom>
            <a:ln w="6350" cmpd="sng">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flipV="1">
              <a:off x="7910602" y="565343"/>
              <a:ext cx="0" cy="2746852"/>
            </a:xfrm>
            <a:prstGeom prst="line">
              <a:avLst/>
            </a:prstGeom>
            <a:ln w="6350" cmpd="sng">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96246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Sociale medier har en væsentlig indflydelse</a:t>
            </a:r>
          </a:p>
        </p:txBody>
      </p:sp>
      <p:sp>
        <p:nvSpPr>
          <p:cNvPr id="4" name="Slide Number Placeholder 3"/>
          <p:cNvSpPr>
            <a:spLocks noGrp="1"/>
          </p:cNvSpPr>
          <p:nvPr>
            <p:ph type="sldNum" sz="quarter" idx="4"/>
          </p:nvPr>
        </p:nvSpPr>
        <p:spPr/>
        <p:txBody>
          <a:bodyPr/>
          <a:lstStyle/>
          <a:p>
            <a:fld id="{9EBD5762-3BDC-484D-9503-7EA6D5A9A8CE}" type="slidenum">
              <a:rPr lang="da-DK" smtClean="0"/>
              <a:pPr/>
              <a:t>11</a:t>
            </a:fld>
            <a:endParaRPr lang="da-DK" dirty="0"/>
          </a:p>
        </p:txBody>
      </p:sp>
      <p:grpSp>
        <p:nvGrpSpPr>
          <p:cNvPr id="5" name="Group 4"/>
          <p:cNvGrpSpPr/>
          <p:nvPr/>
        </p:nvGrpSpPr>
        <p:grpSpPr>
          <a:xfrm>
            <a:off x="416496" y="2029324"/>
            <a:ext cx="4692126" cy="3058369"/>
            <a:chOff x="-87560" y="1406903"/>
            <a:chExt cx="5161339" cy="3364207"/>
          </a:xfrm>
        </p:grpSpPr>
        <p:grpSp>
          <p:nvGrpSpPr>
            <p:cNvPr id="6" name="Group 5"/>
            <p:cNvGrpSpPr/>
            <p:nvPr/>
          </p:nvGrpSpPr>
          <p:grpSpPr>
            <a:xfrm>
              <a:off x="797011" y="1406903"/>
              <a:ext cx="3127481" cy="3312288"/>
              <a:chOff x="776616" y="1412776"/>
              <a:chExt cx="3127481" cy="3312288"/>
            </a:xfrm>
          </p:grpSpPr>
          <p:cxnSp>
            <p:nvCxnSpPr>
              <p:cNvPr id="22" name="Straight Connector 21"/>
              <p:cNvCxnSpPr/>
              <p:nvPr/>
            </p:nvCxnSpPr>
            <p:spPr>
              <a:xfrm>
                <a:off x="1755087" y="2518698"/>
                <a:ext cx="297745" cy="420399"/>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34" idx="4"/>
              </p:cNvCxnSpPr>
              <p:nvPr/>
            </p:nvCxnSpPr>
            <p:spPr>
              <a:xfrm flipH="1">
                <a:off x="2391929" y="2132776"/>
                <a:ext cx="112759" cy="606947"/>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35" idx="3"/>
              </p:cNvCxnSpPr>
              <p:nvPr/>
            </p:nvCxnSpPr>
            <p:spPr>
              <a:xfrm flipH="1">
                <a:off x="2558392" y="2193615"/>
                <a:ext cx="569985" cy="705586"/>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709386" y="2974394"/>
                <a:ext cx="474711" cy="156838"/>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2678034" y="3368373"/>
                <a:ext cx="564711" cy="452782"/>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109892" y="3268847"/>
                <a:ext cx="212310" cy="841659"/>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41" idx="6"/>
              </p:cNvCxnSpPr>
              <p:nvPr/>
            </p:nvCxnSpPr>
            <p:spPr>
              <a:xfrm flipV="1">
                <a:off x="1496616" y="3212816"/>
                <a:ext cx="564778" cy="72128"/>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sp>
            <p:nvSpPr>
              <p:cNvPr id="33" name="Oval 32"/>
              <p:cNvSpPr/>
              <p:nvPr/>
            </p:nvSpPr>
            <p:spPr bwMode="ltGray">
              <a:xfrm>
                <a:off x="1178396" y="1893862"/>
                <a:ext cx="720000" cy="720000"/>
              </a:xfrm>
              <a:prstGeom prst="ellipse">
                <a:avLst/>
              </a:prstGeom>
              <a:solidFill>
                <a:schemeClr val="accent2">
                  <a:lumMod val="60000"/>
                  <a:lumOff val="40000"/>
                </a:schemeClr>
              </a:solid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endParaRPr lang="da-DK" sz="900" b="1" i="1" dirty="0" smtClean="0">
                  <a:solidFill>
                    <a:schemeClr val="bg2"/>
                  </a:solidFill>
                  <a:latin typeface="+mj-lt"/>
                </a:endParaRPr>
              </a:p>
              <a:p>
                <a:pPr algn="ctr">
                  <a:lnSpc>
                    <a:spcPct val="150000"/>
                  </a:lnSpc>
                </a:pPr>
                <a:r>
                  <a:rPr lang="da-DK" sz="900" b="1" i="1" dirty="0" smtClean="0">
                    <a:solidFill>
                      <a:schemeClr val="bg2"/>
                    </a:solidFill>
                    <a:latin typeface="+mj-lt"/>
                  </a:rPr>
                  <a:t>44 </a:t>
                </a:r>
                <a:r>
                  <a:rPr lang="da-DK" sz="900" b="1" i="1" dirty="0">
                    <a:solidFill>
                      <a:schemeClr val="bg2"/>
                    </a:solidFill>
                    <a:latin typeface="+mj-lt"/>
                  </a:rPr>
                  <a:t>%</a:t>
                </a:r>
              </a:p>
              <a:p>
                <a:pPr algn="ctr">
                  <a:lnSpc>
                    <a:spcPct val="150000"/>
                  </a:lnSpc>
                </a:pPr>
                <a:r>
                  <a:rPr lang="da-DK" sz="900" b="1" i="1" dirty="0">
                    <a:solidFill>
                      <a:schemeClr val="bg2"/>
                    </a:solidFill>
                    <a:latin typeface="+mj-lt"/>
                  </a:rPr>
                  <a:t>DK </a:t>
                </a:r>
                <a:r>
                  <a:rPr lang="da-DK" sz="900" b="1" i="1" dirty="0" smtClean="0">
                    <a:solidFill>
                      <a:schemeClr val="bg2"/>
                    </a:solidFill>
                    <a:latin typeface="+mj-lt"/>
                  </a:rPr>
                  <a:t>28 </a:t>
                </a:r>
                <a:r>
                  <a:rPr lang="da-DK" sz="900" b="1" i="1" dirty="0">
                    <a:solidFill>
                      <a:schemeClr val="bg2"/>
                    </a:solidFill>
                    <a:latin typeface="+mj-lt"/>
                  </a:rPr>
                  <a:t>%</a:t>
                </a:r>
              </a:p>
              <a:p>
                <a:pPr algn="ctr">
                  <a:lnSpc>
                    <a:spcPct val="150000"/>
                  </a:lnSpc>
                </a:pPr>
                <a:endParaRPr lang="da-DK" sz="900" b="1" i="1" dirty="0">
                  <a:solidFill>
                    <a:schemeClr val="bg2"/>
                  </a:solidFill>
                  <a:latin typeface="+mj-lt"/>
                </a:endParaRPr>
              </a:p>
            </p:txBody>
          </p:sp>
          <p:sp>
            <p:nvSpPr>
              <p:cNvPr id="34" name="Oval 33"/>
              <p:cNvSpPr/>
              <p:nvPr/>
            </p:nvSpPr>
            <p:spPr bwMode="ltGray">
              <a:xfrm>
                <a:off x="2144688" y="1412776"/>
                <a:ext cx="720000" cy="720000"/>
              </a:xfrm>
              <a:prstGeom prst="ellipse">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r>
                  <a:rPr lang="da-DK" sz="900" b="1" i="1" dirty="0" smtClean="0">
                    <a:solidFill>
                      <a:schemeClr val="bg2"/>
                    </a:solidFill>
                    <a:latin typeface="+mj-lt"/>
                  </a:rPr>
                  <a:t>30 %</a:t>
                </a:r>
              </a:p>
              <a:p>
                <a:pPr algn="ctr"/>
                <a:r>
                  <a:rPr lang="da-DK" sz="900" b="1" i="1" dirty="0" smtClean="0">
                    <a:solidFill>
                      <a:schemeClr val="bg2"/>
                    </a:solidFill>
                    <a:latin typeface="+mj-lt"/>
                  </a:rPr>
                  <a:t>DK 12 %</a:t>
                </a:r>
                <a:endParaRPr lang="da-DK" sz="900" b="1" i="1" dirty="0">
                  <a:solidFill>
                    <a:schemeClr val="bg2"/>
                  </a:solidFill>
                  <a:latin typeface="+mj-lt"/>
                </a:endParaRPr>
              </a:p>
            </p:txBody>
          </p:sp>
          <p:sp>
            <p:nvSpPr>
              <p:cNvPr id="35" name="Oval 34"/>
              <p:cNvSpPr/>
              <p:nvPr/>
            </p:nvSpPr>
            <p:spPr bwMode="ltGray">
              <a:xfrm>
                <a:off x="3022935" y="1579057"/>
                <a:ext cx="720000" cy="720000"/>
              </a:xfrm>
              <a:prstGeom prst="ellipse">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endParaRPr lang="da-DK" sz="900" b="1" i="1" dirty="0" smtClean="0">
                  <a:solidFill>
                    <a:schemeClr val="bg2"/>
                  </a:solidFill>
                  <a:latin typeface="+mj-lt"/>
                </a:endParaRPr>
              </a:p>
              <a:p>
                <a:pPr algn="ctr">
                  <a:lnSpc>
                    <a:spcPct val="150000"/>
                  </a:lnSpc>
                </a:pPr>
                <a:r>
                  <a:rPr lang="da-DK" sz="900" b="1" i="1" dirty="0" smtClean="0">
                    <a:solidFill>
                      <a:schemeClr val="bg2"/>
                    </a:solidFill>
                    <a:latin typeface="+mj-lt"/>
                  </a:rPr>
                  <a:t>25 </a:t>
                </a:r>
                <a:r>
                  <a:rPr lang="da-DK" sz="900" b="1" i="1" dirty="0">
                    <a:solidFill>
                      <a:schemeClr val="bg2"/>
                    </a:solidFill>
                    <a:latin typeface="+mj-lt"/>
                  </a:rPr>
                  <a:t>%</a:t>
                </a:r>
              </a:p>
              <a:p>
                <a:pPr algn="ctr">
                  <a:lnSpc>
                    <a:spcPct val="150000"/>
                  </a:lnSpc>
                </a:pPr>
                <a:r>
                  <a:rPr lang="da-DK" sz="900" b="1" i="1" dirty="0">
                    <a:solidFill>
                      <a:schemeClr val="bg2"/>
                    </a:solidFill>
                    <a:latin typeface="+mj-lt"/>
                  </a:rPr>
                  <a:t>DK </a:t>
                </a:r>
                <a:r>
                  <a:rPr lang="da-DK" sz="900" b="1" i="1" dirty="0" smtClean="0">
                    <a:solidFill>
                      <a:schemeClr val="bg2"/>
                    </a:solidFill>
                    <a:latin typeface="+mj-lt"/>
                  </a:rPr>
                  <a:t>12 </a:t>
                </a:r>
                <a:r>
                  <a:rPr lang="da-DK" sz="900" b="1" i="1" dirty="0">
                    <a:solidFill>
                      <a:schemeClr val="bg2"/>
                    </a:solidFill>
                    <a:latin typeface="+mj-lt"/>
                  </a:rPr>
                  <a:t>%</a:t>
                </a:r>
              </a:p>
              <a:p>
                <a:pPr algn="ctr">
                  <a:lnSpc>
                    <a:spcPct val="150000"/>
                  </a:lnSpc>
                </a:pPr>
                <a:endParaRPr lang="da-DK" sz="900" b="1" i="1" dirty="0">
                  <a:solidFill>
                    <a:schemeClr val="bg2"/>
                  </a:solidFill>
                  <a:latin typeface="+mj-lt"/>
                </a:endParaRPr>
              </a:p>
            </p:txBody>
          </p:sp>
          <p:sp>
            <p:nvSpPr>
              <p:cNvPr id="36" name="Oval 35"/>
              <p:cNvSpPr/>
              <p:nvPr/>
            </p:nvSpPr>
            <p:spPr bwMode="ltGray">
              <a:xfrm>
                <a:off x="3112089" y="2492816"/>
                <a:ext cx="720000" cy="720000"/>
              </a:xfrm>
              <a:prstGeom prst="ellipse">
                <a:avLst/>
              </a:prstGeom>
              <a:solidFill>
                <a:schemeClr val="tx2">
                  <a:lumMod val="5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endParaRPr lang="da-DK" sz="900" b="1" i="1" dirty="0" smtClean="0">
                  <a:solidFill>
                    <a:schemeClr val="bg2"/>
                  </a:solidFill>
                  <a:latin typeface="+mj-lt"/>
                </a:endParaRPr>
              </a:p>
              <a:p>
                <a:pPr algn="ctr">
                  <a:lnSpc>
                    <a:spcPct val="150000"/>
                  </a:lnSpc>
                </a:pPr>
                <a:r>
                  <a:rPr lang="da-DK" sz="900" b="1" i="1" dirty="0" smtClean="0">
                    <a:solidFill>
                      <a:schemeClr val="bg2"/>
                    </a:solidFill>
                    <a:latin typeface="+mj-lt"/>
                  </a:rPr>
                  <a:t>22 </a:t>
                </a:r>
                <a:r>
                  <a:rPr lang="da-DK" sz="900" b="1" i="1" dirty="0">
                    <a:solidFill>
                      <a:schemeClr val="bg2"/>
                    </a:solidFill>
                    <a:latin typeface="+mj-lt"/>
                  </a:rPr>
                  <a:t>%</a:t>
                </a:r>
              </a:p>
              <a:p>
                <a:pPr algn="ctr">
                  <a:lnSpc>
                    <a:spcPct val="150000"/>
                  </a:lnSpc>
                </a:pPr>
                <a:r>
                  <a:rPr lang="da-DK" sz="900" b="1" i="1" dirty="0">
                    <a:solidFill>
                      <a:schemeClr val="bg2"/>
                    </a:solidFill>
                    <a:latin typeface="+mj-lt"/>
                  </a:rPr>
                  <a:t>DK </a:t>
                </a:r>
                <a:r>
                  <a:rPr lang="da-DK" sz="900" b="1" i="1" dirty="0" smtClean="0">
                    <a:solidFill>
                      <a:schemeClr val="bg2"/>
                    </a:solidFill>
                    <a:latin typeface="+mj-lt"/>
                  </a:rPr>
                  <a:t>20 </a:t>
                </a:r>
                <a:r>
                  <a:rPr lang="da-DK" sz="900" b="1" i="1" dirty="0">
                    <a:solidFill>
                      <a:schemeClr val="bg2"/>
                    </a:solidFill>
                    <a:latin typeface="+mj-lt"/>
                  </a:rPr>
                  <a:t>%</a:t>
                </a:r>
              </a:p>
              <a:p>
                <a:pPr algn="ctr">
                  <a:lnSpc>
                    <a:spcPct val="150000"/>
                  </a:lnSpc>
                </a:pPr>
                <a:endParaRPr lang="da-DK" sz="900" b="1" i="1" dirty="0">
                  <a:solidFill>
                    <a:schemeClr val="bg2"/>
                  </a:solidFill>
                  <a:latin typeface="+mj-lt"/>
                </a:endParaRPr>
              </a:p>
            </p:txBody>
          </p:sp>
          <p:sp>
            <p:nvSpPr>
              <p:cNvPr id="37" name="Oval 36"/>
              <p:cNvSpPr/>
              <p:nvPr/>
            </p:nvSpPr>
            <p:spPr bwMode="ltGray">
              <a:xfrm>
                <a:off x="3184097" y="3588073"/>
                <a:ext cx="720000" cy="720000"/>
              </a:xfrm>
              <a:prstGeom prst="ellipse">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endParaRPr lang="da-DK" sz="900" b="1" i="1" dirty="0" smtClean="0">
                  <a:solidFill>
                    <a:schemeClr val="bg2"/>
                  </a:solidFill>
                  <a:latin typeface="+mj-lt"/>
                </a:endParaRPr>
              </a:p>
              <a:p>
                <a:pPr algn="ctr">
                  <a:lnSpc>
                    <a:spcPct val="150000"/>
                  </a:lnSpc>
                </a:pPr>
                <a:r>
                  <a:rPr lang="da-DK" sz="900" b="1" i="1" dirty="0" smtClean="0">
                    <a:solidFill>
                      <a:schemeClr val="bg2"/>
                    </a:solidFill>
                    <a:latin typeface="+mj-lt"/>
                  </a:rPr>
                  <a:t>20 </a:t>
                </a:r>
                <a:r>
                  <a:rPr lang="da-DK" sz="900" b="1" i="1" dirty="0">
                    <a:solidFill>
                      <a:schemeClr val="bg2"/>
                    </a:solidFill>
                    <a:latin typeface="+mj-lt"/>
                  </a:rPr>
                  <a:t>%</a:t>
                </a:r>
              </a:p>
              <a:p>
                <a:pPr algn="ctr">
                  <a:lnSpc>
                    <a:spcPct val="150000"/>
                  </a:lnSpc>
                </a:pPr>
                <a:r>
                  <a:rPr lang="da-DK" sz="900" b="1" i="1" dirty="0">
                    <a:solidFill>
                      <a:schemeClr val="bg2"/>
                    </a:solidFill>
                    <a:latin typeface="+mj-lt"/>
                  </a:rPr>
                  <a:t>DK </a:t>
                </a:r>
                <a:r>
                  <a:rPr lang="da-DK" sz="900" b="1" i="1" dirty="0" smtClean="0">
                    <a:solidFill>
                      <a:schemeClr val="bg2"/>
                    </a:solidFill>
                    <a:latin typeface="+mj-lt"/>
                  </a:rPr>
                  <a:t>11 </a:t>
                </a:r>
                <a:r>
                  <a:rPr lang="da-DK" sz="900" b="1" i="1" dirty="0">
                    <a:solidFill>
                      <a:schemeClr val="bg2"/>
                    </a:solidFill>
                    <a:latin typeface="+mj-lt"/>
                  </a:rPr>
                  <a:t>%</a:t>
                </a:r>
              </a:p>
              <a:p>
                <a:pPr algn="ctr">
                  <a:lnSpc>
                    <a:spcPct val="150000"/>
                  </a:lnSpc>
                </a:pPr>
                <a:endParaRPr lang="da-DK" sz="900" b="1" i="1" dirty="0">
                  <a:solidFill>
                    <a:schemeClr val="bg2"/>
                  </a:solidFill>
                  <a:latin typeface="+mj-lt"/>
                </a:endParaRPr>
              </a:p>
            </p:txBody>
          </p:sp>
          <p:sp>
            <p:nvSpPr>
              <p:cNvPr id="40" name="Oval 39"/>
              <p:cNvSpPr/>
              <p:nvPr/>
            </p:nvSpPr>
            <p:spPr bwMode="ltGray">
              <a:xfrm>
                <a:off x="1706728" y="4005064"/>
                <a:ext cx="720000" cy="720000"/>
              </a:xfrm>
              <a:prstGeom prst="ellipse">
                <a:avLst/>
              </a:prstGeom>
              <a:solidFill>
                <a:schemeClr val="tx2">
                  <a:lumMod val="75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endParaRPr lang="da-DK" sz="900" b="1" i="1" dirty="0" smtClean="0">
                  <a:solidFill>
                    <a:schemeClr val="bg2"/>
                  </a:solidFill>
                  <a:latin typeface="+mj-lt"/>
                </a:endParaRPr>
              </a:p>
              <a:p>
                <a:pPr algn="ctr">
                  <a:lnSpc>
                    <a:spcPct val="150000"/>
                  </a:lnSpc>
                </a:pPr>
                <a:r>
                  <a:rPr lang="da-DK" sz="900" b="1" i="1" dirty="0" smtClean="0">
                    <a:solidFill>
                      <a:schemeClr val="bg2"/>
                    </a:solidFill>
                    <a:latin typeface="+mj-lt"/>
                  </a:rPr>
                  <a:t>16 </a:t>
                </a:r>
                <a:r>
                  <a:rPr lang="da-DK" sz="900" b="1" i="1" dirty="0">
                    <a:solidFill>
                      <a:schemeClr val="bg2"/>
                    </a:solidFill>
                    <a:latin typeface="+mj-lt"/>
                  </a:rPr>
                  <a:t>%</a:t>
                </a:r>
              </a:p>
              <a:p>
                <a:pPr algn="ctr">
                  <a:lnSpc>
                    <a:spcPct val="150000"/>
                  </a:lnSpc>
                </a:pPr>
                <a:r>
                  <a:rPr lang="da-DK" sz="900" b="1" i="1" dirty="0">
                    <a:solidFill>
                      <a:schemeClr val="bg2"/>
                    </a:solidFill>
                    <a:latin typeface="+mj-lt"/>
                  </a:rPr>
                  <a:t>DK </a:t>
                </a:r>
                <a:r>
                  <a:rPr lang="da-DK" sz="900" b="1" i="1" dirty="0" smtClean="0">
                    <a:solidFill>
                      <a:schemeClr val="bg2"/>
                    </a:solidFill>
                    <a:latin typeface="+mj-lt"/>
                  </a:rPr>
                  <a:t>5 </a:t>
                </a:r>
                <a:r>
                  <a:rPr lang="da-DK" sz="900" b="1" i="1" dirty="0">
                    <a:solidFill>
                      <a:schemeClr val="bg2"/>
                    </a:solidFill>
                    <a:latin typeface="+mj-lt"/>
                  </a:rPr>
                  <a:t>%</a:t>
                </a:r>
              </a:p>
              <a:p>
                <a:pPr algn="ctr">
                  <a:lnSpc>
                    <a:spcPct val="150000"/>
                  </a:lnSpc>
                </a:pPr>
                <a:endParaRPr lang="da-DK" sz="900" b="1" i="1" dirty="0">
                  <a:solidFill>
                    <a:schemeClr val="bg2"/>
                  </a:solidFill>
                  <a:latin typeface="+mj-lt"/>
                </a:endParaRPr>
              </a:p>
            </p:txBody>
          </p:sp>
          <p:sp>
            <p:nvSpPr>
              <p:cNvPr id="41" name="Oval 40"/>
              <p:cNvSpPr/>
              <p:nvPr/>
            </p:nvSpPr>
            <p:spPr bwMode="ltGray">
              <a:xfrm>
                <a:off x="776616" y="2924944"/>
                <a:ext cx="720000" cy="720000"/>
              </a:xfrm>
              <a:prstGeom prst="ellipse">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endParaRPr lang="da-DK" sz="900" b="1" i="1" dirty="0" smtClean="0">
                  <a:solidFill>
                    <a:schemeClr val="bg2"/>
                  </a:solidFill>
                  <a:latin typeface="+mj-lt"/>
                </a:endParaRPr>
              </a:p>
              <a:p>
                <a:pPr algn="ctr">
                  <a:lnSpc>
                    <a:spcPct val="150000"/>
                  </a:lnSpc>
                </a:pPr>
                <a:r>
                  <a:rPr lang="da-DK" sz="900" b="1" i="1" dirty="0" smtClean="0">
                    <a:solidFill>
                      <a:schemeClr val="bg2"/>
                    </a:solidFill>
                    <a:latin typeface="+mj-lt"/>
                  </a:rPr>
                  <a:t>45 </a:t>
                </a:r>
                <a:r>
                  <a:rPr lang="da-DK" sz="900" b="1" i="1" dirty="0">
                    <a:solidFill>
                      <a:schemeClr val="bg2"/>
                    </a:solidFill>
                    <a:latin typeface="+mj-lt"/>
                  </a:rPr>
                  <a:t>%</a:t>
                </a:r>
              </a:p>
              <a:p>
                <a:pPr algn="ctr">
                  <a:lnSpc>
                    <a:spcPct val="150000"/>
                  </a:lnSpc>
                </a:pPr>
                <a:r>
                  <a:rPr lang="da-DK" sz="900" b="1" i="1" dirty="0">
                    <a:solidFill>
                      <a:schemeClr val="bg2"/>
                    </a:solidFill>
                    <a:latin typeface="+mj-lt"/>
                  </a:rPr>
                  <a:t>DK </a:t>
                </a:r>
                <a:r>
                  <a:rPr lang="da-DK" sz="900" b="1" i="1" dirty="0" smtClean="0">
                    <a:solidFill>
                      <a:schemeClr val="bg2"/>
                    </a:solidFill>
                    <a:latin typeface="+mj-lt"/>
                  </a:rPr>
                  <a:t>22 </a:t>
                </a:r>
                <a:r>
                  <a:rPr lang="da-DK" sz="900" b="1" i="1" dirty="0">
                    <a:solidFill>
                      <a:schemeClr val="bg2"/>
                    </a:solidFill>
                    <a:latin typeface="+mj-lt"/>
                  </a:rPr>
                  <a:t>%</a:t>
                </a:r>
              </a:p>
              <a:p>
                <a:pPr algn="ctr">
                  <a:lnSpc>
                    <a:spcPct val="150000"/>
                  </a:lnSpc>
                </a:pPr>
                <a:endParaRPr lang="da-DK" sz="900" b="1" i="1" dirty="0">
                  <a:solidFill>
                    <a:schemeClr val="bg2"/>
                  </a:solidFill>
                  <a:latin typeface="+mj-lt"/>
                </a:endParaRPr>
              </a:p>
            </p:txBody>
          </p:sp>
        </p:grpSp>
        <p:grpSp>
          <p:nvGrpSpPr>
            <p:cNvPr id="7" name="Group 6"/>
            <p:cNvGrpSpPr/>
            <p:nvPr/>
          </p:nvGrpSpPr>
          <p:grpSpPr>
            <a:xfrm>
              <a:off x="-87560" y="1538354"/>
              <a:ext cx="5161339" cy="3232756"/>
              <a:chOff x="-87560" y="1538354"/>
              <a:chExt cx="5161339" cy="3232756"/>
            </a:xfrm>
          </p:grpSpPr>
          <p:sp>
            <p:nvSpPr>
              <p:cNvPr id="20" name="Oval 19"/>
              <p:cNvSpPr/>
              <p:nvPr/>
            </p:nvSpPr>
            <p:spPr bwMode="ltGray">
              <a:xfrm>
                <a:off x="1832528" y="2704844"/>
                <a:ext cx="1084195" cy="1084195"/>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9" name="Rectangle 8"/>
              <p:cNvSpPr/>
              <p:nvPr/>
            </p:nvSpPr>
            <p:spPr>
              <a:xfrm>
                <a:off x="1143777" y="1538354"/>
                <a:ext cx="1224136" cy="220061"/>
              </a:xfrm>
              <a:prstGeom prst="rect">
                <a:avLst/>
              </a:prstGeom>
            </p:spPr>
            <p:txBody>
              <a:bodyPr wrap="square">
                <a:spAutoFit/>
              </a:bodyPr>
              <a:lstStyle/>
              <a:p>
                <a:pPr algn="ctr"/>
                <a:r>
                  <a:rPr lang="da-DK" sz="700" dirty="0" smtClean="0">
                    <a:solidFill>
                      <a:schemeClr val="bg1">
                        <a:lumMod val="50000"/>
                      </a:schemeClr>
                    </a:solidFill>
                    <a:latin typeface="+mj-lt"/>
                  </a:rPr>
                  <a:t>Se annoncer</a:t>
                </a:r>
                <a:endParaRPr lang="da-DK" sz="700" dirty="0">
                  <a:solidFill>
                    <a:schemeClr val="bg1">
                      <a:lumMod val="50000"/>
                    </a:schemeClr>
                  </a:solidFill>
                  <a:latin typeface="+mj-lt"/>
                </a:endParaRPr>
              </a:p>
            </p:txBody>
          </p:sp>
          <p:sp>
            <p:nvSpPr>
              <p:cNvPr id="10" name="Rectangle 9"/>
              <p:cNvSpPr/>
              <p:nvPr/>
            </p:nvSpPr>
            <p:spPr>
              <a:xfrm>
                <a:off x="3768202" y="1658125"/>
                <a:ext cx="898401" cy="575542"/>
              </a:xfrm>
              <a:prstGeom prst="rect">
                <a:avLst/>
              </a:prstGeom>
            </p:spPr>
            <p:txBody>
              <a:bodyPr wrap="square">
                <a:spAutoFit/>
              </a:bodyPr>
              <a:lstStyle/>
              <a:p>
                <a:pPr algn="ctr"/>
                <a:r>
                  <a:rPr lang="da-DK" sz="700" dirty="0" smtClean="0">
                    <a:solidFill>
                      <a:schemeClr val="bg1">
                        <a:lumMod val="50000"/>
                      </a:schemeClr>
                    </a:solidFill>
                    <a:latin typeface="+mj-lt"/>
                  </a:rPr>
                  <a:t>Følge med i tendenser inden for mode og produkter</a:t>
                </a:r>
                <a:endParaRPr lang="da-DK" sz="700" dirty="0">
                  <a:solidFill>
                    <a:schemeClr val="bg1">
                      <a:lumMod val="50000"/>
                    </a:schemeClr>
                  </a:solidFill>
                  <a:latin typeface="+mj-lt"/>
                </a:endParaRPr>
              </a:p>
            </p:txBody>
          </p:sp>
          <p:sp>
            <p:nvSpPr>
              <p:cNvPr id="12" name="Rectangle 11"/>
              <p:cNvSpPr/>
              <p:nvPr/>
            </p:nvSpPr>
            <p:spPr>
              <a:xfrm>
                <a:off x="3635254" y="2568708"/>
                <a:ext cx="1438525" cy="457048"/>
              </a:xfrm>
              <a:prstGeom prst="rect">
                <a:avLst/>
              </a:prstGeom>
            </p:spPr>
            <p:txBody>
              <a:bodyPr wrap="square">
                <a:spAutoFit/>
              </a:bodyPr>
              <a:lstStyle/>
              <a:p>
                <a:pPr algn="ctr"/>
                <a:r>
                  <a:rPr lang="da-DK" sz="700" dirty="0" smtClean="0">
                    <a:solidFill>
                      <a:schemeClr val="bg1">
                        <a:lumMod val="50000"/>
                      </a:schemeClr>
                    </a:solidFill>
                    <a:latin typeface="+mj-lt"/>
                  </a:rPr>
                  <a:t>Skrive anmeldelser, kommentarer </a:t>
                </a:r>
                <a:br>
                  <a:rPr lang="da-DK" sz="700" dirty="0" smtClean="0">
                    <a:solidFill>
                      <a:schemeClr val="bg1">
                        <a:lumMod val="50000"/>
                      </a:schemeClr>
                    </a:solidFill>
                    <a:latin typeface="+mj-lt"/>
                  </a:rPr>
                </a:br>
                <a:r>
                  <a:rPr lang="da-DK" sz="700" dirty="0" smtClean="0">
                    <a:solidFill>
                      <a:schemeClr val="bg1">
                        <a:lumMod val="50000"/>
                      </a:schemeClr>
                    </a:solidFill>
                    <a:latin typeface="+mj-lt"/>
                  </a:rPr>
                  <a:t>og feedback</a:t>
                </a:r>
                <a:endParaRPr lang="da-DK" sz="700" dirty="0">
                  <a:solidFill>
                    <a:schemeClr val="bg1">
                      <a:lumMod val="50000"/>
                    </a:schemeClr>
                  </a:solidFill>
                  <a:latin typeface="+mj-lt"/>
                </a:endParaRPr>
              </a:p>
            </p:txBody>
          </p:sp>
          <p:sp>
            <p:nvSpPr>
              <p:cNvPr id="13" name="Rectangle 12"/>
              <p:cNvSpPr/>
              <p:nvPr/>
            </p:nvSpPr>
            <p:spPr>
              <a:xfrm>
                <a:off x="3778618" y="3713675"/>
                <a:ext cx="1214333" cy="457048"/>
              </a:xfrm>
              <a:prstGeom prst="rect">
                <a:avLst/>
              </a:prstGeom>
            </p:spPr>
            <p:txBody>
              <a:bodyPr wrap="square">
                <a:spAutoFit/>
              </a:bodyPr>
              <a:lstStyle/>
              <a:p>
                <a:pPr algn="ctr"/>
                <a:r>
                  <a:rPr lang="da-DK" sz="700" dirty="0" smtClean="0">
                    <a:solidFill>
                      <a:schemeClr val="bg1">
                        <a:lumMod val="50000"/>
                      </a:schemeClr>
                    </a:solidFill>
                    <a:latin typeface="+mj-lt"/>
                  </a:rPr>
                  <a:t>Følge specifikke mærker eller detailhandlere</a:t>
                </a:r>
                <a:endParaRPr lang="da-DK" sz="700" dirty="0">
                  <a:solidFill>
                    <a:schemeClr val="bg1">
                      <a:lumMod val="50000"/>
                    </a:schemeClr>
                  </a:solidFill>
                  <a:latin typeface="+mj-lt"/>
                </a:endParaRPr>
              </a:p>
            </p:txBody>
          </p:sp>
          <p:sp>
            <p:nvSpPr>
              <p:cNvPr id="17" name="Rectangle 16"/>
              <p:cNvSpPr/>
              <p:nvPr/>
            </p:nvSpPr>
            <p:spPr>
              <a:xfrm>
                <a:off x="943789" y="4077073"/>
                <a:ext cx="790453" cy="694037"/>
              </a:xfrm>
              <a:prstGeom prst="rect">
                <a:avLst/>
              </a:prstGeom>
            </p:spPr>
            <p:txBody>
              <a:bodyPr wrap="square">
                <a:spAutoFit/>
              </a:bodyPr>
              <a:lstStyle/>
              <a:p>
                <a:pPr algn="ctr"/>
                <a:r>
                  <a:rPr lang="da-DK" sz="700" dirty="0" smtClean="0">
                    <a:solidFill>
                      <a:schemeClr val="bg1">
                        <a:lumMod val="50000"/>
                      </a:schemeClr>
                    </a:solidFill>
                    <a:latin typeface="+mj-lt"/>
                  </a:rPr>
                  <a:t>Købe produkter direkte via en social media-kanal</a:t>
                </a:r>
                <a:endParaRPr lang="da-DK" sz="700" dirty="0">
                  <a:solidFill>
                    <a:schemeClr val="bg1">
                      <a:lumMod val="50000"/>
                    </a:schemeClr>
                  </a:solidFill>
                  <a:latin typeface="+mj-lt"/>
                </a:endParaRPr>
              </a:p>
            </p:txBody>
          </p:sp>
          <p:sp>
            <p:nvSpPr>
              <p:cNvPr id="18" name="Rectangle 17"/>
              <p:cNvSpPr/>
              <p:nvPr/>
            </p:nvSpPr>
            <p:spPr>
              <a:xfrm>
                <a:off x="-87560" y="3004675"/>
                <a:ext cx="917747" cy="575542"/>
              </a:xfrm>
              <a:prstGeom prst="rect">
                <a:avLst/>
              </a:prstGeom>
            </p:spPr>
            <p:txBody>
              <a:bodyPr wrap="square">
                <a:spAutoFit/>
              </a:bodyPr>
              <a:lstStyle/>
              <a:p>
                <a:pPr algn="ctr"/>
                <a:r>
                  <a:rPr lang="da-DK" sz="700" dirty="0" smtClean="0">
                    <a:solidFill>
                      <a:schemeClr val="bg1">
                        <a:lumMod val="50000"/>
                      </a:schemeClr>
                    </a:solidFill>
                    <a:latin typeface="+mj-lt"/>
                  </a:rPr>
                  <a:t>Læse anmeldelser, kommentarer og feedback</a:t>
                </a:r>
                <a:endParaRPr lang="da-DK" sz="700" dirty="0">
                  <a:solidFill>
                    <a:schemeClr val="bg1">
                      <a:lumMod val="50000"/>
                    </a:schemeClr>
                  </a:solidFill>
                  <a:latin typeface="+mj-lt"/>
                </a:endParaRPr>
              </a:p>
            </p:txBody>
          </p:sp>
          <p:sp>
            <p:nvSpPr>
              <p:cNvPr id="19" name="Rectangle 18"/>
              <p:cNvSpPr/>
              <p:nvPr/>
            </p:nvSpPr>
            <p:spPr>
              <a:xfrm>
                <a:off x="466902" y="1996041"/>
                <a:ext cx="790453" cy="457048"/>
              </a:xfrm>
              <a:prstGeom prst="rect">
                <a:avLst/>
              </a:prstGeom>
            </p:spPr>
            <p:txBody>
              <a:bodyPr wrap="square">
                <a:spAutoFit/>
              </a:bodyPr>
              <a:lstStyle/>
              <a:p>
                <a:pPr algn="ctr"/>
                <a:r>
                  <a:rPr lang="da-DK" sz="700" dirty="0" smtClean="0">
                    <a:solidFill>
                      <a:schemeClr val="bg1">
                        <a:lumMod val="50000"/>
                      </a:schemeClr>
                    </a:solidFill>
                    <a:latin typeface="+mj-lt"/>
                  </a:rPr>
                  <a:t>Modtage kampagner og tilbud</a:t>
                </a:r>
                <a:endParaRPr lang="da-DK" sz="700" dirty="0">
                  <a:solidFill>
                    <a:schemeClr val="bg1">
                      <a:lumMod val="50000"/>
                    </a:schemeClr>
                  </a:solidFill>
                  <a:latin typeface="+mj-lt"/>
                </a:endParaRPr>
              </a:p>
            </p:txBody>
          </p:sp>
        </p:grpSp>
      </p:grpSp>
      <p:sp>
        <p:nvSpPr>
          <p:cNvPr id="44" name="Rectangle 43"/>
          <p:cNvSpPr/>
          <p:nvPr/>
        </p:nvSpPr>
        <p:spPr>
          <a:xfrm>
            <a:off x="416496" y="1394192"/>
            <a:ext cx="4953000" cy="738664"/>
          </a:xfrm>
          <a:prstGeom prst="rect">
            <a:avLst/>
          </a:prstGeom>
        </p:spPr>
        <p:txBody>
          <a:bodyPr>
            <a:spAutoFit/>
          </a:bodyPr>
          <a:lstStyle/>
          <a:p>
            <a:pPr algn="ctr">
              <a:spcAft>
                <a:spcPts val="0"/>
              </a:spcAft>
            </a:pPr>
            <a:r>
              <a:rPr lang="da-DK" sz="1400" b="1" i="1" dirty="0">
                <a:solidFill>
                  <a:schemeClr val="tx2"/>
                </a:solidFill>
                <a:latin typeface="+mj-lt"/>
              </a:rPr>
              <a:t>Hvilke elementer af sociale medier </a:t>
            </a:r>
            <a:r>
              <a:rPr lang="da-DK" sz="1400" b="1" i="1" dirty="0" smtClean="0">
                <a:solidFill>
                  <a:schemeClr val="tx2"/>
                </a:solidFill>
                <a:latin typeface="+mj-lt"/>
              </a:rPr>
              <a:t/>
            </a:r>
            <a:br>
              <a:rPr lang="da-DK" sz="1400" b="1" i="1" dirty="0" smtClean="0">
                <a:solidFill>
                  <a:schemeClr val="tx2"/>
                </a:solidFill>
                <a:latin typeface="+mj-lt"/>
              </a:rPr>
            </a:br>
            <a:r>
              <a:rPr lang="da-DK" sz="1400" b="1" i="1" dirty="0" smtClean="0">
                <a:solidFill>
                  <a:schemeClr val="tx2"/>
                </a:solidFill>
                <a:latin typeface="+mj-lt"/>
              </a:rPr>
              <a:t>påvirker </a:t>
            </a:r>
            <a:r>
              <a:rPr lang="da-DK" sz="1400" b="1" i="1" dirty="0">
                <a:solidFill>
                  <a:schemeClr val="tx2"/>
                </a:solidFill>
                <a:latin typeface="+mj-lt"/>
              </a:rPr>
              <a:t>online indkøb</a:t>
            </a:r>
          </a:p>
          <a:p>
            <a:pPr algn="ctr">
              <a:spcAft>
                <a:spcPts val="0"/>
              </a:spcAft>
            </a:pPr>
            <a:endParaRPr lang="da-DK" sz="1400" b="1" i="1" dirty="0">
              <a:solidFill>
                <a:schemeClr val="tx2"/>
              </a:solidFill>
              <a:latin typeface="+mj-lt"/>
            </a:endParaRPr>
          </a:p>
        </p:txBody>
      </p:sp>
      <p:sp>
        <p:nvSpPr>
          <p:cNvPr id="45" name="Freeform 4840"/>
          <p:cNvSpPr>
            <a:spLocks noEditPoints="1"/>
          </p:cNvSpPr>
          <p:nvPr/>
        </p:nvSpPr>
        <p:spPr bwMode="auto">
          <a:xfrm>
            <a:off x="2461290" y="3391966"/>
            <a:ext cx="475486" cy="635425"/>
          </a:xfrm>
          <a:custGeom>
            <a:avLst/>
            <a:gdLst>
              <a:gd name="T0" fmla="*/ 120 w 288"/>
              <a:gd name="T1" fmla="*/ 84 h 364"/>
              <a:gd name="T2" fmla="*/ 96 w 288"/>
              <a:gd name="T3" fmla="*/ 74 h 364"/>
              <a:gd name="T4" fmla="*/ 106 w 288"/>
              <a:gd name="T5" fmla="*/ 52 h 364"/>
              <a:gd name="T6" fmla="*/ 130 w 288"/>
              <a:gd name="T7" fmla="*/ 62 h 364"/>
              <a:gd name="T8" fmla="*/ 74 w 288"/>
              <a:gd name="T9" fmla="*/ 52 h 364"/>
              <a:gd name="T10" fmla="*/ 50 w 288"/>
              <a:gd name="T11" fmla="*/ 58 h 364"/>
              <a:gd name="T12" fmla="*/ 54 w 288"/>
              <a:gd name="T13" fmla="*/ 82 h 364"/>
              <a:gd name="T14" fmla="*/ 80 w 288"/>
              <a:gd name="T15" fmla="*/ 78 h 364"/>
              <a:gd name="T16" fmla="*/ 148 w 288"/>
              <a:gd name="T17" fmla="*/ 54 h 364"/>
              <a:gd name="T18" fmla="*/ 148 w 288"/>
              <a:gd name="T19" fmla="*/ 80 h 364"/>
              <a:gd name="T20" fmla="*/ 174 w 288"/>
              <a:gd name="T21" fmla="*/ 80 h 364"/>
              <a:gd name="T22" fmla="*/ 174 w 288"/>
              <a:gd name="T23" fmla="*/ 54 h 364"/>
              <a:gd name="T24" fmla="*/ 128 w 288"/>
              <a:gd name="T25" fmla="*/ 106 h 364"/>
              <a:gd name="T26" fmla="*/ 102 w 288"/>
              <a:gd name="T27" fmla="*/ 100 h 364"/>
              <a:gd name="T28" fmla="*/ 98 w 288"/>
              <a:gd name="T29" fmla="*/ 126 h 364"/>
              <a:gd name="T30" fmla="*/ 122 w 288"/>
              <a:gd name="T31" fmla="*/ 130 h 364"/>
              <a:gd name="T32" fmla="*/ 82 w 288"/>
              <a:gd name="T33" fmla="*/ 110 h 364"/>
              <a:gd name="T34" fmla="*/ 58 w 288"/>
              <a:gd name="T35" fmla="*/ 100 h 364"/>
              <a:gd name="T36" fmla="*/ 48 w 288"/>
              <a:gd name="T37" fmla="*/ 122 h 364"/>
              <a:gd name="T38" fmla="*/ 72 w 288"/>
              <a:gd name="T39" fmla="*/ 132 h 364"/>
              <a:gd name="T40" fmla="*/ 120 w 288"/>
              <a:gd name="T41" fmla="*/ 148 h 364"/>
              <a:gd name="T42" fmla="*/ 96 w 288"/>
              <a:gd name="T43" fmla="*/ 158 h 364"/>
              <a:gd name="T44" fmla="*/ 106 w 288"/>
              <a:gd name="T45" fmla="*/ 180 h 364"/>
              <a:gd name="T46" fmla="*/ 130 w 288"/>
              <a:gd name="T47" fmla="*/ 170 h 364"/>
              <a:gd name="T48" fmla="*/ 120 w 288"/>
              <a:gd name="T49" fmla="*/ 148 h 364"/>
              <a:gd name="T50" fmla="*/ 52 w 288"/>
              <a:gd name="T51" fmla="*/ 150 h 364"/>
              <a:gd name="T52" fmla="*/ 52 w 288"/>
              <a:gd name="T53" fmla="*/ 176 h 364"/>
              <a:gd name="T54" fmla="*/ 78 w 288"/>
              <a:gd name="T55" fmla="*/ 176 h 364"/>
              <a:gd name="T56" fmla="*/ 78 w 288"/>
              <a:gd name="T57" fmla="*/ 150 h 364"/>
              <a:gd name="T58" fmla="*/ 216 w 288"/>
              <a:gd name="T59" fmla="*/ 348 h 364"/>
              <a:gd name="T60" fmla="*/ 40 w 288"/>
              <a:gd name="T61" fmla="*/ 364 h 364"/>
              <a:gd name="T62" fmla="*/ 8 w 288"/>
              <a:gd name="T63" fmla="*/ 346 h 364"/>
              <a:gd name="T64" fmla="*/ 2 w 288"/>
              <a:gd name="T65" fmla="*/ 32 h 364"/>
              <a:gd name="T66" fmla="*/ 32 w 288"/>
              <a:gd name="T67" fmla="*/ 0 h 364"/>
              <a:gd name="T68" fmla="*/ 208 w 288"/>
              <a:gd name="T69" fmla="*/ 6 h 364"/>
              <a:gd name="T70" fmla="*/ 224 w 288"/>
              <a:gd name="T71" fmla="*/ 158 h 364"/>
              <a:gd name="T72" fmla="*/ 206 w 288"/>
              <a:gd name="T73" fmla="*/ 148 h 364"/>
              <a:gd name="T74" fmla="*/ 194 w 288"/>
              <a:gd name="T75" fmla="*/ 36 h 364"/>
              <a:gd name="T76" fmla="*/ 36 w 288"/>
              <a:gd name="T77" fmla="*/ 30 h 364"/>
              <a:gd name="T78" fmla="*/ 32 w 288"/>
              <a:gd name="T79" fmla="*/ 274 h 364"/>
              <a:gd name="T80" fmla="*/ 156 w 288"/>
              <a:gd name="T81" fmla="*/ 324 h 364"/>
              <a:gd name="T82" fmla="*/ 216 w 288"/>
              <a:gd name="T83" fmla="*/ 348 h 364"/>
              <a:gd name="T84" fmla="*/ 120 w 288"/>
              <a:gd name="T85" fmla="*/ 304 h 364"/>
              <a:gd name="T86" fmla="*/ 92 w 288"/>
              <a:gd name="T87" fmla="*/ 324 h 364"/>
              <a:gd name="T88" fmla="*/ 112 w 288"/>
              <a:gd name="T89" fmla="*/ 342 h 364"/>
              <a:gd name="T90" fmla="*/ 288 w 288"/>
              <a:gd name="T91" fmla="*/ 256 h 364"/>
              <a:gd name="T92" fmla="*/ 282 w 288"/>
              <a:gd name="T93" fmla="*/ 188 h 364"/>
              <a:gd name="T94" fmla="*/ 254 w 288"/>
              <a:gd name="T95" fmla="*/ 190 h 364"/>
              <a:gd name="T96" fmla="*/ 242 w 288"/>
              <a:gd name="T97" fmla="*/ 174 h 364"/>
              <a:gd name="T98" fmla="*/ 216 w 288"/>
              <a:gd name="T99" fmla="*/ 186 h 364"/>
              <a:gd name="T100" fmla="*/ 198 w 288"/>
              <a:gd name="T101" fmla="*/ 164 h 364"/>
              <a:gd name="T102" fmla="*/ 180 w 288"/>
              <a:gd name="T103" fmla="*/ 118 h 364"/>
              <a:gd name="T104" fmla="*/ 162 w 288"/>
              <a:gd name="T105" fmla="*/ 100 h 364"/>
              <a:gd name="T106" fmla="*/ 118 w 288"/>
              <a:gd name="T107" fmla="*/ 212 h 364"/>
              <a:gd name="T108" fmla="*/ 92 w 288"/>
              <a:gd name="T109" fmla="*/ 212 h 364"/>
              <a:gd name="T110" fmla="*/ 166 w 288"/>
              <a:gd name="T111" fmla="*/ 312 h 364"/>
              <a:gd name="T112" fmla="*/ 216 w 288"/>
              <a:gd name="T113" fmla="*/ 332 h 364"/>
              <a:gd name="T114" fmla="*/ 276 w 288"/>
              <a:gd name="T115" fmla="*/ 300 h 364"/>
              <a:gd name="T116" fmla="*/ 288 w 288"/>
              <a:gd name="T117" fmla="*/ 25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364">
                <a:moveTo>
                  <a:pt x="130" y="74"/>
                </a:moveTo>
                <a:lnTo>
                  <a:pt x="130" y="74"/>
                </a:lnTo>
                <a:lnTo>
                  <a:pt x="128" y="78"/>
                </a:lnTo>
                <a:lnTo>
                  <a:pt x="126" y="80"/>
                </a:lnTo>
                <a:lnTo>
                  <a:pt x="122" y="82"/>
                </a:lnTo>
                <a:lnTo>
                  <a:pt x="120" y="84"/>
                </a:lnTo>
                <a:lnTo>
                  <a:pt x="106" y="84"/>
                </a:lnTo>
                <a:lnTo>
                  <a:pt x="106" y="84"/>
                </a:lnTo>
                <a:lnTo>
                  <a:pt x="102" y="82"/>
                </a:lnTo>
                <a:lnTo>
                  <a:pt x="100" y="80"/>
                </a:lnTo>
                <a:lnTo>
                  <a:pt x="98" y="78"/>
                </a:lnTo>
                <a:lnTo>
                  <a:pt x="96" y="74"/>
                </a:lnTo>
                <a:lnTo>
                  <a:pt x="96" y="62"/>
                </a:lnTo>
                <a:lnTo>
                  <a:pt x="96" y="62"/>
                </a:lnTo>
                <a:lnTo>
                  <a:pt x="98" y="58"/>
                </a:lnTo>
                <a:lnTo>
                  <a:pt x="100" y="54"/>
                </a:lnTo>
                <a:lnTo>
                  <a:pt x="102" y="52"/>
                </a:lnTo>
                <a:lnTo>
                  <a:pt x="106" y="52"/>
                </a:lnTo>
                <a:lnTo>
                  <a:pt x="120" y="52"/>
                </a:lnTo>
                <a:lnTo>
                  <a:pt x="120" y="52"/>
                </a:lnTo>
                <a:lnTo>
                  <a:pt x="122" y="52"/>
                </a:lnTo>
                <a:lnTo>
                  <a:pt x="126" y="54"/>
                </a:lnTo>
                <a:lnTo>
                  <a:pt x="128" y="58"/>
                </a:lnTo>
                <a:lnTo>
                  <a:pt x="130" y="62"/>
                </a:lnTo>
                <a:lnTo>
                  <a:pt x="130" y="74"/>
                </a:lnTo>
                <a:close/>
                <a:moveTo>
                  <a:pt x="82" y="62"/>
                </a:moveTo>
                <a:lnTo>
                  <a:pt x="82" y="62"/>
                </a:lnTo>
                <a:lnTo>
                  <a:pt x="80" y="58"/>
                </a:lnTo>
                <a:lnTo>
                  <a:pt x="78" y="54"/>
                </a:lnTo>
                <a:lnTo>
                  <a:pt x="74" y="52"/>
                </a:lnTo>
                <a:lnTo>
                  <a:pt x="72" y="52"/>
                </a:lnTo>
                <a:lnTo>
                  <a:pt x="58" y="52"/>
                </a:lnTo>
                <a:lnTo>
                  <a:pt x="58" y="52"/>
                </a:lnTo>
                <a:lnTo>
                  <a:pt x="54" y="52"/>
                </a:lnTo>
                <a:lnTo>
                  <a:pt x="52" y="54"/>
                </a:lnTo>
                <a:lnTo>
                  <a:pt x="50" y="58"/>
                </a:lnTo>
                <a:lnTo>
                  <a:pt x="48" y="62"/>
                </a:lnTo>
                <a:lnTo>
                  <a:pt x="48" y="74"/>
                </a:lnTo>
                <a:lnTo>
                  <a:pt x="48" y="74"/>
                </a:lnTo>
                <a:lnTo>
                  <a:pt x="50" y="78"/>
                </a:lnTo>
                <a:lnTo>
                  <a:pt x="52" y="80"/>
                </a:lnTo>
                <a:lnTo>
                  <a:pt x="54" y="82"/>
                </a:lnTo>
                <a:lnTo>
                  <a:pt x="58" y="84"/>
                </a:lnTo>
                <a:lnTo>
                  <a:pt x="72" y="84"/>
                </a:lnTo>
                <a:lnTo>
                  <a:pt x="72" y="84"/>
                </a:lnTo>
                <a:lnTo>
                  <a:pt x="74" y="82"/>
                </a:lnTo>
                <a:lnTo>
                  <a:pt x="78" y="80"/>
                </a:lnTo>
                <a:lnTo>
                  <a:pt x="80" y="78"/>
                </a:lnTo>
                <a:lnTo>
                  <a:pt x="82" y="74"/>
                </a:lnTo>
                <a:lnTo>
                  <a:pt x="82" y="62"/>
                </a:lnTo>
                <a:close/>
                <a:moveTo>
                  <a:pt x="154" y="52"/>
                </a:moveTo>
                <a:lnTo>
                  <a:pt x="154" y="52"/>
                </a:lnTo>
                <a:lnTo>
                  <a:pt x="150" y="52"/>
                </a:lnTo>
                <a:lnTo>
                  <a:pt x="148" y="54"/>
                </a:lnTo>
                <a:lnTo>
                  <a:pt x="146" y="58"/>
                </a:lnTo>
                <a:lnTo>
                  <a:pt x="144" y="62"/>
                </a:lnTo>
                <a:lnTo>
                  <a:pt x="144" y="74"/>
                </a:lnTo>
                <a:lnTo>
                  <a:pt x="144" y="74"/>
                </a:lnTo>
                <a:lnTo>
                  <a:pt x="146" y="78"/>
                </a:lnTo>
                <a:lnTo>
                  <a:pt x="148" y="80"/>
                </a:lnTo>
                <a:lnTo>
                  <a:pt x="150" y="82"/>
                </a:lnTo>
                <a:lnTo>
                  <a:pt x="154" y="84"/>
                </a:lnTo>
                <a:lnTo>
                  <a:pt x="168" y="84"/>
                </a:lnTo>
                <a:lnTo>
                  <a:pt x="168" y="84"/>
                </a:lnTo>
                <a:lnTo>
                  <a:pt x="170" y="82"/>
                </a:lnTo>
                <a:lnTo>
                  <a:pt x="174" y="80"/>
                </a:lnTo>
                <a:lnTo>
                  <a:pt x="176" y="78"/>
                </a:lnTo>
                <a:lnTo>
                  <a:pt x="178" y="74"/>
                </a:lnTo>
                <a:lnTo>
                  <a:pt x="178" y="62"/>
                </a:lnTo>
                <a:lnTo>
                  <a:pt x="178" y="62"/>
                </a:lnTo>
                <a:lnTo>
                  <a:pt x="176" y="58"/>
                </a:lnTo>
                <a:lnTo>
                  <a:pt x="174" y="54"/>
                </a:lnTo>
                <a:lnTo>
                  <a:pt x="170" y="52"/>
                </a:lnTo>
                <a:lnTo>
                  <a:pt x="168" y="52"/>
                </a:lnTo>
                <a:lnTo>
                  <a:pt x="154" y="52"/>
                </a:lnTo>
                <a:close/>
                <a:moveTo>
                  <a:pt x="130" y="110"/>
                </a:moveTo>
                <a:lnTo>
                  <a:pt x="130" y="110"/>
                </a:lnTo>
                <a:lnTo>
                  <a:pt x="128" y="106"/>
                </a:lnTo>
                <a:lnTo>
                  <a:pt x="126" y="102"/>
                </a:lnTo>
                <a:lnTo>
                  <a:pt x="122" y="100"/>
                </a:lnTo>
                <a:lnTo>
                  <a:pt x="120" y="100"/>
                </a:lnTo>
                <a:lnTo>
                  <a:pt x="106" y="100"/>
                </a:lnTo>
                <a:lnTo>
                  <a:pt x="106" y="100"/>
                </a:lnTo>
                <a:lnTo>
                  <a:pt x="102" y="100"/>
                </a:lnTo>
                <a:lnTo>
                  <a:pt x="100" y="102"/>
                </a:lnTo>
                <a:lnTo>
                  <a:pt x="98" y="106"/>
                </a:lnTo>
                <a:lnTo>
                  <a:pt x="96" y="110"/>
                </a:lnTo>
                <a:lnTo>
                  <a:pt x="96" y="122"/>
                </a:lnTo>
                <a:lnTo>
                  <a:pt x="96" y="122"/>
                </a:lnTo>
                <a:lnTo>
                  <a:pt x="98" y="126"/>
                </a:lnTo>
                <a:lnTo>
                  <a:pt x="100" y="128"/>
                </a:lnTo>
                <a:lnTo>
                  <a:pt x="102" y="130"/>
                </a:lnTo>
                <a:lnTo>
                  <a:pt x="106" y="132"/>
                </a:lnTo>
                <a:lnTo>
                  <a:pt x="120" y="132"/>
                </a:lnTo>
                <a:lnTo>
                  <a:pt x="120" y="132"/>
                </a:lnTo>
                <a:lnTo>
                  <a:pt x="122" y="130"/>
                </a:lnTo>
                <a:lnTo>
                  <a:pt x="126" y="128"/>
                </a:lnTo>
                <a:lnTo>
                  <a:pt x="128" y="126"/>
                </a:lnTo>
                <a:lnTo>
                  <a:pt x="130" y="122"/>
                </a:lnTo>
                <a:lnTo>
                  <a:pt x="130" y="110"/>
                </a:lnTo>
                <a:close/>
                <a:moveTo>
                  <a:pt x="82" y="110"/>
                </a:moveTo>
                <a:lnTo>
                  <a:pt x="82" y="110"/>
                </a:lnTo>
                <a:lnTo>
                  <a:pt x="80" y="106"/>
                </a:lnTo>
                <a:lnTo>
                  <a:pt x="78" y="102"/>
                </a:lnTo>
                <a:lnTo>
                  <a:pt x="74" y="100"/>
                </a:lnTo>
                <a:lnTo>
                  <a:pt x="72" y="100"/>
                </a:lnTo>
                <a:lnTo>
                  <a:pt x="58" y="100"/>
                </a:lnTo>
                <a:lnTo>
                  <a:pt x="58" y="100"/>
                </a:lnTo>
                <a:lnTo>
                  <a:pt x="54" y="100"/>
                </a:lnTo>
                <a:lnTo>
                  <a:pt x="52" y="102"/>
                </a:lnTo>
                <a:lnTo>
                  <a:pt x="50" y="106"/>
                </a:lnTo>
                <a:lnTo>
                  <a:pt x="48" y="110"/>
                </a:lnTo>
                <a:lnTo>
                  <a:pt x="48" y="122"/>
                </a:lnTo>
                <a:lnTo>
                  <a:pt x="48" y="122"/>
                </a:lnTo>
                <a:lnTo>
                  <a:pt x="50" y="126"/>
                </a:lnTo>
                <a:lnTo>
                  <a:pt x="52" y="128"/>
                </a:lnTo>
                <a:lnTo>
                  <a:pt x="54" y="130"/>
                </a:lnTo>
                <a:lnTo>
                  <a:pt x="58" y="132"/>
                </a:lnTo>
                <a:lnTo>
                  <a:pt x="72" y="132"/>
                </a:lnTo>
                <a:lnTo>
                  <a:pt x="72" y="132"/>
                </a:lnTo>
                <a:lnTo>
                  <a:pt x="74" y="130"/>
                </a:lnTo>
                <a:lnTo>
                  <a:pt x="78" y="128"/>
                </a:lnTo>
                <a:lnTo>
                  <a:pt x="80" y="126"/>
                </a:lnTo>
                <a:lnTo>
                  <a:pt x="82" y="122"/>
                </a:lnTo>
                <a:lnTo>
                  <a:pt x="82" y="110"/>
                </a:lnTo>
                <a:close/>
                <a:moveTo>
                  <a:pt x="120" y="148"/>
                </a:moveTo>
                <a:lnTo>
                  <a:pt x="106" y="148"/>
                </a:lnTo>
                <a:lnTo>
                  <a:pt x="106" y="148"/>
                </a:lnTo>
                <a:lnTo>
                  <a:pt x="102" y="148"/>
                </a:lnTo>
                <a:lnTo>
                  <a:pt x="100" y="150"/>
                </a:lnTo>
                <a:lnTo>
                  <a:pt x="98" y="154"/>
                </a:lnTo>
                <a:lnTo>
                  <a:pt x="96" y="158"/>
                </a:lnTo>
                <a:lnTo>
                  <a:pt x="96" y="170"/>
                </a:lnTo>
                <a:lnTo>
                  <a:pt x="96" y="170"/>
                </a:lnTo>
                <a:lnTo>
                  <a:pt x="98" y="174"/>
                </a:lnTo>
                <a:lnTo>
                  <a:pt x="100" y="176"/>
                </a:lnTo>
                <a:lnTo>
                  <a:pt x="102" y="178"/>
                </a:lnTo>
                <a:lnTo>
                  <a:pt x="106" y="180"/>
                </a:lnTo>
                <a:lnTo>
                  <a:pt x="120" y="180"/>
                </a:lnTo>
                <a:lnTo>
                  <a:pt x="120" y="180"/>
                </a:lnTo>
                <a:lnTo>
                  <a:pt x="122" y="178"/>
                </a:lnTo>
                <a:lnTo>
                  <a:pt x="126" y="176"/>
                </a:lnTo>
                <a:lnTo>
                  <a:pt x="128" y="174"/>
                </a:lnTo>
                <a:lnTo>
                  <a:pt x="130" y="170"/>
                </a:lnTo>
                <a:lnTo>
                  <a:pt x="130" y="158"/>
                </a:lnTo>
                <a:lnTo>
                  <a:pt x="130" y="158"/>
                </a:lnTo>
                <a:lnTo>
                  <a:pt x="128" y="154"/>
                </a:lnTo>
                <a:lnTo>
                  <a:pt x="126" y="150"/>
                </a:lnTo>
                <a:lnTo>
                  <a:pt x="122" y="148"/>
                </a:lnTo>
                <a:lnTo>
                  <a:pt x="120" y="148"/>
                </a:lnTo>
                <a:lnTo>
                  <a:pt x="120" y="148"/>
                </a:lnTo>
                <a:close/>
                <a:moveTo>
                  <a:pt x="72" y="148"/>
                </a:moveTo>
                <a:lnTo>
                  <a:pt x="58" y="148"/>
                </a:lnTo>
                <a:lnTo>
                  <a:pt x="58" y="148"/>
                </a:lnTo>
                <a:lnTo>
                  <a:pt x="54" y="148"/>
                </a:lnTo>
                <a:lnTo>
                  <a:pt x="52" y="150"/>
                </a:lnTo>
                <a:lnTo>
                  <a:pt x="50" y="154"/>
                </a:lnTo>
                <a:lnTo>
                  <a:pt x="48" y="158"/>
                </a:lnTo>
                <a:lnTo>
                  <a:pt x="48" y="170"/>
                </a:lnTo>
                <a:lnTo>
                  <a:pt x="48" y="170"/>
                </a:lnTo>
                <a:lnTo>
                  <a:pt x="50" y="174"/>
                </a:lnTo>
                <a:lnTo>
                  <a:pt x="52" y="176"/>
                </a:lnTo>
                <a:lnTo>
                  <a:pt x="54" y="178"/>
                </a:lnTo>
                <a:lnTo>
                  <a:pt x="58" y="180"/>
                </a:lnTo>
                <a:lnTo>
                  <a:pt x="72" y="180"/>
                </a:lnTo>
                <a:lnTo>
                  <a:pt x="72" y="180"/>
                </a:lnTo>
                <a:lnTo>
                  <a:pt x="74" y="178"/>
                </a:lnTo>
                <a:lnTo>
                  <a:pt x="78" y="176"/>
                </a:lnTo>
                <a:lnTo>
                  <a:pt x="80" y="174"/>
                </a:lnTo>
                <a:lnTo>
                  <a:pt x="82" y="170"/>
                </a:lnTo>
                <a:lnTo>
                  <a:pt x="82" y="158"/>
                </a:lnTo>
                <a:lnTo>
                  <a:pt x="82" y="158"/>
                </a:lnTo>
                <a:lnTo>
                  <a:pt x="80" y="154"/>
                </a:lnTo>
                <a:lnTo>
                  <a:pt x="78" y="150"/>
                </a:lnTo>
                <a:lnTo>
                  <a:pt x="74" y="148"/>
                </a:lnTo>
                <a:lnTo>
                  <a:pt x="72" y="148"/>
                </a:lnTo>
                <a:lnTo>
                  <a:pt x="72" y="148"/>
                </a:lnTo>
                <a:close/>
                <a:moveTo>
                  <a:pt x="216" y="348"/>
                </a:moveTo>
                <a:lnTo>
                  <a:pt x="216" y="348"/>
                </a:lnTo>
                <a:lnTo>
                  <a:pt x="216" y="348"/>
                </a:lnTo>
                <a:lnTo>
                  <a:pt x="216" y="348"/>
                </a:lnTo>
                <a:lnTo>
                  <a:pt x="210" y="354"/>
                </a:lnTo>
                <a:lnTo>
                  <a:pt x="202" y="360"/>
                </a:lnTo>
                <a:lnTo>
                  <a:pt x="194" y="362"/>
                </a:lnTo>
                <a:lnTo>
                  <a:pt x="184" y="364"/>
                </a:lnTo>
                <a:lnTo>
                  <a:pt x="40" y="364"/>
                </a:lnTo>
                <a:lnTo>
                  <a:pt x="40" y="364"/>
                </a:lnTo>
                <a:lnTo>
                  <a:pt x="32" y="364"/>
                </a:lnTo>
                <a:lnTo>
                  <a:pt x="26" y="360"/>
                </a:lnTo>
                <a:lnTo>
                  <a:pt x="18" y="358"/>
                </a:lnTo>
                <a:lnTo>
                  <a:pt x="12" y="352"/>
                </a:lnTo>
                <a:lnTo>
                  <a:pt x="8" y="346"/>
                </a:lnTo>
                <a:lnTo>
                  <a:pt x="4" y="340"/>
                </a:lnTo>
                <a:lnTo>
                  <a:pt x="2" y="332"/>
                </a:lnTo>
                <a:lnTo>
                  <a:pt x="0" y="324"/>
                </a:lnTo>
                <a:lnTo>
                  <a:pt x="0" y="40"/>
                </a:lnTo>
                <a:lnTo>
                  <a:pt x="0" y="40"/>
                </a:lnTo>
                <a:lnTo>
                  <a:pt x="2" y="32"/>
                </a:lnTo>
                <a:lnTo>
                  <a:pt x="4" y="24"/>
                </a:lnTo>
                <a:lnTo>
                  <a:pt x="8" y="18"/>
                </a:lnTo>
                <a:lnTo>
                  <a:pt x="12" y="12"/>
                </a:lnTo>
                <a:lnTo>
                  <a:pt x="18" y="6"/>
                </a:lnTo>
                <a:lnTo>
                  <a:pt x="26" y="4"/>
                </a:lnTo>
                <a:lnTo>
                  <a:pt x="32" y="0"/>
                </a:lnTo>
                <a:lnTo>
                  <a:pt x="40" y="0"/>
                </a:lnTo>
                <a:lnTo>
                  <a:pt x="184" y="0"/>
                </a:lnTo>
                <a:lnTo>
                  <a:pt x="184" y="0"/>
                </a:lnTo>
                <a:lnTo>
                  <a:pt x="192" y="0"/>
                </a:lnTo>
                <a:lnTo>
                  <a:pt x="200" y="4"/>
                </a:lnTo>
                <a:lnTo>
                  <a:pt x="208" y="6"/>
                </a:lnTo>
                <a:lnTo>
                  <a:pt x="214" y="12"/>
                </a:lnTo>
                <a:lnTo>
                  <a:pt x="218" y="18"/>
                </a:lnTo>
                <a:lnTo>
                  <a:pt x="222" y="24"/>
                </a:lnTo>
                <a:lnTo>
                  <a:pt x="224" y="32"/>
                </a:lnTo>
                <a:lnTo>
                  <a:pt x="224" y="40"/>
                </a:lnTo>
                <a:lnTo>
                  <a:pt x="224" y="158"/>
                </a:lnTo>
                <a:lnTo>
                  <a:pt x="224" y="158"/>
                </a:lnTo>
                <a:lnTo>
                  <a:pt x="224" y="158"/>
                </a:lnTo>
                <a:lnTo>
                  <a:pt x="224" y="158"/>
                </a:lnTo>
                <a:lnTo>
                  <a:pt x="218" y="154"/>
                </a:lnTo>
                <a:lnTo>
                  <a:pt x="212" y="150"/>
                </a:lnTo>
                <a:lnTo>
                  <a:pt x="206" y="148"/>
                </a:lnTo>
                <a:lnTo>
                  <a:pt x="198" y="148"/>
                </a:lnTo>
                <a:lnTo>
                  <a:pt x="198" y="148"/>
                </a:lnTo>
                <a:lnTo>
                  <a:pt x="194" y="148"/>
                </a:lnTo>
                <a:lnTo>
                  <a:pt x="194" y="40"/>
                </a:lnTo>
                <a:lnTo>
                  <a:pt x="194" y="40"/>
                </a:lnTo>
                <a:lnTo>
                  <a:pt x="194" y="36"/>
                </a:lnTo>
                <a:lnTo>
                  <a:pt x="192" y="32"/>
                </a:lnTo>
                <a:lnTo>
                  <a:pt x="188" y="30"/>
                </a:lnTo>
                <a:lnTo>
                  <a:pt x="184" y="30"/>
                </a:lnTo>
                <a:lnTo>
                  <a:pt x="40" y="30"/>
                </a:lnTo>
                <a:lnTo>
                  <a:pt x="40" y="30"/>
                </a:lnTo>
                <a:lnTo>
                  <a:pt x="36" y="30"/>
                </a:lnTo>
                <a:lnTo>
                  <a:pt x="34" y="32"/>
                </a:lnTo>
                <a:lnTo>
                  <a:pt x="32" y="36"/>
                </a:lnTo>
                <a:lnTo>
                  <a:pt x="30" y="40"/>
                </a:lnTo>
                <a:lnTo>
                  <a:pt x="30" y="270"/>
                </a:lnTo>
                <a:lnTo>
                  <a:pt x="30" y="270"/>
                </a:lnTo>
                <a:lnTo>
                  <a:pt x="32" y="274"/>
                </a:lnTo>
                <a:lnTo>
                  <a:pt x="34" y="276"/>
                </a:lnTo>
                <a:lnTo>
                  <a:pt x="36" y="278"/>
                </a:lnTo>
                <a:lnTo>
                  <a:pt x="40" y="280"/>
                </a:lnTo>
                <a:lnTo>
                  <a:pt x="110" y="280"/>
                </a:lnTo>
                <a:lnTo>
                  <a:pt x="156" y="324"/>
                </a:lnTo>
                <a:lnTo>
                  <a:pt x="156" y="324"/>
                </a:lnTo>
                <a:lnTo>
                  <a:pt x="160" y="328"/>
                </a:lnTo>
                <a:lnTo>
                  <a:pt x="160" y="328"/>
                </a:lnTo>
                <a:lnTo>
                  <a:pt x="172" y="336"/>
                </a:lnTo>
                <a:lnTo>
                  <a:pt x="186" y="342"/>
                </a:lnTo>
                <a:lnTo>
                  <a:pt x="200" y="346"/>
                </a:lnTo>
                <a:lnTo>
                  <a:pt x="216" y="348"/>
                </a:lnTo>
                <a:lnTo>
                  <a:pt x="216" y="348"/>
                </a:lnTo>
                <a:close/>
                <a:moveTo>
                  <a:pt x="132" y="324"/>
                </a:moveTo>
                <a:lnTo>
                  <a:pt x="132" y="324"/>
                </a:lnTo>
                <a:lnTo>
                  <a:pt x="132" y="316"/>
                </a:lnTo>
                <a:lnTo>
                  <a:pt x="126" y="310"/>
                </a:lnTo>
                <a:lnTo>
                  <a:pt x="120" y="304"/>
                </a:lnTo>
                <a:lnTo>
                  <a:pt x="112" y="304"/>
                </a:lnTo>
                <a:lnTo>
                  <a:pt x="112" y="304"/>
                </a:lnTo>
                <a:lnTo>
                  <a:pt x="106" y="304"/>
                </a:lnTo>
                <a:lnTo>
                  <a:pt x="98" y="310"/>
                </a:lnTo>
                <a:lnTo>
                  <a:pt x="94" y="316"/>
                </a:lnTo>
                <a:lnTo>
                  <a:pt x="92" y="324"/>
                </a:lnTo>
                <a:lnTo>
                  <a:pt x="92" y="324"/>
                </a:lnTo>
                <a:lnTo>
                  <a:pt x="94" y="330"/>
                </a:lnTo>
                <a:lnTo>
                  <a:pt x="98" y="338"/>
                </a:lnTo>
                <a:lnTo>
                  <a:pt x="106" y="342"/>
                </a:lnTo>
                <a:lnTo>
                  <a:pt x="112" y="342"/>
                </a:lnTo>
                <a:lnTo>
                  <a:pt x="112" y="342"/>
                </a:lnTo>
                <a:lnTo>
                  <a:pt x="120" y="342"/>
                </a:lnTo>
                <a:lnTo>
                  <a:pt x="126" y="338"/>
                </a:lnTo>
                <a:lnTo>
                  <a:pt x="132" y="330"/>
                </a:lnTo>
                <a:lnTo>
                  <a:pt x="132" y="324"/>
                </a:lnTo>
                <a:lnTo>
                  <a:pt x="132" y="324"/>
                </a:lnTo>
                <a:close/>
                <a:moveTo>
                  <a:pt x="288" y="256"/>
                </a:moveTo>
                <a:lnTo>
                  <a:pt x="288" y="256"/>
                </a:lnTo>
                <a:lnTo>
                  <a:pt x="288" y="256"/>
                </a:lnTo>
                <a:lnTo>
                  <a:pt x="288" y="200"/>
                </a:lnTo>
                <a:lnTo>
                  <a:pt x="288" y="200"/>
                </a:lnTo>
                <a:lnTo>
                  <a:pt x="286" y="192"/>
                </a:lnTo>
                <a:lnTo>
                  <a:pt x="282" y="188"/>
                </a:lnTo>
                <a:lnTo>
                  <a:pt x="276" y="184"/>
                </a:lnTo>
                <a:lnTo>
                  <a:pt x="270" y="182"/>
                </a:lnTo>
                <a:lnTo>
                  <a:pt x="270" y="182"/>
                </a:lnTo>
                <a:lnTo>
                  <a:pt x="264" y="182"/>
                </a:lnTo>
                <a:lnTo>
                  <a:pt x="258" y="186"/>
                </a:lnTo>
                <a:lnTo>
                  <a:pt x="254" y="190"/>
                </a:lnTo>
                <a:lnTo>
                  <a:pt x="252" y="196"/>
                </a:lnTo>
                <a:lnTo>
                  <a:pt x="252" y="190"/>
                </a:lnTo>
                <a:lnTo>
                  <a:pt x="252" y="190"/>
                </a:lnTo>
                <a:lnTo>
                  <a:pt x="250" y="184"/>
                </a:lnTo>
                <a:lnTo>
                  <a:pt x="246" y="178"/>
                </a:lnTo>
                <a:lnTo>
                  <a:pt x="242" y="174"/>
                </a:lnTo>
                <a:lnTo>
                  <a:pt x="234" y="172"/>
                </a:lnTo>
                <a:lnTo>
                  <a:pt x="234" y="172"/>
                </a:lnTo>
                <a:lnTo>
                  <a:pt x="228" y="174"/>
                </a:lnTo>
                <a:lnTo>
                  <a:pt x="222" y="176"/>
                </a:lnTo>
                <a:lnTo>
                  <a:pt x="218" y="180"/>
                </a:lnTo>
                <a:lnTo>
                  <a:pt x="216" y="186"/>
                </a:lnTo>
                <a:lnTo>
                  <a:pt x="216" y="182"/>
                </a:lnTo>
                <a:lnTo>
                  <a:pt x="216" y="182"/>
                </a:lnTo>
                <a:lnTo>
                  <a:pt x="214" y="174"/>
                </a:lnTo>
                <a:lnTo>
                  <a:pt x="212" y="168"/>
                </a:lnTo>
                <a:lnTo>
                  <a:pt x="206" y="164"/>
                </a:lnTo>
                <a:lnTo>
                  <a:pt x="198" y="164"/>
                </a:lnTo>
                <a:lnTo>
                  <a:pt x="198" y="164"/>
                </a:lnTo>
                <a:lnTo>
                  <a:pt x="192" y="164"/>
                </a:lnTo>
                <a:lnTo>
                  <a:pt x="186" y="168"/>
                </a:lnTo>
                <a:lnTo>
                  <a:pt x="182" y="172"/>
                </a:lnTo>
                <a:lnTo>
                  <a:pt x="180" y="176"/>
                </a:lnTo>
                <a:lnTo>
                  <a:pt x="180" y="118"/>
                </a:lnTo>
                <a:lnTo>
                  <a:pt x="180" y="118"/>
                </a:lnTo>
                <a:lnTo>
                  <a:pt x="180" y="110"/>
                </a:lnTo>
                <a:lnTo>
                  <a:pt x="176" y="104"/>
                </a:lnTo>
                <a:lnTo>
                  <a:pt x="170" y="100"/>
                </a:lnTo>
                <a:lnTo>
                  <a:pt x="162" y="100"/>
                </a:lnTo>
                <a:lnTo>
                  <a:pt x="162" y="100"/>
                </a:lnTo>
                <a:lnTo>
                  <a:pt x="156" y="100"/>
                </a:lnTo>
                <a:lnTo>
                  <a:pt x="150" y="104"/>
                </a:lnTo>
                <a:lnTo>
                  <a:pt x="146" y="110"/>
                </a:lnTo>
                <a:lnTo>
                  <a:pt x="144" y="118"/>
                </a:lnTo>
                <a:lnTo>
                  <a:pt x="144" y="238"/>
                </a:lnTo>
                <a:lnTo>
                  <a:pt x="118" y="212"/>
                </a:lnTo>
                <a:lnTo>
                  <a:pt x="118" y="212"/>
                </a:lnTo>
                <a:lnTo>
                  <a:pt x="112" y="208"/>
                </a:lnTo>
                <a:lnTo>
                  <a:pt x="104" y="206"/>
                </a:lnTo>
                <a:lnTo>
                  <a:pt x="98" y="208"/>
                </a:lnTo>
                <a:lnTo>
                  <a:pt x="92" y="212"/>
                </a:lnTo>
                <a:lnTo>
                  <a:pt x="92" y="212"/>
                </a:lnTo>
                <a:lnTo>
                  <a:pt x="88" y="218"/>
                </a:lnTo>
                <a:lnTo>
                  <a:pt x="86" y="224"/>
                </a:lnTo>
                <a:lnTo>
                  <a:pt x="88" y="232"/>
                </a:lnTo>
                <a:lnTo>
                  <a:pt x="92" y="238"/>
                </a:lnTo>
                <a:lnTo>
                  <a:pt x="166" y="312"/>
                </a:lnTo>
                <a:lnTo>
                  <a:pt x="166" y="312"/>
                </a:lnTo>
                <a:lnTo>
                  <a:pt x="170" y="314"/>
                </a:lnTo>
                <a:lnTo>
                  <a:pt x="170" y="314"/>
                </a:lnTo>
                <a:lnTo>
                  <a:pt x="180" y="322"/>
                </a:lnTo>
                <a:lnTo>
                  <a:pt x="190" y="328"/>
                </a:lnTo>
                <a:lnTo>
                  <a:pt x="204" y="330"/>
                </a:lnTo>
                <a:lnTo>
                  <a:pt x="216" y="332"/>
                </a:lnTo>
                <a:lnTo>
                  <a:pt x="216" y="332"/>
                </a:lnTo>
                <a:lnTo>
                  <a:pt x="230" y="330"/>
                </a:lnTo>
                <a:lnTo>
                  <a:pt x="244" y="326"/>
                </a:lnTo>
                <a:lnTo>
                  <a:pt x="256" y="320"/>
                </a:lnTo>
                <a:lnTo>
                  <a:pt x="268" y="312"/>
                </a:lnTo>
                <a:lnTo>
                  <a:pt x="276" y="300"/>
                </a:lnTo>
                <a:lnTo>
                  <a:pt x="282" y="288"/>
                </a:lnTo>
                <a:lnTo>
                  <a:pt x="286" y="274"/>
                </a:lnTo>
                <a:lnTo>
                  <a:pt x="288" y="260"/>
                </a:lnTo>
                <a:lnTo>
                  <a:pt x="288" y="260"/>
                </a:lnTo>
                <a:lnTo>
                  <a:pt x="288" y="256"/>
                </a:lnTo>
                <a:lnTo>
                  <a:pt x="288" y="256"/>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da-DK" sz="1200" dirty="0"/>
          </a:p>
        </p:txBody>
      </p:sp>
      <p:sp>
        <p:nvSpPr>
          <p:cNvPr id="47" name="Rectangle 46"/>
          <p:cNvSpPr/>
          <p:nvPr/>
        </p:nvSpPr>
        <p:spPr bwMode="ltGray">
          <a:xfrm>
            <a:off x="5716696" y="1441424"/>
            <a:ext cx="3553285" cy="978721"/>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smtClean="0">
              <a:solidFill>
                <a:schemeClr val="bg1"/>
              </a:solidFill>
              <a:latin typeface="+mj-lt"/>
            </a:endParaRPr>
          </a:p>
          <a:p>
            <a:pPr algn="ctr"/>
            <a:r>
              <a:rPr lang="da-DK" sz="1200" dirty="0" smtClean="0">
                <a:solidFill>
                  <a:schemeClr val="bg1"/>
                </a:solidFill>
                <a:latin typeface="+mj-lt"/>
              </a:rPr>
              <a:t>Forbrugerne </a:t>
            </a:r>
            <a:r>
              <a:rPr lang="da-DK" sz="1200" dirty="0">
                <a:solidFill>
                  <a:schemeClr val="bg1"/>
                </a:solidFill>
                <a:latin typeface="+mj-lt"/>
              </a:rPr>
              <a:t>i de </a:t>
            </a:r>
            <a:r>
              <a:rPr lang="da-DK" sz="1200" b="1" dirty="0">
                <a:solidFill>
                  <a:schemeClr val="bg1"/>
                </a:solidFill>
                <a:latin typeface="+mj-lt"/>
              </a:rPr>
              <a:t>nye markeder </a:t>
            </a:r>
            <a:r>
              <a:rPr lang="da-DK" sz="1200" dirty="0">
                <a:solidFill>
                  <a:schemeClr val="bg1"/>
                </a:solidFill>
                <a:latin typeface="+mj-lt"/>
              </a:rPr>
              <a:t>er mere påvirket af de sociale medier </a:t>
            </a:r>
            <a:r>
              <a:rPr lang="da-DK" sz="1200" b="1" dirty="0">
                <a:solidFill>
                  <a:schemeClr val="bg1"/>
                </a:solidFill>
                <a:latin typeface="+mj-lt"/>
              </a:rPr>
              <a:t>(92 %) </a:t>
            </a:r>
            <a:r>
              <a:rPr lang="da-DK" sz="1200" dirty="0">
                <a:solidFill>
                  <a:schemeClr val="bg1"/>
                </a:solidFill>
                <a:latin typeface="+mj-lt"/>
              </a:rPr>
              <a:t>end forbrugerne i de </a:t>
            </a:r>
            <a:r>
              <a:rPr lang="da-DK" sz="1200" b="1" dirty="0">
                <a:solidFill>
                  <a:schemeClr val="bg1"/>
                </a:solidFill>
                <a:latin typeface="+mj-lt"/>
              </a:rPr>
              <a:t>etablerede markeder (66 %)</a:t>
            </a:r>
          </a:p>
          <a:p>
            <a:pPr algn="ctr"/>
            <a:endParaRPr lang="da-DK" sz="1200" b="1" dirty="0" smtClean="0">
              <a:solidFill>
                <a:schemeClr val="bg1"/>
              </a:solidFill>
              <a:latin typeface="+mj-lt"/>
            </a:endParaRPr>
          </a:p>
        </p:txBody>
      </p:sp>
      <p:graphicFrame>
        <p:nvGraphicFramePr>
          <p:cNvPr id="53" name="Chart 52"/>
          <p:cNvGraphicFramePr/>
          <p:nvPr>
            <p:extLst>
              <p:ext uri="{D42A27DB-BD31-4B8C-83A1-F6EECF244321}">
                <p14:modId xmlns:p14="http://schemas.microsoft.com/office/powerpoint/2010/main" val="197069497"/>
              </p:ext>
            </p:extLst>
          </p:nvPr>
        </p:nvGraphicFramePr>
        <p:xfrm>
          <a:off x="5457056" y="3372210"/>
          <a:ext cx="4072566" cy="2289038"/>
        </p:xfrm>
        <a:graphic>
          <a:graphicData uri="http://schemas.openxmlformats.org/drawingml/2006/chart">
            <c:chart xmlns:c="http://schemas.openxmlformats.org/drawingml/2006/chart" xmlns:r="http://schemas.openxmlformats.org/officeDocument/2006/relationships" r:id="rId2"/>
          </a:graphicData>
        </a:graphic>
      </p:graphicFrame>
      <p:sp>
        <p:nvSpPr>
          <p:cNvPr id="54" name="TextBox 53"/>
          <p:cNvSpPr txBox="1"/>
          <p:nvPr/>
        </p:nvSpPr>
        <p:spPr>
          <a:xfrm>
            <a:off x="5463527" y="2745289"/>
            <a:ext cx="4010604" cy="395679"/>
          </a:xfrm>
          <a:prstGeom prst="rect">
            <a:avLst/>
          </a:prstGeom>
          <a:noFill/>
        </p:spPr>
        <p:txBody>
          <a:bodyPr wrap="square" lIns="0" tIns="0" rIns="0" bIns="0" rtlCol="0">
            <a:noAutofit/>
          </a:bodyPr>
          <a:lstStyle/>
          <a:p>
            <a:pPr marL="0" marR="0" lvl="0" indent="-274320" algn="ctr" defTabSz="914400" eaLnBrk="1" fontAlgn="auto" latinLnBrk="0" hangingPunct="1">
              <a:lnSpc>
                <a:spcPct val="100000"/>
              </a:lnSpc>
              <a:spcBef>
                <a:spcPts val="0"/>
              </a:spcBef>
              <a:spcAft>
                <a:spcPts val="900"/>
              </a:spcAft>
              <a:buClrTx/>
              <a:buSzTx/>
              <a:buFontTx/>
              <a:buNone/>
              <a:tabLst/>
              <a:defRPr/>
            </a:pPr>
            <a:r>
              <a:rPr kumimoji="0" lang="da-DK" sz="1200" b="1" i="1" u="none" strike="noStrike" kern="0" cap="none" spc="0" normalizeH="0" baseline="0" noProof="0" dirty="0" smtClean="0">
                <a:ln>
                  <a:noFill/>
                </a:ln>
                <a:solidFill>
                  <a:schemeClr val="accent1">
                    <a:lumMod val="75000"/>
                  </a:schemeClr>
                </a:solidFill>
                <a:effectLst/>
                <a:uLnTx/>
                <a:uFillTx/>
                <a:latin typeface="+mj-lt"/>
              </a:rPr>
              <a:t>Online-forbrugere som sagde, at de handlede direkte via en social medie kanal</a:t>
            </a:r>
          </a:p>
        </p:txBody>
      </p:sp>
      <p:sp>
        <p:nvSpPr>
          <p:cNvPr id="56" name="TextBox 55"/>
          <p:cNvSpPr txBox="1"/>
          <p:nvPr/>
        </p:nvSpPr>
        <p:spPr>
          <a:xfrm>
            <a:off x="6399104" y="3728193"/>
            <a:ext cx="1255099" cy="132485"/>
          </a:xfrm>
          <a:prstGeom prst="rect">
            <a:avLst/>
          </a:prstGeom>
          <a:noFill/>
        </p:spPr>
        <p:txBody>
          <a:bodyPr wrap="square" lIns="0" tIns="0" rIns="0" bIns="0" rtlCol="0">
            <a:noAutofit/>
          </a:bodyPr>
          <a:lstStyle/>
          <a:p>
            <a:pPr indent="-274320">
              <a:spcAft>
                <a:spcPts val="900"/>
              </a:spcAft>
            </a:pPr>
            <a:r>
              <a:rPr lang="da-DK" sz="1000" i="1" dirty="0" smtClean="0">
                <a:solidFill>
                  <a:srgbClr val="E27588"/>
                </a:solidFill>
                <a:latin typeface="Georgia" pitchFamily="18" charset="0"/>
              </a:rPr>
              <a:t>Markedsledere </a:t>
            </a:r>
          </a:p>
        </p:txBody>
      </p:sp>
      <p:sp>
        <p:nvSpPr>
          <p:cNvPr id="57" name="TextBox 56"/>
          <p:cNvSpPr txBox="1"/>
          <p:nvPr/>
        </p:nvSpPr>
        <p:spPr>
          <a:xfrm>
            <a:off x="8205615" y="3723027"/>
            <a:ext cx="1353790" cy="353703"/>
          </a:xfrm>
          <a:prstGeom prst="rect">
            <a:avLst/>
          </a:prstGeom>
          <a:noFill/>
        </p:spPr>
        <p:txBody>
          <a:bodyPr wrap="square" lIns="0" tIns="0" rIns="0" bIns="0" rtlCol="0">
            <a:noAutofit/>
          </a:bodyPr>
          <a:lstStyle/>
          <a:p>
            <a:pPr indent="-274320">
              <a:spcAft>
                <a:spcPts val="900"/>
              </a:spcAft>
            </a:pPr>
            <a:r>
              <a:rPr lang="da-DK" sz="1000" i="1" dirty="0" smtClean="0">
                <a:solidFill>
                  <a:schemeClr val="accent2">
                    <a:lumMod val="60000"/>
                    <a:lumOff val="40000"/>
                  </a:schemeClr>
                </a:solidFill>
                <a:latin typeface="Georgia" pitchFamily="18" charset="0"/>
              </a:rPr>
              <a:t>Anvender de sociale medier mindst</a:t>
            </a:r>
          </a:p>
        </p:txBody>
      </p:sp>
      <p:cxnSp>
        <p:nvCxnSpPr>
          <p:cNvPr id="67" name="Straight Connector 66"/>
          <p:cNvCxnSpPr/>
          <p:nvPr/>
        </p:nvCxnSpPr>
        <p:spPr>
          <a:xfrm>
            <a:off x="8055815" y="3671584"/>
            <a:ext cx="0" cy="1611064"/>
          </a:xfrm>
          <a:prstGeom prst="line">
            <a:avLst/>
          </a:prstGeom>
          <a:ln w="63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452435" y="5301208"/>
            <a:ext cx="4656187" cy="914400"/>
          </a:xfrm>
          <a:prstGeom prst="rect">
            <a:avLst/>
          </a:prstGeom>
          <a:noFill/>
        </p:spPr>
        <p:txBody>
          <a:bodyPr wrap="square" lIns="0" tIns="0" rIns="0" bIns="0" rtlCol="0">
            <a:noAutofit/>
          </a:bodyPr>
          <a:lstStyle/>
          <a:p>
            <a:pPr indent="-274320" algn="ctr">
              <a:spcAft>
                <a:spcPts val="900"/>
              </a:spcAft>
            </a:pPr>
            <a:r>
              <a:rPr lang="da-DK" sz="1400" b="1" dirty="0" smtClean="0">
                <a:solidFill>
                  <a:schemeClr val="tx2"/>
                </a:solidFill>
                <a:latin typeface="+mj-lt"/>
              </a:rPr>
              <a:t>78 % </a:t>
            </a:r>
            <a:r>
              <a:rPr lang="da-DK" sz="1400" dirty="0" smtClean="0">
                <a:latin typeface="+mj-lt"/>
              </a:rPr>
              <a:t>i vores globale undersøgelse </a:t>
            </a:r>
            <a:r>
              <a:rPr lang="da-DK" sz="1400" b="1" dirty="0" smtClean="0">
                <a:solidFill>
                  <a:schemeClr val="tx2"/>
                </a:solidFill>
                <a:latin typeface="+mj-lt"/>
              </a:rPr>
              <a:t>(DK 52 %) </a:t>
            </a:r>
            <a:r>
              <a:rPr lang="da-DK" sz="1400" dirty="0">
                <a:latin typeface="+mj-lt"/>
              </a:rPr>
              <a:t>blev i en hvis grad påvirket af sociale medier. Af dem, der havde interaktion med deres foretrukne varemærke på sociale medier, svarer </a:t>
            </a:r>
            <a:r>
              <a:rPr lang="da-DK" sz="1400" b="1" dirty="0">
                <a:solidFill>
                  <a:schemeClr val="tx2"/>
                </a:solidFill>
                <a:latin typeface="+mj-lt"/>
              </a:rPr>
              <a:t>64 % (DK 16 %) </a:t>
            </a:r>
            <a:r>
              <a:rPr lang="da-DK" sz="1400" dirty="0">
                <a:latin typeface="+mj-lt"/>
              </a:rPr>
              <a:t>at det betød, at de </a:t>
            </a:r>
            <a:r>
              <a:rPr lang="da-DK" sz="1400" b="1" dirty="0">
                <a:solidFill>
                  <a:schemeClr val="tx2"/>
                </a:solidFill>
                <a:latin typeface="+mj-lt"/>
              </a:rPr>
              <a:t>respekterede</a:t>
            </a:r>
            <a:r>
              <a:rPr lang="da-DK" sz="1400" dirty="0">
                <a:latin typeface="+mj-lt"/>
              </a:rPr>
              <a:t> eller </a:t>
            </a:r>
            <a:r>
              <a:rPr lang="da-DK" sz="1400" b="1" dirty="0">
                <a:solidFill>
                  <a:schemeClr val="tx2"/>
                </a:solidFill>
                <a:latin typeface="+mj-lt"/>
              </a:rPr>
              <a:t>værdsatte</a:t>
            </a:r>
            <a:r>
              <a:rPr lang="da-DK" sz="1400" dirty="0">
                <a:latin typeface="+mj-lt"/>
              </a:rPr>
              <a:t> varemærket mere.</a:t>
            </a:r>
          </a:p>
          <a:p>
            <a:pPr indent="-274320" algn="ctr">
              <a:spcAft>
                <a:spcPts val="900"/>
              </a:spcAft>
            </a:pPr>
            <a:endParaRPr lang="da-DK" sz="1400" dirty="0" smtClean="0">
              <a:latin typeface="+mj-lt"/>
            </a:endParaRPr>
          </a:p>
        </p:txBody>
      </p:sp>
    </p:spTree>
    <p:extLst>
      <p:ext uri="{BB962C8B-B14F-4D97-AF65-F5344CB8AC3E}">
        <p14:creationId xmlns:p14="http://schemas.microsoft.com/office/powerpoint/2010/main" val="1887133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Der er plads til, at detailhandlen tager en førerposition inden for innovation</a:t>
            </a:r>
          </a:p>
        </p:txBody>
      </p:sp>
      <p:sp>
        <p:nvSpPr>
          <p:cNvPr id="4" name="Slide Number Placeholder 3"/>
          <p:cNvSpPr>
            <a:spLocks noGrp="1"/>
          </p:cNvSpPr>
          <p:nvPr>
            <p:ph type="sldNum" sz="quarter" idx="4"/>
          </p:nvPr>
        </p:nvSpPr>
        <p:spPr/>
        <p:txBody>
          <a:bodyPr/>
          <a:lstStyle/>
          <a:p>
            <a:fld id="{9EBD5762-3BDC-484D-9503-7EA6D5A9A8CE}" type="slidenum">
              <a:rPr lang="da-DK" smtClean="0"/>
              <a:pPr/>
              <a:t>12</a:t>
            </a:fld>
            <a:endParaRPr lang="da-DK" dirty="0"/>
          </a:p>
        </p:txBody>
      </p:sp>
      <p:pic>
        <p:nvPicPr>
          <p:cNvPr id="5" name="Picture 4"/>
          <p:cNvPicPr>
            <a:picLocks noChangeAspect="1"/>
          </p:cNvPicPr>
          <p:nvPr/>
        </p:nvPicPr>
        <p:blipFill>
          <a:blip r:embed="rId3"/>
          <a:stretch>
            <a:fillRect/>
          </a:stretch>
        </p:blipFill>
        <p:spPr>
          <a:xfrm>
            <a:off x="632520" y="1844824"/>
            <a:ext cx="5417616" cy="3600400"/>
          </a:xfrm>
          <a:prstGeom prst="rect">
            <a:avLst/>
          </a:prstGeom>
          <a:solidFill>
            <a:schemeClr val="bg1"/>
          </a:solidFill>
        </p:spPr>
      </p:pic>
      <p:grpSp>
        <p:nvGrpSpPr>
          <p:cNvPr id="6" name="Group 5"/>
          <p:cNvGrpSpPr/>
          <p:nvPr/>
        </p:nvGrpSpPr>
        <p:grpSpPr>
          <a:xfrm>
            <a:off x="6393160" y="2553071"/>
            <a:ext cx="2746852" cy="3324201"/>
            <a:chOff x="6537176" y="1938769"/>
            <a:chExt cx="2746852" cy="3324201"/>
          </a:xfrm>
        </p:grpSpPr>
        <p:sp>
          <p:nvSpPr>
            <p:cNvPr id="7" name="Rectangle 6"/>
            <p:cNvSpPr/>
            <p:nvPr/>
          </p:nvSpPr>
          <p:spPr>
            <a:xfrm>
              <a:off x="6632208" y="2062094"/>
              <a:ext cx="2556788" cy="3200876"/>
            </a:xfrm>
            <a:prstGeom prst="rect">
              <a:avLst/>
            </a:prstGeom>
          </p:spPr>
          <p:txBody>
            <a:bodyPr wrap="square" lIns="0" tIns="0" rIns="0" bIns="0">
              <a:spAutoFit/>
            </a:bodyPr>
            <a:lstStyle/>
            <a:p>
              <a:r>
                <a:rPr lang="da-DK" i="1" dirty="0">
                  <a:solidFill>
                    <a:schemeClr val="tx2"/>
                  </a:solidFill>
                  <a:latin typeface="Georgia"/>
                  <a:cs typeface="Georgia"/>
                </a:rPr>
                <a:t>Innovation udgør en stor mulighed for detailhandlere, som </a:t>
              </a:r>
              <a:r>
                <a:rPr lang="da-DK" i="1" dirty="0" smtClean="0">
                  <a:solidFill>
                    <a:schemeClr val="tx2"/>
                  </a:solidFill>
                  <a:latin typeface="Georgia"/>
                  <a:cs typeface="Georgia"/>
                </a:rPr>
                <a:t/>
              </a:r>
              <a:br>
                <a:rPr lang="da-DK" i="1" dirty="0" smtClean="0">
                  <a:solidFill>
                    <a:schemeClr val="tx2"/>
                  </a:solidFill>
                  <a:latin typeface="Georgia"/>
                  <a:cs typeface="Georgia"/>
                </a:rPr>
              </a:br>
              <a:r>
                <a:rPr lang="da-DK" i="1" dirty="0" smtClean="0">
                  <a:solidFill>
                    <a:schemeClr val="tx2"/>
                  </a:solidFill>
                  <a:latin typeface="Georgia"/>
                  <a:cs typeface="Georgia"/>
                </a:rPr>
                <a:t>vil </a:t>
              </a:r>
              <a:r>
                <a:rPr lang="da-DK" i="1" dirty="0">
                  <a:solidFill>
                    <a:schemeClr val="tx2"/>
                  </a:solidFill>
                  <a:latin typeface="Georgia"/>
                  <a:cs typeface="Georgia"/>
                </a:rPr>
                <a:t>investere</a:t>
              </a:r>
              <a:r>
                <a:rPr lang="da-DK" i="1" dirty="0" smtClean="0">
                  <a:solidFill>
                    <a:schemeClr val="tx2"/>
                  </a:solidFill>
                  <a:latin typeface="Georgia"/>
                  <a:cs typeface="Georgia"/>
                </a:rPr>
                <a:t>.</a:t>
              </a:r>
            </a:p>
            <a:p>
              <a:endParaRPr lang="da-DK" sz="400" i="1" dirty="0">
                <a:solidFill>
                  <a:schemeClr val="tx2"/>
                </a:solidFill>
                <a:latin typeface="Georgia"/>
                <a:cs typeface="Georgia"/>
              </a:endParaRPr>
            </a:p>
            <a:p>
              <a:endParaRPr lang="da-DK" sz="1100" dirty="0" smtClean="0">
                <a:latin typeface="Georgia"/>
                <a:cs typeface="Georgia"/>
              </a:endParaRPr>
            </a:p>
            <a:p>
              <a:r>
                <a:rPr lang="da-DK" sz="1100" dirty="0">
                  <a:latin typeface="Georgia"/>
                  <a:cs typeface="Georgia"/>
                </a:rPr>
                <a:t>Ingen kategori oversteg </a:t>
              </a:r>
              <a:r>
                <a:rPr lang="da-DK" sz="1100" b="1" dirty="0">
                  <a:solidFill>
                    <a:schemeClr val="tx2"/>
                  </a:solidFill>
                  <a:latin typeface="Georgia"/>
                  <a:cs typeface="Georgia"/>
                </a:rPr>
                <a:t>17 % (DK 14 %) </a:t>
              </a:r>
              <a:r>
                <a:rPr lang="da-DK" sz="1100" dirty="0">
                  <a:latin typeface="Georgia"/>
                  <a:cs typeface="Georgia"/>
                </a:rPr>
                <a:t>som en “førende innovator</a:t>
              </a:r>
              <a:r>
                <a:rPr lang="da-DK" sz="1100" dirty="0" smtClean="0">
                  <a:latin typeface="Georgia"/>
                  <a:cs typeface="Georgia"/>
                </a:rPr>
                <a:t>”.</a:t>
              </a:r>
              <a:endParaRPr lang="da-DK" sz="1100" dirty="0">
                <a:latin typeface="Georgia"/>
                <a:cs typeface="Georgia"/>
              </a:endParaRPr>
            </a:p>
            <a:p>
              <a:endParaRPr lang="da-DK" sz="1100" dirty="0" smtClean="0">
                <a:latin typeface="Georgia"/>
                <a:cs typeface="Georgia"/>
              </a:endParaRPr>
            </a:p>
            <a:p>
              <a:endParaRPr lang="da-DK" sz="1100" dirty="0" smtClean="0">
                <a:latin typeface="Georgia"/>
                <a:cs typeface="Georgia"/>
              </a:endParaRPr>
            </a:p>
            <a:p>
              <a:r>
                <a:rPr lang="da-DK" sz="1100" dirty="0">
                  <a:latin typeface="Georgia"/>
                  <a:cs typeface="Georgia"/>
                </a:rPr>
                <a:t>Kun </a:t>
              </a:r>
              <a:r>
                <a:rPr lang="da-DK" sz="1100" b="1" dirty="0">
                  <a:solidFill>
                    <a:schemeClr val="tx2"/>
                  </a:solidFill>
                  <a:latin typeface="Georgia"/>
                  <a:cs typeface="Georgia"/>
                </a:rPr>
                <a:t>10 %</a:t>
              </a:r>
              <a:r>
                <a:rPr lang="da-DK" sz="1100" dirty="0">
                  <a:latin typeface="Georgia"/>
                  <a:cs typeface="Georgia"/>
                </a:rPr>
                <a:t> af forbrugerne peger på sociale medier og bæredygtighed (henholdsvis </a:t>
              </a:r>
              <a:r>
                <a:rPr lang="da-DK" sz="1100" dirty="0" smtClean="0">
                  <a:latin typeface="Georgia"/>
                  <a:cs typeface="Georgia"/>
                </a:rPr>
                <a:t/>
              </a:r>
              <a:br>
                <a:rPr lang="da-DK" sz="1100" dirty="0" smtClean="0">
                  <a:latin typeface="Georgia"/>
                  <a:cs typeface="Georgia"/>
                </a:rPr>
              </a:br>
              <a:r>
                <a:rPr lang="da-DK" sz="1100" b="1" dirty="0" smtClean="0">
                  <a:solidFill>
                    <a:schemeClr val="tx2"/>
                  </a:solidFill>
                  <a:latin typeface="Georgia"/>
                  <a:cs typeface="Georgia"/>
                </a:rPr>
                <a:t>3 </a:t>
              </a:r>
              <a:r>
                <a:rPr lang="da-DK" sz="1100" b="1" dirty="0">
                  <a:solidFill>
                    <a:schemeClr val="tx2"/>
                  </a:solidFill>
                  <a:latin typeface="Georgia"/>
                  <a:cs typeface="Georgia"/>
                </a:rPr>
                <a:t>% </a:t>
              </a:r>
              <a:r>
                <a:rPr lang="da-DK" sz="1100" dirty="0">
                  <a:latin typeface="Georgia"/>
                  <a:cs typeface="Georgia"/>
                </a:rPr>
                <a:t>og </a:t>
              </a:r>
              <a:r>
                <a:rPr lang="da-DK" sz="1100" b="1" dirty="0">
                  <a:solidFill>
                    <a:schemeClr val="tx2"/>
                  </a:solidFill>
                  <a:latin typeface="Georgia"/>
                  <a:cs typeface="Georgia"/>
                </a:rPr>
                <a:t>7 %</a:t>
              </a:r>
              <a:r>
                <a:rPr lang="da-DK" sz="1100" dirty="0">
                  <a:latin typeface="Georgia"/>
                  <a:cs typeface="Georgia"/>
                </a:rPr>
                <a:t> i DK) som kategorier, hvor deres foretrukne detailhandler er en førende innovator.</a:t>
              </a:r>
            </a:p>
            <a:p>
              <a:endParaRPr lang="da-DK" sz="1100" dirty="0" smtClean="0">
                <a:latin typeface="Georgia"/>
                <a:cs typeface="Georgia"/>
              </a:endParaRPr>
            </a:p>
            <a:p>
              <a:endParaRPr lang="da-DK" sz="1100" dirty="0">
                <a:latin typeface="Georgia"/>
                <a:cs typeface="Georgia"/>
              </a:endParaRPr>
            </a:p>
          </p:txBody>
        </p:sp>
        <p:cxnSp>
          <p:nvCxnSpPr>
            <p:cNvPr id="8" name="Straight Connector 7"/>
            <p:cNvCxnSpPr/>
            <p:nvPr/>
          </p:nvCxnSpPr>
          <p:spPr>
            <a:xfrm rot="5400000" flipV="1">
              <a:off x="7910602" y="2509559"/>
              <a:ext cx="0" cy="2746852"/>
            </a:xfrm>
            <a:prstGeom prst="line">
              <a:avLst/>
            </a:prstGeom>
            <a:ln w="6350" cmpd="sng">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flipV="1">
              <a:off x="7910602" y="1895617"/>
              <a:ext cx="0" cy="2746852"/>
            </a:xfrm>
            <a:prstGeom prst="line">
              <a:avLst/>
            </a:prstGeom>
            <a:ln w="6350" cmpd="sng">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V="1">
              <a:off x="7910602" y="3723590"/>
              <a:ext cx="0" cy="2746852"/>
            </a:xfrm>
            <a:prstGeom prst="line">
              <a:avLst/>
            </a:prstGeom>
            <a:ln w="6350" cmpd="sng">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flipV="1">
              <a:off x="7910602" y="565343"/>
              <a:ext cx="0" cy="2746852"/>
            </a:xfrm>
            <a:prstGeom prst="line">
              <a:avLst/>
            </a:prstGeom>
            <a:ln w="6350" cmpd="sng">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12" name="Freeform 4839"/>
          <p:cNvSpPr>
            <a:spLocks noEditPoints="1"/>
          </p:cNvSpPr>
          <p:nvPr/>
        </p:nvSpPr>
        <p:spPr bwMode="auto">
          <a:xfrm>
            <a:off x="7401272" y="1484784"/>
            <a:ext cx="745454" cy="861627"/>
          </a:xfrm>
          <a:custGeom>
            <a:avLst/>
            <a:gdLst>
              <a:gd name="T0" fmla="*/ 166 w 260"/>
              <a:gd name="T1" fmla="*/ 342 h 352"/>
              <a:gd name="T2" fmla="*/ 162 w 260"/>
              <a:gd name="T3" fmla="*/ 350 h 352"/>
              <a:gd name="T4" fmla="*/ 154 w 260"/>
              <a:gd name="T5" fmla="*/ 352 h 352"/>
              <a:gd name="T6" fmla="*/ 2 w 260"/>
              <a:gd name="T7" fmla="*/ 302 h 352"/>
              <a:gd name="T8" fmla="*/ 0 w 260"/>
              <a:gd name="T9" fmla="*/ 88 h 352"/>
              <a:gd name="T10" fmla="*/ 4 w 260"/>
              <a:gd name="T11" fmla="*/ 80 h 352"/>
              <a:gd name="T12" fmla="*/ 158 w 260"/>
              <a:gd name="T13" fmla="*/ 124 h 352"/>
              <a:gd name="T14" fmla="*/ 166 w 260"/>
              <a:gd name="T15" fmla="*/ 134 h 352"/>
              <a:gd name="T16" fmla="*/ 62 w 260"/>
              <a:gd name="T17" fmla="*/ 70 h 352"/>
              <a:gd name="T18" fmla="*/ 70 w 260"/>
              <a:gd name="T19" fmla="*/ 46 h 352"/>
              <a:gd name="T20" fmla="*/ 88 w 260"/>
              <a:gd name="T21" fmla="*/ 34 h 352"/>
              <a:gd name="T22" fmla="*/ 106 w 260"/>
              <a:gd name="T23" fmla="*/ 42 h 352"/>
              <a:gd name="T24" fmla="*/ 120 w 260"/>
              <a:gd name="T25" fmla="*/ 80 h 352"/>
              <a:gd name="T26" fmla="*/ 142 w 260"/>
              <a:gd name="T27" fmla="*/ 100 h 352"/>
              <a:gd name="T28" fmla="*/ 140 w 260"/>
              <a:gd name="T29" fmla="*/ 82 h 352"/>
              <a:gd name="T30" fmla="*/ 128 w 260"/>
              <a:gd name="T31" fmla="*/ 40 h 352"/>
              <a:gd name="T32" fmla="*/ 106 w 260"/>
              <a:gd name="T33" fmla="*/ 18 h 352"/>
              <a:gd name="T34" fmla="*/ 88 w 260"/>
              <a:gd name="T35" fmla="*/ 16 h 352"/>
              <a:gd name="T36" fmla="*/ 60 w 260"/>
              <a:gd name="T37" fmla="*/ 28 h 352"/>
              <a:gd name="T38" fmla="*/ 46 w 260"/>
              <a:gd name="T39" fmla="*/ 52 h 352"/>
              <a:gd name="T40" fmla="*/ 60 w 260"/>
              <a:gd name="T41" fmla="*/ 74 h 352"/>
              <a:gd name="T42" fmla="*/ 256 w 260"/>
              <a:gd name="T43" fmla="*/ 110 h 352"/>
              <a:gd name="T44" fmla="*/ 248 w 260"/>
              <a:gd name="T45" fmla="*/ 108 h 352"/>
              <a:gd name="T46" fmla="*/ 182 w 260"/>
              <a:gd name="T47" fmla="*/ 128 h 352"/>
              <a:gd name="T48" fmla="*/ 180 w 260"/>
              <a:gd name="T49" fmla="*/ 342 h 352"/>
              <a:gd name="T50" fmla="*/ 184 w 260"/>
              <a:gd name="T51" fmla="*/ 350 h 352"/>
              <a:gd name="T52" fmla="*/ 194 w 260"/>
              <a:gd name="T53" fmla="*/ 350 h 352"/>
              <a:gd name="T54" fmla="*/ 248 w 260"/>
              <a:gd name="T55" fmla="*/ 336 h 352"/>
              <a:gd name="T56" fmla="*/ 256 w 260"/>
              <a:gd name="T57" fmla="*/ 334 h 352"/>
              <a:gd name="T58" fmla="*/ 260 w 260"/>
              <a:gd name="T59" fmla="*/ 118 h 352"/>
              <a:gd name="T60" fmla="*/ 256 w 260"/>
              <a:gd name="T61" fmla="*/ 110 h 352"/>
              <a:gd name="T62" fmla="*/ 214 w 260"/>
              <a:gd name="T63" fmla="*/ 84 h 352"/>
              <a:gd name="T64" fmla="*/ 214 w 260"/>
              <a:gd name="T65" fmla="*/ 68 h 352"/>
              <a:gd name="T66" fmla="*/ 200 w 260"/>
              <a:gd name="T67" fmla="*/ 26 h 352"/>
              <a:gd name="T68" fmla="*/ 178 w 260"/>
              <a:gd name="T69" fmla="*/ 4 h 352"/>
              <a:gd name="T70" fmla="*/ 162 w 260"/>
              <a:gd name="T71" fmla="*/ 0 h 352"/>
              <a:gd name="T72" fmla="*/ 134 w 260"/>
              <a:gd name="T73" fmla="*/ 12 h 352"/>
              <a:gd name="T74" fmla="*/ 136 w 260"/>
              <a:gd name="T75" fmla="*/ 26 h 352"/>
              <a:gd name="T76" fmla="*/ 144 w 260"/>
              <a:gd name="T77" fmla="*/ 28 h 352"/>
              <a:gd name="T78" fmla="*/ 162 w 260"/>
              <a:gd name="T79" fmla="*/ 20 h 352"/>
              <a:gd name="T80" fmla="*/ 178 w 260"/>
              <a:gd name="T81" fmla="*/ 26 h 352"/>
              <a:gd name="T82" fmla="*/ 194 w 260"/>
              <a:gd name="T83" fmla="*/ 6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352">
                <a:moveTo>
                  <a:pt x="166" y="134"/>
                </a:moveTo>
                <a:lnTo>
                  <a:pt x="166" y="342"/>
                </a:lnTo>
                <a:lnTo>
                  <a:pt x="166" y="342"/>
                </a:lnTo>
                <a:lnTo>
                  <a:pt x="164" y="346"/>
                </a:lnTo>
                <a:lnTo>
                  <a:pt x="162" y="350"/>
                </a:lnTo>
                <a:lnTo>
                  <a:pt x="162" y="350"/>
                </a:lnTo>
                <a:lnTo>
                  <a:pt x="156" y="352"/>
                </a:lnTo>
                <a:lnTo>
                  <a:pt x="156" y="352"/>
                </a:lnTo>
                <a:lnTo>
                  <a:pt x="154" y="352"/>
                </a:lnTo>
                <a:lnTo>
                  <a:pt x="8" y="306"/>
                </a:lnTo>
                <a:lnTo>
                  <a:pt x="8" y="306"/>
                </a:lnTo>
                <a:lnTo>
                  <a:pt x="2" y="302"/>
                </a:lnTo>
                <a:lnTo>
                  <a:pt x="0" y="296"/>
                </a:lnTo>
                <a:lnTo>
                  <a:pt x="0" y="88"/>
                </a:lnTo>
                <a:lnTo>
                  <a:pt x="0" y="88"/>
                </a:lnTo>
                <a:lnTo>
                  <a:pt x="2" y="84"/>
                </a:lnTo>
                <a:lnTo>
                  <a:pt x="4" y="80"/>
                </a:lnTo>
                <a:lnTo>
                  <a:pt x="4" y="80"/>
                </a:lnTo>
                <a:lnTo>
                  <a:pt x="8" y="78"/>
                </a:lnTo>
                <a:lnTo>
                  <a:pt x="14" y="78"/>
                </a:lnTo>
                <a:lnTo>
                  <a:pt x="158" y="124"/>
                </a:lnTo>
                <a:lnTo>
                  <a:pt x="158" y="124"/>
                </a:lnTo>
                <a:lnTo>
                  <a:pt x="164" y="128"/>
                </a:lnTo>
                <a:lnTo>
                  <a:pt x="166" y="134"/>
                </a:lnTo>
                <a:lnTo>
                  <a:pt x="166" y="134"/>
                </a:lnTo>
                <a:close/>
                <a:moveTo>
                  <a:pt x="62" y="70"/>
                </a:moveTo>
                <a:lnTo>
                  <a:pt x="62" y="70"/>
                </a:lnTo>
                <a:lnTo>
                  <a:pt x="64" y="64"/>
                </a:lnTo>
                <a:lnTo>
                  <a:pt x="66" y="52"/>
                </a:lnTo>
                <a:lnTo>
                  <a:pt x="70" y="46"/>
                </a:lnTo>
                <a:lnTo>
                  <a:pt x="74" y="40"/>
                </a:lnTo>
                <a:lnTo>
                  <a:pt x="80" y="36"/>
                </a:lnTo>
                <a:lnTo>
                  <a:pt x="88" y="34"/>
                </a:lnTo>
                <a:lnTo>
                  <a:pt x="88" y="34"/>
                </a:lnTo>
                <a:lnTo>
                  <a:pt x="98" y="36"/>
                </a:lnTo>
                <a:lnTo>
                  <a:pt x="106" y="42"/>
                </a:lnTo>
                <a:lnTo>
                  <a:pt x="112" y="50"/>
                </a:lnTo>
                <a:lnTo>
                  <a:pt x="116" y="60"/>
                </a:lnTo>
                <a:lnTo>
                  <a:pt x="120" y="80"/>
                </a:lnTo>
                <a:lnTo>
                  <a:pt x="122" y="94"/>
                </a:lnTo>
                <a:lnTo>
                  <a:pt x="142" y="100"/>
                </a:lnTo>
                <a:lnTo>
                  <a:pt x="142" y="100"/>
                </a:lnTo>
                <a:lnTo>
                  <a:pt x="142" y="96"/>
                </a:lnTo>
                <a:lnTo>
                  <a:pt x="142" y="96"/>
                </a:lnTo>
                <a:lnTo>
                  <a:pt x="140" y="82"/>
                </a:lnTo>
                <a:lnTo>
                  <a:pt x="138" y="70"/>
                </a:lnTo>
                <a:lnTo>
                  <a:pt x="134" y="54"/>
                </a:lnTo>
                <a:lnTo>
                  <a:pt x="128" y="40"/>
                </a:lnTo>
                <a:lnTo>
                  <a:pt x="118" y="28"/>
                </a:lnTo>
                <a:lnTo>
                  <a:pt x="112" y="22"/>
                </a:lnTo>
                <a:lnTo>
                  <a:pt x="106" y="18"/>
                </a:lnTo>
                <a:lnTo>
                  <a:pt x="98" y="16"/>
                </a:lnTo>
                <a:lnTo>
                  <a:pt x="88" y="16"/>
                </a:lnTo>
                <a:lnTo>
                  <a:pt x="88" y="16"/>
                </a:lnTo>
                <a:lnTo>
                  <a:pt x="78" y="16"/>
                </a:lnTo>
                <a:lnTo>
                  <a:pt x="68" y="20"/>
                </a:lnTo>
                <a:lnTo>
                  <a:pt x="60" y="28"/>
                </a:lnTo>
                <a:lnTo>
                  <a:pt x="54" y="34"/>
                </a:lnTo>
                <a:lnTo>
                  <a:pt x="50" y="44"/>
                </a:lnTo>
                <a:lnTo>
                  <a:pt x="46" y="52"/>
                </a:lnTo>
                <a:lnTo>
                  <a:pt x="44" y="68"/>
                </a:lnTo>
                <a:lnTo>
                  <a:pt x="60" y="74"/>
                </a:lnTo>
                <a:lnTo>
                  <a:pt x="60" y="74"/>
                </a:lnTo>
                <a:lnTo>
                  <a:pt x="62" y="70"/>
                </a:lnTo>
                <a:lnTo>
                  <a:pt x="62" y="70"/>
                </a:lnTo>
                <a:close/>
                <a:moveTo>
                  <a:pt x="256" y="110"/>
                </a:moveTo>
                <a:lnTo>
                  <a:pt x="256" y="110"/>
                </a:lnTo>
                <a:lnTo>
                  <a:pt x="252" y="108"/>
                </a:lnTo>
                <a:lnTo>
                  <a:pt x="248" y="108"/>
                </a:lnTo>
                <a:lnTo>
                  <a:pt x="186" y="124"/>
                </a:lnTo>
                <a:lnTo>
                  <a:pt x="186" y="124"/>
                </a:lnTo>
                <a:lnTo>
                  <a:pt x="182" y="128"/>
                </a:lnTo>
                <a:lnTo>
                  <a:pt x="180" y="134"/>
                </a:lnTo>
                <a:lnTo>
                  <a:pt x="180" y="342"/>
                </a:lnTo>
                <a:lnTo>
                  <a:pt x="180" y="342"/>
                </a:lnTo>
                <a:lnTo>
                  <a:pt x="180" y="346"/>
                </a:lnTo>
                <a:lnTo>
                  <a:pt x="184" y="350"/>
                </a:lnTo>
                <a:lnTo>
                  <a:pt x="184" y="350"/>
                </a:lnTo>
                <a:lnTo>
                  <a:pt x="188" y="352"/>
                </a:lnTo>
                <a:lnTo>
                  <a:pt x="188" y="352"/>
                </a:lnTo>
                <a:lnTo>
                  <a:pt x="194" y="350"/>
                </a:lnTo>
                <a:lnTo>
                  <a:pt x="226" y="330"/>
                </a:lnTo>
                <a:lnTo>
                  <a:pt x="248" y="336"/>
                </a:lnTo>
                <a:lnTo>
                  <a:pt x="248" y="336"/>
                </a:lnTo>
                <a:lnTo>
                  <a:pt x="252" y="336"/>
                </a:lnTo>
                <a:lnTo>
                  <a:pt x="256" y="334"/>
                </a:lnTo>
                <a:lnTo>
                  <a:pt x="256" y="334"/>
                </a:lnTo>
                <a:lnTo>
                  <a:pt x="258" y="330"/>
                </a:lnTo>
                <a:lnTo>
                  <a:pt x="260" y="326"/>
                </a:lnTo>
                <a:lnTo>
                  <a:pt x="260" y="118"/>
                </a:lnTo>
                <a:lnTo>
                  <a:pt x="260" y="118"/>
                </a:lnTo>
                <a:lnTo>
                  <a:pt x="258" y="114"/>
                </a:lnTo>
                <a:lnTo>
                  <a:pt x="256" y="110"/>
                </a:lnTo>
                <a:lnTo>
                  <a:pt x="256" y="110"/>
                </a:lnTo>
                <a:close/>
                <a:moveTo>
                  <a:pt x="214" y="84"/>
                </a:moveTo>
                <a:lnTo>
                  <a:pt x="214" y="84"/>
                </a:lnTo>
                <a:lnTo>
                  <a:pt x="216" y="82"/>
                </a:lnTo>
                <a:lnTo>
                  <a:pt x="216" y="82"/>
                </a:lnTo>
                <a:lnTo>
                  <a:pt x="214" y="68"/>
                </a:lnTo>
                <a:lnTo>
                  <a:pt x="212" y="54"/>
                </a:lnTo>
                <a:lnTo>
                  <a:pt x="208" y="40"/>
                </a:lnTo>
                <a:lnTo>
                  <a:pt x="200" y="26"/>
                </a:lnTo>
                <a:lnTo>
                  <a:pt x="192" y="12"/>
                </a:lnTo>
                <a:lnTo>
                  <a:pt x="186" y="8"/>
                </a:lnTo>
                <a:lnTo>
                  <a:pt x="178" y="4"/>
                </a:lnTo>
                <a:lnTo>
                  <a:pt x="170" y="2"/>
                </a:lnTo>
                <a:lnTo>
                  <a:pt x="162" y="0"/>
                </a:lnTo>
                <a:lnTo>
                  <a:pt x="162" y="0"/>
                </a:lnTo>
                <a:lnTo>
                  <a:pt x="150" y="2"/>
                </a:lnTo>
                <a:lnTo>
                  <a:pt x="142" y="6"/>
                </a:lnTo>
                <a:lnTo>
                  <a:pt x="134" y="12"/>
                </a:lnTo>
                <a:lnTo>
                  <a:pt x="128" y="18"/>
                </a:lnTo>
                <a:lnTo>
                  <a:pt x="128" y="18"/>
                </a:lnTo>
                <a:lnTo>
                  <a:pt x="136" y="26"/>
                </a:lnTo>
                <a:lnTo>
                  <a:pt x="142" y="34"/>
                </a:lnTo>
                <a:lnTo>
                  <a:pt x="142" y="34"/>
                </a:lnTo>
                <a:lnTo>
                  <a:pt x="144" y="28"/>
                </a:lnTo>
                <a:lnTo>
                  <a:pt x="150" y="24"/>
                </a:lnTo>
                <a:lnTo>
                  <a:pt x="154" y="22"/>
                </a:lnTo>
                <a:lnTo>
                  <a:pt x="162" y="20"/>
                </a:lnTo>
                <a:lnTo>
                  <a:pt x="162" y="20"/>
                </a:lnTo>
                <a:lnTo>
                  <a:pt x="170" y="22"/>
                </a:lnTo>
                <a:lnTo>
                  <a:pt x="178" y="26"/>
                </a:lnTo>
                <a:lnTo>
                  <a:pt x="184" y="34"/>
                </a:lnTo>
                <a:lnTo>
                  <a:pt x="188" y="44"/>
                </a:lnTo>
                <a:lnTo>
                  <a:pt x="194" y="62"/>
                </a:lnTo>
                <a:lnTo>
                  <a:pt x="196" y="78"/>
                </a:lnTo>
                <a:lnTo>
                  <a:pt x="214" y="84"/>
                </a:lnTo>
                <a:close/>
              </a:path>
            </a:pathLst>
          </a:custGeom>
          <a:solidFill>
            <a:schemeClr val="tx2">
              <a:lumMod val="75000"/>
            </a:schemeClr>
          </a:solidFill>
          <a:ln>
            <a:noFill/>
          </a:ln>
          <a:extLst/>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606623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77850" y="5805264"/>
            <a:ext cx="5815310" cy="762000"/>
          </a:xfrm>
        </p:spPr>
        <p:txBody>
          <a:bodyPr/>
          <a:lstStyle/>
          <a:p>
            <a:pPr>
              <a:spcAft>
                <a:spcPts val="0"/>
              </a:spcAft>
            </a:pPr>
            <a:r>
              <a:rPr lang="da-DK" sz="700" dirty="0" smtClean="0"/>
              <a:t>Denne publikation er udarbejdet alene som en generel orientering om forhold, som måtte være af interesse, og gør det ikke ud for professionel rådgivning. Du bør ikke disponere på baggrund af de oplysninger, der er indeholdt i denne publikation, uden at indhente specifik professionel rådgivning. Vi afgiver ingen erklæringer eller garantier (udtrykkeligt eller underforstået) hvad angår nøjagtigheden og fuldstændigheden af de oplysninger, der findes i publikationen, og, i det omfang loven tillader, accepterer eller påtager PricewaterhouseCoopers Statsautoriseret Revisionspartnerselskab, dets aktionærer, medarbejdere og repræsentanter sig ikke nogen forpligtelse, ansvar eller agtpågivenhedspligt for eventuelle konsekvenser, som følger af, at du eller andre handler eller undlader at handle i tillid til de oplysninger, der findes i publikationen, eller for eventuelle beslutninger truffet på baggrund af publikationen. </a:t>
            </a:r>
            <a:br>
              <a:rPr lang="da-DK" sz="700" dirty="0" smtClean="0"/>
            </a:br>
            <a:r>
              <a:rPr lang="da-DK" sz="700" dirty="0" smtClean="0"/>
              <a:t/>
            </a:r>
            <a:br>
              <a:rPr lang="da-DK" sz="700" dirty="0" smtClean="0"/>
            </a:br>
            <a:r>
              <a:rPr lang="da-DK" sz="700" dirty="0" smtClean="0"/>
              <a:t>© 2016 PricewaterhouseCoopers Statsautoriseret Revisionspartnerselskab. Alle rettigheder forbeholdes. I dette dokument refererer “PwC” til PricewaterhouseCoopers Statsautoriseret  Revisionspartnerselskab, som er et medlemsfirma af PricewaterhouseCoopers International Limited, hvor hver enkelt virksomhed er en særskilt juridisk enhed. </a:t>
            </a:r>
          </a:p>
        </p:txBody>
      </p:sp>
      <p:sp>
        <p:nvSpPr>
          <p:cNvPr id="6" name="TextBox 5"/>
          <p:cNvSpPr txBox="1"/>
          <p:nvPr/>
        </p:nvSpPr>
        <p:spPr>
          <a:xfrm>
            <a:off x="5943600" y="6400800"/>
            <a:ext cx="3276600" cy="304800"/>
          </a:xfrm>
          <a:prstGeom prst="rect">
            <a:avLst/>
          </a:prstGeom>
          <a:noFill/>
        </p:spPr>
        <p:txBody>
          <a:bodyPr wrap="square" lIns="0" tIns="0" rIns="0" bIns="0" rtlCol="0">
            <a:noAutofit/>
          </a:bodyPr>
          <a:lstStyle/>
          <a:p>
            <a:pPr indent="-274320" algn="r">
              <a:spcAft>
                <a:spcPts val="900"/>
              </a:spcAft>
            </a:pPr>
            <a:r>
              <a:rPr lang="da-DK" sz="1600" i="1" dirty="0">
                <a:latin typeface="Georgia" pitchFamily="18" charset="0"/>
              </a:rPr>
              <a:t>Succes skaber vi sammen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50" y="898914"/>
            <a:ext cx="4258278" cy="4258278"/>
          </a:xfrm>
          <a:prstGeom prst="rect">
            <a:avLst/>
          </a:prstGeom>
        </p:spPr>
      </p:pic>
    </p:spTree>
    <p:extLst>
      <p:ext uri="{BB962C8B-B14F-4D97-AF65-F5344CB8AC3E}">
        <p14:creationId xmlns:p14="http://schemas.microsoft.com/office/powerpoint/2010/main" val="4229182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Lande, der er med i undersøgelsen i 2016</a:t>
            </a:r>
          </a:p>
        </p:txBody>
      </p:sp>
      <p:sp>
        <p:nvSpPr>
          <p:cNvPr id="7" name="Slide Number Placeholder 6"/>
          <p:cNvSpPr>
            <a:spLocks noGrp="1"/>
          </p:cNvSpPr>
          <p:nvPr>
            <p:ph type="sldNum" sz="quarter" idx="4"/>
          </p:nvPr>
        </p:nvSpPr>
        <p:spPr/>
        <p:txBody>
          <a:bodyPr/>
          <a:lstStyle/>
          <a:p>
            <a:fld id="{9EBD5762-3BDC-484D-9503-7EA6D5A9A8CE}" type="slidenum">
              <a:rPr lang="da-DK" smtClean="0"/>
              <a:pPr/>
              <a:t>2</a:t>
            </a:fld>
            <a:endParaRPr lang="da-DK" dirty="0"/>
          </a:p>
        </p:txBody>
      </p:sp>
      <p:grpSp>
        <p:nvGrpSpPr>
          <p:cNvPr id="658" name="Group 3"/>
          <p:cNvGrpSpPr>
            <a:grpSpLocks noChangeAspect="1"/>
          </p:cNvGrpSpPr>
          <p:nvPr/>
        </p:nvGrpSpPr>
        <p:grpSpPr bwMode="auto">
          <a:xfrm>
            <a:off x="56456" y="1450361"/>
            <a:ext cx="9715880" cy="5026639"/>
            <a:chOff x="111" y="1126"/>
            <a:chExt cx="5526" cy="3239"/>
          </a:xfrm>
          <a:solidFill>
            <a:srgbClr val="D5D1C5"/>
          </a:solidFill>
        </p:grpSpPr>
        <p:grpSp>
          <p:nvGrpSpPr>
            <p:cNvPr id="659" name="Group 4"/>
            <p:cNvGrpSpPr>
              <a:grpSpLocks/>
            </p:cNvGrpSpPr>
            <p:nvPr/>
          </p:nvGrpSpPr>
          <p:grpSpPr bwMode="auto">
            <a:xfrm>
              <a:off x="898" y="1126"/>
              <a:ext cx="4551" cy="3018"/>
              <a:chOff x="898" y="1126"/>
              <a:chExt cx="4551" cy="3018"/>
            </a:xfrm>
            <a:grpFill/>
          </p:grpSpPr>
          <p:sp>
            <p:nvSpPr>
              <p:cNvPr id="757" name="Freeform 5"/>
              <p:cNvSpPr>
                <a:spLocks/>
              </p:cNvSpPr>
              <p:nvPr/>
            </p:nvSpPr>
            <p:spPr bwMode="auto">
              <a:xfrm>
                <a:off x="1560" y="2255"/>
                <a:ext cx="35" cy="17"/>
              </a:xfrm>
              <a:custGeom>
                <a:avLst/>
                <a:gdLst/>
                <a:ahLst/>
                <a:cxnLst>
                  <a:cxn ang="0">
                    <a:pos x="1" y="7"/>
                  </a:cxn>
                  <a:cxn ang="0">
                    <a:pos x="1" y="6"/>
                  </a:cxn>
                  <a:cxn ang="0">
                    <a:pos x="4" y="4"/>
                  </a:cxn>
                  <a:cxn ang="0">
                    <a:pos x="8" y="4"/>
                  </a:cxn>
                  <a:cxn ang="0">
                    <a:pos x="12" y="2"/>
                  </a:cxn>
                  <a:cxn ang="0">
                    <a:pos x="14" y="2"/>
                  </a:cxn>
                  <a:cxn ang="0">
                    <a:pos x="14" y="4"/>
                  </a:cxn>
                  <a:cxn ang="0">
                    <a:pos x="17" y="2"/>
                  </a:cxn>
                  <a:cxn ang="0">
                    <a:pos x="17" y="2"/>
                  </a:cxn>
                  <a:cxn ang="0">
                    <a:pos x="11" y="6"/>
                  </a:cxn>
                  <a:cxn ang="0">
                    <a:pos x="8" y="7"/>
                  </a:cxn>
                  <a:cxn ang="0">
                    <a:pos x="4" y="7"/>
                  </a:cxn>
                  <a:cxn ang="0">
                    <a:pos x="1" y="9"/>
                  </a:cxn>
                  <a:cxn ang="0">
                    <a:pos x="1" y="7"/>
                  </a:cxn>
                </a:cxnLst>
                <a:rect l="0" t="0" r="r" b="b"/>
                <a:pathLst>
                  <a:path w="18" h="9">
                    <a:moveTo>
                      <a:pt x="1" y="7"/>
                    </a:moveTo>
                    <a:cubicBezTo>
                      <a:pt x="0" y="7"/>
                      <a:pt x="0" y="7"/>
                      <a:pt x="1" y="6"/>
                    </a:cubicBezTo>
                    <a:cubicBezTo>
                      <a:pt x="4" y="4"/>
                      <a:pt x="3" y="4"/>
                      <a:pt x="4" y="4"/>
                    </a:cubicBezTo>
                    <a:cubicBezTo>
                      <a:pt x="6" y="4"/>
                      <a:pt x="6" y="4"/>
                      <a:pt x="8" y="4"/>
                    </a:cubicBezTo>
                    <a:cubicBezTo>
                      <a:pt x="9" y="2"/>
                      <a:pt x="11" y="4"/>
                      <a:pt x="12" y="2"/>
                    </a:cubicBezTo>
                    <a:cubicBezTo>
                      <a:pt x="15" y="0"/>
                      <a:pt x="17" y="0"/>
                      <a:pt x="14" y="2"/>
                    </a:cubicBezTo>
                    <a:cubicBezTo>
                      <a:pt x="12" y="4"/>
                      <a:pt x="12" y="4"/>
                      <a:pt x="14" y="4"/>
                    </a:cubicBezTo>
                    <a:cubicBezTo>
                      <a:pt x="15" y="2"/>
                      <a:pt x="15" y="4"/>
                      <a:pt x="17" y="2"/>
                    </a:cubicBezTo>
                    <a:cubicBezTo>
                      <a:pt x="18" y="2"/>
                      <a:pt x="18" y="2"/>
                      <a:pt x="17" y="2"/>
                    </a:cubicBezTo>
                    <a:cubicBezTo>
                      <a:pt x="15" y="4"/>
                      <a:pt x="12" y="6"/>
                      <a:pt x="11" y="6"/>
                    </a:cubicBezTo>
                    <a:cubicBezTo>
                      <a:pt x="9" y="6"/>
                      <a:pt x="9" y="7"/>
                      <a:pt x="8" y="7"/>
                    </a:cubicBezTo>
                    <a:cubicBezTo>
                      <a:pt x="6" y="7"/>
                      <a:pt x="4" y="7"/>
                      <a:pt x="4" y="7"/>
                    </a:cubicBezTo>
                    <a:cubicBezTo>
                      <a:pt x="4" y="9"/>
                      <a:pt x="1" y="9"/>
                      <a:pt x="1" y="9"/>
                    </a:cubicBezTo>
                    <a:cubicBezTo>
                      <a:pt x="3" y="7"/>
                      <a:pt x="3" y="7"/>
                      <a:pt x="1" y="7"/>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58" name="Freeform 6"/>
              <p:cNvSpPr>
                <a:spLocks/>
              </p:cNvSpPr>
              <p:nvPr/>
            </p:nvSpPr>
            <p:spPr bwMode="auto">
              <a:xfrm>
                <a:off x="3040" y="1999"/>
                <a:ext cx="279" cy="190"/>
              </a:xfrm>
              <a:custGeom>
                <a:avLst/>
                <a:gdLst/>
                <a:ahLst/>
                <a:cxnLst>
                  <a:cxn ang="0">
                    <a:pos x="14" y="19"/>
                  </a:cxn>
                  <a:cxn ang="0">
                    <a:pos x="14" y="27"/>
                  </a:cxn>
                  <a:cxn ang="0">
                    <a:pos x="6" y="41"/>
                  </a:cxn>
                  <a:cxn ang="0">
                    <a:pos x="3" y="46"/>
                  </a:cxn>
                  <a:cxn ang="0">
                    <a:pos x="5" y="53"/>
                  </a:cxn>
                  <a:cxn ang="0">
                    <a:pos x="6" y="55"/>
                  </a:cxn>
                  <a:cxn ang="0">
                    <a:pos x="12" y="55"/>
                  </a:cxn>
                  <a:cxn ang="0">
                    <a:pos x="24" y="58"/>
                  </a:cxn>
                  <a:cxn ang="0">
                    <a:pos x="37" y="52"/>
                  </a:cxn>
                  <a:cxn ang="0">
                    <a:pos x="52" y="53"/>
                  </a:cxn>
                  <a:cxn ang="0">
                    <a:pos x="56" y="58"/>
                  </a:cxn>
                  <a:cxn ang="0">
                    <a:pos x="61" y="67"/>
                  </a:cxn>
                  <a:cxn ang="0">
                    <a:pos x="62" y="74"/>
                  </a:cxn>
                  <a:cxn ang="0">
                    <a:pos x="55" y="75"/>
                  </a:cxn>
                  <a:cxn ang="0">
                    <a:pos x="49" y="84"/>
                  </a:cxn>
                  <a:cxn ang="0">
                    <a:pos x="56" y="86"/>
                  </a:cxn>
                  <a:cxn ang="0">
                    <a:pos x="59" y="83"/>
                  </a:cxn>
                  <a:cxn ang="0">
                    <a:pos x="68" y="74"/>
                  </a:cxn>
                  <a:cxn ang="0">
                    <a:pos x="78" y="70"/>
                  </a:cxn>
                  <a:cxn ang="0">
                    <a:pos x="82" y="72"/>
                  </a:cxn>
                  <a:cxn ang="0">
                    <a:pos x="81" y="77"/>
                  </a:cxn>
                  <a:cxn ang="0">
                    <a:pos x="91" y="78"/>
                  </a:cxn>
                  <a:cxn ang="0">
                    <a:pos x="91" y="91"/>
                  </a:cxn>
                  <a:cxn ang="0">
                    <a:pos x="100" y="92"/>
                  </a:cxn>
                  <a:cxn ang="0">
                    <a:pos x="113" y="89"/>
                  </a:cxn>
                  <a:cxn ang="0">
                    <a:pos x="111" y="84"/>
                  </a:cxn>
                  <a:cxn ang="0">
                    <a:pos x="102" y="75"/>
                  </a:cxn>
                  <a:cxn ang="0">
                    <a:pos x="111" y="70"/>
                  </a:cxn>
                  <a:cxn ang="0">
                    <a:pos x="128" y="66"/>
                  </a:cxn>
                  <a:cxn ang="0">
                    <a:pos x="141" y="55"/>
                  </a:cxn>
                  <a:cxn ang="0">
                    <a:pos x="141" y="46"/>
                  </a:cxn>
                  <a:cxn ang="0">
                    <a:pos x="143" y="41"/>
                  </a:cxn>
                  <a:cxn ang="0">
                    <a:pos x="138" y="35"/>
                  </a:cxn>
                  <a:cxn ang="0">
                    <a:pos x="125" y="30"/>
                  </a:cxn>
                  <a:cxn ang="0">
                    <a:pos x="108" y="27"/>
                  </a:cxn>
                  <a:cxn ang="0">
                    <a:pos x="99" y="16"/>
                  </a:cxn>
                  <a:cxn ang="0">
                    <a:pos x="97" y="8"/>
                  </a:cxn>
                  <a:cxn ang="0">
                    <a:pos x="88" y="3"/>
                  </a:cxn>
                  <a:cxn ang="0">
                    <a:pos x="76" y="5"/>
                  </a:cxn>
                  <a:cxn ang="0">
                    <a:pos x="65" y="14"/>
                  </a:cxn>
                  <a:cxn ang="0">
                    <a:pos x="53" y="13"/>
                  </a:cxn>
                  <a:cxn ang="0">
                    <a:pos x="38" y="10"/>
                  </a:cxn>
                  <a:cxn ang="0">
                    <a:pos x="15" y="11"/>
                  </a:cxn>
                </a:cxnLst>
                <a:rect l="0" t="0" r="r" b="b"/>
                <a:pathLst>
                  <a:path w="144" h="98">
                    <a:moveTo>
                      <a:pt x="12" y="13"/>
                    </a:moveTo>
                    <a:cubicBezTo>
                      <a:pt x="14" y="16"/>
                      <a:pt x="11" y="14"/>
                      <a:pt x="14" y="19"/>
                    </a:cubicBezTo>
                    <a:cubicBezTo>
                      <a:pt x="20" y="24"/>
                      <a:pt x="14" y="21"/>
                      <a:pt x="15" y="22"/>
                    </a:cubicBezTo>
                    <a:cubicBezTo>
                      <a:pt x="17" y="24"/>
                      <a:pt x="18" y="25"/>
                      <a:pt x="14" y="27"/>
                    </a:cubicBezTo>
                    <a:cubicBezTo>
                      <a:pt x="12" y="27"/>
                      <a:pt x="8" y="32"/>
                      <a:pt x="6" y="35"/>
                    </a:cubicBezTo>
                    <a:cubicBezTo>
                      <a:pt x="3" y="38"/>
                      <a:pt x="6" y="39"/>
                      <a:pt x="6" y="41"/>
                    </a:cubicBezTo>
                    <a:cubicBezTo>
                      <a:pt x="5" y="42"/>
                      <a:pt x="9" y="44"/>
                      <a:pt x="3" y="42"/>
                    </a:cubicBezTo>
                    <a:cubicBezTo>
                      <a:pt x="5" y="44"/>
                      <a:pt x="3" y="44"/>
                      <a:pt x="3" y="46"/>
                    </a:cubicBezTo>
                    <a:cubicBezTo>
                      <a:pt x="3" y="47"/>
                      <a:pt x="2" y="46"/>
                      <a:pt x="0" y="50"/>
                    </a:cubicBezTo>
                    <a:cubicBezTo>
                      <a:pt x="5" y="52"/>
                      <a:pt x="3" y="55"/>
                      <a:pt x="5" y="53"/>
                    </a:cubicBezTo>
                    <a:cubicBezTo>
                      <a:pt x="6" y="53"/>
                      <a:pt x="6" y="55"/>
                      <a:pt x="6" y="55"/>
                    </a:cubicBezTo>
                    <a:cubicBezTo>
                      <a:pt x="6" y="55"/>
                      <a:pt x="6" y="55"/>
                      <a:pt x="6" y="55"/>
                    </a:cubicBezTo>
                    <a:cubicBezTo>
                      <a:pt x="8" y="55"/>
                      <a:pt x="8" y="56"/>
                      <a:pt x="8" y="55"/>
                    </a:cubicBezTo>
                    <a:cubicBezTo>
                      <a:pt x="9" y="53"/>
                      <a:pt x="9" y="55"/>
                      <a:pt x="12" y="55"/>
                    </a:cubicBezTo>
                    <a:cubicBezTo>
                      <a:pt x="17" y="55"/>
                      <a:pt x="17" y="56"/>
                      <a:pt x="18" y="56"/>
                    </a:cubicBezTo>
                    <a:cubicBezTo>
                      <a:pt x="21" y="55"/>
                      <a:pt x="21" y="60"/>
                      <a:pt x="24" y="58"/>
                    </a:cubicBezTo>
                    <a:cubicBezTo>
                      <a:pt x="26" y="56"/>
                      <a:pt x="24" y="56"/>
                      <a:pt x="29" y="56"/>
                    </a:cubicBezTo>
                    <a:cubicBezTo>
                      <a:pt x="34" y="55"/>
                      <a:pt x="32" y="53"/>
                      <a:pt x="37" y="52"/>
                    </a:cubicBezTo>
                    <a:cubicBezTo>
                      <a:pt x="38" y="50"/>
                      <a:pt x="41" y="50"/>
                      <a:pt x="43" y="50"/>
                    </a:cubicBezTo>
                    <a:cubicBezTo>
                      <a:pt x="44" y="49"/>
                      <a:pt x="50" y="53"/>
                      <a:pt x="52" y="53"/>
                    </a:cubicBezTo>
                    <a:cubicBezTo>
                      <a:pt x="53" y="52"/>
                      <a:pt x="53" y="56"/>
                      <a:pt x="56" y="55"/>
                    </a:cubicBezTo>
                    <a:cubicBezTo>
                      <a:pt x="58" y="55"/>
                      <a:pt x="58" y="56"/>
                      <a:pt x="56" y="58"/>
                    </a:cubicBezTo>
                    <a:cubicBezTo>
                      <a:pt x="55" y="61"/>
                      <a:pt x="58" y="63"/>
                      <a:pt x="59" y="63"/>
                    </a:cubicBezTo>
                    <a:cubicBezTo>
                      <a:pt x="61" y="63"/>
                      <a:pt x="58" y="66"/>
                      <a:pt x="61" y="67"/>
                    </a:cubicBezTo>
                    <a:cubicBezTo>
                      <a:pt x="64" y="69"/>
                      <a:pt x="61" y="72"/>
                      <a:pt x="62" y="74"/>
                    </a:cubicBezTo>
                    <a:cubicBezTo>
                      <a:pt x="65" y="74"/>
                      <a:pt x="62" y="75"/>
                      <a:pt x="62" y="74"/>
                    </a:cubicBezTo>
                    <a:cubicBezTo>
                      <a:pt x="61" y="74"/>
                      <a:pt x="58" y="75"/>
                      <a:pt x="56" y="74"/>
                    </a:cubicBezTo>
                    <a:cubicBezTo>
                      <a:pt x="55" y="72"/>
                      <a:pt x="53" y="74"/>
                      <a:pt x="55" y="75"/>
                    </a:cubicBezTo>
                    <a:cubicBezTo>
                      <a:pt x="56" y="78"/>
                      <a:pt x="50" y="81"/>
                      <a:pt x="52" y="83"/>
                    </a:cubicBezTo>
                    <a:cubicBezTo>
                      <a:pt x="52" y="84"/>
                      <a:pt x="50" y="84"/>
                      <a:pt x="49" y="84"/>
                    </a:cubicBezTo>
                    <a:cubicBezTo>
                      <a:pt x="52" y="88"/>
                      <a:pt x="53" y="88"/>
                      <a:pt x="53" y="88"/>
                    </a:cubicBezTo>
                    <a:cubicBezTo>
                      <a:pt x="53" y="86"/>
                      <a:pt x="55" y="88"/>
                      <a:pt x="56" y="86"/>
                    </a:cubicBezTo>
                    <a:cubicBezTo>
                      <a:pt x="56" y="84"/>
                      <a:pt x="59" y="84"/>
                      <a:pt x="61" y="88"/>
                    </a:cubicBezTo>
                    <a:cubicBezTo>
                      <a:pt x="61" y="84"/>
                      <a:pt x="61" y="86"/>
                      <a:pt x="59" y="83"/>
                    </a:cubicBezTo>
                    <a:cubicBezTo>
                      <a:pt x="59" y="80"/>
                      <a:pt x="61" y="83"/>
                      <a:pt x="64" y="81"/>
                    </a:cubicBezTo>
                    <a:cubicBezTo>
                      <a:pt x="67" y="78"/>
                      <a:pt x="68" y="77"/>
                      <a:pt x="68" y="74"/>
                    </a:cubicBezTo>
                    <a:cubicBezTo>
                      <a:pt x="68" y="70"/>
                      <a:pt x="73" y="72"/>
                      <a:pt x="75" y="70"/>
                    </a:cubicBezTo>
                    <a:cubicBezTo>
                      <a:pt x="76" y="70"/>
                      <a:pt x="78" y="72"/>
                      <a:pt x="78" y="70"/>
                    </a:cubicBezTo>
                    <a:cubicBezTo>
                      <a:pt x="78" y="67"/>
                      <a:pt x="78" y="64"/>
                      <a:pt x="79" y="67"/>
                    </a:cubicBezTo>
                    <a:cubicBezTo>
                      <a:pt x="79" y="70"/>
                      <a:pt x="78" y="72"/>
                      <a:pt x="82" y="72"/>
                    </a:cubicBezTo>
                    <a:cubicBezTo>
                      <a:pt x="79" y="74"/>
                      <a:pt x="76" y="70"/>
                      <a:pt x="76" y="72"/>
                    </a:cubicBezTo>
                    <a:cubicBezTo>
                      <a:pt x="75" y="74"/>
                      <a:pt x="81" y="75"/>
                      <a:pt x="81" y="77"/>
                    </a:cubicBezTo>
                    <a:cubicBezTo>
                      <a:pt x="81" y="78"/>
                      <a:pt x="87" y="77"/>
                      <a:pt x="88" y="77"/>
                    </a:cubicBezTo>
                    <a:cubicBezTo>
                      <a:pt x="90" y="78"/>
                      <a:pt x="91" y="75"/>
                      <a:pt x="91" y="78"/>
                    </a:cubicBezTo>
                    <a:cubicBezTo>
                      <a:pt x="93" y="81"/>
                      <a:pt x="82" y="83"/>
                      <a:pt x="82" y="86"/>
                    </a:cubicBezTo>
                    <a:cubicBezTo>
                      <a:pt x="84" y="88"/>
                      <a:pt x="91" y="86"/>
                      <a:pt x="91" y="91"/>
                    </a:cubicBezTo>
                    <a:cubicBezTo>
                      <a:pt x="91" y="95"/>
                      <a:pt x="88" y="92"/>
                      <a:pt x="91" y="95"/>
                    </a:cubicBezTo>
                    <a:cubicBezTo>
                      <a:pt x="94" y="98"/>
                      <a:pt x="97" y="94"/>
                      <a:pt x="100" y="92"/>
                    </a:cubicBezTo>
                    <a:cubicBezTo>
                      <a:pt x="103" y="91"/>
                      <a:pt x="102" y="94"/>
                      <a:pt x="105" y="91"/>
                    </a:cubicBezTo>
                    <a:cubicBezTo>
                      <a:pt x="108" y="86"/>
                      <a:pt x="108" y="91"/>
                      <a:pt x="113" y="89"/>
                    </a:cubicBezTo>
                    <a:cubicBezTo>
                      <a:pt x="117" y="88"/>
                      <a:pt x="113" y="89"/>
                      <a:pt x="114" y="86"/>
                    </a:cubicBezTo>
                    <a:cubicBezTo>
                      <a:pt x="116" y="84"/>
                      <a:pt x="114" y="83"/>
                      <a:pt x="111" y="84"/>
                    </a:cubicBezTo>
                    <a:cubicBezTo>
                      <a:pt x="106" y="86"/>
                      <a:pt x="106" y="89"/>
                      <a:pt x="103" y="83"/>
                    </a:cubicBezTo>
                    <a:cubicBezTo>
                      <a:pt x="99" y="77"/>
                      <a:pt x="100" y="77"/>
                      <a:pt x="102" y="75"/>
                    </a:cubicBezTo>
                    <a:cubicBezTo>
                      <a:pt x="106" y="74"/>
                      <a:pt x="102" y="78"/>
                      <a:pt x="105" y="77"/>
                    </a:cubicBezTo>
                    <a:cubicBezTo>
                      <a:pt x="106" y="75"/>
                      <a:pt x="110" y="70"/>
                      <a:pt x="111" y="70"/>
                    </a:cubicBezTo>
                    <a:cubicBezTo>
                      <a:pt x="116" y="72"/>
                      <a:pt x="123" y="66"/>
                      <a:pt x="125" y="66"/>
                    </a:cubicBezTo>
                    <a:cubicBezTo>
                      <a:pt x="128" y="66"/>
                      <a:pt x="126" y="67"/>
                      <a:pt x="128" y="66"/>
                    </a:cubicBezTo>
                    <a:cubicBezTo>
                      <a:pt x="126" y="56"/>
                      <a:pt x="132" y="61"/>
                      <a:pt x="132" y="58"/>
                    </a:cubicBezTo>
                    <a:cubicBezTo>
                      <a:pt x="134" y="55"/>
                      <a:pt x="140" y="58"/>
                      <a:pt x="141" y="55"/>
                    </a:cubicBezTo>
                    <a:cubicBezTo>
                      <a:pt x="143" y="53"/>
                      <a:pt x="141" y="50"/>
                      <a:pt x="140" y="49"/>
                    </a:cubicBezTo>
                    <a:cubicBezTo>
                      <a:pt x="138" y="47"/>
                      <a:pt x="140" y="46"/>
                      <a:pt x="141" y="46"/>
                    </a:cubicBezTo>
                    <a:cubicBezTo>
                      <a:pt x="144" y="46"/>
                      <a:pt x="143" y="44"/>
                      <a:pt x="141" y="44"/>
                    </a:cubicBezTo>
                    <a:cubicBezTo>
                      <a:pt x="140" y="44"/>
                      <a:pt x="140" y="42"/>
                      <a:pt x="143" y="41"/>
                    </a:cubicBezTo>
                    <a:cubicBezTo>
                      <a:pt x="144" y="39"/>
                      <a:pt x="143" y="39"/>
                      <a:pt x="143" y="36"/>
                    </a:cubicBezTo>
                    <a:cubicBezTo>
                      <a:pt x="143" y="35"/>
                      <a:pt x="140" y="38"/>
                      <a:pt x="138" y="35"/>
                    </a:cubicBezTo>
                    <a:cubicBezTo>
                      <a:pt x="137" y="32"/>
                      <a:pt x="134" y="35"/>
                      <a:pt x="132" y="33"/>
                    </a:cubicBezTo>
                    <a:cubicBezTo>
                      <a:pt x="129" y="28"/>
                      <a:pt x="128" y="33"/>
                      <a:pt x="125" y="30"/>
                    </a:cubicBezTo>
                    <a:cubicBezTo>
                      <a:pt x="122" y="28"/>
                      <a:pt x="123" y="24"/>
                      <a:pt x="119" y="27"/>
                    </a:cubicBezTo>
                    <a:cubicBezTo>
                      <a:pt x="113" y="30"/>
                      <a:pt x="113" y="25"/>
                      <a:pt x="108" y="27"/>
                    </a:cubicBezTo>
                    <a:cubicBezTo>
                      <a:pt x="105" y="28"/>
                      <a:pt x="108" y="22"/>
                      <a:pt x="105" y="19"/>
                    </a:cubicBezTo>
                    <a:cubicBezTo>
                      <a:pt x="102" y="14"/>
                      <a:pt x="102" y="17"/>
                      <a:pt x="99" y="16"/>
                    </a:cubicBezTo>
                    <a:cubicBezTo>
                      <a:pt x="96" y="16"/>
                      <a:pt x="99" y="16"/>
                      <a:pt x="96" y="13"/>
                    </a:cubicBezTo>
                    <a:cubicBezTo>
                      <a:pt x="94" y="11"/>
                      <a:pt x="100" y="10"/>
                      <a:pt x="97" y="8"/>
                    </a:cubicBezTo>
                    <a:cubicBezTo>
                      <a:pt x="93" y="7"/>
                      <a:pt x="96" y="0"/>
                      <a:pt x="93" y="3"/>
                    </a:cubicBezTo>
                    <a:cubicBezTo>
                      <a:pt x="90" y="5"/>
                      <a:pt x="91" y="0"/>
                      <a:pt x="88" y="3"/>
                    </a:cubicBezTo>
                    <a:cubicBezTo>
                      <a:pt x="85" y="5"/>
                      <a:pt x="82" y="2"/>
                      <a:pt x="82" y="5"/>
                    </a:cubicBezTo>
                    <a:cubicBezTo>
                      <a:pt x="81" y="8"/>
                      <a:pt x="78" y="7"/>
                      <a:pt x="76" y="5"/>
                    </a:cubicBezTo>
                    <a:cubicBezTo>
                      <a:pt x="70" y="5"/>
                      <a:pt x="68" y="8"/>
                      <a:pt x="68" y="13"/>
                    </a:cubicBezTo>
                    <a:cubicBezTo>
                      <a:pt x="68" y="17"/>
                      <a:pt x="67" y="17"/>
                      <a:pt x="65" y="14"/>
                    </a:cubicBezTo>
                    <a:cubicBezTo>
                      <a:pt x="64" y="14"/>
                      <a:pt x="61" y="14"/>
                      <a:pt x="59" y="14"/>
                    </a:cubicBezTo>
                    <a:cubicBezTo>
                      <a:pt x="56" y="16"/>
                      <a:pt x="58" y="10"/>
                      <a:pt x="53" y="13"/>
                    </a:cubicBezTo>
                    <a:cubicBezTo>
                      <a:pt x="50" y="16"/>
                      <a:pt x="55" y="11"/>
                      <a:pt x="46" y="11"/>
                    </a:cubicBezTo>
                    <a:cubicBezTo>
                      <a:pt x="40" y="11"/>
                      <a:pt x="43" y="10"/>
                      <a:pt x="38" y="10"/>
                    </a:cubicBezTo>
                    <a:cubicBezTo>
                      <a:pt x="35" y="11"/>
                      <a:pt x="34" y="7"/>
                      <a:pt x="23" y="8"/>
                    </a:cubicBezTo>
                    <a:cubicBezTo>
                      <a:pt x="14" y="10"/>
                      <a:pt x="18" y="13"/>
                      <a:pt x="15" y="11"/>
                    </a:cubicBezTo>
                    <a:cubicBezTo>
                      <a:pt x="14" y="11"/>
                      <a:pt x="12" y="13"/>
                      <a:pt x="12" y="1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59" name="Freeform 7"/>
              <p:cNvSpPr>
                <a:spLocks/>
              </p:cNvSpPr>
              <p:nvPr/>
            </p:nvSpPr>
            <p:spPr bwMode="auto">
              <a:xfrm>
                <a:off x="2318" y="1644"/>
                <a:ext cx="175" cy="91"/>
              </a:xfrm>
              <a:custGeom>
                <a:avLst/>
                <a:gdLst/>
                <a:ahLst/>
                <a:cxnLst>
                  <a:cxn ang="0">
                    <a:pos x="81" y="13"/>
                  </a:cxn>
                  <a:cxn ang="0">
                    <a:pos x="86" y="16"/>
                  </a:cxn>
                  <a:cxn ang="0">
                    <a:pos x="89" y="25"/>
                  </a:cxn>
                  <a:cxn ang="0">
                    <a:pos x="83" y="30"/>
                  </a:cxn>
                  <a:cxn ang="0">
                    <a:pos x="72" y="34"/>
                  </a:cxn>
                  <a:cxn ang="0">
                    <a:pos x="60" y="41"/>
                  </a:cxn>
                  <a:cxn ang="0">
                    <a:pos x="51" y="45"/>
                  </a:cxn>
                  <a:cxn ang="0">
                    <a:pos x="40" y="44"/>
                  </a:cxn>
                  <a:cxn ang="0">
                    <a:pos x="26" y="39"/>
                  </a:cxn>
                  <a:cxn ang="0">
                    <a:pos x="17" y="37"/>
                  </a:cxn>
                  <a:cxn ang="0">
                    <a:pos x="22" y="36"/>
                  </a:cxn>
                  <a:cxn ang="0">
                    <a:pos x="20" y="30"/>
                  </a:cxn>
                  <a:cxn ang="0">
                    <a:pos x="17" y="27"/>
                  </a:cxn>
                  <a:cxn ang="0">
                    <a:pos x="7" y="25"/>
                  </a:cxn>
                  <a:cxn ang="0">
                    <a:pos x="14" y="24"/>
                  </a:cxn>
                  <a:cxn ang="0">
                    <a:pos x="22" y="24"/>
                  </a:cxn>
                  <a:cxn ang="0">
                    <a:pos x="19" y="20"/>
                  </a:cxn>
                  <a:cxn ang="0">
                    <a:pos x="20" y="17"/>
                  </a:cxn>
                  <a:cxn ang="0">
                    <a:pos x="10" y="17"/>
                  </a:cxn>
                  <a:cxn ang="0">
                    <a:pos x="2" y="16"/>
                  </a:cxn>
                  <a:cxn ang="0">
                    <a:pos x="5" y="14"/>
                  </a:cxn>
                  <a:cxn ang="0">
                    <a:pos x="8" y="11"/>
                  </a:cxn>
                  <a:cxn ang="0">
                    <a:pos x="13" y="8"/>
                  </a:cxn>
                  <a:cxn ang="0">
                    <a:pos x="20" y="10"/>
                  </a:cxn>
                  <a:cxn ang="0">
                    <a:pos x="13" y="6"/>
                  </a:cxn>
                  <a:cxn ang="0">
                    <a:pos x="19" y="3"/>
                  </a:cxn>
                  <a:cxn ang="0">
                    <a:pos x="26" y="8"/>
                  </a:cxn>
                  <a:cxn ang="0">
                    <a:pos x="28" y="16"/>
                  </a:cxn>
                  <a:cxn ang="0">
                    <a:pos x="34" y="14"/>
                  </a:cxn>
                  <a:cxn ang="0">
                    <a:pos x="36" y="11"/>
                  </a:cxn>
                  <a:cxn ang="0">
                    <a:pos x="39" y="10"/>
                  </a:cxn>
                  <a:cxn ang="0">
                    <a:pos x="43" y="11"/>
                  </a:cxn>
                  <a:cxn ang="0">
                    <a:pos x="49" y="8"/>
                  </a:cxn>
                  <a:cxn ang="0">
                    <a:pos x="52" y="10"/>
                  </a:cxn>
                  <a:cxn ang="0">
                    <a:pos x="57" y="10"/>
                  </a:cxn>
                  <a:cxn ang="0">
                    <a:pos x="63" y="6"/>
                  </a:cxn>
                  <a:cxn ang="0">
                    <a:pos x="66" y="5"/>
                  </a:cxn>
                  <a:cxn ang="0">
                    <a:pos x="72" y="3"/>
                  </a:cxn>
                  <a:cxn ang="0">
                    <a:pos x="78" y="5"/>
                  </a:cxn>
                  <a:cxn ang="0">
                    <a:pos x="80" y="6"/>
                  </a:cxn>
                  <a:cxn ang="0">
                    <a:pos x="81" y="11"/>
                  </a:cxn>
                  <a:cxn ang="0">
                    <a:pos x="81" y="13"/>
                  </a:cxn>
                </a:cxnLst>
                <a:rect l="0" t="0" r="r" b="b"/>
                <a:pathLst>
                  <a:path w="90" h="47">
                    <a:moveTo>
                      <a:pt x="81" y="13"/>
                    </a:moveTo>
                    <a:cubicBezTo>
                      <a:pt x="84" y="13"/>
                      <a:pt x="83" y="14"/>
                      <a:pt x="86" y="16"/>
                    </a:cubicBezTo>
                    <a:cubicBezTo>
                      <a:pt x="90" y="16"/>
                      <a:pt x="90" y="22"/>
                      <a:pt x="89" y="25"/>
                    </a:cubicBezTo>
                    <a:cubicBezTo>
                      <a:pt x="86" y="28"/>
                      <a:pt x="86" y="25"/>
                      <a:pt x="83" y="30"/>
                    </a:cubicBezTo>
                    <a:cubicBezTo>
                      <a:pt x="80" y="34"/>
                      <a:pt x="77" y="31"/>
                      <a:pt x="72" y="34"/>
                    </a:cubicBezTo>
                    <a:cubicBezTo>
                      <a:pt x="66" y="37"/>
                      <a:pt x="64" y="41"/>
                      <a:pt x="60" y="41"/>
                    </a:cubicBezTo>
                    <a:cubicBezTo>
                      <a:pt x="54" y="41"/>
                      <a:pt x="57" y="44"/>
                      <a:pt x="51" y="45"/>
                    </a:cubicBezTo>
                    <a:cubicBezTo>
                      <a:pt x="45" y="47"/>
                      <a:pt x="46" y="44"/>
                      <a:pt x="40" y="44"/>
                    </a:cubicBezTo>
                    <a:cubicBezTo>
                      <a:pt x="34" y="44"/>
                      <a:pt x="34" y="39"/>
                      <a:pt x="26" y="39"/>
                    </a:cubicBezTo>
                    <a:cubicBezTo>
                      <a:pt x="19" y="39"/>
                      <a:pt x="17" y="41"/>
                      <a:pt x="17" y="37"/>
                    </a:cubicBezTo>
                    <a:cubicBezTo>
                      <a:pt x="16" y="34"/>
                      <a:pt x="20" y="39"/>
                      <a:pt x="22" y="36"/>
                    </a:cubicBezTo>
                    <a:cubicBezTo>
                      <a:pt x="23" y="34"/>
                      <a:pt x="23" y="31"/>
                      <a:pt x="20" y="30"/>
                    </a:cubicBezTo>
                    <a:cubicBezTo>
                      <a:pt x="19" y="30"/>
                      <a:pt x="22" y="27"/>
                      <a:pt x="17" y="27"/>
                    </a:cubicBezTo>
                    <a:cubicBezTo>
                      <a:pt x="10" y="25"/>
                      <a:pt x="7" y="28"/>
                      <a:pt x="7" y="25"/>
                    </a:cubicBezTo>
                    <a:cubicBezTo>
                      <a:pt x="7" y="24"/>
                      <a:pt x="11" y="25"/>
                      <a:pt x="14" y="24"/>
                    </a:cubicBezTo>
                    <a:cubicBezTo>
                      <a:pt x="16" y="22"/>
                      <a:pt x="17" y="25"/>
                      <a:pt x="22" y="24"/>
                    </a:cubicBezTo>
                    <a:cubicBezTo>
                      <a:pt x="26" y="20"/>
                      <a:pt x="19" y="24"/>
                      <a:pt x="19" y="20"/>
                    </a:cubicBezTo>
                    <a:cubicBezTo>
                      <a:pt x="19" y="19"/>
                      <a:pt x="26" y="17"/>
                      <a:pt x="20" y="17"/>
                    </a:cubicBezTo>
                    <a:cubicBezTo>
                      <a:pt x="14" y="16"/>
                      <a:pt x="14" y="16"/>
                      <a:pt x="10" y="17"/>
                    </a:cubicBezTo>
                    <a:cubicBezTo>
                      <a:pt x="5" y="19"/>
                      <a:pt x="0" y="16"/>
                      <a:pt x="2" y="16"/>
                    </a:cubicBezTo>
                    <a:cubicBezTo>
                      <a:pt x="4" y="14"/>
                      <a:pt x="7" y="16"/>
                      <a:pt x="5" y="14"/>
                    </a:cubicBezTo>
                    <a:cubicBezTo>
                      <a:pt x="5" y="11"/>
                      <a:pt x="8" y="14"/>
                      <a:pt x="8" y="11"/>
                    </a:cubicBezTo>
                    <a:cubicBezTo>
                      <a:pt x="8" y="8"/>
                      <a:pt x="10" y="5"/>
                      <a:pt x="13" y="8"/>
                    </a:cubicBezTo>
                    <a:cubicBezTo>
                      <a:pt x="16" y="10"/>
                      <a:pt x="22" y="13"/>
                      <a:pt x="20" y="10"/>
                    </a:cubicBezTo>
                    <a:cubicBezTo>
                      <a:pt x="19" y="8"/>
                      <a:pt x="14" y="8"/>
                      <a:pt x="13" y="6"/>
                    </a:cubicBezTo>
                    <a:cubicBezTo>
                      <a:pt x="11" y="5"/>
                      <a:pt x="14" y="2"/>
                      <a:pt x="19" y="3"/>
                    </a:cubicBezTo>
                    <a:cubicBezTo>
                      <a:pt x="23" y="5"/>
                      <a:pt x="20" y="5"/>
                      <a:pt x="26" y="8"/>
                    </a:cubicBezTo>
                    <a:cubicBezTo>
                      <a:pt x="31" y="11"/>
                      <a:pt x="26" y="11"/>
                      <a:pt x="28" y="16"/>
                    </a:cubicBezTo>
                    <a:cubicBezTo>
                      <a:pt x="31" y="22"/>
                      <a:pt x="31" y="11"/>
                      <a:pt x="34" y="14"/>
                    </a:cubicBezTo>
                    <a:cubicBezTo>
                      <a:pt x="36" y="17"/>
                      <a:pt x="37" y="14"/>
                      <a:pt x="36" y="11"/>
                    </a:cubicBezTo>
                    <a:cubicBezTo>
                      <a:pt x="34" y="10"/>
                      <a:pt x="37" y="5"/>
                      <a:pt x="39" y="10"/>
                    </a:cubicBezTo>
                    <a:cubicBezTo>
                      <a:pt x="42" y="14"/>
                      <a:pt x="43" y="14"/>
                      <a:pt x="43" y="11"/>
                    </a:cubicBezTo>
                    <a:cubicBezTo>
                      <a:pt x="43" y="8"/>
                      <a:pt x="49" y="5"/>
                      <a:pt x="49" y="8"/>
                    </a:cubicBezTo>
                    <a:cubicBezTo>
                      <a:pt x="51" y="11"/>
                      <a:pt x="52" y="13"/>
                      <a:pt x="52" y="10"/>
                    </a:cubicBezTo>
                    <a:cubicBezTo>
                      <a:pt x="52" y="6"/>
                      <a:pt x="54" y="5"/>
                      <a:pt x="57" y="10"/>
                    </a:cubicBezTo>
                    <a:cubicBezTo>
                      <a:pt x="60" y="13"/>
                      <a:pt x="60" y="5"/>
                      <a:pt x="63" y="6"/>
                    </a:cubicBezTo>
                    <a:cubicBezTo>
                      <a:pt x="66" y="8"/>
                      <a:pt x="68" y="6"/>
                      <a:pt x="66" y="5"/>
                    </a:cubicBezTo>
                    <a:cubicBezTo>
                      <a:pt x="64" y="2"/>
                      <a:pt x="71" y="0"/>
                      <a:pt x="72" y="3"/>
                    </a:cubicBezTo>
                    <a:cubicBezTo>
                      <a:pt x="75" y="10"/>
                      <a:pt x="75" y="5"/>
                      <a:pt x="78" y="5"/>
                    </a:cubicBezTo>
                    <a:cubicBezTo>
                      <a:pt x="81" y="3"/>
                      <a:pt x="83" y="3"/>
                      <a:pt x="80" y="6"/>
                    </a:cubicBezTo>
                    <a:cubicBezTo>
                      <a:pt x="75" y="10"/>
                      <a:pt x="84" y="6"/>
                      <a:pt x="81" y="11"/>
                    </a:cubicBezTo>
                    <a:cubicBezTo>
                      <a:pt x="80" y="11"/>
                      <a:pt x="80" y="13"/>
                      <a:pt x="81" y="1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60" name="Freeform 8"/>
              <p:cNvSpPr>
                <a:spLocks/>
              </p:cNvSpPr>
              <p:nvPr/>
            </p:nvSpPr>
            <p:spPr bwMode="auto">
              <a:xfrm>
                <a:off x="2536" y="1931"/>
                <a:ext cx="71" cy="99"/>
              </a:xfrm>
              <a:custGeom>
                <a:avLst/>
                <a:gdLst/>
                <a:ahLst/>
                <a:cxnLst>
                  <a:cxn ang="0">
                    <a:pos x="24" y="9"/>
                  </a:cxn>
                  <a:cxn ang="0">
                    <a:pos x="22" y="12"/>
                  </a:cxn>
                  <a:cxn ang="0">
                    <a:pos x="28" y="16"/>
                  </a:cxn>
                  <a:cxn ang="0">
                    <a:pos x="30" y="14"/>
                  </a:cxn>
                  <a:cxn ang="0">
                    <a:pos x="31" y="17"/>
                  </a:cxn>
                  <a:cxn ang="0">
                    <a:pos x="34" y="17"/>
                  </a:cxn>
                  <a:cxn ang="0">
                    <a:pos x="34" y="19"/>
                  </a:cxn>
                  <a:cxn ang="0">
                    <a:pos x="36" y="23"/>
                  </a:cxn>
                  <a:cxn ang="0">
                    <a:pos x="36" y="36"/>
                  </a:cxn>
                  <a:cxn ang="0">
                    <a:pos x="33" y="40"/>
                  </a:cxn>
                  <a:cxn ang="0">
                    <a:pos x="28" y="40"/>
                  </a:cxn>
                  <a:cxn ang="0">
                    <a:pos x="19" y="45"/>
                  </a:cxn>
                  <a:cxn ang="0">
                    <a:pos x="18" y="47"/>
                  </a:cxn>
                  <a:cxn ang="0">
                    <a:pos x="7" y="48"/>
                  </a:cxn>
                  <a:cxn ang="0">
                    <a:pos x="6" y="47"/>
                  </a:cxn>
                  <a:cxn ang="0">
                    <a:pos x="4" y="44"/>
                  </a:cxn>
                  <a:cxn ang="0">
                    <a:pos x="3" y="40"/>
                  </a:cxn>
                  <a:cxn ang="0">
                    <a:pos x="7" y="39"/>
                  </a:cxn>
                  <a:cxn ang="0">
                    <a:pos x="12" y="36"/>
                  </a:cxn>
                  <a:cxn ang="0">
                    <a:pos x="13" y="34"/>
                  </a:cxn>
                  <a:cxn ang="0">
                    <a:pos x="7" y="34"/>
                  </a:cxn>
                  <a:cxn ang="0">
                    <a:pos x="12" y="30"/>
                  </a:cxn>
                  <a:cxn ang="0">
                    <a:pos x="10" y="28"/>
                  </a:cxn>
                  <a:cxn ang="0">
                    <a:pos x="6" y="23"/>
                  </a:cxn>
                  <a:cxn ang="0">
                    <a:pos x="9" y="20"/>
                  </a:cxn>
                  <a:cxn ang="0">
                    <a:pos x="6" y="17"/>
                  </a:cxn>
                  <a:cxn ang="0">
                    <a:pos x="4" y="16"/>
                  </a:cxn>
                  <a:cxn ang="0">
                    <a:pos x="12" y="16"/>
                  </a:cxn>
                  <a:cxn ang="0">
                    <a:pos x="15" y="16"/>
                  </a:cxn>
                  <a:cxn ang="0">
                    <a:pos x="19" y="12"/>
                  </a:cxn>
                  <a:cxn ang="0">
                    <a:pos x="15" y="11"/>
                  </a:cxn>
                  <a:cxn ang="0">
                    <a:pos x="18" y="6"/>
                  </a:cxn>
                  <a:cxn ang="0">
                    <a:pos x="24" y="3"/>
                  </a:cxn>
                  <a:cxn ang="0">
                    <a:pos x="28" y="1"/>
                  </a:cxn>
                  <a:cxn ang="0">
                    <a:pos x="28" y="5"/>
                  </a:cxn>
                  <a:cxn ang="0">
                    <a:pos x="24" y="9"/>
                  </a:cxn>
                </a:cxnLst>
                <a:rect l="0" t="0" r="r" b="b"/>
                <a:pathLst>
                  <a:path w="37" h="51">
                    <a:moveTo>
                      <a:pt x="24" y="9"/>
                    </a:moveTo>
                    <a:cubicBezTo>
                      <a:pt x="21" y="9"/>
                      <a:pt x="25" y="11"/>
                      <a:pt x="22" y="12"/>
                    </a:cubicBezTo>
                    <a:cubicBezTo>
                      <a:pt x="18" y="14"/>
                      <a:pt x="28" y="19"/>
                      <a:pt x="28" y="16"/>
                    </a:cubicBezTo>
                    <a:cubicBezTo>
                      <a:pt x="28" y="14"/>
                      <a:pt x="30" y="12"/>
                      <a:pt x="30" y="14"/>
                    </a:cubicBezTo>
                    <a:cubicBezTo>
                      <a:pt x="31" y="17"/>
                      <a:pt x="31" y="16"/>
                      <a:pt x="31" y="17"/>
                    </a:cubicBezTo>
                    <a:cubicBezTo>
                      <a:pt x="33" y="19"/>
                      <a:pt x="33" y="17"/>
                      <a:pt x="34" y="17"/>
                    </a:cubicBezTo>
                    <a:cubicBezTo>
                      <a:pt x="36" y="17"/>
                      <a:pt x="36" y="19"/>
                      <a:pt x="34" y="19"/>
                    </a:cubicBezTo>
                    <a:cubicBezTo>
                      <a:pt x="34" y="19"/>
                      <a:pt x="34" y="20"/>
                      <a:pt x="36" y="23"/>
                    </a:cubicBezTo>
                    <a:cubicBezTo>
                      <a:pt x="37" y="26"/>
                      <a:pt x="37" y="31"/>
                      <a:pt x="36" y="36"/>
                    </a:cubicBezTo>
                    <a:cubicBezTo>
                      <a:pt x="33" y="40"/>
                      <a:pt x="36" y="40"/>
                      <a:pt x="33" y="40"/>
                    </a:cubicBezTo>
                    <a:cubicBezTo>
                      <a:pt x="30" y="40"/>
                      <a:pt x="31" y="40"/>
                      <a:pt x="28" y="40"/>
                    </a:cubicBezTo>
                    <a:cubicBezTo>
                      <a:pt x="24" y="42"/>
                      <a:pt x="21" y="47"/>
                      <a:pt x="19" y="45"/>
                    </a:cubicBezTo>
                    <a:cubicBezTo>
                      <a:pt x="19" y="42"/>
                      <a:pt x="19" y="45"/>
                      <a:pt x="18" y="47"/>
                    </a:cubicBezTo>
                    <a:cubicBezTo>
                      <a:pt x="18" y="48"/>
                      <a:pt x="4" y="51"/>
                      <a:pt x="7" y="48"/>
                    </a:cubicBezTo>
                    <a:cubicBezTo>
                      <a:pt x="12" y="44"/>
                      <a:pt x="3" y="50"/>
                      <a:pt x="6" y="47"/>
                    </a:cubicBezTo>
                    <a:cubicBezTo>
                      <a:pt x="7" y="44"/>
                      <a:pt x="0" y="47"/>
                      <a:pt x="4" y="44"/>
                    </a:cubicBezTo>
                    <a:cubicBezTo>
                      <a:pt x="7" y="39"/>
                      <a:pt x="0" y="44"/>
                      <a:pt x="3" y="40"/>
                    </a:cubicBezTo>
                    <a:cubicBezTo>
                      <a:pt x="6" y="37"/>
                      <a:pt x="9" y="40"/>
                      <a:pt x="7" y="39"/>
                    </a:cubicBezTo>
                    <a:cubicBezTo>
                      <a:pt x="6" y="37"/>
                      <a:pt x="7" y="36"/>
                      <a:pt x="12" y="36"/>
                    </a:cubicBezTo>
                    <a:cubicBezTo>
                      <a:pt x="16" y="36"/>
                      <a:pt x="15" y="34"/>
                      <a:pt x="13" y="34"/>
                    </a:cubicBezTo>
                    <a:cubicBezTo>
                      <a:pt x="12" y="34"/>
                      <a:pt x="3" y="37"/>
                      <a:pt x="7" y="34"/>
                    </a:cubicBezTo>
                    <a:cubicBezTo>
                      <a:pt x="12" y="31"/>
                      <a:pt x="7" y="30"/>
                      <a:pt x="12" y="30"/>
                    </a:cubicBezTo>
                    <a:cubicBezTo>
                      <a:pt x="16" y="28"/>
                      <a:pt x="12" y="26"/>
                      <a:pt x="10" y="28"/>
                    </a:cubicBezTo>
                    <a:cubicBezTo>
                      <a:pt x="9" y="28"/>
                      <a:pt x="3" y="25"/>
                      <a:pt x="6" y="23"/>
                    </a:cubicBezTo>
                    <a:cubicBezTo>
                      <a:pt x="7" y="22"/>
                      <a:pt x="6" y="22"/>
                      <a:pt x="9" y="20"/>
                    </a:cubicBezTo>
                    <a:cubicBezTo>
                      <a:pt x="12" y="19"/>
                      <a:pt x="3" y="20"/>
                      <a:pt x="6" y="17"/>
                    </a:cubicBezTo>
                    <a:cubicBezTo>
                      <a:pt x="7" y="16"/>
                      <a:pt x="4" y="17"/>
                      <a:pt x="4" y="16"/>
                    </a:cubicBezTo>
                    <a:cubicBezTo>
                      <a:pt x="6" y="14"/>
                      <a:pt x="9" y="14"/>
                      <a:pt x="12" y="16"/>
                    </a:cubicBezTo>
                    <a:cubicBezTo>
                      <a:pt x="13" y="16"/>
                      <a:pt x="13" y="14"/>
                      <a:pt x="15" y="16"/>
                    </a:cubicBezTo>
                    <a:cubicBezTo>
                      <a:pt x="18" y="16"/>
                      <a:pt x="16" y="14"/>
                      <a:pt x="19" y="12"/>
                    </a:cubicBezTo>
                    <a:cubicBezTo>
                      <a:pt x="22" y="9"/>
                      <a:pt x="16" y="11"/>
                      <a:pt x="15" y="11"/>
                    </a:cubicBezTo>
                    <a:cubicBezTo>
                      <a:pt x="15" y="9"/>
                      <a:pt x="19" y="9"/>
                      <a:pt x="18" y="6"/>
                    </a:cubicBezTo>
                    <a:cubicBezTo>
                      <a:pt x="18" y="5"/>
                      <a:pt x="22" y="3"/>
                      <a:pt x="24" y="3"/>
                    </a:cubicBezTo>
                    <a:cubicBezTo>
                      <a:pt x="27" y="3"/>
                      <a:pt x="25" y="0"/>
                      <a:pt x="28" y="1"/>
                    </a:cubicBezTo>
                    <a:cubicBezTo>
                      <a:pt x="31" y="3"/>
                      <a:pt x="28" y="3"/>
                      <a:pt x="28" y="5"/>
                    </a:cubicBezTo>
                    <a:cubicBezTo>
                      <a:pt x="25" y="6"/>
                      <a:pt x="27" y="9"/>
                      <a:pt x="24" y="9"/>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61" name="Freeform 9"/>
              <p:cNvSpPr>
                <a:spLocks/>
              </p:cNvSpPr>
              <p:nvPr/>
            </p:nvSpPr>
            <p:spPr bwMode="auto">
              <a:xfrm>
                <a:off x="4051" y="2009"/>
                <a:ext cx="498" cy="240"/>
              </a:xfrm>
              <a:custGeom>
                <a:avLst/>
                <a:gdLst/>
                <a:ahLst/>
                <a:cxnLst>
                  <a:cxn ang="0">
                    <a:pos x="230" y="28"/>
                  </a:cxn>
                  <a:cxn ang="0">
                    <a:pos x="222" y="48"/>
                  </a:cxn>
                  <a:cxn ang="0">
                    <a:pos x="225" y="53"/>
                  </a:cxn>
                  <a:cxn ang="0">
                    <a:pos x="234" y="53"/>
                  </a:cxn>
                  <a:cxn ang="0">
                    <a:pos x="240" y="50"/>
                  </a:cxn>
                  <a:cxn ang="0">
                    <a:pos x="251" y="56"/>
                  </a:cxn>
                  <a:cxn ang="0">
                    <a:pos x="255" y="65"/>
                  </a:cxn>
                  <a:cxn ang="0">
                    <a:pos x="246" y="65"/>
                  </a:cxn>
                  <a:cxn ang="0">
                    <a:pos x="239" y="65"/>
                  </a:cxn>
                  <a:cxn ang="0">
                    <a:pos x="228" y="70"/>
                  </a:cxn>
                  <a:cxn ang="0">
                    <a:pos x="225" y="76"/>
                  </a:cxn>
                  <a:cxn ang="0">
                    <a:pos x="216" y="80"/>
                  </a:cxn>
                  <a:cxn ang="0">
                    <a:pos x="207" y="87"/>
                  </a:cxn>
                  <a:cxn ang="0">
                    <a:pos x="192" y="84"/>
                  </a:cxn>
                  <a:cxn ang="0">
                    <a:pos x="189" y="92"/>
                  </a:cxn>
                  <a:cxn ang="0">
                    <a:pos x="192" y="100"/>
                  </a:cxn>
                  <a:cxn ang="0">
                    <a:pos x="181" y="107"/>
                  </a:cxn>
                  <a:cxn ang="0">
                    <a:pos x="173" y="114"/>
                  </a:cxn>
                  <a:cxn ang="0">
                    <a:pos x="169" y="114"/>
                  </a:cxn>
                  <a:cxn ang="0">
                    <a:pos x="160" y="114"/>
                  </a:cxn>
                  <a:cxn ang="0">
                    <a:pos x="154" y="115"/>
                  </a:cxn>
                  <a:cxn ang="0">
                    <a:pos x="138" y="123"/>
                  </a:cxn>
                  <a:cxn ang="0">
                    <a:pos x="134" y="123"/>
                  </a:cxn>
                  <a:cxn ang="0">
                    <a:pos x="131" y="120"/>
                  </a:cxn>
                  <a:cxn ang="0">
                    <a:pos x="117" y="117"/>
                  </a:cxn>
                  <a:cxn ang="0">
                    <a:pos x="100" y="111"/>
                  </a:cxn>
                  <a:cxn ang="0">
                    <a:pos x="75" y="111"/>
                  </a:cxn>
                  <a:cxn ang="0">
                    <a:pos x="69" y="109"/>
                  </a:cxn>
                  <a:cxn ang="0">
                    <a:pos x="64" y="100"/>
                  </a:cxn>
                  <a:cxn ang="0">
                    <a:pos x="55" y="92"/>
                  </a:cxn>
                  <a:cxn ang="0">
                    <a:pos x="38" y="84"/>
                  </a:cxn>
                  <a:cxn ang="0">
                    <a:pos x="27" y="83"/>
                  </a:cxn>
                  <a:cxn ang="0">
                    <a:pos x="24" y="76"/>
                  </a:cxn>
                  <a:cxn ang="0">
                    <a:pos x="26" y="67"/>
                  </a:cxn>
                  <a:cxn ang="0">
                    <a:pos x="18" y="52"/>
                  </a:cxn>
                  <a:cxn ang="0">
                    <a:pos x="15" y="50"/>
                  </a:cxn>
                  <a:cxn ang="0">
                    <a:pos x="9" y="48"/>
                  </a:cxn>
                  <a:cxn ang="0">
                    <a:pos x="2" y="36"/>
                  </a:cxn>
                  <a:cxn ang="0">
                    <a:pos x="12" y="31"/>
                  </a:cxn>
                  <a:cxn ang="0">
                    <a:pos x="21" y="24"/>
                  </a:cxn>
                  <a:cxn ang="0">
                    <a:pos x="41" y="19"/>
                  </a:cxn>
                  <a:cxn ang="0">
                    <a:pos x="53" y="22"/>
                  </a:cxn>
                  <a:cxn ang="0">
                    <a:pos x="84" y="24"/>
                  </a:cxn>
                  <a:cxn ang="0">
                    <a:pos x="82" y="10"/>
                  </a:cxn>
                  <a:cxn ang="0">
                    <a:pos x="99" y="5"/>
                  </a:cxn>
                  <a:cxn ang="0">
                    <a:pos x="116" y="13"/>
                  </a:cxn>
                  <a:cxn ang="0">
                    <a:pos x="131" y="24"/>
                  </a:cxn>
                  <a:cxn ang="0">
                    <a:pos x="152" y="25"/>
                  </a:cxn>
                  <a:cxn ang="0">
                    <a:pos x="170" y="35"/>
                  </a:cxn>
                  <a:cxn ang="0">
                    <a:pos x="195" y="33"/>
                  </a:cxn>
                  <a:cxn ang="0">
                    <a:pos x="214" y="24"/>
                  </a:cxn>
                  <a:cxn ang="0">
                    <a:pos x="230" y="28"/>
                  </a:cxn>
                </a:cxnLst>
                <a:rect l="0" t="0" r="r" b="b"/>
                <a:pathLst>
                  <a:path w="257" h="124">
                    <a:moveTo>
                      <a:pt x="230" y="28"/>
                    </a:moveTo>
                    <a:cubicBezTo>
                      <a:pt x="219" y="50"/>
                      <a:pt x="225" y="45"/>
                      <a:pt x="222" y="48"/>
                    </a:cubicBezTo>
                    <a:cubicBezTo>
                      <a:pt x="219" y="50"/>
                      <a:pt x="223" y="55"/>
                      <a:pt x="225" y="53"/>
                    </a:cubicBezTo>
                    <a:cubicBezTo>
                      <a:pt x="227" y="52"/>
                      <a:pt x="231" y="52"/>
                      <a:pt x="234" y="53"/>
                    </a:cubicBezTo>
                    <a:cubicBezTo>
                      <a:pt x="237" y="56"/>
                      <a:pt x="234" y="50"/>
                      <a:pt x="240" y="50"/>
                    </a:cubicBezTo>
                    <a:cubicBezTo>
                      <a:pt x="246" y="50"/>
                      <a:pt x="248" y="53"/>
                      <a:pt x="251" y="56"/>
                    </a:cubicBezTo>
                    <a:cubicBezTo>
                      <a:pt x="254" y="59"/>
                      <a:pt x="257" y="64"/>
                      <a:pt x="255" y="65"/>
                    </a:cubicBezTo>
                    <a:cubicBezTo>
                      <a:pt x="252" y="67"/>
                      <a:pt x="248" y="64"/>
                      <a:pt x="246" y="65"/>
                    </a:cubicBezTo>
                    <a:cubicBezTo>
                      <a:pt x="245" y="67"/>
                      <a:pt x="243" y="64"/>
                      <a:pt x="239" y="65"/>
                    </a:cubicBezTo>
                    <a:cubicBezTo>
                      <a:pt x="236" y="69"/>
                      <a:pt x="231" y="67"/>
                      <a:pt x="228" y="70"/>
                    </a:cubicBezTo>
                    <a:cubicBezTo>
                      <a:pt x="225" y="75"/>
                      <a:pt x="228" y="75"/>
                      <a:pt x="225" y="76"/>
                    </a:cubicBezTo>
                    <a:cubicBezTo>
                      <a:pt x="222" y="80"/>
                      <a:pt x="219" y="81"/>
                      <a:pt x="216" y="80"/>
                    </a:cubicBezTo>
                    <a:cubicBezTo>
                      <a:pt x="211" y="80"/>
                      <a:pt x="213" y="84"/>
                      <a:pt x="207" y="87"/>
                    </a:cubicBezTo>
                    <a:cubicBezTo>
                      <a:pt x="199" y="90"/>
                      <a:pt x="196" y="83"/>
                      <a:pt x="192" y="84"/>
                    </a:cubicBezTo>
                    <a:cubicBezTo>
                      <a:pt x="189" y="84"/>
                      <a:pt x="189" y="87"/>
                      <a:pt x="189" y="92"/>
                    </a:cubicBezTo>
                    <a:cubicBezTo>
                      <a:pt x="189" y="95"/>
                      <a:pt x="195" y="98"/>
                      <a:pt x="192" y="100"/>
                    </a:cubicBezTo>
                    <a:cubicBezTo>
                      <a:pt x="187" y="103"/>
                      <a:pt x="185" y="103"/>
                      <a:pt x="181" y="107"/>
                    </a:cubicBezTo>
                    <a:cubicBezTo>
                      <a:pt x="178" y="112"/>
                      <a:pt x="175" y="111"/>
                      <a:pt x="173" y="114"/>
                    </a:cubicBezTo>
                    <a:cubicBezTo>
                      <a:pt x="172" y="115"/>
                      <a:pt x="170" y="112"/>
                      <a:pt x="169" y="114"/>
                    </a:cubicBezTo>
                    <a:cubicBezTo>
                      <a:pt x="166" y="115"/>
                      <a:pt x="166" y="114"/>
                      <a:pt x="160" y="114"/>
                    </a:cubicBezTo>
                    <a:cubicBezTo>
                      <a:pt x="155" y="114"/>
                      <a:pt x="158" y="112"/>
                      <a:pt x="154" y="115"/>
                    </a:cubicBezTo>
                    <a:cubicBezTo>
                      <a:pt x="151" y="118"/>
                      <a:pt x="151" y="115"/>
                      <a:pt x="138" y="123"/>
                    </a:cubicBezTo>
                    <a:cubicBezTo>
                      <a:pt x="137" y="124"/>
                      <a:pt x="137" y="121"/>
                      <a:pt x="134" y="123"/>
                    </a:cubicBezTo>
                    <a:cubicBezTo>
                      <a:pt x="132" y="123"/>
                      <a:pt x="135" y="118"/>
                      <a:pt x="131" y="120"/>
                    </a:cubicBezTo>
                    <a:cubicBezTo>
                      <a:pt x="126" y="123"/>
                      <a:pt x="120" y="117"/>
                      <a:pt x="117" y="117"/>
                    </a:cubicBezTo>
                    <a:cubicBezTo>
                      <a:pt x="114" y="117"/>
                      <a:pt x="111" y="111"/>
                      <a:pt x="100" y="111"/>
                    </a:cubicBezTo>
                    <a:cubicBezTo>
                      <a:pt x="90" y="112"/>
                      <a:pt x="88" y="112"/>
                      <a:pt x="75" y="111"/>
                    </a:cubicBezTo>
                    <a:cubicBezTo>
                      <a:pt x="72" y="109"/>
                      <a:pt x="69" y="112"/>
                      <a:pt x="69" y="109"/>
                    </a:cubicBezTo>
                    <a:cubicBezTo>
                      <a:pt x="67" y="104"/>
                      <a:pt x="65" y="107"/>
                      <a:pt x="64" y="100"/>
                    </a:cubicBezTo>
                    <a:cubicBezTo>
                      <a:pt x="62" y="93"/>
                      <a:pt x="64" y="100"/>
                      <a:pt x="55" y="92"/>
                    </a:cubicBezTo>
                    <a:cubicBezTo>
                      <a:pt x="47" y="84"/>
                      <a:pt x="43" y="84"/>
                      <a:pt x="38" y="84"/>
                    </a:cubicBezTo>
                    <a:cubicBezTo>
                      <a:pt x="34" y="84"/>
                      <a:pt x="31" y="83"/>
                      <a:pt x="27" y="83"/>
                    </a:cubicBezTo>
                    <a:cubicBezTo>
                      <a:pt x="23" y="83"/>
                      <a:pt x="23" y="78"/>
                      <a:pt x="24" y="76"/>
                    </a:cubicBezTo>
                    <a:cubicBezTo>
                      <a:pt x="27" y="72"/>
                      <a:pt x="24" y="73"/>
                      <a:pt x="26" y="67"/>
                    </a:cubicBezTo>
                    <a:cubicBezTo>
                      <a:pt x="27" y="61"/>
                      <a:pt x="20" y="55"/>
                      <a:pt x="18" y="52"/>
                    </a:cubicBezTo>
                    <a:cubicBezTo>
                      <a:pt x="18" y="50"/>
                      <a:pt x="17" y="53"/>
                      <a:pt x="15" y="50"/>
                    </a:cubicBezTo>
                    <a:cubicBezTo>
                      <a:pt x="14" y="47"/>
                      <a:pt x="12" y="52"/>
                      <a:pt x="9" y="48"/>
                    </a:cubicBezTo>
                    <a:cubicBezTo>
                      <a:pt x="5" y="47"/>
                      <a:pt x="0" y="41"/>
                      <a:pt x="2" y="36"/>
                    </a:cubicBezTo>
                    <a:cubicBezTo>
                      <a:pt x="6" y="30"/>
                      <a:pt x="5" y="35"/>
                      <a:pt x="12" y="31"/>
                    </a:cubicBezTo>
                    <a:cubicBezTo>
                      <a:pt x="18" y="30"/>
                      <a:pt x="12" y="28"/>
                      <a:pt x="21" y="24"/>
                    </a:cubicBezTo>
                    <a:cubicBezTo>
                      <a:pt x="31" y="19"/>
                      <a:pt x="37" y="16"/>
                      <a:pt x="41" y="19"/>
                    </a:cubicBezTo>
                    <a:cubicBezTo>
                      <a:pt x="46" y="22"/>
                      <a:pt x="52" y="16"/>
                      <a:pt x="53" y="22"/>
                    </a:cubicBezTo>
                    <a:cubicBezTo>
                      <a:pt x="55" y="27"/>
                      <a:pt x="81" y="31"/>
                      <a:pt x="84" y="24"/>
                    </a:cubicBezTo>
                    <a:cubicBezTo>
                      <a:pt x="85" y="17"/>
                      <a:pt x="76" y="17"/>
                      <a:pt x="82" y="10"/>
                    </a:cubicBezTo>
                    <a:cubicBezTo>
                      <a:pt x="88" y="0"/>
                      <a:pt x="85" y="0"/>
                      <a:pt x="99" y="5"/>
                    </a:cubicBezTo>
                    <a:cubicBezTo>
                      <a:pt x="111" y="11"/>
                      <a:pt x="116" y="5"/>
                      <a:pt x="116" y="13"/>
                    </a:cubicBezTo>
                    <a:cubicBezTo>
                      <a:pt x="116" y="21"/>
                      <a:pt x="123" y="27"/>
                      <a:pt x="131" y="24"/>
                    </a:cubicBezTo>
                    <a:cubicBezTo>
                      <a:pt x="140" y="21"/>
                      <a:pt x="141" y="21"/>
                      <a:pt x="152" y="25"/>
                    </a:cubicBezTo>
                    <a:cubicBezTo>
                      <a:pt x="163" y="28"/>
                      <a:pt x="157" y="31"/>
                      <a:pt x="170" y="35"/>
                    </a:cubicBezTo>
                    <a:cubicBezTo>
                      <a:pt x="190" y="39"/>
                      <a:pt x="182" y="31"/>
                      <a:pt x="195" y="33"/>
                    </a:cubicBezTo>
                    <a:cubicBezTo>
                      <a:pt x="207" y="33"/>
                      <a:pt x="204" y="17"/>
                      <a:pt x="214" y="24"/>
                    </a:cubicBezTo>
                    <a:cubicBezTo>
                      <a:pt x="223" y="30"/>
                      <a:pt x="223" y="24"/>
                      <a:pt x="230" y="28"/>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62" name="Freeform 10"/>
              <p:cNvSpPr>
                <a:spLocks/>
              </p:cNvSpPr>
              <p:nvPr/>
            </p:nvSpPr>
            <p:spPr bwMode="auto">
              <a:xfrm>
                <a:off x="3829" y="1976"/>
                <a:ext cx="951" cy="711"/>
              </a:xfrm>
              <a:custGeom>
                <a:avLst/>
                <a:gdLst/>
                <a:ahLst/>
                <a:cxnLst>
                  <a:cxn ang="0">
                    <a:pos x="441" y="136"/>
                  </a:cxn>
                  <a:cxn ang="0">
                    <a:pos x="427" y="142"/>
                  </a:cxn>
                  <a:cxn ang="0">
                    <a:pos x="414" y="150"/>
                  </a:cxn>
                  <a:cxn ang="0">
                    <a:pos x="398" y="160"/>
                  </a:cxn>
                  <a:cxn ang="0">
                    <a:pos x="383" y="171"/>
                  </a:cxn>
                  <a:cxn ang="0">
                    <a:pos x="382" y="160"/>
                  </a:cxn>
                  <a:cxn ang="0">
                    <a:pos x="376" y="151"/>
                  </a:cxn>
                  <a:cxn ang="0">
                    <a:pos x="351" y="168"/>
                  </a:cxn>
                  <a:cxn ang="0">
                    <a:pos x="365" y="190"/>
                  </a:cxn>
                  <a:cxn ang="0">
                    <a:pos x="383" y="187"/>
                  </a:cxn>
                  <a:cxn ang="0">
                    <a:pos x="385" y="193"/>
                  </a:cxn>
                  <a:cxn ang="0">
                    <a:pos x="371" y="204"/>
                  </a:cxn>
                  <a:cxn ang="0">
                    <a:pos x="379" y="240"/>
                  </a:cxn>
                  <a:cxn ang="0">
                    <a:pos x="371" y="246"/>
                  </a:cxn>
                  <a:cxn ang="0">
                    <a:pos x="383" y="257"/>
                  </a:cxn>
                  <a:cxn ang="0">
                    <a:pos x="386" y="268"/>
                  </a:cxn>
                  <a:cxn ang="0">
                    <a:pos x="380" y="285"/>
                  </a:cxn>
                  <a:cxn ang="0">
                    <a:pos x="368" y="300"/>
                  </a:cxn>
                  <a:cxn ang="0">
                    <a:pos x="365" y="313"/>
                  </a:cxn>
                  <a:cxn ang="0">
                    <a:pos x="357" y="322"/>
                  </a:cxn>
                  <a:cxn ang="0">
                    <a:pos x="345" y="333"/>
                  </a:cxn>
                  <a:cxn ang="0">
                    <a:pos x="335" y="342"/>
                  </a:cxn>
                  <a:cxn ang="0">
                    <a:pos x="325" y="345"/>
                  </a:cxn>
                  <a:cxn ang="0">
                    <a:pos x="316" y="347"/>
                  </a:cxn>
                  <a:cxn ang="0">
                    <a:pos x="303" y="353"/>
                  </a:cxn>
                  <a:cxn ang="0">
                    <a:pos x="290" y="364"/>
                  </a:cxn>
                  <a:cxn ang="0">
                    <a:pos x="287" y="353"/>
                  </a:cxn>
                  <a:cxn ang="0">
                    <a:pos x="277" y="353"/>
                  </a:cxn>
                  <a:cxn ang="0">
                    <a:pos x="265" y="342"/>
                  </a:cxn>
                  <a:cxn ang="0">
                    <a:pos x="245" y="341"/>
                  </a:cxn>
                  <a:cxn ang="0">
                    <a:pos x="233" y="341"/>
                  </a:cxn>
                  <a:cxn ang="0">
                    <a:pos x="220" y="353"/>
                  </a:cxn>
                  <a:cxn ang="0">
                    <a:pos x="205" y="345"/>
                  </a:cxn>
                  <a:cxn ang="0">
                    <a:pos x="195" y="328"/>
                  </a:cxn>
                  <a:cxn ang="0">
                    <a:pos x="201" y="310"/>
                  </a:cxn>
                  <a:cxn ang="0">
                    <a:pos x="190" y="285"/>
                  </a:cxn>
                  <a:cxn ang="0">
                    <a:pos x="176" y="274"/>
                  </a:cxn>
                  <a:cxn ang="0">
                    <a:pos x="144" y="289"/>
                  </a:cxn>
                  <a:cxn ang="0">
                    <a:pos x="126" y="289"/>
                  </a:cxn>
                  <a:cxn ang="0">
                    <a:pos x="105" y="286"/>
                  </a:cxn>
                  <a:cxn ang="0">
                    <a:pos x="93" y="280"/>
                  </a:cxn>
                  <a:cxn ang="0">
                    <a:pos x="67" y="261"/>
                  </a:cxn>
                  <a:cxn ang="0">
                    <a:pos x="41" y="241"/>
                  </a:cxn>
                  <a:cxn ang="0">
                    <a:pos x="47" y="223"/>
                  </a:cxn>
                  <a:cxn ang="0">
                    <a:pos x="45" y="202"/>
                  </a:cxn>
                  <a:cxn ang="0">
                    <a:pos x="21" y="196"/>
                  </a:cxn>
                  <a:cxn ang="0">
                    <a:pos x="12" y="179"/>
                  </a:cxn>
                  <a:cxn ang="0">
                    <a:pos x="7" y="157"/>
                  </a:cxn>
                  <a:cxn ang="0">
                    <a:pos x="39" y="143"/>
                  </a:cxn>
                  <a:cxn ang="0">
                    <a:pos x="56" y="106"/>
                  </a:cxn>
                  <a:cxn ang="0">
                    <a:pos x="76" y="78"/>
                  </a:cxn>
                  <a:cxn ang="0">
                    <a:pos x="111" y="55"/>
                  </a:cxn>
                  <a:cxn ang="0">
                    <a:pos x="140" y="84"/>
                  </a:cxn>
                  <a:cxn ang="0">
                    <a:pos x="178" y="117"/>
                  </a:cxn>
                  <a:cxn ang="0">
                    <a:pos x="245" y="137"/>
                  </a:cxn>
                  <a:cxn ang="0">
                    <a:pos x="283" y="131"/>
                  </a:cxn>
                  <a:cxn ang="0">
                    <a:pos x="306" y="101"/>
                  </a:cxn>
                  <a:cxn ang="0">
                    <a:pos x="353" y="83"/>
                  </a:cxn>
                  <a:cxn ang="0">
                    <a:pos x="348" y="70"/>
                  </a:cxn>
                  <a:cxn ang="0">
                    <a:pos x="373" y="24"/>
                  </a:cxn>
                  <a:cxn ang="0">
                    <a:pos x="441" y="50"/>
                  </a:cxn>
                  <a:cxn ang="0">
                    <a:pos x="481" y="64"/>
                  </a:cxn>
                  <a:cxn ang="0">
                    <a:pos x="458" y="123"/>
                  </a:cxn>
                </a:cxnLst>
                <a:rect l="0" t="0" r="r" b="b"/>
                <a:pathLst>
                  <a:path w="490" h="367">
                    <a:moveTo>
                      <a:pt x="453" y="131"/>
                    </a:moveTo>
                    <a:cubicBezTo>
                      <a:pt x="453" y="128"/>
                      <a:pt x="453" y="131"/>
                      <a:pt x="452" y="129"/>
                    </a:cubicBezTo>
                    <a:cubicBezTo>
                      <a:pt x="450" y="128"/>
                      <a:pt x="452" y="126"/>
                      <a:pt x="449" y="125"/>
                    </a:cubicBezTo>
                    <a:cubicBezTo>
                      <a:pt x="446" y="125"/>
                      <a:pt x="449" y="132"/>
                      <a:pt x="446" y="131"/>
                    </a:cubicBezTo>
                    <a:cubicBezTo>
                      <a:pt x="443" y="131"/>
                      <a:pt x="444" y="134"/>
                      <a:pt x="441" y="136"/>
                    </a:cubicBezTo>
                    <a:cubicBezTo>
                      <a:pt x="440" y="137"/>
                      <a:pt x="441" y="136"/>
                      <a:pt x="438" y="136"/>
                    </a:cubicBezTo>
                    <a:cubicBezTo>
                      <a:pt x="436" y="137"/>
                      <a:pt x="433" y="134"/>
                      <a:pt x="433" y="137"/>
                    </a:cubicBezTo>
                    <a:cubicBezTo>
                      <a:pt x="433" y="140"/>
                      <a:pt x="436" y="140"/>
                      <a:pt x="435" y="142"/>
                    </a:cubicBezTo>
                    <a:cubicBezTo>
                      <a:pt x="433" y="143"/>
                      <a:pt x="433" y="142"/>
                      <a:pt x="432" y="142"/>
                    </a:cubicBezTo>
                    <a:cubicBezTo>
                      <a:pt x="430" y="143"/>
                      <a:pt x="429" y="142"/>
                      <a:pt x="427" y="142"/>
                    </a:cubicBezTo>
                    <a:cubicBezTo>
                      <a:pt x="426" y="142"/>
                      <a:pt x="426" y="137"/>
                      <a:pt x="424" y="139"/>
                    </a:cubicBezTo>
                    <a:cubicBezTo>
                      <a:pt x="423" y="140"/>
                      <a:pt x="424" y="139"/>
                      <a:pt x="423" y="140"/>
                    </a:cubicBezTo>
                    <a:cubicBezTo>
                      <a:pt x="421" y="142"/>
                      <a:pt x="423" y="142"/>
                      <a:pt x="421" y="143"/>
                    </a:cubicBezTo>
                    <a:cubicBezTo>
                      <a:pt x="420" y="145"/>
                      <a:pt x="418" y="148"/>
                      <a:pt x="417" y="148"/>
                    </a:cubicBezTo>
                    <a:cubicBezTo>
                      <a:pt x="414" y="148"/>
                      <a:pt x="415" y="150"/>
                      <a:pt x="414" y="150"/>
                    </a:cubicBezTo>
                    <a:cubicBezTo>
                      <a:pt x="412" y="150"/>
                      <a:pt x="414" y="151"/>
                      <a:pt x="412" y="151"/>
                    </a:cubicBezTo>
                    <a:cubicBezTo>
                      <a:pt x="409" y="153"/>
                      <a:pt x="411" y="153"/>
                      <a:pt x="409" y="153"/>
                    </a:cubicBezTo>
                    <a:cubicBezTo>
                      <a:pt x="408" y="153"/>
                      <a:pt x="406" y="156"/>
                      <a:pt x="405" y="157"/>
                    </a:cubicBezTo>
                    <a:cubicBezTo>
                      <a:pt x="405" y="159"/>
                      <a:pt x="405" y="159"/>
                      <a:pt x="405" y="159"/>
                    </a:cubicBezTo>
                    <a:cubicBezTo>
                      <a:pt x="401" y="162"/>
                      <a:pt x="400" y="159"/>
                      <a:pt x="398" y="160"/>
                    </a:cubicBezTo>
                    <a:cubicBezTo>
                      <a:pt x="397" y="162"/>
                      <a:pt x="397" y="159"/>
                      <a:pt x="395" y="162"/>
                    </a:cubicBezTo>
                    <a:cubicBezTo>
                      <a:pt x="395" y="164"/>
                      <a:pt x="392" y="162"/>
                      <a:pt x="391" y="164"/>
                    </a:cubicBezTo>
                    <a:cubicBezTo>
                      <a:pt x="389" y="165"/>
                      <a:pt x="388" y="165"/>
                      <a:pt x="386" y="168"/>
                    </a:cubicBezTo>
                    <a:cubicBezTo>
                      <a:pt x="386" y="171"/>
                      <a:pt x="383" y="170"/>
                      <a:pt x="383" y="170"/>
                    </a:cubicBezTo>
                    <a:cubicBezTo>
                      <a:pt x="383" y="170"/>
                      <a:pt x="385" y="171"/>
                      <a:pt x="383" y="171"/>
                    </a:cubicBezTo>
                    <a:cubicBezTo>
                      <a:pt x="380" y="171"/>
                      <a:pt x="379" y="174"/>
                      <a:pt x="379" y="171"/>
                    </a:cubicBezTo>
                    <a:cubicBezTo>
                      <a:pt x="379" y="168"/>
                      <a:pt x="379" y="171"/>
                      <a:pt x="380" y="170"/>
                    </a:cubicBezTo>
                    <a:cubicBezTo>
                      <a:pt x="382" y="167"/>
                      <a:pt x="382" y="170"/>
                      <a:pt x="383" y="168"/>
                    </a:cubicBezTo>
                    <a:cubicBezTo>
                      <a:pt x="383" y="165"/>
                      <a:pt x="380" y="164"/>
                      <a:pt x="380" y="164"/>
                    </a:cubicBezTo>
                    <a:cubicBezTo>
                      <a:pt x="379" y="164"/>
                      <a:pt x="382" y="162"/>
                      <a:pt x="382" y="160"/>
                    </a:cubicBezTo>
                    <a:cubicBezTo>
                      <a:pt x="380" y="160"/>
                      <a:pt x="383" y="160"/>
                      <a:pt x="386" y="156"/>
                    </a:cubicBezTo>
                    <a:cubicBezTo>
                      <a:pt x="388" y="153"/>
                      <a:pt x="388" y="153"/>
                      <a:pt x="386" y="151"/>
                    </a:cubicBezTo>
                    <a:cubicBezTo>
                      <a:pt x="383" y="148"/>
                      <a:pt x="385" y="148"/>
                      <a:pt x="383" y="148"/>
                    </a:cubicBezTo>
                    <a:cubicBezTo>
                      <a:pt x="382" y="150"/>
                      <a:pt x="380" y="146"/>
                      <a:pt x="379" y="148"/>
                    </a:cubicBezTo>
                    <a:cubicBezTo>
                      <a:pt x="376" y="150"/>
                      <a:pt x="379" y="150"/>
                      <a:pt x="376" y="151"/>
                    </a:cubicBezTo>
                    <a:cubicBezTo>
                      <a:pt x="374" y="154"/>
                      <a:pt x="376" y="156"/>
                      <a:pt x="373" y="156"/>
                    </a:cubicBezTo>
                    <a:cubicBezTo>
                      <a:pt x="371" y="157"/>
                      <a:pt x="363" y="160"/>
                      <a:pt x="363" y="164"/>
                    </a:cubicBezTo>
                    <a:cubicBezTo>
                      <a:pt x="363" y="167"/>
                      <a:pt x="362" y="168"/>
                      <a:pt x="359" y="168"/>
                    </a:cubicBezTo>
                    <a:cubicBezTo>
                      <a:pt x="357" y="167"/>
                      <a:pt x="357" y="171"/>
                      <a:pt x="356" y="168"/>
                    </a:cubicBezTo>
                    <a:cubicBezTo>
                      <a:pt x="354" y="167"/>
                      <a:pt x="351" y="167"/>
                      <a:pt x="351" y="168"/>
                    </a:cubicBezTo>
                    <a:cubicBezTo>
                      <a:pt x="351" y="170"/>
                      <a:pt x="350" y="171"/>
                      <a:pt x="351" y="174"/>
                    </a:cubicBezTo>
                    <a:cubicBezTo>
                      <a:pt x="351" y="178"/>
                      <a:pt x="353" y="178"/>
                      <a:pt x="354" y="178"/>
                    </a:cubicBezTo>
                    <a:cubicBezTo>
                      <a:pt x="354" y="179"/>
                      <a:pt x="357" y="179"/>
                      <a:pt x="359" y="179"/>
                    </a:cubicBezTo>
                    <a:cubicBezTo>
                      <a:pt x="360" y="178"/>
                      <a:pt x="363" y="182"/>
                      <a:pt x="362" y="184"/>
                    </a:cubicBezTo>
                    <a:cubicBezTo>
                      <a:pt x="360" y="185"/>
                      <a:pt x="362" y="190"/>
                      <a:pt x="365" y="190"/>
                    </a:cubicBezTo>
                    <a:cubicBezTo>
                      <a:pt x="370" y="190"/>
                      <a:pt x="370" y="190"/>
                      <a:pt x="370" y="188"/>
                    </a:cubicBezTo>
                    <a:cubicBezTo>
                      <a:pt x="368" y="187"/>
                      <a:pt x="371" y="187"/>
                      <a:pt x="373" y="185"/>
                    </a:cubicBezTo>
                    <a:cubicBezTo>
                      <a:pt x="373" y="182"/>
                      <a:pt x="377" y="182"/>
                      <a:pt x="379" y="184"/>
                    </a:cubicBezTo>
                    <a:cubicBezTo>
                      <a:pt x="379" y="184"/>
                      <a:pt x="379" y="185"/>
                      <a:pt x="380" y="185"/>
                    </a:cubicBezTo>
                    <a:cubicBezTo>
                      <a:pt x="382" y="184"/>
                      <a:pt x="380" y="185"/>
                      <a:pt x="383" y="187"/>
                    </a:cubicBezTo>
                    <a:cubicBezTo>
                      <a:pt x="388" y="187"/>
                      <a:pt x="385" y="184"/>
                      <a:pt x="388" y="185"/>
                    </a:cubicBezTo>
                    <a:cubicBezTo>
                      <a:pt x="388" y="187"/>
                      <a:pt x="392" y="187"/>
                      <a:pt x="391" y="188"/>
                    </a:cubicBezTo>
                    <a:cubicBezTo>
                      <a:pt x="388" y="192"/>
                      <a:pt x="392" y="192"/>
                      <a:pt x="389" y="193"/>
                    </a:cubicBezTo>
                    <a:cubicBezTo>
                      <a:pt x="386" y="195"/>
                      <a:pt x="388" y="192"/>
                      <a:pt x="386" y="192"/>
                    </a:cubicBezTo>
                    <a:cubicBezTo>
                      <a:pt x="385" y="193"/>
                      <a:pt x="386" y="190"/>
                      <a:pt x="385" y="193"/>
                    </a:cubicBezTo>
                    <a:cubicBezTo>
                      <a:pt x="382" y="195"/>
                      <a:pt x="382" y="193"/>
                      <a:pt x="380" y="195"/>
                    </a:cubicBezTo>
                    <a:cubicBezTo>
                      <a:pt x="377" y="196"/>
                      <a:pt x="377" y="198"/>
                      <a:pt x="377" y="198"/>
                    </a:cubicBezTo>
                    <a:cubicBezTo>
                      <a:pt x="376" y="198"/>
                      <a:pt x="376" y="201"/>
                      <a:pt x="374" y="201"/>
                    </a:cubicBezTo>
                    <a:cubicBezTo>
                      <a:pt x="371" y="202"/>
                      <a:pt x="373" y="199"/>
                      <a:pt x="371" y="199"/>
                    </a:cubicBezTo>
                    <a:cubicBezTo>
                      <a:pt x="370" y="201"/>
                      <a:pt x="373" y="202"/>
                      <a:pt x="371" y="204"/>
                    </a:cubicBezTo>
                    <a:cubicBezTo>
                      <a:pt x="370" y="204"/>
                      <a:pt x="371" y="206"/>
                      <a:pt x="368" y="206"/>
                    </a:cubicBezTo>
                    <a:cubicBezTo>
                      <a:pt x="366" y="207"/>
                      <a:pt x="360" y="216"/>
                      <a:pt x="363" y="215"/>
                    </a:cubicBezTo>
                    <a:cubicBezTo>
                      <a:pt x="368" y="215"/>
                      <a:pt x="365" y="218"/>
                      <a:pt x="370" y="220"/>
                    </a:cubicBezTo>
                    <a:cubicBezTo>
                      <a:pt x="374" y="221"/>
                      <a:pt x="373" y="227"/>
                      <a:pt x="376" y="232"/>
                    </a:cubicBezTo>
                    <a:cubicBezTo>
                      <a:pt x="379" y="237"/>
                      <a:pt x="376" y="237"/>
                      <a:pt x="379" y="240"/>
                    </a:cubicBezTo>
                    <a:cubicBezTo>
                      <a:pt x="382" y="241"/>
                      <a:pt x="380" y="241"/>
                      <a:pt x="382" y="244"/>
                    </a:cubicBezTo>
                    <a:cubicBezTo>
                      <a:pt x="385" y="246"/>
                      <a:pt x="386" y="249"/>
                      <a:pt x="383" y="247"/>
                    </a:cubicBezTo>
                    <a:cubicBezTo>
                      <a:pt x="379" y="246"/>
                      <a:pt x="379" y="247"/>
                      <a:pt x="377" y="246"/>
                    </a:cubicBezTo>
                    <a:cubicBezTo>
                      <a:pt x="376" y="246"/>
                      <a:pt x="377" y="244"/>
                      <a:pt x="376" y="244"/>
                    </a:cubicBezTo>
                    <a:cubicBezTo>
                      <a:pt x="374" y="243"/>
                      <a:pt x="373" y="246"/>
                      <a:pt x="371" y="246"/>
                    </a:cubicBezTo>
                    <a:cubicBezTo>
                      <a:pt x="370" y="244"/>
                      <a:pt x="368" y="240"/>
                      <a:pt x="368" y="241"/>
                    </a:cubicBezTo>
                    <a:cubicBezTo>
                      <a:pt x="366" y="243"/>
                      <a:pt x="371" y="247"/>
                      <a:pt x="374" y="244"/>
                    </a:cubicBezTo>
                    <a:cubicBezTo>
                      <a:pt x="374" y="244"/>
                      <a:pt x="377" y="246"/>
                      <a:pt x="376" y="246"/>
                    </a:cubicBezTo>
                    <a:cubicBezTo>
                      <a:pt x="376" y="247"/>
                      <a:pt x="377" y="247"/>
                      <a:pt x="380" y="251"/>
                    </a:cubicBezTo>
                    <a:cubicBezTo>
                      <a:pt x="383" y="254"/>
                      <a:pt x="386" y="257"/>
                      <a:pt x="383" y="257"/>
                    </a:cubicBezTo>
                    <a:cubicBezTo>
                      <a:pt x="382" y="257"/>
                      <a:pt x="377" y="260"/>
                      <a:pt x="377" y="261"/>
                    </a:cubicBezTo>
                    <a:cubicBezTo>
                      <a:pt x="377" y="263"/>
                      <a:pt x="374" y="260"/>
                      <a:pt x="373" y="263"/>
                    </a:cubicBezTo>
                    <a:cubicBezTo>
                      <a:pt x="373" y="265"/>
                      <a:pt x="374" y="261"/>
                      <a:pt x="374" y="263"/>
                    </a:cubicBezTo>
                    <a:cubicBezTo>
                      <a:pt x="376" y="268"/>
                      <a:pt x="379" y="260"/>
                      <a:pt x="382" y="265"/>
                    </a:cubicBezTo>
                    <a:cubicBezTo>
                      <a:pt x="385" y="268"/>
                      <a:pt x="388" y="266"/>
                      <a:pt x="386" y="268"/>
                    </a:cubicBezTo>
                    <a:cubicBezTo>
                      <a:pt x="382" y="271"/>
                      <a:pt x="385" y="268"/>
                      <a:pt x="385" y="272"/>
                    </a:cubicBezTo>
                    <a:cubicBezTo>
                      <a:pt x="386" y="277"/>
                      <a:pt x="380" y="274"/>
                      <a:pt x="383" y="275"/>
                    </a:cubicBezTo>
                    <a:cubicBezTo>
                      <a:pt x="385" y="277"/>
                      <a:pt x="382" y="277"/>
                      <a:pt x="383" y="279"/>
                    </a:cubicBezTo>
                    <a:cubicBezTo>
                      <a:pt x="383" y="280"/>
                      <a:pt x="380" y="279"/>
                      <a:pt x="382" y="282"/>
                    </a:cubicBezTo>
                    <a:cubicBezTo>
                      <a:pt x="383" y="285"/>
                      <a:pt x="382" y="283"/>
                      <a:pt x="380" y="285"/>
                    </a:cubicBezTo>
                    <a:cubicBezTo>
                      <a:pt x="380" y="286"/>
                      <a:pt x="380" y="280"/>
                      <a:pt x="379" y="285"/>
                    </a:cubicBezTo>
                    <a:cubicBezTo>
                      <a:pt x="377" y="289"/>
                      <a:pt x="374" y="289"/>
                      <a:pt x="374" y="291"/>
                    </a:cubicBezTo>
                    <a:cubicBezTo>
                      <a:pt x="376" y="293"/>
                      <a:pt x="373" y="297"/>
                      <a:pt x="371" y="299"/>
                    </a:cubicBezTo>
                    <a:cubicBezTo>
                      <a:pt x="370" y="299"/>
                      <a:pt x="373" y="300"/>
                      <a:pt x="370" y="302"/>
                    </a:cubicBezTo>
                    <a:cubicBezTo>
                      <a:pt x="368" y="302"/>
                      <a:pt x="370" y="299"/>
                      <a:pt x="368" y="300"/>
                    </a:cubicBezTo>
                    <a:cubicBezTo>
                      <a:pt x="365" y="300"/>
                      <a:pt x="368" y="300"/>
                      <a:pt x="368" y="302"/>
                    </a:cubicBezTo>
                    <a:cubicBezTo>
                      <a:pt x="370" y="305"/>
                      <a:pt x="371" y="303"/>
                      <a:pt x="368" y="303"/>
                    </a:cubicBezTo>
                    <a:cubicBezTo>
                      <a:pt x="366" y="305"/>
                      <a:pt x="365" y="308"/>
                      <a:pt x="366" y="307"/>
                    </a:cubicBezTo>
                    <a:cubicBezTo>
                      <a:pt x="370" y="307"/>
                      <a:pt x="365" y="310"/>
                      <a:pt x="366" y="313"/>
                    </a:cubicBezTo>
                    <a:cubicBezTo>
                      <a:pt x="368" y="314"/>
                      <a:pt x="366" y="316"/>
                      <a:pt x="365" y="313"/>
                    </a:cubicBezTo>
                    <a:cubicBezTo>
                      <a:pt x="363" y="311"/>
                      <a:pt x="362" y="313"/>
                      <a:pt x="363" y="314"/>
                    </a:cubicBezTo>
                    <a:cubicBezTo>
                      <a:pt x="363" y="314"/>
                      <a:pt x="366" y="314"/>
                      <a:pt x="363" y="316"/>
                    </a:cubicBezTo>
                    <a:cubicBezTo>
                      <a:pt x="362" y="317"/>
                      <a:pt x="362" y="314"/>
                      <a:pt x="360" y="316"/>
                    </a:cubicBezTo>
                    <a:cubicBezTo>
                      <a:pt x="360" y="317"/>
                      <a:pt x="363" y="317"/>
                      <a:pt x="362" y="319"/>
                    </a:cubicBezTo>
                    <a:cubicBezTo>
                      <a:pt x="359" y="320"/>
                      <a:pt x="359" y="324"/>
                      <a:pt x="357" y="322"/>
                    </a:cubicBezTo>
                    <a:cubicBezTo>
                      <a:pt x="356" y="320"/>
                      <a:pt x="356" y="324"/>
                      <a:pt x="356" y="322"/>
                    </a:cubicBezTo>
                    <a:cubicBezTo>
                      <a:pt x="354" y="320"/>
                      <a:pt x="354" y="324"/>
                      <a:pt x="354" y="324"/>
                    </a:cubicBezTo>
                    <a:cubicBezTo>
                      <a:pt x="356" y="325"/>
                      <a:pt x="353" y="328"/>
                      <a:pt x="351" y="330"/>
                    </a:cubicBezTo>
                    <a:cubicBezTo>
                      <a:pt x="350" y="331"/>
                      <a:pt x="351" y="328"/>
                      <a:pt x="348" y="330"/>
                    </a:cubicBezTo>
                    <a:cubicBezTo>
                      <a:pt x="347" y="333"/>
                      <a:pt x="347" y="330"/>
                      <a:pt x="345" y="333"/>
                    </a:cubicBezTo>
                    <a:cubicBezTo>
                      <a:pt x="344" y="335"/>
                      <a:pt x="342" y="335"/>
                      <a:pt x="344" y="335"/>
                    </a:cubicBezTo>
                    <a:cubicBezTo>
                      <a:pt x="345" y="336"/>
                      <a:pt x="342" y="336"/>
                      <a:pt x="342" y="338"/>
                    </a:cubicBezTo>
                    <a:cubicBezTo>
                      <a:pt x="342" y="339"/>
                      <a:pt x="341" y="339"/>
                      <a:pt x="338" y="341"/>
                    </a:cubicBezTo>
                    <a:cubicBezTo>
                      <a:pt x="336" y="342"/>
                      <a:pt x="336" y="339"/>
                      <a:pt x="335" y="339"/>
                    </a:cubicBezTo>
                    <a:cubicBezTo>
                      <a:pt x="335" y="339"/>
                      <a:pt x="336" y="342"/>
                      <a:pt x="335" y="342"/>
                    </a:cubicBezTo>
                    <a:cubicBezTo>
                      <a:pt x="333" y="341"/>
                      <a:pt x="331" y="339"/>
                      <a:pt x="330" y="342"/>
                    </a:cubicBezTo>
                    <a:cubicBezTo>
                      <a:pt x="328" y="344"/>
                      <a:pt x="328" y="339"/>
                      <a:pt x="327" y="341"/>
                    </a:cubicBezTo>
                    <a:cubicBezTo>
                      <a:pt x="325" y="341"/>
                      <a:pt x="328" y="342"/>
                      <a:pt x="327" y="344"/>
                    </a:cubicBezTo>
                    <a:cubicBezTo>
                      <a:pt x="325" y="344"/>
                      <a:pt x="325" y="341"/>
                      <a:pt x="325" y="342"/>
                    </a:cubicBezTo>
                    <a:cubicBezTo>
                      <a:pt x="324" y="344"/>
                      <a:pt x="325" y="344"/>
                      <a:pt x="325" y="345"/>
                    </a:cubicBezTo>
                    <a:cubicBezTo>
                      <a:pt x="324" y="345"/>
                      <a:pt x="324" y="345"/>
                      <a:pt x="322" y="345"/>
                    </a:cubicBezTo>
                    <a:cubicBezTo>
                      <a:pt x="321" y="344"/>
                      <a:pt x="322" y="344"/>
                      <a:pt x="321" y="342"/>
                    </a:cubicBezTo>
                    <a:cubicBezTo>
                      <a:pt x="319" y="341"/>
                      <a:pt x="319" y="338"/>
                      <a:pt x="318" y="339"/>
                    </a:cubicBezTo>
                    <a:cubicBezTo>
                      <a:pt x="318" y="339"/>
                      <a:pt x="319" y="344"/>
                      <a:pt x="319" y="345"/>
                    </a:cubicBezTo>
                    <a:cubicBezTo>
                      <a:pt x="318" y="348"/>
                      <a:pt x="318" y="345"/>
                      <a:pt x="316" y="347"/>
                    </a:cubicBezTo>
                    <a:cubicBezTo>
                      <a:pt x="316" y="348"/>
                      <a:pt x="315" y="345"/>
                      <a:pt x="315" y="348"/>
                    </a:cubicBezTo>
                    <a:cubicBezTo>
                      <a:pt x="315" y="352"/>
                      <a:pt x="313" y="347"/>
                      <a:pt x="312" y="350"/>
                    </a:cubicBezTo>
                    <a:cubicBezTo>
                      <a:pt x="310" y="352"/>
                      <a:pt x="310" y="348"/>
                      <a:pt x="309" y="350"/>
                    </a:cubicBezTo>
                    <a:cubicBezTo>
                      <a:pt x="307" y="353"/>
                      <a:pt x="309" y="352"/>
                      <a:pt x="307" y="350"/>
                    </a:cubicBezTo>
                    <a:cubicBezTo>
                      <a:pt x="304" y="350"/>
                      <a:pt x="307" y="352"/>
                      <a:pt x="303" y="353"/>
                    </a:cubicBezTo>
                    <a:cubicBezTo>
                      <a:pt x="298" y="355"/>
                      <a:pt x="300" y="353"/>
                      <a:pt x="296" y="355"/>
                    </a:cubicBezTo>
                    <a:cubicBezTo>
                      <a:pt x="293" y="356"/>
                      <a:pt x="292" y="358"/>
                      <a:pt x="292" y="359"/>
                    </a:cubicBezTo>
                    <a:cubicBezTo>
                      <a:pt x="292" y="361"/>
                      <a:pt x="293" y="358"/>
                      <a:pt x="293" y="361"/>
                    </a:cubicBezTo>
                    <a:cubicBezTo>
                      <a:pt x="293" y="364"/>
                      <a:pt x="296" y="364"/>
                      <a:pt x="292" y="366"/>
                    </a:cubicBezTo>
                    <a:cubicBezTo>
                      <a:pt x="289" y="367"/>
                      <a:pt x="290" y="366"/>
                      <a:pt x="290" y="364"/>
                    </a:cubicBezTo>
                    <a:cubicBezTo>
                      <a:pt x="289" y="363"/>
                      <a:pt x="287" y="363"/>
                      <a:pt x="289" y="361"/>
                    </a:cubicBezTo>
                    <a:cubicBezTo>
                      <a:pt x="289" y="359"/>
                      <a:pt x="287" y="361"/>
                      <a:pt x="287" y="358"/>
                    </a:cubicBezTo>
                    <a:cubicBezTo>
                      <a:pt x="289" y="355"/>
                      <a:pt x="290" y="355"/>
                      <a:pt x="289" y="353"/>
                    </a:cubicBezTo>
                    <a:cubicBezTo>
                      <a:pt x="289" y="353"/>
                      <a:pt x="289" y="355"/>
                      <a:pt x="287" y="353"/>
                    </a:cubicBezTo>
                    <a:cubicBezTo>
                      <a:pt x="286" y="350"/>
                      <a:pt x="286" y="352"/>
                      <a:pt x="287" y="353"/>
                    </a:cubicBezTo>
                    <a:cubicBezTo>
                      <a:pt x="287" y="355"/>
                      <a:pt x="286" y="353"/>
                      <a:pt x="284" y="355"/>
                    </a:cubicBezTo>
                    <a:cubicBezTo>
                      <a:pt x="281" y="355"/>
                      <a:pt x="286" y="352"/>
                      <a:pt x="283" y="352"/>
                    </a:cubicBezTo>
                    <a:cubicBezTo>
                      <a:pt x="280" y="352"/>
                      <a:pt x="280" y="348"/>
                      <a:pt x="278" y="350"/>
                    </a:cubicBezTo>
                    <a:cubicBezTo>
                      <a:pt x="278" y="352"/>
                      <a:pt x="280" y="352"/>
                      <a:pt x="278" y="353"/>
                    </a:cubicBezTo>
                    <a:cubicBezTo>
                      <a:pt x="278" y="353"/>
                      <a:pt x="277" y="350"/>
                      <a:pt x="277" y="353"/>
                    </a:cubicBezTo>
                    <a:cubicBezTo>
                      <a:pt x="277" y="355"/>
                      <a:pt x="275" y="353"/>
                      <a:pt x="275" y="353"/>
                    </a:cubicBezTo>
                    <a:cubicBezTo>
                      <a:pt x="272" y="352"/>
                      <a:pt x="271" y="353"/>
                      <a:pt x="269" y="352"/>
                    </a:cubicBezTo>
                    <a:cubicBezTo>
                      <a:pt x="269" y="350"/>
                      <a:pt x="268" y="352"/>
                      <a:pt x="268" y="350"/>
                    </a:cubicBezTo>
                    <a:cubicBezTo>
                      <a:pt x="266" y="347"/>
                      <a:pt x="265" y="348"/>
                      <a:pt x="265" y="347"/>
                    </a:cubicBezTo>
                    <a:cubicBezTo>
                      <a:pt x="265" y="344"/>
                      <a:pt x="262" y="345"/>
                      <a:pt x="265" y="342"/>
                    </a:cubicBezTo>
                    <a:cubicBezTo>
                      <a:pt x="266" y="339"/>
                      <a:pt x="265" y="339"/>
                      <a:pt x="263" y="339"/>
                    </a:cubicBezTo>
                    <a:cubicBezTo>
                      <a:pt x="260" y="341"/>
                      <a:pt x="262" y="338"/>
                      <a:pt x="258" y="339"/>
                    </a:cubicBezTo>
                    <a:cubicBezTo>
                      <a:pt x="255" y="339"/>
                      <a:pt x="254" y="333"/>
                      <a:pt x="252" y="335"/>
                    </a:cubicBezTo>
                    <a:cubicBezTo>
                      <a:pt x="251" y="338"/>
                      <a:pt x="249" y="336"/>
                      <a:pt x="249" y="338"/>
                    </a:cubicBezTo>
                    <a:cubicBezTo>
                      <a:pt x="251" y="339"/>
                      <a:pt x="246" y="342"/>
                      <a:pt x="245" y="341"/>
                    </a:cubicBezTo>
                    <a:cubicBezTo>
                      <a:pt x="245" y="339"/>
                      <a:pt x="243" y="339"/>
                      <a:pt x="243" y="342"/>
                    </a:cubicBezTo>
                    <a:cubicBezTo>
                      <a:pt x="243" y="345"/>
                      <a:pt x="242" y="342"/>
                      <a:pt x="240" y="341"/>
                    </a:cubicBezTo>
                    <a:cubicBezTo>
                      <a:pt x="240" y="341"/>
                      <a:pt x="240" y="342"/>
                      <a:pt x="239" y="341"/>
                    </a:cubicBezTo>
                    <a:cubicBezTo>
                      <a:pt x="237" y="338"/>
                      <a:pt x="237" y="344"/>
                      <a:pt x="236" y="344"/>
                    </a:cubicBezTo>
                    <a:cubicBezTo>
                      <a:pt x="234" y="344"/>
                      <a:pt x="236" y="342"/>
                      <a:pt x="233" y="341"/>
                    </a:cubicBezTo>
                    <a:cubicBezTo>
                      <a:pt x="230" y="339"/>
                      <a:pt x="231" y="344"/>
                      <a:pt x="228" y="344"/>
                    </a:cubicBezTo>
                    <a:cubicBezTo>
                      <a:pt x="227" y="344"/>
                      <a:pt x="222" y="344"/>
                      <a:pt x="225" y="348"/>
                    </a:cubicBezTo>
                    <a:cubicBezTo>
                      <a:pt x="227" y="355"/>
                      <a:pt x="225" y="353"/>
                      <a:pt x="225" y="355"/>
                    </a:cubicBezTo>
                    <a:cubicBezTo>
                      <a:pt x="227" y="356"/>
                      <a:pt x="225" y="358"/>
                      <a:pt x="225" y="356"/>
                    </a:cubicBezTo>
                    <a:cubicBezTo>
                      <a:pt x="223" y="355"/>
                      <a:pt x="222" y="359"/>
                      <a:pt x="220" y="353"/>
                    </a:cubicBezTo>
                    <a:cubicBezTo>
                      <a:pt x="220" y="352"/>
                      <a:pt x="220" y="348"/>
                      <a:pt x="217" y="352"/>
                    </a:cubicBezTo>
                    <a:cubicBezTo>
                      <a:pt x="214" y="356"/>
                      <a:pt x="214" y="353"/>
                      <a:pt x="213" y="353"/>
                    </a:cubicBezTo>
                    <a:cubicBezTo>
                      <a:pt x="211" y="355"/>
                      <a:pt x="213" y="352"/>
                      <a:pt x="211" y="352"/>
                    </a:cubicBezTo>
                    <a:cubicBezTo>
                      <a:pt x="210" y="350"/>
                      <a:pt x="211" y="348"/>
                      <a:pt x="210" y="347"/>
                    </a:cubicBezTo>
                    <a:cubicBezTo>
                      <a:pt x="208" y="347"/>
                      <a:pt x="204" y="348"/>
                      <a:pt x="205" y="345"/>
                    </a:cubicBezTo>
                    <a:cubicBezTo>
                      <a:pt x="207" y="341"/>
                      <a:pt x="205" y="342"/>
                      <a:pt x="205" y="339"/>
                    </a:cubicBezTo>
                    <a:cubicBezTo>
                      <a:pt x="207" y="338"/>
                      <a:pt x="210" y="338"/>
                      <a:pt x="205" y="338"/>
                    </a:cubicBezTo>
                    <a:cubicBezTo>
                      <a:pt x="201" y="338"/>
                      <a:pt x="202" y="335"/>
                      <a:pt x="201" y="331"/>
                    </a:cubicBezTo>
                    <a:cubicBezTo>
                      <a:pt x="199" y="328"/>
                      <a:pt x="204" y="325"/>
                      <a:pt x="201" y="327"/>
                    </a:cubicBezTo>
                    <a:cubicBezTo>
                      <a:pt x="199" y="328"/>
                      <a:pt x="198" y="325"/>
                      <a:pt x="195" y="328"/>
                    </a:cubicBezTo>
                    <a:cubicBezTo>
                      <a:pt x="192" y="330"/>
                      <a:pt x="192" y="328"/>
                      <a:pt x="193" y="327"/>
                    </a:cubicBezTo>
                    <a:cubicBezTo>
                      <a:pt x="195" y="325"/>
                      <a:pt x="188" y="322"/>
                      <a:pt x="193" y="320"/>
                    </a:cubicBezTo>
                    <a:cubicBezTo>
                      <a:pt x="195" y="319"/>
                      <a:pt x="192" y="316"/>
                      <a:pt x="195" y="314"/>
                    </a:cubicBezTo>
                    <a:cubicBezTo>
                      <a:pt x="198" y="314"/>
                      <a:pt x="196" y="311"/>
                      <a:pt x="198" y="311"/>
                    </a:cubicBezTo>
                    <a:cubicBezTo>
                      <a:pt x="199" y="313"/>
                      <a:pt x="198" y="310"/>
                      <a:pt x="201" y="310"/>
                    </a:cubicBezTo>
                    <a:cubicBezTo>
                      <a:pt x="202" y="310"/>
                      <a:pt x="199" y="307"/>
                      <a:pt x="201" y="302"/>
                    </a:cubicBezTo>
                    <a:cubicBezTo>
                      <a:pt x="202" y="297"/>
                      <a:pt x="199" y="296"/>
                      <a:pt x="201" y="294"/>
                    </a:cubicBezTo>
                    <a:cubicBezTo>
                      <a:pt x="202" y="293"/>
                      <a:pt x="201" y="289"/>
                      <a:pt x="199" y="291"/>
                    </a:cubicBezTo>
                    <a:cubicBezTo>
                      <a:pt x="196" y="293"/>
                      <a:pt x="199" y="286"/>
                      <a:pt x="195" y="283"/>
                    </a:cubicBezTo>
                    <a:cubicBezTo>
                      <a:pt x="190" y="279"/>
                      <a:pt x="192" y="283"/>
                      <a:pt x="190" y="285"/>
                    </a:cubicBezTo>
                    <a:cubicBezTo>
                      <a:pt x="188" y="283"/>
                      <a:pt x="188" y="282"/>
                      <a:pt x="184" y="283"/>
                    </a:cubicBezTo>
                    <a:cubicBezTo>
                      <a:pt x="178" y="283"/>
                      <a:pt x="185" y="282"/>
                      <a:pt x="184" y="277"/>
                    </a:cubicBezTo>
                    <a:cubicBezTo>
                      <a:pt x="184" y="274"/>
                      <a:pt x="179" y="279"/>
                      <a:pt x="182" y="275"/>
                    </a:cubicBezTo>
                    <a:cubicBezTo>
                      <a:pt x="184" y="272"/>
                      <a:pt x="182" y="275"/>
                      <a:pt x="181" y="272"/>
                    </a:cubicBezTo>
                    <a:cubicBezTo>
                      <a:pt x="181" y="271"/>
                      <a:pt x="176" y="272"/>
                      <a:pt x="176" y="274"/>
                    </a:cubicBezTo>
                    <a:cubicBezTo>
                      <a:pt x="175" y="275"/>
                      <a:pt x="173" y="275"/>
                      <a:pt x="170" y="274"/>
                    </a:cubicBezTo>
                    <a:cubicBezTo>
                      <a:pt x="169" y="272"/>
                      <a:pt x="167" y="274"/>
                      <a:pt x="164" y="277"/>
                    </a:cubicBezTo>
                    <a:cubicBezTo>
                      <a:pt x="161" y="280"/>
                      <a:pt x="158" y="279"/>
                      <a:pt x="157" y="282"/>
                    </a:cubicBezTo>
                    <a:cubicBezTo>
                      <a:pt x="157" y="285"/>
                      <a:pt x="153" y="283"/>
                      <a:pt x="153" y="286"/>
                    </a:cubicBezTo>
                    <a:cubicBezTo>
                      <a:pt x="153" y="288"/>
                      <a:pt x="150" y="289"/>
                      <a:pt x="144" y="289"/>
                    </a:cubicBezTo>
                    <a:cubicBezTo>
                      <a:pt x="146" y="286"/>
                      <a:pt x="144" y="286"/>
                      <a:pt x="143" y="286"/>
                    </a:cubicBezTo>
                    <a:cubicBezTo>
                      <a:pt x="141" y="285"/>
                      <a:pt x="141" y="288"/>
                      <a:pt x="140" y="286"/>
                    </a:cubicBezTo>
                    <a:cubicBezTo>
                      <a:pt x="138" y="285"/>
                      <a:pt x="134" y="286"/>
                      <a:pt x="135" y="285"/>
                    </a:cubicBezTo>
                    <a:cubicBezTo>
                      <a:pt x="137" y="283"/>
                      <a:pt x="131" y="282"/>
                      <a:pt x="129" y="286"/>
                    </a:cubicBezTo>
                    <a:cubicBezTo>
                      <a:pt x="128" y="289"/>
                      <a:pt x="126" y="286"/>
                      <a:pt x="126" y="289"/>
                    </a:cubicBezTo>
                    <a:cubicBezTo>
                      <a:pt x="125" y="293"/>
                      <a:pt x="125" y="291"/>
                      <a:pt x="123" y="294"/>
                    </a:cubicBezTo>
                    <a:cubicBezTo>
                      <a:pt x="122" y="289"/>
                      <a:pt x="128" y="282"/>
                      <a:pt x="117" y="288"/>
                    </a:cubicBezTo>
                    <a:cubicBezTo>
                      <a:pt x="117" y="288"/>
                      <a:pt x="115" y="288"/>
                      <a:pt x="114" y="288"/>
                    </a:cubicBezTo>
                    <a:cubicBezTo>
                      <a:pt x="114" y="289"/>
                      <a:pt x="114" y="288"/>
                      <a:pt x="111" y="288"/>
                    </a:cubicBezTo>
                    <a:cubicBezTo>
                      <a:pt x="109" y="289"/>
                      <a:pt x="106" y="283"/>
                      <a:pt x="105" y="286"/>
                    </a:cubicBezTo>
                    <a:cubicBezTo>
                      <a:pt x="105" y="288"/>
                      <a:pt x="103" y="288"/>
                      <a:pt x="102" y="286"/>
                    </a:cubicBezTo>
                    <a:cubicBezTo>
                      <a:pt x="100" y="283"/>
                      <a:pt x="102" y="288"/>
                      <a:pt x="100" y="288"/>
                    </a:cubicBezTo>
                    <a:cubicBezTo>
                      <a:pt x="99" y="288"/>
                      <a:pt x="99" y="283"/>
                      <a:pt x="97" y="283"/>
                    </a:cubicBezTo>
                    <a:cubicBezTo>
                      <a:pt x="94" y="283"/>
                      <a:pt x="93" y="285"/>
                      <a:pt x="94" y="282"/>
                    </a:cubicBezTo>
                    <a:cubicBezTo>
                      <a:pt x="94" y="280"/>
                      <a:pt x="94" y="280"/>
                      <a:pt x="93" y="280"/>
                    </a:cubicBezTo>
                    <a:cubicBezTo>
                      <a:pt x="91" y="282"/>
                      <a:pt x="87" y="279"/>
                      <a:pt x="87" y="275"/>
                    </a:cubicBezTo>
                    <a:cubicBezTo>
                      <a:pt x="87" y="272"/>
                      <a:pt x="85" y="274"/>
                      <a:pt x="82" y="274"/>
                    </a:cubicBezTo>
                    <a:cubicBezTo>
                      <a:pt x="80" y="275"/>
                      <a:pt x="79" y="269"/>
                      <a:pt x="77" y="269"/>
                    </a:cubicBezTo>
                    <a:cubicBezTo>
                      <a:pt x="74" y="269"/>
                      <a:pt x="74" y="266"/>
                      <a:pt x="71" y="266"/>
                    </a:cubicBezTo>
                    <a:cubicBezTo>
                      <a:pt x="68" y="265"/>
                      <a:pt x="73" y="263"/>
                      <a:pt x="67" y="261"/>
                    </a:cubicBezTo>
                    <a:cubicBezTo>
                      <a:pt x="62" y="260"/>
                      <a:pt x="64" y="269"/>
                      <a:pt x="61" y="263"/>
                    </a:cubicBezTo>
                    <a:cubicBezTo>
                      <a:pt x="61" y="261"/>
                      <a:pt x="56" y="260"/>
                      <a:pt x="53" y="257"/>
                    </a:cubicBezTo>
                    <a:cubicBezTo>
                      <a:pt x="50" y="254"/>
                      <a:pt x="50" y="258"/>
                      <a:pt x="47" y="252"/>
                    </a:cubicBezTo>
                    <a:cubicBezTo>
                      <a:pt x="45" y="249"/>
                      <a:pt x="42" y="255"/>
                      <a:pt x="42" y="251"/>
                    </a:cubicBezTo>
                    <a:cubicBezTo>
                      <a:pt x="44" y="246"/>
                      <a:pt x="42" y="243"/>
                      <a:pt x="41" y="241"/>
                    </a:cubicBezTo>
                    <a:cubicBezTo>
                      <a:pt x="39" y="238"/>
                      <a:pt x="42" y="238"/>
                      <a:pt x="44" y="240"/>
                    </a:cubicBezTo>
                    <a:cubicBezTo>
                      <a:pt x="45" y="243"/>
                      <a:pt x="45" y="240"/>
                      <a:pt x="47" y="240"/>
                    </a:cubicBezTo>
                    <a:cubicBezTo>
                      <a:pt x="52" y="238"/>
                      <a:pt x="47" y="235"/>
                      <a:pt x="48" y="234"/>
                    </a:cubicBezTo>
                    <a:cubicBezTo>
                      <a:pt x="48" y="232"/>
                      <a:pt x="42" y="232"/>
                      <a:pt x="44" y="227"/>
                    </a:cubicBezTo>
                    <a:cubicBezTo>
                      <a:pt x="45" y="226"/>
                      <a:pt x="41" y="224"/>
                      <a:pt x="47" y="223"/>
                    </a:cubicBezTo>
                    <a:cubicBezTo>
                      <a:pt x="52" y="223"/>
                      <a:pt x="47" y="221"/>
                      <a:pt x="53" y="216"/>
                    </a:cubicBezTo>
                    <a:cubicBezTo>
                      <a:pt x="56" y="213"/>
                      <a:pt x="53" y="213"/>
                      <a:pt x="55" y="210"/>
                    </a:cubicBezTo>
                    <a:cubicBezTo>
                      <a:pt x="58" y="207"/>
                      <a:pt x="55" y="206"/>
                      <a:pt x="55" y="207"/>
                    </a:cubicBezTo>
                    <a:cubicBezTo>
                      <a:pt x="53" y="210"/>
                      <a:pt x="53" y="206"/>
                      <a:pt x="52" y="207"/>
                    </a:cubicBezTo>
                    <a:cubicBezTo>
                      <a:pt x="50" y="207"/>
                      <a:pt x="52" y="202"/>
                      <a:pt x="45" y="202"/>
                    </a:cubicBezTo>
                    <a:cubicBezTo>
                      <a:pt x="39" y="204"/>
                      <a:pt x="41" y="206"/>
                      <a:pt x="36" y="207"/>
                    </a:cubicBezTo>
                    <a:cubicBezTo>
                      <a:pt x="35" y="207"/>
                      <a:pt x="35" y="207"/>
                      <a:pt x="35" y="207"/>
                    </a:cubicBezTo>
                    <a:cubicBezTo>
                      <a:pt x="32" y="207"/>
                      <a:pt x="27" y="206"/>
                      <a:pt x="26" y="204"/>
                    </a:cubicBezTo>
                    <a:cubicBezTo>
                      <a:pt x="26" y="202"/>
                      <a:pt x="24" y="206"/>
                      <a:pt x="21" y="202"/>
                    </a:cubicBezTo>
                    <a:cubicBezTo>
                      <a:pt x="20" y="199"/>
                      <a:pt x="23" y="201"/>
                      <a:pt x="21" y="196"/>
                    </a:cubicBezTo>
                    <a:cubicBezTo>
                      <a:pt x="18" y="192"/>
                      <a:pt x="17" y="196"/>
                      <a:pt x="17" y="193"/>
                    </a:cubicBezTo>
                    <a:cubicBezTo>
                      <a:pt x="15" y="190"/>
                      <a:pt x="12" y="193"/>
                      <a:pt x="9" y="190"/>
                    </a:cubicBezTo>
                    <a:cubicBezTo>
                      <a:pt x="7" y="190"/>
                      <a:pt x="7" y="188"/>
                      <a:pt x="10" y="188"/>
                    </a:cubicBezTo>
                    <a:cubicBezTo>
                      <a:pt x="13" y="188"/>
                      <a:pt x="15" y="187"/>
                      <a:pt x="13" y="185"/>
                    </a:cubicBezTo>
                    <a:cubicBezTo>
                      <a:pt x="10" y="184"/>
                      <a:pt x="13" y="181"/>
                      <a:pt x="12" y="179"/>
                    </a:cubicBezTo>
                    <a:cubicBezTo>
                      <a:pt x="10" y="178"/>
                      <a:pt x="12" y="176"/>
                      <a:pt x="12" y="174"/>
                    </a:cubicBezTo>
                    <a:cubicBezTo>
                      <a:pt x="10" y="173"/>
                      <a:pt x="6" y="171"/>
                      <a:pt x="6" y="174"/>
                    </a:cubicBezTo>
                    <a:cubicBezTo>
                      <a:pt x="6" y="176"/>
                      <a:pt x="3" y="173"/>
                      <a:pt x="4" y="170"/>
                    </a:cubicBezTo>
                    <a:cubicBezTo>
                      <a:pt x="4" y="168"/>
                      <a:pt x="1" y="168"/>
                      <a:pt x="3" y="165"/>
                    </a:cubicBezTo>
                    <a:cubicBezTo>
                      <a:pt x="9" y="164"/>
                      <a:pt x="0" y="159"/>
                      <a:pt x="7" y="157"/>
                    </a:cubicBezTo>
                    <a:cubicBezTo>
                      <a:pt x="13" y="156"/>
                      <a:pt x="10" y="153"/>
                      <a:pt x="13" y="153"/>
                    </a:cubicBezTo>
                    <a:cubicBezTo>
                      <a:pt x="18" y="154"/>
                      <a:pt x="17" y="148"/>
                      <a:pt x="18" y="153"/>
                    </a:cubicBezTo>
                    <a:cubicBezTo>
                      <a:pt x="20" y="157"/>
                      <a:pt x="21" y="153"/>
                      <a:pt x="23" y="154"/>
                    </a:cubicBezTo>
                    <a:cubicBezTo>
                      <a:pt x="26" y="156"/>
                      <a:pt x="26" y="153"/>
                      <a:pt x="27" y="148"/>
                    </a:cubicBezTo>
                    <a:cubicBezTo>
                      <a:pt x="29" y="145"/>
                      <a:pt x="38" y="150"/>
                      <a:pt x="39" y="143"/>
                    </a:cubicBezTo>
                    <a:cubicBezTo>
                      <a:pt x="41" y="140"/>
                      <a:pt x="48" y="139"/>
                      <a:pt x="52" y="137"/>
                    </a:cubicBezTo>
                    <a:cubicBezTo>
                      <a:pt x="53" y="136"/>
                      <a:pt x="53" y="137"/>
                      <a:pt x="56" y="134"/>
                    </a:cubicBezTo>
                    <a:cubicBezTo>
                      <a:pt x="56" y="132"/>
                      <a:pt x="53" y="128"/>
                      <a:pt x="56" y="126"/>
                    </a:cubicBezTo>
                    <a:cubicBezTo>
                      <a:pt x="59" y="126"/>
                      <a:pt x="55" y="125"/>
                      <a:pt x="58" y="123"/>
                    </a:cubicBezTo>
                    <a:cubicBezTo>
                      <a:pt x="62" y="122"/>
                      <a:pt x="55" y="109"/>
                      <a:pt x="56" y="106"/>
                    </a:cubicBezTo>
                    <a:cubicBezTo>
                      <a:pt x="58" y="103"/>
                      <a:pt x="47" y="103"/>
                      <a:pt x="55" y="101"/>
                    </a:cubicBezTo>
                    <a:cubicBezTo>
                      <a:pt x="59" y="100"/>
                      <a:pt x="65" y="98"/>
                      <a:pt x="67" y="98"/>
                    </a:cubicBezTo>
                    <a:cubicBezTo>
                      <a:pt x="70" y="100"/>
                      <a:pt x="73" y="101"/>
                      <a:pt x="74" y="98"/>
                    </a:cubicBezTo>
                    <a:cubicBezTo>
                      <a:pt x="74" y="95"/>
                      <a:pt x="70" y="97"/>
                      <a:pt x="71" y="94"/>
                    </a:cubicBezTo>
                    <a:cubicBezTo>
                      <a:pt x="74" y="91"/>
                      <a:pt x="76" y="81"/>
                      <a:pt x="76" y="78"/>
                    </a:cubicBezTo>
                    <a:cubicBezTo>
                      <a:pt x="77" y="73"/>
                      <a:pt x="82" y="80"/>
                      <a:pt x="87" y="80"/>
                    </a:cubicBezTo>
                    <a:cubicBezTo>
                      <a:pt x="91" y="78"/>
                      <a:pt x="90" y="81"/>
                      <a:pt x="93" y="80"/>
                    </a:cubicBezTo>
                    <a:cubicBezTo>
                      <a:pt x="97" y="78"/>
                      <a:pt x="99" y="76"/>
                      <a:pt x="97" y="73"/>
                    </a:cubicBezTo>
                    <a:cubicBezTo>
                      <a:pt x="96" y="70"/>
                      <a:pt x="94" y="64"/>
                      <a:pt x="103" y="61"/>
                    </a:cubicBezTo>
                    <a:cubicBezTo>
                      <a:pt x="111" y="59"/>
                      <a:pt x="102" y="53"/>
                      <a:pt x="111" y="55"/>
                    </a:cubicBezTo>
                    <a:cubicBezTo>
                      <a:pt x="115" y="53"/>
                      <a:pt x="115" y="53"/>
                      <a:pt x="115" y="53"/>
                    </a:cubicBezTo>
                    <a:cubicBezTo>
                      <a:pt x="114" y="58"/>
                      <a:pt x="118" y="64"/>
                      <a:pt x="123" y="66"/>
                    </a:cubicBezTo>
                    <a:cubicBezTo>
                      <a:pt x="126" y="69"/>
                      <a:pt x="128" y="64"/>
                      <a:pt x="129" y="67"/>
                    </a:cubicBezTo>
                    <a:cubicBezTo>
                      <a:pt x="131" y="70"/>
                      <a:pt x="132" y="67"/>
                      <a:pt x="132" y="69"/>
                    </a:cubicBezTo>
                    <a:cubicBezTo>
                      <a:pt x="134" y="72"/>
                      <a:pt x="141" y="78"/>
                      <a:pt x="140" y="84"/>
                    </a:cubicBezTo>
                    <a:cubicBezTo>
                      <a:pt x="138" y="91"/>
                      <a:pt x="141" y="89"/>
                      <a:pt x="138" y="94"/>
                    </a:cubicBezTo>
                    <a:cubicBezTo>
                      <a:pt x="137" y="95"/>
                      <a:pt x="137" y="100"/>
                      <a:pt x="141" y="100"/>
                    </a:cubicBezTo>
                    <a:cubicBezTo>
                      <a:pt x="144" y="100"/>
                      <a:pt x="147" y="101"/>
                      <a:pt x="152" y="101"/>
                    </a:cubicBezTo>
                    <a:cubicBezTo>
                      <a:pt x="157" y="101"/>
                      <a:pt x="161" y="101"/>
                      <a:pt x="169" y="109"/>
                    </a:cubicBezTo>
                    <a:cubicBezTo>
                      <a:pt x="178" y="117"/>
                      <a:pt x="176" y="111"/>
                      <a:pt x="178" y="117"/>
                    </a:cubicBezTo>
                    <a:cubicBezTo>
                      <a:pt x="179" y="125"/>
                      <a:pt x="181" y="122"/>
                      <a:pt x="182" y="126"/>
                    </a:cubicBezTo>
                    <a:cubicBezTo>
                      <a:pt x="182" y="129"/>
                      <a:pt x="185" y="126"/>
                      <a:pt x="188" y="128"/>
                    </a:cubicBezTo>
                    <a:cubicBezTo>
                      <a:pt x="202" y="129"/>
                      <a:pt x="204" y="129"/>
                      <a:pt x="214" y="128"/>
                    </a:cubicBezTo>
                    <a:cubicBezTo>
                      <a:pt x="225" y="128"/>
                      <a:pt x="228" y="134"/>
                      <a:pt x="231" y="134"/>
                    </a:cubicBezTo>
                    <a:cubicBezTo>
                      <a:pt x="234" y="134"/>
                      <a:pt x="240" y="140"/>
                      <a:pt x="245" y="137"/>
                    </a:cubicBezTo>
                    <a:cubicBezTo>
                      <a:pt x="249" y="136"/>
                      <a:pt x="246" y="140"/>
                      <a:pt x="248" y="140"/>
                    </a:cubicBezTo>
                    <a:cubicBezTo>
                      <a:pt x="251" y="139"/>
                      <a:pt x="251" y="142"/>
                      <a:pt x="252" y="140"/>
                    </a:cubicBezTo>
                    <a:cubicBezTo>
                      <a:pt x="265" y="132"/>
                      <a:pt x="265" y="136"/>
                      <a:pt x="268" y="132"/>
                    </a:cubicBezTo>
                    <a:cubicBezTo>
                      <a:pt x="272" y="129"/>
                      <a:pt x="269" y="131"/>
                      <a:pt x="274" y="131"/>
                    </a:cubicBezTo>
                    <a:cubicBezTo>
                      <a:pt x="280" y="131"/>
                      <a:pt x="280" y="132"/>
                      <a:pt x="283" y="131"/>
                    </a:cubicBezTo>
                    <a:cubicBezTo>
                      <a:pt x="284" y="129"/>
                      <a:pt x="286" y="132"/>
                      <a:pt x="287" y="131"/>
                    </a:cubicBezTo>
                    <a:cubicBezTo>
                      <a:pt x="289" y="128"/>
                      <a:pt x="292" y="129"/>
                      <a:pt x="295" y="125"/>
                    </a:cubicBezTo>
                    <a:cubicBezTo>
                      <a:pt x="300" y="120"/>
                      <a:pt x="301" y="120"/>
                      <a:pt x="306" y="117"/>
                    </a:cubicBezTo>
                    <a:cubicBezTo>
                      <a:pt x="309" y="115"/>
                      <a:pt x="303" y="112"/>
                      <a:pt x="303" y="109"/>
                    </a:cubicBezTo>
                    <a:cubicBezTo>
                      <a:pt x="303" y="104"/>
                      <a:pt x="303" y="101"/>
                      <a:pt x="306" y="101"/>
                    </a:cubicBezTo>
                    <a:cubicBezTo>
                      <a:pt x="310" y="100"/>
                      <a:pt x="313" y="108"/>
                      <a:pt x="321" y="104"/>
                    </a:cubicBezTo>
                    <a:cubicBezTo>
                      <a:pt x="327" y="101"/>
                      <a:pt x="325" y="97"/>
                      <a:pt x="330" y="97"/>
                    </a:cubicBezTo>
                    <a:cubicBezTo>
                      <a:pt x="333" y="98"/>
                      <a:pt x="336" y="97"/>
                      <a:pt x="339" y="94"/>
                    </a:cubicBezTo>
                    <a:cubicBezTo>
                      <a:pt x="342" y="92"/>
                      <a:pt x="339" y="92"/>
                      <a:pt x="342" y="87"/>
                    </a:cubicBezTo>
                    <a:cubicBezTo>
                      <a:pt x="345" y="84"/>
                      <a:pt x="350" y="86"/>
                      <a:pt x="353" y="83"/>
                    </a:cubicBezTo>
                    <a:cubicBezTo>
                      <a:pt x="357" y="81"/>
                      <a:pt x="359" y="84"/>
                      <a:pt x="360" y="83"/>
                    </a:cubicBezTo>
                    <a:cubicBezTo>
                      <a:pt x="362" y="81"/>
                      <a:pt x="366" y="84"/>
                      <a:pt x="370" y="83"/>
                    </a:cubicBezTo>
                    <a:cubicBezTo>
                      <a:pt x="371" y="81"/>
                      <a:pt x="368" y="76"/>
                      <a:pt x="365" y="73"/>
                    </a:cubicBezTo>
                    <a:cubicBezTo>
                      <a:pt x="362" y="70"/>
                      <a:pt x="360" y="67"/>
                      <a:pt x="354" y="67"/>
                    </a:cubicBezTo>
                    <a:cubicBezTo>
                      <a:pt x="348" y="67"/>
                      <a:pt x="351" y="73"/>
                      <a:pt x="348" y="70"/>
                    </a:cubicBezTo>
                    <a:cubicBezTo>
                      <a:pt x="345" y="69"/>
                      <a:pt x="341" y="69"/>
                      <a:pt x="339" y="70"/>
                    </a:cubicBezTo>
                    <a:cubicBezTo>
                      <a:pt x="338" y="72"/>
                      <a:pt x="333" y="67"/>
                      <a:pt x="336" y="66"/>
                    </a:cubicBezTo>
                    <a:cubicBezTo>
                      <a:pt x="339" y="63"/>
                      <a:pt x="333" y="67"/>
                      <a:pt x="344" y="46"/>
                    </a:cubicBezTo>
                    <a:cubicBezTo>
                      <a:pt x="351" y="50"/>
                      <a:pt x="354" y="50"/>
                      <a:pt x="360" y="44"/>
                    </a:cubicBezTo>
                    <a:cubicBezTo>
                      <a:pt x="366" y="38"/>
                      <a:pt x="365" y="33"/>
                      <a:pt x="373" y="24"/>
                    </a:cubicBezTo>
                    <a:cubicBezTo>
                      <a:pt x="379" y="16"/>
                      <a:pt x="376" y="13"/>
                      <a:pt x="371" y="13"/>
                    </a:cubicBezTo>
                    <a:cubicBezTo>
                      <a:pt x="366" y="13"/>
                      <a:pt x="373" y="3"/>
                      <a:pt x="388" y="2"/>
                    </a:cubicBezTo>
                    <a:cubicBezTo>
                      <a:pt x="401" y="0"/>
                      <a:pt x="406" y="5"/>
                      <a:pt x="411" y="5"/>
                    </a:cubicBezTo>
                    <a:cubicBezTo>
                      <a:pt x="415" y="5"/>
                      <a:pt x="424" y="18"/>
                      <a:pt x="427" y="33"/>
                    </a:cubicBezTo>
                    <a:cubicBezTo>
                      <a:pt x="429" y="50"/>
                      <a:pt x="432" y="49"/>
                      <a:pt x="441" y="50"/>
                    </a:cubicBezTo>
                    <a:cubicBezTo>
                      <a:pt x="450" y="52"/>
                      <a:pt x="447" y="56"/>
                      <a:pt x="452" y="56"/>
                    </a:cubicBezTo>
                    <a:cubicBezTo>
                      <a:pt x="456" y="58"/>
                      <a:pt x="452" y="61"/>
                      <a:pt x="455" y="63"/>
                    </a:cubicBezTo>
                    <a:cubicBezTo>
                      <a:pt x="458" y="64"/>
                      <a:pt x="452" y="66"/>
                      <a:pt x="456" y="69"/>
                    </a:cubicBezTo>
                    <a:cubicBezTo>
                      <a:pt x="461" y="73"/>
                      <a:pt x="467" y="72"/>
                      <a:pt x="471" y="67"/>
                    </a:cubicBezTo>
                    <a:cubicBezTo>
                      <a:pt x="476" y="64"/>
                      <a:pt x="476" y="69"/>
                      <a:pt x="481" y="64"/>
                    </a:cubicBezTo>
                    <a:cubicBezTo>
                      <a:pt x="485" y="59"/>
                      <a:pt x="490" y="67"/>
                      <a:pt x="485" y="73"/>
                    </a:cubicBezTo>
                    <a:cubicBezTo>
                      <a:pt x="481" y="81"/>
                      <a:pt x="478" y="104"/>
                      <a:pt x="471" y="101"/>
                    </a:cubicBezTo>
                    <a:cubicBezTo>
                      <a:pt x="465" y="98"/>
                      <a:pt x="464" y="97"/>
                      <a:pt x="462" y="100"/>
                    </a:cubicBezTo>
                    <a:cubicBezTo>
                      <a:pt x="461" y="104"/>
                      <a:pt x="455" y="100"/>
                      <a:pt x="458" y="106"/>
                    </a:cubicBezTo>
                    <a:cubicBezTo>
                      <a:pt x="459" y="112"/>
                      <a:pt x="461" y="119"/>
                      <a:pt x="458" y="123"/>
                    </a:cubicBezTo>
                    <a:cubicBezTo>
                      <a:pt x="456" y="129"/>
                      <a:pt x="455" y="123"/>
                      <a:pt x="453" y="129"/>
                    </a:cubicBezTo>
                    <a:cubicBezTo>
                      <a:pt x="453" y="131"/>
                      <a:pt x="453" y="131"/>
                      <a:pt x="453" y="131"/>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63" name="Freeform 11"/>
              <p:cNvSpPr>
                <a:spLocks noEditPoints="1"/>
              </p:cNvSpPr>
              <p:nvPr/>
            </p:nvSpPr>
            <p:spPr bwMode="auto">
              <a:xfrm>
                <a:off x="5259" y="3746"/>
                <a:ext cx="190" cy="266"/>
              </a:xfrm>
              <a:custGeom>
                <a:avLst/>
                <a:gdLst/>
                <a:ahLst/>
                <a:cxnLst>
                  <a:cxn ang="0">
                    <a:pos x="47" y="68"/>
                  </a:cxn>
                  <a:cxn ang="0">
                    <a:pos x="53" y="68"/>
                  </a:cxn>
                  <a:cxn ang="0">
                    <a:pos x="53" y="70"/>
                  </a:cxn>
                  <a:cxn ang="0">
                    <a:pos x="56" y="74"/>
                  </a:cxn>
                  <a:cxn ang="0">
                    <a:pos x="62" y="76"/>
                  </a:cxn>
                  <a:cxn ang="0">
                    <a:pos x="62" y="82"/>
                  </a:cxn>
                  <a:cxn ang="0">
                    <a:pos x="53" y="95"/>
                  </a:cxn>
                  <a:cxn ang="0">
                    <a:pos x="53" y="101"/>
                  </a:cxn>
                  <a:cxn ang="0">
                    <a:pos x="51" y="104"/>
                  </a:cxn>
                  <a:cxn ang="0">
                    <a:pos x="39" y="113"/>
                  </a:cxn>
                  <a:cxn ang="0">
                    <a:pos x="36" y="126"/>
                  </a:cxn>
                  <a:cxn ang="0">
                    <a:pos x="30" y="132"/>
                  </a:cxn>
                  <a:cxn ang="0">
                    <a:pos x="18" y="135"/>
                  </a:cxn>
                  <a:cxn ang="0">
                    <a:pos x="13" y="132"/>
                  </a:cxn>
                  <a:cxn ang="0">
                    <a:pos x="9" y="130"/>
                  </a:cxn>
                  <a:cxn ang="0">
                    <a:pos x="1" y="129"/>
                  </a:cxn>
                  <a:cxn ang="0">
                    <a:pos x="4" y="124"/>
                  </a:cxn>
                  <a:cxn ang="0">
                    <a:pos x="9" y="115"/>
                  </a:cxn>
                  <a:cxn ang="0">
                    <a:pos x="19" y="105"/>
                  </a:cxn>
                  <a:cxn ang="0">
                    <a:pos x="24" y="101"/>
                  </a:cxn>
                  <a:cxn ang="0">
                    <a:pos x="35" y="95"/>
                  </a:cxn>
                  <a:cxn ang="0">
                    <a:pos x="44" y="79"/>
                  </a:cxn>
                  <a:cxn ang="0">
                    <a:pos x="47" y="68"/>
                  </a:cxn>
                  <a:cxn ang="0">
                    <a:pos x="74" y="78"/>
                  </a:cxn>
                  <a:cxn ang="0">
                    <a:pos x="85" y="56"/>
                  </a:cxn>
                  <a:cxn ang="0">
                    <a:pos x="91" y="53"/>
                  </a:cxn>
                  <a:cxn ang="0">
                    <a:pos x="94" y="47"/>
                  </a:cxn>
                  <a:cxn ang="0">
                    <a:pos x="97" y="37"/>
                  </a:cxn>
                  <a:cxn ang="0">
                    <a:pos x="91" y="36"/>
                  </a:cxn>
                  <a:cxn ang="0">
                    <a:pos x="80" y="36"/>
                  </a:cxn>
                  <a:cxn ang="0">
                    <a:pos x="74" y="23"/>
                  </a:cxn>
                  <a:cxn ang="0">
                    <a:pos x="74" y="28"/>
                  </a:cxn>
                  <a:cxn ang="0">
                    <a:pos x="68" y="22"/>
                  </a:cxn>
                  <a:cxn ang="0">
                    <a:pos x="65" y="16"/>
                  </a:cxn>
                  <a:cxn ang="0">
                    <a:pos x="63" y="9"/>
                  </a:cxn>
                  <a:cxn ang="0">
                    <a:pos x="57" y="5"/>
                  </a:cxn>
                  <a:cxn ang="0">
                    <a:pos x="51" y="0"/>
                  </a:cxn>
                  <a:cxn ang="0">
                    <a:pos x="53" y="5"/>
                  </a:cxn>
                  <a:cxn ang="0">
                    <a:pos x="56" y="9"/>
                  </a:cxn>
                  <a:cxn ang="0">
                    <a:pos x="62" y="20"/>
                  </a:cxn>
                  <a:cxn ang="0">
                    <a:pos x="63" y="23"/>
                  </a:cxn>
                  <a:cxn ang="0">
                    <a:pos x="66" y="31"/>
                  </a:cxn>
                  <a:cxn ang="0">
                    <a:pos x="66" y="43"/>
                  </a:cxn>
                  <a:cxn ang="0">
                    <a:pos x="59" y="53"/>
                  </a:cxn>
                  <a:cxn ang="0">
                    <a:pos x="68" y="60"/>
                  </a:cxn>
                  <a:cxn ang="0">
                    <a:pos x="68" y="73"/>
                  </a:cxn>
                  <a:cxn ang="0">
                    <a:pos x="68" y="76"/>
                  </a:cxn>
                  <a:cxn ang="0">
                    <a:pos x="74" y="78"/>
                  </a:cxn>
                </a:cxnLst>
                <a:rect l="0" t="0" r="r" b="b"/>
                <a:pathLst>
                  <a:path w="98" h="137">
                    <a:moveTo>
                      <a:pt x="47" y="68"/>
                    </a:moveTo>
                    <a:cubicBezTo>
                      <a:pt x="51" y="64"/>
                      <a:pt x="54" y="67"/>
                      <a:pt x="53" y="68"/>
                    </a:cubicBezTo>
                    <a:cubicBezTo>
                      <a:pt x="50" y="68"/>
                      <a:pt x="51" y="70"/>
                      <a:pt x="53" y="70"/>
                    </a:cubicBezTo>
                    <a:cubicBezTo>
                      <a:pt x="54" y="70"/>
                      <a:pt x="51" y="79"/>
                      <a:pt x="56" y="74"/>
                    </a:cubicBezTo>
                    <a:cubicBezTo>
                      <a:pt x="62" y="70"/>
                      <a:pt x="65" y="71"/>
                      <a:pt x="62" y="76"/>
                    </a:cubicBezTo>
                    <a:cubicBezTo>
                      <a:pt x="60" y="79"/>
                      <a:pt x="66" y="78"/>
                      <a:pt x="62" y="82"/>
                    </a:cubicBezTo>
                    <a:cubicBezTo>
                      <a:pt x="57" y="88"/>
                      <a:pt x="56" y="95"/>
                      <a:pt x="53" y="95"/>
                    </a:cubicBezTo>
                    <a:cubicBezTo>
                      <a:pt x="51" y="95"/>
                      <a:pt x="50" y="101"/>
                      <a:pt x="53" y="101"/>
                    </a:cubicBezTo>
                    <a:cubicBezTo>
                      <a:pt x="56" y="102"/>
                      <a:pt x="54" y="105"/>
                      <a:pt x="51" y="104"/>
                    </a:cubicBezTo>
                    <a:cubicBezTo>
                      <a:pt x="50" y="104"/>
                      <a:pt x="39" y="105"/>
                      <a:pt x="39" y="113"/>
                    </a:cubicBezTo>
                    <a:cubicBezTo>
                      <a:pt x="39" y="120"/>
                      <a:pt x="33" y="123"/>
                      <a:pt x="36" y="126"/>
                    </a:cubicBezTo>
                    <a:cubicBezTo>
                      <a:pt x="38" y="129"/>
                      <a:pt x="33" y="126"/>
                      <a:pt x="30" y="132"/>
                    </a:cubicBezTo>
                    <a:cubicBezTo>
                      <a:pt x="25" y="137"/>
                      <a:pt x="22" y="137"/>
                      <a:pt x="18" y="135"/>
                    </a:cubicBezTo>
                    <a:cubicBezTo>
                      <a:pt x="13" y="135"/>
                      <a:pt x="16" y="132"/>
                      <a:pt x="13" y="132"/>
                    </a:cubicBezTo>
                    <a:cubicBezTo>
                      <a:pt x="10" y="133"/>
                      <a:pt x="12" y="129"/>
                      <a:pt x="9" y="130"/>
                    </a:cubicBezTo>
                    <a:cubicBezTo>
                      <a:pt x="6" y="133"/>
                      <a:pt x="3" y="132"/>
                      <a:pt x="1" y="129"/>
                    </a:cubicBezTo>
                    <a:cubicBezTo>
                      <a:pt x="0" y="126"/>
                      <a:pt x="6" y="127"/>
                      <a:pt x="4" y="124"/>
                    </a:cubicBezTo>
                    <a:cubicBezTo>
                      <a:pt x="3" y="121"/>
                      <a:pt x="6" y="118"/>
                      <a:pt x="9" y="115"/>
                    </a:cubicBezTo>
                    <a:cubicBezTo>
                      <a:pt x="13" y="112"/>
                      <a:pt x="15" y="105"/>
                      <a:pt x="19" y="105"/>
                    </a:cubicBezTo>
                    <a:cubicBezTo>
                      <a:pt x="22" y="105"/>
                      <a:pt x="22" y="102"/>
                      <a:pt x="24" y="101"/>
                    </a:cubicBezTo>
                    <a:cubicBezTo>
                      <a:pt x="27" y="101"/>
                      <a:pt x="30" y="96"/>
                      <a:pt x="35" y="95"/>
                    </a:cubicBezTo>
                    <a:cubicBezTo>
                      <a:pt x="38" y="92"/>
                      <a:pt x="39" y="81"/>
                      <a:pt x="44" y="79"/>
                    </a:cubicBezTo>
                    <a:cubicBezTo>
                      <a:pt x="48" y="78"/>
                      <a:pt x="44" y="71"/>
                      <a:pt x="47" y="68"/>
                    </a:cubicBezTo>
                    <a:close/>
                    <a:moveTo>
                      <a:pt x="74" y="78"/>
                    </a:moveTo>
                    <a:cubicBezTo>
                      <a:pt x="76" y="76"/>
                      <a:pt x="88" y="59"/>
                      <a:pt x="85" y="56"/>
                    </a:cubicBezTo>
                    <a:cubicBezTo>
                      <a:pt x="83" y="54"/>
                      <a:pt x="86" y="48"/>
                      <a:pt x="91" y="53"/>
                    </a:cubicBezTo>
                    <a:cubicBezTo>
                      <a:pt x="95" y="56"/>
                      <a:pt x="89" y="47"/>
                      <a:pt x="94" y="47"/>
                    </a:cubicBezTo>
                    <a:cubicBezTo>
                      <a:pt x="97" y="45"/>
                      <a:pt x="95" y="39"/>
                      <a:pt x="97" y="37"/>
                    </a:cubicBezTo>
                    <a:cubicBezTo>
                      <a:pt x="98" y="34"/>
                      <a:pt x="92" y="33"/>
                      <a:pt x="91" y="36"/>
                    </a:cubicBezTo>
                    <a:cubicBezTo>
                      <a:pt x="89" y="40"/>
                      <a:pt x="85" y="39"/>
                      <a:pt x="80" y="36"/>
                    </a:cubicBezTo>
                    <a:cubicBezTo>
                      <a:pt x="76" y="33"/>
                      <a:pt x="77" y="26"/>
                      <a:pt x="74" y="23"/>
                    </a:cubicBezTo>
                    <a:cubicBezTo>
                      <a:pt x="71" y="19"/>
                      <a:pt x="71" y="23"/>
                      <a:pt x="74" y="28"/>
                    </a:cubicBezTo>
                    <a:cubicBezTo>
                      <a:pt x="76" y="33"/>
                      <a:pt x="66" y="26"/>
                      <a:pt x="68" y="22"/>
                    </a:cubicBezTo>
                    <a:cubicBezTo>
                      <a:pt x="68" y="19"/>
                      <a:pt x="65" y="19"/>
                      <a:pt x="65" y="16"/>
                    </a:cubicBezTo>
                    <a:cubicBezTo>
                      <a:pt x="65" y="12"/>
                      <a:pt x="65" y="12"/>
                      <a:pt x="63" y="9"/>
                    </a:cubicBezTo>
                    <a:cubicBezTo>
                      <a:pt x="62" y="6"/>
                      <a:pt x="60" y="6"/>
                      <a:pt x="57" y="5"/>
                    </a:cubicBezTo>
                    <a:cubicBezTo>
                      <a:pt x="54" y="5"/>
                      <a:pt x="56" y="0"/>
                      <a:pt x="51" y="0"/>
                    </a:cubicBezTo>
                    <a:cubicBezTo>
                      <a:pt x="48" y="0"/>
                      <a:pt x="50" y="0"/>
                      <a:pt x="53" y="5"/>
                    </a:cubicBezTo>
                    <a:cubicBezTo>
                      <a:pt x="56" y="8"/>
                      <a:pt x="53" y="6"/>
                      <a:pt x="56" y="9"/>
                    </a:cubicBezTo>
                    <a:cubicBezTo>
                      <a:pt x="57" y="14"/>
                      <a:pt x="60" y="23"/>
                      <a:pt x="62" y="20"/>
                    </a:cubicBezTo>
                    <a:cubicBezTo>
                      <a:pt x="63" y="17"/>
                      <a:pt x="65" y="25"/>
                      <a:pt x="63" y="23"/>
                    </a:cubicBezTo>
                    <a:cubicBezTo>
                      <a:pt x="62" y="22"/>
                      <a:pt x="62" y="23"/>
                      <a:pt x="66" y="31"/>
                    </a:cubicBezTo>
                    <a:cubicBezTo>
                      <a:pt x="70" y="39"/>
                      <a:pt x="66" y="39"/>
                      <a:pt x="66" y="43"/>
                    </a:cubicBezTo>
                    <a:cubicBezTo>
                      <a:pt x="66" y="50"/>
                      <a:pt x="60" y="50"/>
                      <a:pt x="59" y="53"/>
                    </a:cubicBezTo>
                    <a:cubicBezTo>
                      <a:pt x="59" y="56"/>
                      <a:pt x="65" y="59"/>
                      <a:pt x="68" y="60"/>
                    </a:cubicBezTo>
                    <a:cubicBezTo>
                      <a:pt x="73" y="62"/>
                      <a:pt x="70" y="71"/>
                      <a:pt x="68" y="73"/>
                    </a:cubicBezTo>
                    <a:cubicBezTo>
                      <a:pt x="66" y="74"/>
                      <a:pt x="63" y="74"/>
                      <a:pt x="68" y="76"/>
                    </a:cubicBezTo>
                    <a:cubicBezTo>
                      <a:pt x="71" y="76"/>
                      <a:pt x="70" y="81"/>
                      <a:pt x="74" y="78"/>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64" name="Freeform 12"/>
              <p:cNvSpPr>
                <a:spLocks/>
              </p:cNvSpPr>
              <p:nvPr/>
            </p:nvSpPr>
            <p:spPr bwMode="auto">
              <a:xfrm>
                <a:off x="1575" y="1126"/>
                <a:ext cx="949" cy="696"/>
              </a:xfrm>
              <a:custGeom>
                <a:avLst/>
                <a:gdLst/>
                <a:ahLst/>
                <a:cxnLst>
                  <a:cxn ang="0">
                    <a:pos x="394" y="224"/>
                  </a:cxn>
                  <a:cxn ang="0">
                    <a:pos x="343" y="245"/>
                  </a:cxn>
                  <a:cxn ang="0">
                    <a:pos x="315" y="259"/>
                  </a:cxn>
                  <a:cxn ang="0">
                    <a:pos x="291" y="276"/>
                  </a:cxn>
                  <a:cxn ang="0">
                    <a:pos x="280" y="283"/>
                  </a:cxn>
                  <a:cxn ang="0">
                    <a:pos x="279" y="272"/>
                  </a:cxn>
                  <a:cxn ang="0">
                    <a:pos x="273" y="283"/>
                  </a:cxn>
                  <a:cxn ang="0">
                    <a:pos x="260" y="290"/>
                  </a:cxn>
                  <a:cxn ang="0">
                    <a:pos x="256" y="303"/>
                  </a:cxn>
                  <a:cxn ang="0">
                    <a:pos x="244" y="321"/>
                  </a:cxn>
                  <a:cxn ang="0">
                    <a:pos x="241" y="346"/>
                  </a:cxn>
                  <a:cxn ang="0">
                    <a:pos x="227" y="356"/>
                  </a:cxn>
                  <a:cxn ang="0">
                    <a:pos x="215" y="342"/>
                  </a:cxn>
                  <a:cxn ang="0">
                    <a:pos x="198" y="343"/>
                  </a:cxn>
                  <a:cxn ang="0">
                    <a:pos x="187" y="331"/>
                  </a:cxn>
                  <a:cxn ang="0">
                    <a:pos x="175" y="314"/>
                  </a:cxn>
                  <a:cxn ang="0">
                    <a:pos x="178" y="298"/>
                  </a:cxn>
                  <a:cxn ang="0">
                    <a:pos x="172" y="297"/>
                  </a:cxn>
                  <a:cxn ang="0">
                    <a:pos x="160" y="281"/>
                  </a:cxn>
                  <a:cxn ang="0">
                    <a:pos x="155" y="252"/>
                  </a:cxn>
                  <a:cxn ang="0">
                    <a:pos x="174" y="241"/>
                  </a:cxn>
                  <a:cxn ang="0">
                    <a:pos x="169" y="220"/>
                  </a:cxn>
                  <a:cxn ang="0">
                    <a:pos x="175" y="213"/>
                  </a:cxn>
                  <a:cxn ang="0">
                    <a:pos x="152" y="197"/>
                  </a:cxn>
                  <a:cxn ang="0">
                    <a:pos x="142" y="183"/>
                  </a:cxn>
                  <a:cxn ang="0">
                    <a:pos x="129" y="158"/>
                  </a:cxn>
                  <a:cxn ang="0">
                    <a:pos x="97" y="127"/>
                  </a:cxn>
                  <a:cxn ang="0">
                    <a:pos x="56" y="126"/>
                  </a:cxn>
                  <a:cxn ang="0">
                    <a:pos x="17" y="115"/>
                  </a:cxn>
                  <a:cxn ang="0">
                    <a:pos x="21" y="102"/>
                  </a:cxn>
                  <a:cxn ang="0">
                    <a:pos x="39" y="79"/>
                  </a:cxn>
                  <a:cxn ang="0">
                    <a:pos x="62" y="49"/>
                  </a:cxn>
                  <a:cxn ang="0">
                    <a:pos x="154" y="26"/>
                  </a:cxn>
                  <a:cxn ang="0">
                    <a:pos x="183" y="21"/>
                  </a:cxn>
                  <a:cxn ang="0">
                    <a:pos x="221" y="17"/>
                  </a:cxn>
                  <a:cxn ang="0">
                    <a:pos x="209" y="14"/>
                  </a:cxn>
                  <a:cxn ang="0">
                    <a:pos x="279" y="10"/>
                  </a:cxn>
                  <a:cxn ang="0">
                    <a:pos x="343" y="3"/>
                  </a:cxn>
                  <a:cxn ang="0">
                    <a:pos x="355" y="10"/>
                  </a:cxn>
                  <a:cxn ang="0">
                    <a:pos x="393" y="26"/>
                  </a:cxn>
                  <a:cxn ang="0">
                    <a:pos x="375" y="35"/>
                  </a:cxn>
                  <a:cxn ang="0">
                    <a:pos x="407" y="43"/>
                  </a:cxn>
                  <a:cxn ang="0">
                    <a:pos x="483" y="38"/>
                  </a:cxn>
                  <a:cxn ang="0">
                    <a:pos x="426" y="54"/>
                  </a:cxn>
                  <a:cxn ang="0">
                    <a:pos x="420" y="65"/>
                  </a:cxn>
                  <a:cxn ang="0">
                    <a:pos x="422" y="82"/>
                  </a:cxn>
                  <a:cxn ang="0">
                    <a:pos x="425" y="102"/>
                  </a:cxn>
                  <a:cxn ang="0">
                    <a:pos x="413" y="116"/>
                  </a:cxn>
                  <a:cxn ang="0">
                    <a:pos x="425" y="132"/>
                  </a:cxn>
                  <a:cxn ang="0">
                    <a:pos x="426" y="155"/>
                  </a:cxn>
                  <a:cxn ang="0">
                    <a:pos x="408" y="169"/>
                  </a:cxn>
                  <a:cxn ang="0">
                    <a:pos x="391" y="188"/>
                  </a:cxn>
                  <a:cxn ang="0">
                    <a:pos x="408" y="199"/>
                  </a:cxn>
                  <a:cxn ang="0">
                    <a:pos x="382" y="199"/>
                  </a:cxn>
                  <a:cxn ang="0">
                    <a:pos x="362" y="205"/>
                  </a:cxn>
                  <a:cxn ang="0">
                    <a:pos x="362" y="216"/>
                  </a:cxn>
                </a:cxnLst>
                <a:rect l="0" t="0" r="r" b="b"/>
                <a:pathLst>
                  <a:path w="489" h="359">
                    <a:moveTo>
                      <a:pt x="375" y="216"/>
                    </a:moveTo>
                    <a:cubicBezTo>
                      <a:pt x="382" y="210"/>
                      <a:pt x="387" y="219"/>
                      <a:pt x="396" y="219"/>
                    </a:cubicBezTo>
                    <a:cubicBezTo>
                      <a:pt x="405" y="217"/>
                      <a:pt x="408" y="217"/>
                      <a:pt x="402" y="220"/>
                    </a:cubicBezTo>
                    <a:cubicBezTo>
                      <a:pt x="396" y="222"/>
                      <a:pt x="401" y="224"/>
                      <a:pt x="394" y="224"/>
                    </a:cubicBezTo>
                    <a:cubicBezTo>
                      <a:pt x="390" y="224"/>
                      <a:pt x="396" y="227"/>
                      <a:pt x="390" y="228"/>
                    </a:cubicBezTo>
                    <a:cubicBezTo>
                      <a:pt x="384" y="228"/>
                      <a:pt x="381" y="231"/>
                      <a:pt x="378" y="236"/>
                    </a:cubicBezTo>
                    <a:cubicBezTo>
                      <a:pt x="375" y="239"/>
                      <a:pt x="362" y="239"/>
                      <a:pt x="353" y="242"/>
                    </a:cubicBezTo>
                    <a:cubicBezTo>
                      <a:pt x="344" y="247"/>
                      <a:pt x="344" y="241"/>
                      <a:pt x="343" y="245"/>
                    </a:cubicBezTo>
                    <a:cubicBezTo>
                      <a:pt x="341" y="248"/>
                      <a:pt x="335" y="248"/>
                      <a:pt x="332" y="247"/>
                    </a:cubicBezTo>
                    <a:cubicBezTo>
                      <a:pt x="327" y="245"/>
                      <a:pt x="318" y="238"/>
                      <a:pt x="324" y="244"/>
                    </a:cubicBezTo>
                    <a:cubicBezTo>
                      <a:pt x="329" y="248"/>
                      <a:pt x="327" y="250"/>
                      <a:pt x="324" y="250"/>
                    </a:cubicBezTo>
                    <a:cubicBezTo>
                      <a:pt x="321" y="250"/>
                      <a:pt x="317" y="253"/>
                      <a:pt x="315" y="259"/>
                    </a:cubicBezTo>
                    <a:cubicBezTo>
                      <a:pt x="315" y="264"/>
                      <a:pt x="305" y="273"/>
                      <a:pt x="300" y="273"/>
                    </a:cubicBezTo>
                    <a:cubicBezTo>
                      <a:pt x="300" y="273"/>
                      <a:pt x="300" y="272"/>
                      <a:pt x="298" y="272"/>
                    </a:cubicBezTo>
                    <a:cubicBezTo>
                      <a:pt x="297" y="272"/>
                      <a:pt x="298" y="275"/>
                      <a:pt x="297" y="275"/>
                    </a:cubicBezTo>
                    <a:cubicBezTo>
                      <a:pt x="295" y="275"/>
                      <a:pt x="292" y="278"/>
                      <a:pt x="291" y="276"/>
                    </a:cubicBezTo>
                    <a:cubicBezTo>
                      <a:pt x="288" y="278"/>
                      <a:pt x="288" y="278"/>
                      <a:pt x="288" y="278"/>
                    </a:cubicBezTo>
                    <a:cubicBezTo>
                      <a:pt x="289" y="280"/>
                      <a:pt x="289" y="281"/>
                      <a:pt x="288" y="280"/>
                    </a:cubicBezTo>
                    <a:cubicBezTo>
                      <a:pt x="286" y="278"/>
                      <a:pt x="286" y="280"/>
                      <a:pt x="285" y="281"/>
                    </a:cubicBezTo>
                    <a:cubicBezTo>
                      <a:pt x="283" y="283"/>
                      <a:pt x="282" y="283"/>
                      <a:pt x="280" y="283"/>
                    </a:cubicBezTo>
                    <a:cubicBezTo>
                      <a:pt x="279" y="281"/>
                      <a:pt x="280" y="278"/>
                      <a:pt x="280" y="276"/>
                    </a:cubicBezTo>
                    <a:cubicBezTo>
                      <a:pt x="280" y="275"/>
                      <a:pt x="283" y="275"/>
                      <a:pt x="283" y="273"/>
                    </a:cubicBezTo>
                    <a:cubicBezTo>
                      <a:pt x="283" y="272"/>
                      <a:pt x="286" y="272"/>
                      <a:pt x="283" y="272"/>
                    </a:cubicBezTo>
                    <a:cubicBezTo>
                      <a:pt x="280" y="272"/>
                      <a:pt x="280" y="270"/>
                      <a:pt x="279" y="272"/>
                    </a:cubicBezTo>
                    <a:cubicBezTo>
                      <a:pt x="279" y="272"/>
                      <a:pt x="283" y="273"/>
                      <a:pt x="280" y="275"/>
                    </a:cubicBezTo>
                    <a:cubicBezTo>
                      <a:pt x="277" y="276"/>
                      <a:pt x="280" y="276"/>
                      <a:pt x="279" y="278"/>
                    </a:cubicBezTo>
                    <a:cubicBezTo>
                      <a:pt x="276" y="280"/>
                      <a:pt x="279" y="280"/>
                      <a:pt x="277" y="281"/>
                    </a:cubicBezTo>
                    <a:cubicBezTo>
                      <a:pt x="277" y="283"/>
                      <a:pt x="276" y="281"/>
                      <a:pt x="273" y="283"/>
                    </a:cubicBezTo>
                    <a:cubicBezTo>
                      <a:pt x="270" y="283"/>
                      <a:pt x="268" y="281"/>
                      <a:pt x="266" y="283"/>
                    </a:cubicBezTo>
                    <a:cubicBezTo>
                      <a:pt x="263" y="284"/>
                      <a:pt x="262" y="283"/>
                      <a:pt x="265" y="284"/>
                    </a:cubicBezTo>
                    <a:cubicBezTo>
                      <a:pt x="268" y="286"/>
                      <a:pt x="268" y="287"/>
                      <a:pt x="266" y="286"/>
                    </a:cubicBezTo>
                    <a:cubicBezTo>
                      <a:pt x="263" y="286"/>
                      <a:pt x="263" y="292"/>
                      <a:pt x="260" y="290"/>
                    </a:cubicBezTo>
                    <a:cubicBezTo>
                      <a:pt x="257" y="289"/>
                      <a:pt x="251" y="289"/>
                      <a:pt x="256" y="293"/>
                    </a:cubicBezTo>
                    <a:cubicBezTo>
                      <a:pt x="260" y="298"/>
                      <a:pt x="260" y="300"/>
                      <a:pt x="259" y="300"/>
                    </a:cubicBezTo>
                    <a:cubicBezTo>
                      <a:pt x="256" y="298"/>
                      <a:pt x="256" y="301"/>
                      <a:pt x="253" y="300"/>
                    </a:cubicBezTo>
                    <a:cubicBezTo>
                      <a:pt x="250" y="298"/>
                      <a:pt x="251" y="303"/>
                      <a:pt x="256" y="303"/>
                    </a:cubicBezTo>
                    <a:cubicBezTo>
                      <a:pt x="260" y="303"/>
                      <a:pt x="257" y="303"/>
                      <a:pt x="259" y="306"/>
                    </a:cubicBezTo>
                    <a:cubicBezTo>
                      <a:pt x="259" y="311"/>
                      <a:pt x="254" y="311"/>
                      <a:pt x="254" y="314"/>
                    </a:cubicBezTo>
                    <a:cubicBezTo>
                      <a:pt x="254" y="318"/>
                      <a:pt x="251" y="311"/>
                      <a:pt x="251" y="315"/>
                    </a:cubicBezTo>
                    <a:cubicBezTo>
                      <a:pt x="250" y="321"/>
                      <a:pt x="244" y="318"/>
                      <a:pt x="244" y="321"/>
                    </a:cubicBezTo>
                    <a:cubicBezTo>
                      <a:pt x="242" y="323"/>
                      <a:pt x="245" y="321"/>
                      <a:pt x="245" y="325"/>
                    </a:cubicBezTo>
                    <a:cubicBezTo>
                      <a:pt x="247" y="328"/>
                      <a:pt x="239" y="321"/>
                      <a:pt x="242" y="326"/>
                    </a:cubicBezTo>
                    <a:cubicBezTo>
                      <a:pt x="244" y="329"/>
                      <a:pt x="245" y="325"/>
                      <a:pt x="245" y="329"/>
                    </a:cubicBezTo>
                    <a:cubicBezTo>
                      <a:pt x="247" y="334"/>
                      <a:pt x="239" y="343"/>
                      <a:pt x="241" y="346"/>
                    </a:cubicBezTo>
                    <a:cubicBezTo>
                      <a:pt x="242" y="350"/>
                      <a:pt x="237" y="350"/>
                      <a:pt x="236" y="351"/>
                    </a:cubicBezTo>
                    <a:cubicBezTo>
                      <a:pt x="234" y="354"/>
                      <a:pt x="239" y="350"/>
                      <a:pt x="239" y="354"/>
                    </a:cubicBezTo>
                    <a:cubicBezTo>
                      <a:pt x="239" y="359"/>
                      <a:pt x="236" y="359"/>
                      <a:pt x="233" y="357"/>
                    </a:cubicBezTo>
                    <a:cubicBezTo>
                      <a:pt x="230" y="354"/>
                      <a:pt x="230" y="353"/>
                      <a:pt x="227" y="356"/>
                    </a:cubicBezTo>
                    <a:cubicBezTo>
                      <a:pt x="225" y="357"/>
                      <a:pt x="221" y="357"/>
                      <a:pt x="222" y="353"/>
                    </a:cubicBezTo>
                    <a:cubicBezTo>
                      <a:pt x="227" y="348"/>
                      <a:pt x="221" y="353"/>
                      <a:pt x="218" y="351"/>
                    </a:cubicBezTo>
                    <a:cubicBezTo>
                      <a:pt x="213" y="348"/>
                      <a:pt x="213" y="348"/>
                      <a:pt x="216" y="345"/>
                    </a:cubicBezTo>
                    <a:cubicBezTo>
                      <a:pt x="219" y="342"/>
                      <a:pt x="215" y="339"/>
                      <a:pt x="215" y="342"/>
                    </a:cubicBezTo>
                    <a:cubicBezTo>
                      <a:pt x="216" y="343"/>
                      <a:pt x="212" y="343"/>
                      <a:pt x="210" y="346"/>
                    </a:cubicBezTo>
                    <a:cubicBezTo>
                      <a:pt x="207" y="348"/>
                      <a:pt x="209" y="343"/>
                      <a:pt x="204" y="346"/>
                    </a:cubicBezTo>
                    <a:cubicBezTo>
                      <a:pt x="199" y="350"/>
                      <a:pt x="198" y="348"/>
                      <a:pt x="198" y="345"/>
                    </a:cubicBezTo>
                    <a:cubicBezTo>
                      <a:pt x="196" y="343"/>
                      <a:pt x="199" y="345"/>
                      <a:pt x="198" y="343"/>
                    </a:cubicBezTo>
                    <a:cubicBezTo>
                      <a:pt x="198" y="340"/>
                      <a:pt x="193" y="343"/>
                      <a:pt x="195" y="340"/>
                    </a:cubicBezTo>
                    <a:cubicBezTo>
                      <a:pt x="196" y="337"/>
                      <a:pt x="189" y="340"/>
                      <a:pt x="190" y="337"/>
                    </a:cubicBezTo>
                    <a:cubicBezTo>
                      <a:pt x="192" y="334"/>
                      <a:pt x="192" y="334"/>
                      <a:pt x="189" y="334"/>
                    </a:cubicBezTo>
                    <a:cubicBezTo>
                      <a:pt x="187" y="336"/>
                      <a:pt x="190" y="329"/>
                      <a:pt x="187" y="331"/>
                    </a:cubicBezTo>
                    <a:cubicBezTo>
                      <a:pt x="184" y="332"/>
                      <a:pt x="189" y="328"/>
                      <a:pt x="184" y="326"/>
                    </a:cubicBezTo>
                    <a:cubicBezTo>
                      <a:pt x="181" y="325"/>
                      <a:pt x="181" y="325"/>
                      <a:pt x="181" y="323"/>
                    </a:cubicBezTo>
                    <a:cubicBezTo>
                      <a:pt x="181" y="320"/>
                      <a:pt x="178" y="318"/>
                      <a:pt x="180" y="317"/>
                    </a:cubicBezTo>
                    <a:cubicBezTo>
                      <a:pt x="180" y="314"/>
                      <a:pt x="177" y="317"/>
                      <a:pt x="175" y="314"/>
                    </a:cubicBezTo>
                    <a:cubicBezTo>
                      <a:pt x="174" y="311"/>
                      <a:pt x="170" y="307"/>
                      <a:pt x="172" y="306"/>
                    </a:cubicBezTo>
                    <a:cubicBezTo>
                      <a:pt x="174" y="304"/>
                      <a:pt x="169" y="304"/>
                      <a:pt x="172" y="303"/>
                    </a:cubicBezTo>
                    <a:cubicBezTo>
                      <a:pt x="174" y="303"/>
                      <a:pt x="167" y="301"/>
                      <a:pt x="174" y="301"/>
                    </a:cubicBezTo>
                    <a:cubicBezTo>
                      <a:pt x="178" y="301"/>
                      <a:pt x="172" y="298"/>
                      <a:pt x="178" y="298"/>
                    </a:cubicBezTo>
                    <a:cubicBezTo>
                      <a:pt x="183" y="298"/>
                      <a:pt x="175" y="297"/>
                      <a:pt x="178" y="295"/>
                    </a:cubicBezTo>
                    <a:cubicBezTo>
                      <a:pt x="181" y="293"/>
                      <a:pt x="184" y="300"/>
                      <a:pt x="184" y="297"/>
                    </a:cubicBezTo>
                    <a:cubicBezTo>
                      <a:pt x="183" y="293"/>
                      <a:pt x="180" y="292"/>
                      <a:pt x="177" y="295"/>
                    </a:cubicBezTo>
                    <a:cubicBezTo>
                      <a:pt x="174" y="297"/>
                      <a:pt x="177" y="289"/>
                      <a:pt x="172" y="297"/>
                    </a:cubicBezTo>
                    <a:cubicBezTo>
                      <a:pt x="167" y="304"/>
                      <a:pt x="166" y="298"/>
                      <a:pt x="167" y="295"/>
                    </a:cubicBezTo>
                    <a:cubicBezTo>
                      <a:pt x="167" y="292"/>
                      <a:pt x="166" y="295"/>
                      <a:pt x="166" y="290"/>
                    </a:cubicBezTo>
                    <a:cubicBezTo>
                      <a:pt x="166" y="287"/>
                      <a:pt x="163" y="289"/>
                      <a:pt x="163" y="286"/>
                    </a:cubicBezTo>
                    <a:cubicBezTo>
                      <a:pt x="164" y="283"/>
                      <a:pt x="161" y="281"/>
                      <a:pt x="160" y="281"/>
                    </a:cubicBezTo>
                    <a:cubicBezTo>
                      <a:pt x="157" y="281"/>
                      <a:pt x="160" y="280"/>
                      <a:pt x="155" y="276"/>
                    </a:cubicBezTo>
                    <a:cubicBezTo>
                      <a:pt x="152" y="273"/>
                      <a:pt x="155" y="267"/>
                      <a:pt x="161" y="264"/>
                    </a:cubicBezTo>
                    <a:cubicBezTo>
                      <a:pt x="155" y="264"/>
                      <a:pt x="151" y="264"/>
                      <a:pt x="152" y="259"/>
                    </a:cubicBezTo>
                    <a:cubicBezTo>
                      <a:pt x="154" y="255"/>
                      <a:pt x="155" y="253"/>
                      <a:pt x="155" y="252"/>
                    </a:cubicBezTo>
                    <a:cubicBezTo>
                      <a:pt x="154" y="250"/>
                      <a:pt x="161" y="248"/>
                      <a:pt x="158" y="247"/>
                    </a:cubicBezTo>
                    <a:cubicBezTo>
                      <a:pt x="155" y="244"/>
                      <a:pt x="158" y="245"/>
                      <a:pt x="157" y="244"/>
                    </a:cubicBezTo>
                    <a:cubicBezTo>
                      <a:pt x="157" y="242"/>
                      <a:pt x="161" y="244"/>
                      <a:pt x="163" y="241"/>
                    </a:cubicBezTo>
                    <a:cubicBezTo>
                      <a:pt x="166" y="239"/>
                      <a:pt x="169" y="242"/>
                      <a:pt x="174" y="241"/>
                    </a:cubicBezTo>
                    <a:cubicBezTo>
                      <a:pt x="178" y="239"/>
                      <a:pt x="174" y="239"/>
                      <a:pt x="174" y="234"/>
                    </a:cubicBezTo>
                    <a:cubicBezTo>
                      <a:pt x="175" y="231"/>
                      <a:pt x="178" y="227"/>
                      <a:pt x="178" y="224"/>
                    </a:cubicBezTo>
                    <a:cubicBezTo>
                      <a:pt x="177" y="220"/>
                      <a:pt x="175" y="228"/>
                      <a:pt x="174" y="225"/>
                    </a:cubicBezTo>
                    <a:cubicBezTo>
                      <a:pt x="172" y="224"/>
                      <a:pt x="178" y="220"/>
                      <a:pt x="169" y="220"/>
                    </a:cubicBezTo>
                    <a:cubicBezTo>
                      <a:pt x="161" y="219"/>
                      <a:pt x="164" y="214"/>
                      <a:pt x="157" y="214"/>
                    </a:cubicBezTo>
                    <a:cubicBezTo>
                      <a:pt x="152" y="214"/>
                      <a:pt x="146" y="211"/>
                      <a:pt x="148" y="210"/>
                    </a:cubicBezTo>
                    <a:cubicBezTo>
                      <a:pt x="151" y="206"/>
                      <a:pt x="163" y="208"/>
                      <a:pt x="166" y="210"/>
                    </a:cubicBezTo>
                    <a:cubicBezTo>
                      <a:pt x="170" y="213"/>
                      <a:pt x="177" y="214"/>
                      <a:pt x="175" y="213"/>
                    </a:cubicBezTo>
                    <a:cubicBezTo>
                      <a:pt x="174" y="211"/>
                      <a:pt x="172" y="210"/>
                      <a:pt x="175" y="206"/>
                    </a:cubicBezTo>
                    <a:cubicBezTo>
                      <a:pt x="175" y="206"/>
                      <a:pt x="163" y="205"/>
                      <a:pt x="164" y="202"/>
                    </a:cubicBezTo>
                    <a:cubicBezTo>
                      <a:pt x="167" y="197"/>
                      <a:pt x="158" y="200"/>
                      <a:pt x="163" y="197"/>
                    </a:cubicBezTo>
                    <a:cubicBezTo>
                      <a:pt x="166" y="196"/>
                      <a:pt x="155" y="191"/>
                      <a:pt x="152" y="197"/>
                    </a:cubicBezTo>
                    <a:cubicBezTo>
                      <a:pt x="151" y="203"/>
                      <a:pt x="145" y="197"/>
                      <a:pt x="142" y="199"/>
                    </a:cubicBezTo>
                    <a:cubicBezTo>
                      <a:pt x="140" y="200"/>
                      <a:pt x="138" y="197"/>
                      <a:pt x="137" y="196"/>
                    </a:cubicBezTo>
                    <a:cubicBezTo>
                      <a:pt x="135" y="192"/>
                      <a:pt x="145" y="194"/>
                      <a:pt x="142" y="191"/>
                    </a:cubicBezTo>
                    <a:cubicBezTo>
                      <a:pt x="137" y="186"/>
                      <a:pt x="137" y="183"/>
                      <a:pt x="142" y="183"/>
                    </a:cubicBezTo>
                    <a:cubicBezTo>
                      <a:pt x="146" y="182"/>
                      <a:pt x="149" y="175"/>
                      <a:pt x="142" y="174"/>
                    </a:cubicBezTo>
                    <a:cubicBezTo>
                      <a:pt x="135" y="172"/>
                      <a:pt x="146" y="169"/>
                      <a:pt x="140" y="166"/>
                    </a:cubicBezTo>
                    <a:cubicBezTo>
                      <a:pt x="131" y="163"/>
                      <a:pt x="142" y="163"/>
                      <a:pt x="135" y="160"/>
                    </a:cubicBezTo>
                    <a:cubicBezTo>
                      <a:pt x="132" y="158"/>
                      <a:pt x="135" y="155"/>
                      <a:pt x="129" y="158"/>
                    </a:cubicBezTo>
                    <a:cubicBezTo>
                      <a:pt x="122" y="160"/>
                      <a:pt x="129" y="155"/>
                      <a:pt x="131" y="152"/>
                    </a:cubicBezTo>
                    <a:cubicBezTo>
                      <a:pt x="132" y="149"/>
                      <a:pt x="113" y="141"/>
                      <a:pt x="116" y="138"/>
                    </a:cubicBezTo>
                    <a:cubicBezTo>
                      <a:pt x="120" y="135"/>
                      <a:pt x="116" y="135"/>
                      <a:pt x="108" y="130"/>
                    </a:cubicBezTo>
                    <a:cubicBezTo>
                      <a:pt x="100" y="127"/>
                      <a:pt x="100" y="130"/>
                      <a:pt x="97" y="127"/>
                    </a:cubicBezTo>
                    <a:cubicBezTo>
                      <a:pt x="94" y="124"/>
                      <a:pt x="87" y="127"/>
                      <a:pt x="81" y="124"/>
                    </a:cubicBezTo>
                    <a:cubicBezTo>
                      <a:pt x="75" y="122"/>
                      <a:pt x="76" y="130"/>
                      <a:pt x="71" y="126"/>
                    </a:cubicBezTo>
                    <a:cubicBezTo>
                      <a:pt x="67" y="122"/>
                      <a:pt x="68" y="129"/>
                      <a:pt x="61" y="129"/>
                    </a:cubicBezTo>
                    <a:cubicBezTo>
                      <a:pt x="55" y="127"/>
                      <a:pt x="62" y="122"/>
                      <a:pt x="56" y="126"/>
                    </a:cubicBezTo>
                    <a:cubicBezTo>
                      <a:pt x="49" y="129"/>
                      <a:pt x="52" y="122"/>
                      <a:pt x="49" y="124"/>
                    </a:cubicBezTo>
                    <a:cubicBezTo>
                      <a:pt x="44" y="126"/>
                      <a:pt x="58" y="133"/>
                      <a:pt x="47" y="129"/>
                    </a:cubicBezTo>
                    <a:cubicBezTo>
                      <a:pt x="35" y="126"/>
                      <a:pt x="23" y="124"/>
                      <a:pt x="32" y="121"/>
                    </a:cubicBezTo>
                    <a:cubicBezTo>
                      <a:pt x="41" y="118"/>
                      <a:pt x="23" y="118"/>
                      <a:pt x="17" y="115"/>
                    </a:cubicBezTo>
                    <a:cubicBezTo>
                      <a:pt x="9" y="112"/>
                      <a:pt x="24" y="108"/>
                      <a:pt x="36" y="107"/>
                    </a:cubicBezTo>
                    <a:cubicBezTo>
                      <a:pt x="49" y="107"/>
                      <a:pt x="58" y="107"/>
                      <a:pt x="56" y="104"/>
                    </a:cubicBezTo>
                    <a:cubicBezTo>
                      <a:pt x="55" y="101"/>
                      <a:pt x="46" y="105"/>
                      <a:pt x="36" y="105"/>
                    </a:cubicBezTo>
                    <a:cubicBezTo>
                      <a:pt x="27" y="105"/>
                      <a:pt x="24" y="105"/>
                      <a:pt x="21" y="102"/>
                    </a:cubicBezTo>
                    <a:cubicBezTo>
                      <a:pt x="18" y="99"/>
                      <a:pt x="17" y="102"/>
                      <a:pt x="14" y="99"/>
                    </a:cubicBezTo>
                    <a:cubicBezTo>
                      <a:pt x="10" y="98"/>
                      <a:pt x="9" y="101"/>
                      <a:pt x="4" y="96"/>
                    </a:cubicBezTo>
                    <a:cubicBezTo>
                      <a:pt x="0" y="91"/>
                      <a:pt x="1" y="88"/>
                      <a:pt x="20" y="85"/>
                    </a:cubicBezTo>
                    <a:cubicBezTo>
                      <a:pt x="36" y="82"/>
                      <a:pt x="29" y="80"/>
                      <a:pt x="39" y="79"/>
                    </a:cubicBezTo>
                    <a:cubicBezTo>
                      <a:pt x="50" y="77"/>
                      <a:pt x="56" y="82"/>
                      <a:pt x="61" y="76"/>
                    </a:cubicBezTo>
                    <a:cubicBezTo>
                      <a:pt x="67" y="70"/>
                      <a:pt x="67" y="62"/>
                      <a:pt x="62" y="63"/>
                    </a:cubicBezTo>
                    <a:cubicBezTo>
                      <a:pt x="58" y="63"/>
                      <a:pt x="49" y="63"/>
                      <a:pt x="46" y="60"/>
                    </a:cubicBezTo>
                    <a:cubicBezTo>
                      <a:pt x="44" y="57"/>
                      <a:pt x="55" y="54"/>
                      <a:pt x="62" y="49"/>
                    </a:cubicBezTo>
                    <a:cubicBezTo>
                      <a:pt x="70" y="45"/>
                      <a:pt x="79" y="42"/>
                      <a:pt x="90" y="45"/>
                    </a:cubicBezTo>
                    <a:cubicBezTo>
                      <a:pt x="97" y="46"/>
                      <a:pt x="99" y="42"/>
                      <a:pt x="94" y="37"/>
                    </a:cubicBezTo>
                    <a:cubicBezTo>
                      <a:pt x="91" y="32"/>
                      <a:pt x="97" y="29"/>
                      <a:pt x="120" y="28"/>
                    </a:cubicBezTo>
                    <a:cubicBezTo>
                      <a:pt x="145" y="24"/>
                      <a:pt x="148" y="20"/>
                      <a:pt x="154" y="26"/>
                    </a:cubicBezTo>
                    <a:cubicBezTo>
                      <a:pt x="160" y="34"/>
                      <a:pt x="149" y="46"/>
                      <a:pt x="157" y="35"/>
                    </a:cubicBezTo>
                    <a:cubicBezTo>
                      <a:pt x="163" y="24"/>
                      <a:pt x="178" y="37"/>
                      <a:pt x="177" y="34"/>
                    </a:cubicBezTo>
                    <a:cubicBezTo>
                      <a:pt x="174" y="28"/>
                      <a:pt x="192" y="35"/>
                      <a:pt x="183" y="29"/>
                    </a:cubicBezTo>
                    <a:cubicBezTo>
                      <a:pt x="172" y="23"/>
                      <a:pt x="170" y="20"/>
                      <a:pt x="183" y="21"/>
                    </a:cubicBezTo>
                    <a:cubicBezTo>
                      <a:pt x="195" y="21"/>
                      <a:pt x="199" y="26"/>
                      <a:pt x="210" y="28"/>
                    </a:cubicBezTo>
                    <a:cubicBezTo>
                      <a:pt x="221" y="29"/>
                      <a:pt x="219" y="35"/>
                      <a:pt x="225" y="34"/>
                    </a:cubicBezTo>
                    <a:cubicBezTo>
                      <a:pt x="231" y="34"/>
                      <a:pt x="221" y="26"/>
                      <a:pt x="230" y="24"/>
                    </a:cubicBezTo>
                    <a:cubicBezTo>
                      <a:pt x="244" y="23"/>
                      <a:pt x="206" y="15"/>
                      <a:pt x="221" y="17"/>
                    </a:cubicBezTo>
                    <a:cubicBezTo>
                      <a:pt x="237" y="17"/>
                      <a:pt x="248" y="17"/>
                      <a:pt x="254" y="18"/>
                    </a:cubicBezTo>
                    <a:cubicBezTo>
                      <a:pt x="262" y="21"/>
                      <a:pt x="270" y="20"/>
                      <a:pt x="260" y="18"/>
                    </a:cubicBezTo>
                    <a:cubicBezTo>
                      <a:pt x="253" y="17"/>
                      <a:pt x="244" y="15"/>
                      <a:pt x="233" y="15"/>
                    </a:cubicBezTo>
                    <a:cubicBezTo>
                      <a:pt x="222" y="14"/>
                      <a:pt x="210" y="15"/>
                      <a:pt x="209" y="14"/>
                    </a:cubicBezTo>
                    <a:cubicBezTo>
                      <a:pt x="207" y="10"/>
                      <a:pt x="219" y="10"/>
                      <a:pt x="230" y="9"/>
                    </a:cubicBezTo>
                    <a:cubicBezTo>
                      <a:pt x="241" y="7"/>
                      <a:pt x="248" y="9"/>
                      <a:pt x="254" y="12"/>
                    </a:cubicBezTo>
                    <a:cubicBezTo>
                      <a:pt x="260" y="15"/>
                      <a:pt x="271" y="14"/>
                      <a:pt x="273" y="12"/>
                    </a:cubicBezTo>
                    <a:cubicBezTo>
                      <a:pt x="274" y="12"/>
                      <a:pt x="286" y="10"/>
                      <a:pt x="279" y="10"/>
                    </a:cubicBezTo>
                    <a:cubicBezTo>
                      <a:pt x="271" y="9"/>
                      <a:pt x="270" y="4"/>
                      <a:pt x="274" y="4"/>
                    </a:cubicBezTo>
                    <a:cubicBezTo>
                      <a:pt x="280" y="4"/>
                      <a:pt x="279" y="3"/>
                      <a:pt x="286" y="4"/>
                    </a:cubicBezTo>
                    <a:cubicBezTo>
                      <a:pt x="294" y="6"/>
                      <a:pt x="283" y="1"/>
                      <a:pt x="298" y="3"/>
                    </a:cubicBezTo>
                    <a:cubicBezTo>
                      <a:pt x="314" y="3"/>
                      <a:pt x="317" y="0"/>
                      <a:pt x="343" y="3"/>
                    </a:cubicBezTo>
                    <a:cubicBezTo>
                      <a:pt x="359" y="4"/>
                      <a:pt x="384" y="7"/>
                      <a:pt x="376" y="7"/>
                    </a:cubicBezTo>
                    <a:cubicBezTo>
                      <a:pt x="369" y="9"/>
                      <a:pt x="343" y="9"/>
                      <a:pt x="335" y="10"/>
                    </a:cubicBezTo>
                    <a:cubicBezTo>
                      <a:pt x="327" y="12"/>
                      <a:pt x="314" y="12"/>
                      <a:pt x="324" y="14"/>
                    </a:cubicBezTo>
                    <a:cubicBezTo>
                      <a:pt x="337" y="15"/>
                      <a:pt x="340" y="9"/>
                      <a:pt x="355" y="10"/>
                    </a:cubicBezTo>
                    <a:cubicBezTo>
                      <a:pt x="372" y="14"/>
                      <a:pt x="378" y="7"/>
                      <a:pt x="382" y="10"/>
                    </a:cubicBezTo>
                    <a:cubicBezTo>
                      <a:pt x="388" y="14"/>
                      <a:pt x="372" y="18"/>
                      <a:pt x="382" y="15"/>
                    </a:cubicBezTo>
                    <a:cubicBezTo>
                      <a:pt x="393" y="14"/>
                      <a:pt x="401" y="17"/>
                      <a:pt x="408" y="18"/>
                    </a:cubicBezTo>
                    <a:cubicBezTo>
                      <a:pt x="416" y="20"/>
                      <a:pt x="402" y="24"/>
                      <a:pt x="393" y="26"/>
                    </a:cubicBezTo>
                    <a:cubicBezTo>
                      <a:pt x="379" y="29"/>
                      <a:pt x="361" y="26"/>
                      <a:pt x="346" y="28"/>
                    </a:cubicBezTo>
                    <a:cubicBezTo>
                      <a:pt x="330" y="31"/>
                      <a:pt x="314" y="32"/>
                      <a:pt x="318" y="37"/>
                    </a:cubicBezTo>
                    <a:cubicBezTo>
                      <a:pt x="321" y="38"/>
                      <a:pt x="346" y="29"/>
                      <a:pt x="367" y="29"/>
                    </a:cubicBezTo>
                    <a:cubicBezTo>
                      <a:pt x="387" y="31"/>
                      <a:pt x="382" y="32"/>
                      <a:pt x="375" y="35"/>
                    </a:cubicBezTo>
                    <a:cubicBezTo>
                      <a:pt x="367" y="38"/>
                      <a:pt x="376" y="38"/>
                      <a:pt x="384" y="35"/>
                    </a:cubicBezTo>
                    <a:cubicBezTo>
                      <a:pt x="393" y="34"/>
                      <a:pt x="384" y="29"/>
                      <a:pt x="397" y="29"/>
                    </a:cubicBezTo>
                    <a:cubicBezTo>
                      <a:pt x="411" y="29"/>
                      <a:pt x="408" y="37"/>
                      <a:pt x="397" y="45"/>
                    </a:cubicBezTo>
                    <a:cubicBezTo>
                      <a:pt x="387" y="52"/>
                      <a:pt x="394" y="52"/>
                      <a:pt x="407" y="43"/>
                    </a:cubicBezTo>
                    <a:cubicBezTo>
                      <a:pt x="419" y="35"/>
                      <a:pt x="425" y="34"/>
                      <a:pt x="422" y="37"/>
                    </a:cubicBezTo>
                    <a:cubicBezTo>
                      <a:pt x="419" y="40"/>
                      <a:pt x="426" y="37"/>
                      <a:pt x="432" y="38"/>
                    </a:cubicBezTo>
                    <a:cubicBezTo>
                      <a:pt x="439" y="40"/>
                      <a:pt x="436" y="32"/>
                      <a:pt x="448" y="31"/>
                    </a:cubicBezTo>
                    <a:cubicBezTo>
                      <a:pt x="460" y="31"/>
                      <a:pt x="489" y="35"/>
                      <a:pt x="483" y="38"/>
                    </a:cubicBezTo>
                    <a:cubicBezTo>
                      <a:pt x="475" y="42"/>
                      <a:pt x="472" y="45"/>
                      <a:pt x="464" y="45"/>
                    </a:cubicBezTo>
                    <a:cubicBezTo>
                      <a:pt x="454" y="45"/>
                      <a:pt x="471" y="49"/>
                      <a:pt x="461" y="49"/>
                    </a:cubicBezTo>
                    <a:cubicBezTo>
                      <a:pt x="452" y="51"/>
                      <a:pt x="448" y="52"/>
                      <a:pt x="442" y="51"/>
                    </a:cubicBezTo>
                    <a:cubicBezTo>
                      <a:pt x="436" y="49"/>
                      <a:pt x="437" y="54"/>
                      <a:pt x="426" y="54"/>
                    </a:cubicBezTo>
                    <a:cubicBezTo>
                      <a:pt x="416" y="52"/>
                      <a:pt x="434" y="56"/>
                      <a:pt x="440" y="54"/>
                    </a:cubicBezTo>
                    <a:cubicBezTo>
                      <a:pt x="445" y="52"/>
                      <a:pt x="457" y="54"/>
                      <a:pt x="451" y="57"/>
                    </a:cubicBezTo>
                    <a:cubicBezTo>
                      <a:pt x="446" y="59"/>
                      <a:pt x="437" y="62"/>
                      <a:pt x="429" y="59"/>
                    </a:cubicBezTo>
                    <a:cubicBezTo>
                      <a:pt x="422" y="57"/>
                      <a:pt x="411" y="68"/>
                      <a:pt x="420" y="65"/>
                    </a:cubicBezTo>
                    <a:cubicBezTo>
                      <a:pt x="429" y="62"/>
                      <a:pt x="445" y="60"/>
                      <a:pt x="442" y="63"/>
                    </a:cubicBezTo>
                    <a:cubicBezTo>
                      <a:pt x="437" y="68"/>
                      <a:pt x="436" y="68"/>
                      <a:pt x="429" y="68"/>
                    </a:cubicBezTo>
                    <a:cubicBezTo>
                      <a:pt x="423" y="68"/>
                      <a:pt x="423" y="74"/>
                      <a:pt x="428" y="74"/>
                    </a:cubicBezTo>
                    <a:cubicBezTo>
                      <a:pt x="432" y="76"/>
                      <a:pt x="425" y="80"/>
                      <a:pt x="422" y="82"/>
                    </a:cubicBezTo>
                    <a:cubicBezTo>
                      <a:pt x="420" y="84"/>
                      <a:pt x="416" y="79"/>
                      <a:pt x="413" y="87"/>
                    </a:cubicBezTo>
                    <a:cubicBezTo>
                      <a:pt x="411" y="94"/>
                      <a:pt x="404" y="102"/>
                      <a:pt x="408" y="102"/>
                    </a:cubicBezTo>
                    <a:cubicBezTo>
                      <a:pt x="413" y="102"/>
                      <a:pt x="407" y="93"/>
                      <a:pt x="420" y="98"/>
                    </a:cubicBezTo>
                    <a:cubicBezTo>
                      <a:pt x="432" y="102"/>
                      <a:pt x="434" y="105"/>
                      <a:pt x="425" y="102"/>
                    </a:cubicBezTo>
                    <a:cubicBezTo>
                      <a:pt x="416" y="101"/>
                      <a:pt x="413" y="101"/>
                      <a:pt x="422" y="107"/>
                    </a:cubicBezTo>
                    <a:cubicBezTo>
                      <a:pt x="431" y="112"/>
                      <a:pt x="429" y="104"/>
                      <a:pt x="434" y="107"/>
                    </a:cubicBezTo>
                    <a:cubicBezTo>
                      <a:pt x="440" y="112"/>
                      <a:pt x="437" y="119"/>
                      <a:pt x="431" y="116"/>
                    </a:cubicBezTo>
                    <a:cubicBezTo>
                      <a:pt x="426" y="115"/>
                      <a:pt x="419" y="112"/>
                      <a:pt x="413" y="116"/>
                    </a:cubicBezTo>
                    <a:cubicBezTo>
                      <a:pt x="405" y="121"/>
                      <a:pt x="407" y="112"/>
                      <a:pt x="402" y="116"/>
                    </a:cubicBezTo>
                    <a:cubicBezTo>
                      <a:pt x="397" y="119"/>
                      <a:pt x="408" y="118"/>
                      <a:pt x="408" y="122"/>
                    </a:cubicBezTo>
                    <a:cubicBezTo>
                      <a:pt x="408" y="127"/>
                      <a:pt x="422" y="122"/>
                      <a:pt x="423" y="126"/>
                    </a:cubicBezTo>
                    <a:cubicBezTo>
                      <a:pt x="426" y="129"/>
                      <a:pt x="416" y="127"/>
                      <a:pt x="425" y="132"/>
                    </a:cubicBezTo>
                    <a:cubicBezTo>
                      <a:pt x="432" y="135"/>
                      <a:pt x="423" y="130"/>
                      <a:pt x="426" y="136"/>
                    </a:cubicBezTo>
                    <a:cubicBezTo>
                      <a:pt x="431" y="141"/>
                      <a:pt x="423" y="144"/>
                      <a:pt x="422" y="141"/>
                    </a:cubicBezTo>
                    <a:cubicBezTo>
                      <a:pt x="419" y="136"/>
                      <a:pt x="411" y="149"/>
                      <a:pt x="420" y="149"/>
                    </a:cubicBezTo>
                    <a:cubicBezTo>
                      <a:pt x="428" y="150"/>
                      <a:pt x="431" y="154"/>
                      <a:pt x="426" y="155"/>
                    </a:cubicBezTo>
                    <a:cubicBezTo>
                      <a:pt x="419" y="158"/>
                      <a:pt x="422" y="154"/>
                      <a:pt x="414" y="152"/>
                    </a:cubicBezTo>
                    <a:cubicBezTo>
                      <a:pt x="407" y="152"/>
                      <a:pt x="399" y="160"/>
                      <a:pt x="407" y="160"/>
                    </a:cubicBezTo>
                    <a:cubicBezTo>
                      <a:pt x="414" y="160"/>
                      <a:pt x="422" y="160"/>
                      <a:pt x="419" y="166"/>
                    </a:cubicBezTo>
                    <a:cubicBezTo>
                      <a:pt x="414" y="171"/>
                      <a:pt x="414" y="164"/>
                      <a:pt x="408" y="169"/>
                    </a:cubicBezTo>
                    <a:cubicBezTo>
                      <a:pt x="401" y="175"/>
                      <a:pt x="393" y="163"/>
                      <a:pt x="385" y="166"/>
                    </a:cubicBezTo>
                    <a:cubicBezTo>
                      <a:pt x="379" y="168"/>
                      <a:pt x="378" y="172"/>
                      <a:pt x="372" y="171"/>
                    </a:cubicBezTo>
                    <a:cubicBezTo>
                      <a:pt x="388" y="175"/>
                      <a:pt x="376" y="175"/>
                      <a:pt x="382" y="178"/>
                    </a:cubicBezTo>
                    <a:cubicBezTo>
                      <a:pt x="390" y="183"/>
                      <a:pt x="379" y="183"/>
                      <a:pt x="391" y="188"/>
                    </a:cubicBezTo>
                    <a:cubicBezTo>
                      <a:pt x="399" y="189"/>
                      <a:pt x="404" y="189"/>
                      <a:pt x="402" y="194"/>
                    </a:cubicBezTo>
                    <a:cubicBezTo>
                      <a:pt x="401" y="197"/>
                      <a:pt x="410" y="191"/>
                      <a:pt x="407" y="194"/>
                    </a:cubicBezTo>
                    <a:cubicBezTo>
                      <a:pt x="402" y="199"/>
                      <a:pt x="401" y="196"/>
                      <a:pt x="402" y="199"/>
                    </a:cubicBezTo>
                    <a:cubicBezTo>
                      <a:pt x="404" y="203"/>
                      <a:pt x="410" y="192"/>
                      <a:pt x="408" y="199"/>
                    </a:cubicBezTo>
                    <a:cubicBezTo>
                      <a:pt x="408" y="205"/>
                      <a:pt x="413" y="214"/>
                      <a:pt x="408" y="213"/>
                    </a:cubicBezTo>
                    <a:cubicBezTo>
                      <a:pt x="404" y="213"/>
                      <a:pt x="404" y="211"/>
                      <a:pt x="401" y="213"/>
                    </a:cubicBezTo>
                    <a:cubicBezTo>
                      <a:pt x="397" y="214"/>
                      <a:pt x="388" y="211"/>
                      <a:pt x="388" y="206"/>
                    </a:cubicBezTo>
                    <a:cubicBezTo>
                      <a:pt x="388" y="202"/>
                      <a:pt x="387" y="200"/>
                      <a:pt x="382" y="199"/>
                    </a:cubicBezTo>
                    <a:cubicBezTo>
                      <a:pt x="379" y="199"/>
                      <a:pt x="378" y="196"/>
                      <a:pt x="370" y="196"/>
                    </a:cubicBezTo>
                    <a:cubicBezTo>
                      <a:pt x="364" y="196"/>
                      <a:pt x="364" y="197"/>
                      <a:pt x="372" y="197"/>
                    </a:cubicBezTo>
                    <a:cubicBezTo>
                      <a:pt x="379" y="199"/>
                      <a:pt x="381" y="202"/>
                      <a:pt x="373" y="205"/>
                    </a:cubicBezTo>
                    <a:cubicBezTo>
                      <a:pt x="365" y="206"/>
                      <a:pt x="364" y="208"/>
                      <a:pt x="362" y="205"/>
                    </a:cubicBezTo>
                    <a:cubicBezTo>
                      <a:pt x="361" y="203"/>
                      <a:pt x="361" y="205"/>
                      <a:pt x="358" y="210"/>
                    </a:cubicBezTo>
                    <a:cubicBezTo>
                      <a:pt x="353" y="216"/>
                      <a:pt x="356" y="214"/>
                      <a:pt x="365" y="213"/>
                    </a:cubicBezTo>
                    <a:cubicBezTo>
                      <a:pt x="373" y="211"/>
                      <a:pt x="373" y="213"/>
                      <a:pt x="370" y="214"/>
                    </a:cubicBezTo>
                    <a:cubicBezTo>
                      <a:pt x="369" y="216"/>
                      <a:pt x="369" y="213"/>
                      <a:pt x="362" y="216"/>
                    </a:cubicBezTo>
                    <a:cubicBezTo>
                      <a:pt x="358" y="220"/>
                      <a:pt x="361" y="222"/>
                      <a:pt x="364" y="219"/>
                    </a:cubicBezTo>
                    <a:cubicBezTo>
                      <a:pt x="369" y="214"/>
                      <a:pt x="370" y="217"/>
                      <a:pt x="375" y="216"/>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65" name="Freeform 13"/>
              <p:cNvSpPr>
                <a:spLocks/>
              </p:cNvSpPr>
              <p:nvPr/>
            </p:nvSpPr>
            <p:spPr bwMode="auto">
              <a:xfrm>
                <a:off x="3364" y="3294"/>
                <a:ext cx="116" cy="276"/>
              </a:xfrm>
              <a:custGeom>
                <a:avLst/>
                <a:gdLst/>
                <a:ahLst/>
                <a:cxnLst>
                  <a:cxn ang="0">
                    <a:pos x="46" y="12"/>
                  </a:cxn>
                  <a:cxn ang="0">
                    <a:pos x="48" y="4"/>
                  </a:cxn>
                  <a:cxn ang="0">
                    <a:pos x="54" y="11"/>
                  </a:cxn>
                  <a:cxn ang="0">
                    <a:pos x="58" y="32"/>
                  </a:cxn>
                  <a:cxn ang="0">
                    <a:pos x="55" y="42"/>
                  </a:cxn>
                  <a:cxn ang="0">
                    <a:pos x="52" y="43"/>
                  </a:cxn>
                  <a:cxn ang="0">
                    <a:pos x="54" y="51"/>
                  </a:cxn>
                  <a:cxn ang="0">
                    <a:pos x="51" y="59"/>
                  </a:cxn>
                  <a:cxn ang="0">
                    <a:pos x="45" y="83"/>
                  </a:cxn>
                  <a:cxn ang="0">
                    <a:pos x="29" y="135"/>
                  </a:cxn>
                  <a:cxn ang="0">
                    <a:pos x="16" y="138"/>
                  </a:cxn>
                  <a:cxn ang="0">
                    <a:pos x="7" y="130"/>
                  </a:cxn>
                  <a:cxn ang="0">
                    <a:pos x="5" y="116"/>
                  </a:cxn>
                  <a:cxn ang="0">
                    <a:pos x="2" y="101"/>
                  </a:cxn>
                  <a:cxn ang="0">
                    <a:pos x="7" y="93"/>
                  </a:cxn>
                  <a:cxn ang="0">
                    <a:pos x="11" y="80"/>
                  </a:cxn>
                  <a:cxn ang="0">
                    <a:pos x="10" y="71"/>
                  </a:cxn>
                  <a:cxn ang="0">
                    <a:pos x="8" y="63"/>
                  </a:cxn>
                  <a:cxn ang="0">
                    <a:pos x="10" y="53"/>
                  </a:cxn>
                  <a:cxn ang="0">
                    <a:pos x="13" y="45"/>
                  </a:cxn>
                  <a:cxn ang="0">
                    <a:pos x="19" y="42"/>
                  </a:cxn>
                  <a:cxn ang="0">
                    <a:pos x="32" y="31"/>
                  </a:cxn>
                  <a:cxn ang="0">
                    <a:pos x="39" y="21"/>
                  </a:cxn>
                  <a:cxn ang="0">
                    <a:pos x="46" y="12"/>
                  </a:cxn>
                </a:cxnLst>
                <a:rect l="0" t="0" r="r" b="b"/>
                <a:pathLst>
                  <a:path w="60" h="142">
                    <a:moveTo>
                      <a:pt x="46" y="12"/>
                    </a:moveTo>
                    <a:cubicBezTo>
                      <a:pt x="46" y="6"/>
                      <a:pt x="46" y="8"/>
                      <a:pt x="48" y="4"/>
                    </a:cubicBezTo>
                    <a:cubicBezTo>
                      <a:pt x="51" y="0"/>
                      <a:pt x="51" y="9"/>
                      <a:pt x="54" y="11"/>
                    </a:cubicBezTo>
                    <a:cubicBezTo>
                      <a:pt x="57" y="12"/>
                      <a:pt x="57" y="29"/>
                      <a:pt x="58" y="32"/>
                    </a:cubicBezTo>
                    <a:cubicBezTo>
                      <a:pt x="60" y="37"/>
                      <a:pt x="57" y="45"/>
                      <a:pt x="55" y="42"/>
                    </a:cubicBezTo>
                    <a:cubicBezTo>
                      <a:pt x="52" y="34"/>
                      <a:pt x="51" y="39"/>
                      <a:pt x="52" y="43"/>
                    </a:cubicBezTo>
                    <a:cubicBezTo>
                      <a:pt x="55" y="46"/>
                      <a:pt x="52" y="46"/>
                      <a:pt x="54" y="51"/>
                    </a:cubicBezTo>
                    <a:cubicBezTo>
                      <a:pt x="54" y="54"/>
                      <a:pt x="49" y="51"/>
                      <a:pt x="51" y="59"/>
                    </a:cubicBezTo>
                    <a:cubicBezTo>
                      <a:pt x="52" y="66"/>
                      <a:pt x="49" y="68"/>
                      <a:pt x="45" y="83"/>
                    </a:cubicBezTo>
                    <a:cubicBezTo>
                      <a:pt x="40" y="105"/>
                      <a:pt x="34" y="135"/>
                      <a:pt x="29" y="135"/>
                    </a:cubicBezTo>
                    <a:cubicBezTo>
                      <a:pt x="26" y="135"/>
                      <a:pt x="19" y="142"/>
                      <a:pt x="16" y="138"/>
                    </a:cubicBezTo>
                    <a:cubicBezTo>
                      <a:pt x="13" y="135"/>
                      <a:pt x="10" y="138"/>
                      <a:pt x="7" y="130"/>
                    </a:cubicBezTo>
                    <a:cubicBezTo>
                      <a:pt x="2" y="121"/>
                      <a:pt x="7" y="119"/>
                      <a:pt x="5" y="116"/>
                    </a:cubicBezTo>
                    <a:cubicBezTo>
                      <a:pt x="2" y="111"/>
                      <a:pt x="0" y="110"/>
                      <a:pt x="2" y="101"/>
                    </a:cubicBezTo>
                    <a:cubicBezTo>
                      <a:pt x="3" y="93"/>
                      <a:pt x="5" y="99"/>
                      <a:pt x="7" y="93"/>
                    </a:cubicBezTo>
                    <a:cubicBezTo>
                      <a:pt x="8" y="88"/>
                      <a:pt x="13" y="87"/>
                      <a:pt x="11" y="80"/>
                    </a:cubicBezTo>
                    <a:cubicBezTo>
                      <a:pt x="10" y="74"/>
                      <a:pt x="8" y="74"/>
                      <a:pt x="10" y="71"/>
                    </a:cubicBezTo>
                    <a:cubicBezTo>
                      <a:pt x="10" y="68"/>
                      <a:pt x="7" y="68"/>
                      <a:pt x="8" y="63"/>
                    </a:cubicBezTo>
                    <a:cubicBezTo>
                      <a:pt x="10" y="57"/>
                      <a:pt x="5" y="60"/>
                      <a:pt x="10" y="53"/>
                    </a:cubicBezTo>
                    <a:cubicBezTo>
                      <a:pt x="13" y="45"/>
                      <a:pt x="8" y="43"/>
                      <a:pt x="13" y="45"/>
                    </a:cubicBezTo>
                    <a:cubicBezTo>
                      <a:pt x="17" y="45"/>
                      <a:pt x="14" y="42"/>
                      <a:pt x="19" y="42"/>
                    </a:cubicBezTo>
                    <a:cubicBezTo>
                      <a:pt x="29" y="40"/>
                      <a:pt x="26" y="37"/>
                      <a:pt x="32" y="31"/>
                    </a:cubicBezTo>
                    <a:cubicBezTo>
                      <a:pt x="39" y="25"/>
                      <a:pt x="40" y="25"/>
                      <a:pt x="39" y="21"/>
                    </a:cubicBezTo>
                    <a:cubicBezTo>
                      <a:pt x="36" y="17"/>
                      <a:pt x="45" y="23"/>
                      <a:pt x="46" y="1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66" name="Freeform 14"/>
              <p:cNvSpPr>
                <a:spLocks/>
              </p:cNvSpPr>
              <p:nvPr/>
            </p:nvSpPr>
            <p:spPr bwMode="auto">
              <a:xfrm>
                <a:off x="898" y="2433"/>
                <a:ext cx="470" cy="363"/>
              </a:xfrm>
              <a:custGeom>
                <a:avLst/>
                <a:gdLst/>
                <a:ahLst/>
                <a:cxnLst>
                  <a:cxn ang="0">
                    <a:pos x="207" y="154"/>
                  </a:cxn>
                  <a:cxn ang="0">
                    <a:pos x="204" y="161"/>
                  </a:cxn>
                  <a:cxn ang="0">
                    <a:pos x="210" y="167"/>
                  </a:cxn>
                  <a:cxn ang="0">
                    <a:pos x="201" y="172"/>
                  </a:cxn>
                  <a:cxn ang="0">
                    <a:pos x="199" y="181"/>
                  </a:cxn>
                  <a:cxn ang="0">
                    <a:pos x="198" y="187"/>
                  </a:cxn>
                  <a:cxn ang="0">
                    <a:pos x="160" y="175"/>
                  </a:cxn>
                  <a:cxn ang="0">
                    <a:pos x="106" y="147"/>
                  </a:cxn>
                  <a:cxn ang="0">
                    <a:pos x="93" y="117"/>
                  </a:cxn>
                  <a:cxn ang="0">
                    <a:pos x="64" y="77"/>
                  </a:cxn>
                  <a:cxn ang="0">
                    <a:pos x="48" y="52"/>
                  </a:cxn>
                  <a:cxn ang="0">
                    <a:pos x="27" y="15"/>
                  </a:cxn>
                  <a:cxn ang="0">
                    <a:pos x="23" y="32"/>
                  </a:cxn>
                  <a:cxn ang="0">
                    <a:pos x="44" y="64"/>
                  </a:cxn>
                  <a:cxn ang="0">
                    <a:pos x="52" y="89"/>
                  </a:cxn>
                  <a:cxn ang="0">
                    <a:pos x="59" y="102"/>
                  </a:cxn>
                  <a:cxn ang="0">
                    <a:pos x="36" y="69"/>
                  </a:cxn>
                  <a:cxn ang="0">
                    <a:pos x="23" y="49"/>
                  </a:cxn>
                  <a:cxn ang="0">
                    <a:pos x="0" y="4"/>
                  </a:cxn>
                  <a:cxn ang="0">
                    <a:pos x="18" y="4"/>
                  </a:cxn>
                  <a:cxn ang="0">
                    <a:pos x="71" y="16"/>
                  </a:cxn>
                  <a:cxn ang="0">
                    <a:pos x="84" y="11"/>
                  </a:cxn>
                  <a:cxn ang="0">
                    <a:pos x="106" y="39"/>
                  </a:cxn>
                  <a:cxn ang="0">
                    <a:pos x="137" y="52"/>
                  </a:cxn>
                  <a:cxn ang="0">
                    <a:pos x="157" y="72"/>
                  </a:cxn>
                  <a:cxn ang="0">
                    <a:pos x="154" y="89"/>
                  </a:cxn>
                  <a:cxn ang="0">
                    <a:pos x="154" y="108"/>
                  </a:cxn>
                  <a:cxn ang="0">
                    <a:pos x="160" y="128"/>
                  </a:cxn>
                  <a:cxn ang="0">
                    <a:pos x="181" y="151"/>
                  </a:cxn>
                  <a:cxn ang="0">
                    <a:pos x="196" y="145"/>
                  </a:cxn>
                  <a:cxn ang="0">
                    <a:pos x="204" y="147"/>
                  </a:cxn>
                  <a:cxn ang="0">
                    <a:pos x="210" y="137"/>
                  </a:cxn>
                  <a:cxn ang="0">
                    <a:pos x="212" y="123"/>
                  </a:cxn>
                  <a:cxn ang="0">
                    <a:pos x="228" y="117"/>
                  </a:cxn>
                  <a:cxn ang="0">
                    <a:pos x="236" y="117"/>
                  </a:cxn>
                  <a:cxn ang="0">
                    <a:pos x="240" y="119"/>
                  </a:cxn>
                  <a:cxn ang="0">
                    <a:pos x="234" y="134"/>
                  </a:cxn>
                  <a:cxn ang="0">
                    <a:pos x="234" y="139"/>
                  </a:cxn>
                  <a:cxn ang="0">
                    <a:pos x="231" y="150"/>
                  </a:cxn>
                  <a:cxn ang="0">
                    <a:pos x="230" y="145"/>
                  </a:cxn>
                  <a:cxn ang="0">
                    <a:pos x="224" y="153"/>
                  </a:cxn>
                </a:cxnLst>
                <a:rect l="0" t="0" r="r" b="b"/>
                <a:pathLst>
                  <a:path w="242" h="187">
                    <a:moveTo>
                      <a:pt x="222" y="154"/>
                    </a:moveTo>
                    <a:cubicBezTo>
                      <a:pt x="207" y="154"/>
                      <a:pt x="207" y="154"/>
                      <a:pt x="207" y="154"/>
                    </a:cubicBezTo>
                    <a:cubicBezTo>
                      <a:pt x="207" y="161"/>
                      <a:pt x="207" y="161"/>
                      <a:pt x="207" y="161"/>
                    </a:cubicBezTo>
                    <a:cubicBezTo>
                      <a:pt x="204" y="161"/>
                      <a:pt x="204" y="161"/>
                      <a:pt x="204" y="161"/>
                    </a:cubicBezTo>
                    <a:cubicBezTo>
                      <a:pt x="204" y="161"/>
                      <a:pt x="205" y="161"/>
                      <a:pt x="205" y="162"/>
                    </a:cubicBezTo>
                    <a:cubicBezTo>
                      <a:pt x="207" y="164"/>
                      <a:pt x="208" y="164"/>
                      <a:pt x="210" y="167"/>
                    </a:cubicBezTo>
                    <a:cubicBezTo>
                      <a:pt x="210" y="170"/>
                      <a:pt x="213" y="165"/>
                      <a:pt x="212" y="172"/>
                    </a:cubicBezTo>
                    <a:cubicBezTo>
                      <a:pt x="201" y="172"/>
                      <a:pt x="201" y="172"/>
                      <a:pt x="201" y="172"/>
                    </a:cubicBezTo>
                    <a:cubicBezTo>
                      <a:pt x="198" y="179"/>
                      <a:pt x="198" y="179"/>
                      <a:pt x="198" y="179"/>
                    </a:cubicBezTo>
                    <a:cubicBezTo>
                      <a:pt x="199" y="181"/>
                      <a:pt x="199" y="181"/>
                      <a:pt x="199" y="181"/>
                    </a:cubicBezTo>
                    <a:cubicBezTo>
                      <a:pt x="199" y="181"/>
                      <a:pt x="198" y="182"/>
                      <a:pt x="198" y="184"/>
                    </a:cubicBezTo>
                    <a:cubicBezTo>
                      <a:pt x="198" y="186"/>
                      <a:pt x="198" y="187"/>
                      <a:pt x="198" y="187"/>
                    </a:cubicBezTo>
                    <a:cubicBezTo>
                      <a:pt x="190" y="181"/>
                      <a:pt x="190" y="173"/>
                      <a:pt x="179" y="172"/>
                    </a:cubicBezTo>
                    <a:cubicBezTo>
                      <a:pt x="170" y="168"/>
                      <a:pt x="170" y="179"/>
                      <a:pt x="160" y="175"/>
                    </a:cubicBezTo>
                    <a:cubicBezTo>
                      <a:pt x="149" y="172"/>
                      <a:pt x="129" y="162"/>
                      <a:pt x="123" y="156"/>
                    </a:cubicBezTo>
                    <a:cubicBezTo>
                      <a:pt x="117" y="150"/>
                      <a:pt x="114" y="154"/>
                      <a:pt x="106" y="147"/>
                    </a:cubicBezTo>
                    <a:cubicBezTo>
                      <a:pt x="100" y="140"/>
                      <a:pt x="96" y="140"/>
                      <a:pt x="93" y="134"/>
                    </a:cubicBezTo>
                    <a:cubicBezTo>
                      <a:pt x="88" y="127"/>
                      <a:pt x="97" y="123"/>
                      <a:pt x="93" y="117"/>
                    </a:cubicBezTo>
                    <a:cubicBezTo>
                      <a:pt x="90" y="109"/>
                      <a:pt x="94" y="108"/>
                      <a:pt x="79" y="92"/>
                    </a:cubicBezTo>
                    <a:cubicBezTo>
                      <a:pt x="67" y="81"/>
                      <a:pt x="73" y="81"/>
                      <a:pt x="64" y="77"/>
                    </a:cubicBezTo>
                    <a:cubicBezTo>
                      <a:pt x="56" y="72"/>
                      <a:pt x="68" y="67"/>
                      <a:pt x="59" y="63"/>
                    </a:cubicBezTo>
                    <a:cubicBezTo>
                      <a:pt x="50" y="60"/>
                      <a:pt x="55" y="55"/>
                      <a:pt x="48" y="52"/>
                    </a:cubicBezTo>
                    <a:cubicBezTo>
                      <a:pt x="42" y="47"/>
                      <a:pt x="36" y="36"/>
                      <a:pt x="33" y="25"/>
                    </a:cubicBezTo>
                    <a:cubicBezTo>
                      <a:pt x="30" y="16"/>
                      <a:pt x="30" y="16"/>
                      <a:pt x="27" y="15"/>
                    </a:cubicBezTo>
                    <a:cubicBezTo>
                      <a:pt x="23" y="13"/>
                      <a:pt x="26" y="15"/>
                      <a:pt x="20" y="11"/>
                    </a:cubicBezTo>
                    <a:cubicBezTo>
                      <a:pt x="15" y="8"/>
                      <a:pt x="20" y="25"/>
                      <a:pt x="23" y="32"/>
                    </a:cubicBezTo>
                    <a:cubicBezTo>
                      <a:pt x="26" y="38"/>
                      <a:pt x="32" y="41"/>
                      <a:pt x="33" y="49"/>
                    </a:cubicBezTo>
                    <a:cubicBezTo>
                      <a:pt x="36" y="57"/>
                      <a:pt x="41" y="58"/>
                      <a:pt x="44" y="64"/>
                    </a:cubicBezTo>
                    <a:cubicBezTo>
                      <a:pt x="47" y="72"/>
                      <a:pt x="45" y="70"/>
                      <a:pt x="48" y="78"/>
                    </a:cubicBezTo>
                    <a:cubicBezTo>
                      <a:pt x="53" y="86"/>
                      <a:pt x="50" y="86"/>
                      <a:pt x="52" y="89"/>
                    </a:cubicBezTo>
                    <a:cubicBezTo>
                      <a:pt x="55" y="92"/>
                      <a:pt x="55" y="86"/>
                      <a:pt x="58" y="92"/>
                    </a:cubicBezTo>
                    <a:cubicBezTo>
                      <a:pt x="61" y="98"/>
                      <a:pt x="64" y="98"/>
                      <a:pt x="59" y="102"/>
                    </a:cubicBezTo>
                    <a:cubicBezTo>
                      <a:pt x="55" y="105"/>
                      <a:pt x="58" y="98"/>
                      <a:pt x="45" y="89"/>
                    </a:cubicBezTo>
                    <a:cubicBezTo>
                      <a:pt x="32" y="81"/>
                      <a:pt x="44" y="74"/>
                      <a:pt x="36" y="69"/>
                    </a:cubicBezTo>
                    <a:cubicBezTo>
                      <a:pt x="30" y="63"/>
                      <a:pt x="24" y="61"/>
                      <a:pt x="18" y="55"/>
                    </a:cubicBezTo>
                    <a:cubicBezTo>
                      <a:pt x="13" y="49"/>
                      <a:pt x="23" y="57"/>
                      <a:pt x="23" y="49"/>
                    </a:cubicBezTo>
                    <a:cubicBezTo>
                      <a:pt x="24" y="41"/>
                      <a:pt x="15" y="38"/>
                      <a:pt x="12" y="32"/>
                    </a:cubicBezTo>
                    <a:cubicBezTo>
                      <a:pt x="7" y="27"/>
                      <a:pt x="9" y="21"/>
                      <a:pt x="0" y="4"/>
                    </a:cubicBezTo>
                    <a:cubicBezTo>
                      <a:pt x="4" y="2"/>
                      <a:pt x="15" y="2"/>
                      <a:pt x="18" y="0"/>
                    </a:cubicBezTo>
                    <a:cubicBezTo>
                      <a:pt x="18" y="4"/>
                      <a:pt x="18" y="4"/>
                      <a:pt x="18" y="4"/>
                    </a:cubicBezTo>
                    <a:cubicBezTo>
                      <a:pt x="23" y="5"/>
                      <a:pt x="45" y="15"/>
                      <a:pt x="48" y="16"/>
                    </a:cubicBezTo>
                    <a:cubicBezTo>
                      <a:pt x="71" y="16"/>
                      <a:pt x="71" y="16"/>
                      <a:pt x="71" y="16"/>
                    </a:cubicBezTo>
                    <a:cubicBezTo>
                      <a:pt x="71" y="11"/>
                      <a:pt x="71" y="11"/>
                      <a:pt x="71" y="11"/>
                    </a:cubicBezTo>
                    <a:cubicBezTo>
                      <a:pt x="84" y="11"/>
                      <a:pt x="84" y="11"/>
                      <a:pt x="84" y="11"/>
                    </a:cubicBezTo>
                    <a:cubicBezTo>
                      <a:pt x="84" y="11"/>
                      <a:pt x="93" y="21"/>
                      <a:pt x="96" y="24"/>
                    </a:cubicBezTo>
                    <a:cubicBezTo>
                      <a:pt x="100" y="27"/>
                      <a:pt x="99" y="35"/>
                      <a:pt x="106" y="39"/>
                    </a:cubicBezTo>
                    <a:cubicBezTo>
                      <a:pt x="115" y="43"/>
                      <a:pt x="109" y="29"/>
                      <a:pt x="120" y="30"/>
                    </a:cubicBezTo>
                    <a:cubicBezTo>
                      <a:pt x="129" y="32"/>
                      <a:pt x="131" y="44"/>
                      <a:pt x="137" y="52"/>
                    </a:cubicBezTo>
                    <a:cubicBezTo>
                      <a:pt x="143" y="60"/>
                      <a:pt x="138" y="69"/>
                      <a:pt x="152" y="70"/>
                    </a:cubicBezTo>
                    <a:cubicBezTo>
                      <a:pt x="154" y="70"/>
                      <a:pt x="157" y="74"/>
                      <a:pt x="157" y="72"/>
                    </a:cubicBezTo>
                    <a:cubicBezTo>
                      <a:pt x="157" y="72"/>
                      <a:pt x="157" y="72"/>
                      <a:pt x="158" y="72"/>
                    </a:cubicBezTo>
                    <a:cubicBezTo>
                      <a:pt x="158" y="78"/>
                      <a:pt x="155" y="78"/>
                      <a:pt x="154" y="89"/>
                    </a:cubicBezTo>
                    <a:cubicBezTo>
                      <a:pt x="152" y="102"/>
                      <a:pt x="154" y="102"/>
                      <a:pt x="154" y="105"/>
                    </a:cubicBezTo>
                    <a:cubicBezTo>
                      <a:pt x="152" y="106"/>
                      <a:pt x="152" y="105"/>
                      <a:pt x="154" y="108"/>
                    </a:cubicBezTo>
                    <a:cubicBezTo>
                      <a:pt x="154" y="112"/>
                      <a:pt x="154" y="117"/>
                      <a:pt x="155" y="117"/>
                    </a:cubicBezTo>
                    <a:cubicBezTo>
                      <a:pt x="157" y="117"/>
                      <a:pt x="155" y="123"/>
                      <a:pt x="160" y="128"/>
                    </a:cubicBezTo>
                    <a:cubicBezTo>
                      <a:pt x="167" y="136"/>
                      <a:pt x="164" y="144"/>
                      <a:pt x="172" y="145"/>
                    </a:cubicBezTo>
                    <a:cubicBezTo>
                      <a:pt x="179" y="147"/>
                      <a:pt x="178" y="151"/>
                      <a:pt x="181" y="151"/>
                    </a:cubicBezTo>
                    <a:cubicBezTo>
                      <a:pt x="184" y="150"/>
                      <a:pt x="184" y="148"/>
                      <a:pt x="189" y="148"/>
                    </a:cubicBezTo>
                    <a:cubicBezTo>
                      <a:pt x="196" y="147"/>
                      <a:pt x="192" y="147"/>
                      <a:pt x="196" y="145"/>
                    </a:cubicBezTo>
                    <a:cubicBezTo>
                      <a:pt x="199" y="145"/>
                      <a:pt x="201" y="145"/>
                      <a:pt x="201" y="147"/>
                    </a:cubicBezTo>
                    <a:cubicBezTo>
                      <a:pt x="201" y="150"/>
                      <a:pt x="204" y="148"/>
                      <a:pt x="204" y="147"/>
                    </a:cubicBezTo>
                    <a:cubicBezTo>
                      <a:pt x="205" y="144"/>
                      <a:pt x="202" y="145"/>
                      <a:pt x="204" y="144"/>
                    </a:cubicBezTo>
                    <a:cubicBezTo>
                      <a:pt x="205" y="142"/>
                      <a:pt x="208" y="142"/>
                      <a:pt x="210" y="137"/>
                    </a:cubicBezTo>
                    <a:cubicBezTo>
                      <a:pt x="210" y="131"/>
                      <a:pt x="212" y="136"/>
                      <a:pt x="212" y="130"/>
                    </a:cubicBezTo>
                    <a:cubicBezTo>
                      <a:pt x="210" y="125"/>
                      <a:pt x="212" y="127"/>
                      <a:pt x="212" y="123"/>
                    </a:cubicBezTo>
                    <a:cubicBezTo>
                      <a:pt x="212" y="120"/>
                      <a:pt x="218" y="119"/>
                      <a:pt x="222" y="119"/>
                    </a:cubicBezTo>
                    <a:cubicBezTo>
                      <a:pt x="227" y="119"/>
                      <a:pt x="224" y="117"/>
                      <a:pt x="228" y="117"/>
                    </a:cubicBezTo>
                    <a:cubicBezTo>
                      <a:pt x="233" y="116"/>
                      <a:pt x="236" y="119"/>
                      <a:pt x="237" y="117"/>
                    </a:cubicBezTo>
                    <a:cubicBezTo>
                      <a:pt x="239" y="117"/>
                      <a:pt x="237" y="117"/>
                      <a:pt x="236" y="117"/>
                    </a:cubicBezTo>
                    <a:cubicBezTo>
                      <a:pt x="236" y="117"/>
                      <a:pt x="237" y="116"/>
                      <a:pt x="239" y="117"/>
                    </a:cubicBezTo>
                    <a:cubicBezTo>
                      <a:pt x="240" y="119"/>
                      <a:pt x="240" y="117"/>
                      <a:pt x="240" y="119"/>
                    </a:cubicBezTo>
                    <a:cubicBezTo>
                      <a:pt x="240" y="122"/>
                      <a:pt x="242" y="120"/>
                      <a:pt x="239" y="125"/>
                    </a:cubicBezTo>
                    <a:cubicBezTo>
                      <a:pt x="234" y="131"/>
                      <a:pt x="236" y="134"/>
                      <a:pt x="234" y="134"/>
                    </a:cubicBezTo>
                    <a:cubicBezTo>
                      <a:pt x="231" y="136"/>
                      <a:pt x="233" y="137"/>
                      <a:pt x="234" y="137"/>
                    </a:cubicBezTo>
                    <a:cubicBezTo>
                      <a:pt x="236" y="136"/>
                      <a:pt x="236" y="137"/>
                      <a:pt x="234" y="139"/>
                    </a:cubicBezTo>
                    <a:cubicBezTo>
                      <a:pt x="231" y="140"/>
                      <a:pt x="236" y="139"/>
                      <a:pt x="234" y="140"/>
                    </a:cubicBezTo>
                    <a:cubicBezTo>
                      <a:pt x="234" y="142"/>
                      <a:pt x="233" y="153"/>
                      <a:pt x="231" y="150"/>
                    </a:cubicBezTo>
                    <a:cubicBezTo>
                      <a:pt x="231" y="148"/>
                      <a:pt x="230" y="148"/>
                      <a:pt x="230" y="147"/>
                    </a:cubicBezTo>
                    <a:cubicBezTo>
                      <a:pt x="231" y="144"/>
                      <a:pt x="231" y="144"/>
                      <a:pt x="230" y="145"/>
                    </a:cubicBezTo>
                    <a:cubicBezTo>
                      <a:pt x="230" y="147"/>
                      <a:pt x="228" y="147"/>
                      <a:pt x="228" y="148"/>
                    </a:cubicBezTo>
                    <a:cubicBezTo>
                      <a:pt x="225" y="147"/>
                      <a:pt x="225" y="153"/>
                      <a:pt x="224" y="153"/>
                    </a:cubicBezTo>
                    <a:cubicBezTo>
                      <a:pt x="224" y="154"/>
                      <a:pt x="222" y="151"/>
                      <a:pt x="222" y="154"/>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67" name="Freeform 15"/>
              <p:cNvSpPr>
                <a:spLocks/>
              </p:cNvSpPr>
              <p:nvPr/>
            </p:nvSpPr>
            <p:spPr bwMode="auto">
              <a:xfrm>
                <a:off x="1329" y="2718"/>
                <a:ext cx="17" cy="51"/>
              </a:xfrm>
              <a:custGeom>
                <a:avLst/>
                <a:gdLst/>
                <a:ahLst/>
                <a:cxnLst>
                  <a:cxn ang="0">
                    <a:pos x="6" y="1"/>
                  </a:cxn>
                  <a:cxn ang="0">
                    <a:pos x="2" y="6"/>
                  </a:cxn>
                  <a:cxn ang="0">
                    <a:pos x="0" y="7"/>
                  </a:cxn>
                  <a:cxn ang="0">
                    <a:pos x="0" y="26"/>
                  </a:cxn>
                  <a:cxn ang="0">
                    <a:pos x="2" y="26"/>
                  </a:cxn>
                  <a:cxn ang="0">
                    <a:pos x="6" y="20"/>
                  </a:cxn>
                  <a:cxn ang="0">
                    <a:pos x="8" y="4"/>
                  </a:cxn>
                  <a:cxn ang="0">
                    <a:pos x="8" y="1"/>
                  </a:cxn>
                  <a:cxn ang="0">
                    <a:pos x="6" y="1"/>
                  </a:cxn>
                </a:cxnLst>
                <a:rect l="0" t="0" r="r" b="b"/>
                <a:pathLst>
                  <a:path w="9" h="26">
                    <a:moveTo>
                      <a:pt x="6" y="1"/>
                    </a:moveTo>
                    <a:cubicBezTo>
                      <a:pt x="3" y="0"/>
                      <a:pt x="3" y="6"/>
                      <a:pt x="2" y="6"/>
                    </a:cubicBezTo>
                    <a:cubicBezTo>
                      <a:pt x="2" y="7"/>
                      <a:pt x="0" y="4"/>
                      <a:pt x="0" y="7"/>
                    </a:cubicBezTo>
                    <a:cubicBezTo>
                      <a:pt x="0" y="26"/>
                      <a:pt x="0" y="26"/>
                      <a:pt x="0" y="26"/>
                    </a:cubicBezTo>
                    <a:cubicBezTo>
                      <a:pt x="2" y="26"/>
                      <a:pt x="2" y="26"/>
                      <a:pt x="2" y="26"/>
                    </a:cubicBezTo>
                    <a:cubicBezTo>
                      <a:pt x="2" y="25"/>
                      <a:pt x="5" y="23"/>
                      <a:pt x="6" y="20"/>
                    </a:cubicBezTo>
                    <a:cubicBezTo>
                      <a:pt x="8" y="18"/>
                      <a:pt x="6" y="9"/>
                      <a:pt x="8" y="4"/>
                    </a:cubicBezTo>
                    <a:cubicBezTo>
                      <a:pt x="9" y="3"/>
                      <a:pt x="8" y="1"/>
                      <a:pt x="8" y="1"/>
                    </a:cubicBezTo>
                    <a:cubicBezTo>
                      <a:pt x="6" y="3"/>
                      <a:pt x="6" y="3"/>
                      <a:pt x="6" y="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68" name="Freeform 16"/>
              <p:cNvSpPr>
                <a:spLocks/>
              </p:cNvSpPr>
              <p:nvPr/>
            </p:nvSpPr>
            <p:spPr bwMode="auto">
              <a:xfrm>
                <a:off x="1626" y="3252"/>
                <a:ext cx="198" cy="262"/>
              </a:xfrm>
              <a:custGeom>
                <a:avLst/>
                <a:gdLst/>
                <a:ahLst/>
                <a:cxnLst>
                  <a:cxn ang="0">
                    <a:pos x="3" y="16"/>
                  </a:cxn>
                  <a:cxn ang="0">
                    <a:pos x="20" y="10"/>
                  </a:cxn>
                  <a:cxn ang="0">
                    <a:pos x="36" y="6"/>
                  </a:cxn>
                  <a:cxn ang="0">
                    <a:pos x="41" y="27"/>
                  </a:cxn>
                  <a:cxn ang="0">
                    <a:pos x="56" y="34"/>
                  </a:cxn>
                  <a:cxn ang="0">
                    <a:pos x="62" y="39"/>
                  </a:cxn>
                  <a:cxn ang="0">
                    <a:pos x="73" y="42"/>
                  </a:cxn>
                  <a:cxn ang="0">
                    <a:pos x="79" y="69"/>
                  </a:cxn>
                  <a:cxn ang="0">
                    <a:pos x="91" y="70"/>
                  </a:cxn>
                  <a:cxn ang="0">
                    <a:pos x="94" y="79"/>
                  </a:cxn>
                  <a:cxn ang="0">
                    <a:pos x="96" y="95"/>
                  </a:cxn>
                  <a:cxn ang="0">
                    <a:pos x="94" y="103"/>
                  </a:cxn>
                  <a:cxn ang="0">
                    <a:pos x="93" y="107"/>
                  </a:cxn>
                  <a:cxn ang="0">
                    <a:pos x="90" y="103"/>
                  </a:cxn>
                  <a:cxn ang="0">
                    <a:pos x="76" y="100"/>
                  </a:cxn>
                  <a:cxn ang="0">
                    <a:pos x="64" y="104"/>
                  </a:cxn>
                  <a:cxn ang="0">
                    <a:pos x="61" y="115"/>
                  </a:cxn>
                  <a:cxn ang="0">
                    <a:pos x="58" y="129"/>
                  </a:cxn>
                  <a:cxn ang="0">
                    <a:pos x="55" y="126"/>
                  </a:cxn>
                  <a:cxn ang="0">
                    <a:pos x="49" y="126"/>
                  </a:cxn>
                  <a:cxn ang="0">
                    <a:pos x="44" y="134"/>
                  </a:cxn>
                  <a:cxn ang="0">
                    <a:pos x="35" y="128"/>
                  </a:cxn>
                  <a:cxn ang="0">
                    <a:pos x="29" y="123"/>
                  </a:cxn>
                  <a:cxn ang="0">
                    <a:pos x="26" y="128"/>
                  </a:cxn>
                  <a:cxn ang="0">
                    <a:pos x="21" y="134"/>
                  </a:cxn>
                  <a:cxn ang="0">
                    <a:pos x="15" y="131"/>
                  </a:cxn>
                  <a:cxn ang="0">
                    <a:pos x="12" y="115"/>
                  </a:cxn>
                  <a:cxn ang="0">
                    <a:pos x="10" y="111"/>
                  </a:cxn>
                  <a:cxn ang="0">
                    <a:pos x="10" y="106"/>
                  </a:cxn>
                  <a:cxn ang="0">
                    <a:pos x="10" y="101"/>
                  </a:cxn>
                  <a:cxn ang="0">
                    <a:pos x="9" y="97"/>
                  </a:cxn>
                  <a:cxn ang="0">
                    <a:pos x="6" y="87"/>
                  </a:cxn>
                  <a:cxn ang="0">
                    <a:pos x="3" y="79"/>
                  </a:cxn>
                  <a:cxn ang="0">
                    <a:pos x="4" y="67"/>
                  </a:cxn>
                  <a:cxn ang="0">
                    <a:pos x="4" y="56"/>
                  </a:cxn>
                  <a:cxn ang="0">
                    <a:pos x="7" y="45"/>
                  </a:cxn>
                  <a:cxn ang="0">
                    <a:pos x="9" y="31"/>
                  </a:cxn>
                  <a:cxn ang="0">
                    <a:pos x="3" y="16"/>
                  </a:cxn>
                </a:cxnLst>
                <a:rect l="0" t="0" r="r" b="b"/>
                <a:pathLst>
                  <a:path w="102" h="135">
                    <a:moveTo>
                      <a:pt x="3" y="16"/>
                    </a:moveTo>
                    <a:cubicBezTo>
                      <a:pt x="12" y="19"/>
                      <a:pt x="10" y="17"/>
                      <a:pt x="20" y="10"/>
                    </a:cubicBezTo>
                    <a:cubicBezTo>
                      <a:pt x="27" y="3"/>
                      <a:pt x="39" y="0"/>
                      <a:pt x="36" y="6"/>
                    </a:cubicBezTo>
                    <a:cubicBezTo>
                      <a:pt x="35" y="14"/>
                      <a:pt x="35" y="20"/>
                      <a:pt x="41" y="27"/>
                    </a:cubicBezTo>
                    <a:cubicBezTo>
                      <a:pt x="47" y="33"/>
                      <a:pt x="50" y="30"/>
                      <a:pt x="56" y="34"/>
                    </a:cubicBezTo>
                    <a:cubicBezTo>
                      <a:pt x="61" y="39"/>
                      <a:pt x="59" y="36"/>
                      <a:pt x="62" y="39"/>
                    </a:cubicBezTo>
                    <a:cubicBezTo>
                      <a:pt x="67" y="44"/>
                      <a:pt x="68" y="38"/>
                      <a:pt x="73" y="42"/>
                    </a:cubicBezTo>
                    <a:cubicBezTo>
                      <a:pt x="77" y="47"/>
                      <a:pt x="74" y="67"/>
                      <a:pt x="79" y="69"/>
                    </a:cubicBezTo>
                    <a:cubicBezTo>
                      <a:pt x="83" y="69"/>
                      <a:pt x="93" y="67"/>
                      <a:pt x="91" y="70"/>
                    </a:cubicBezTo>
                    <a:cubicBezTo>
                      <a:pt x="90" y="73"/>
                      <a:pt x="90" y="78"/>
                      <a:pt x="94" y="79"/>
                    </a:cubicBezTo>
                    <a:cubicBezTo>
                      <a:pt x="102" y="83"/>
                      <a:pt x="96" y="93"/>
                      <a:pt x="96" y="95"/>
                    </a:cubicBezTo>
                    <a:cubicBezTo>
                      <a:pt x="97" y="98"/>
                      <a:pt x="94" y="101"/>
                      <a:pt x="94" y="103"/>
                    </a:cubicBezTo>
                    <a:cubicBezTo>
                      <a:pt x="96" y="106"/>
                      <a:pt x="96" y="106"/>
                      <a:pt x="93" y="107"/>
                    </a:cubicBezTo>
                    <a:cubicBezTo>
                      <a:pt x="93" y="104"/>
                      <a:pt x="94" y="104"/>
                      <a:pt x="90" y="103"/>
                    </a:cubicBezTo>
                    <a:cubicBezTo>
                      <a:pt x="87" y="100"/>
                      <a:pt x="85" y="97"/>
                      <a:pt x="76" y="100"/>
                    </a:cubicBezTo>
                    <a:cubicBezTo>
                      <a:pt x="67" y="101"/>
                      <a:pt x="65" y="100"/>
                      <a:pt x="64" y="104"/>
                    </a:cubicBezTo>
                    <a:cubicBezTo>
                      <a:pt x="62" y="109"/>
                      <a:pt x="61" y="109"/>
                      <a:pt x="61" y="115"/>
                    </a:cubicBezTo>
                    <a:cubicBezTo>
                      <a:pt x="61" y="120"/>
                      <a:pt x="58" y="126"/>
                      <a:pt x="58" y="129"/>
                    </a:cubicBezTo>
                    <a:cubicBezTo>
                      <a:pt x="56" y="128"/>
                      <a:pt x="56" y="126"/>
                      <a:pt x="55" y="126"/>
                    </a:cubicBezTo>
                    <a:cubicBezTo>
                      <a:pt x="53" y="126"/>
                      <a:pt x="52" y="126"/>
                      <a:pt x="49" y="126"/>
                    </a:cubicBezTo>
                    <a:cubicBezTo>
                      <a:pt x="47" y="126"/>
                      <a:pt x="45" y="128"/>
                      <a:pt x="44" y="134"/>
                    </a:cubicBezTo>
                    <a:cubicBezTo>
                      <a:pt x="42" y="126"/>
                      <a:pt x="39" y="126"/>
                      <a:pt x="35" y="128"/>
                    </a:cubicBezTo>
                    <a:cubicBezTo>
                      <a:pt x="30" y="128"/>
                      <a:pt x="30" y="123"/>
                      <a:pt x="29" y="123"/>
                    </a:cubicBezTo>
                    <a:cubicBezTo>
                      <a:pt x="27" y="124"/>
                      <a:pt x="29" y="126"/>
                      <a:pt x="26" y="128"/>
                    </a:cubicBezTo>
                    <a:cubicBezTo>
                      <a:pt x="24" y="129"/>
                      <a:pt x="24" y="132"/>
                      <a:pt x="21" y="134"/>
                    </a:cubicBezTo>
                    <a:cubicBezTo>
                      <a:pt x="18" y="135"/>
                      <a:pt x="17" y="135"/>
                      <a:pt x="15" y="131"/>
                    </a:cubicBezTo>
                    <a:cubicBezTo>
                      <a:pt x="15" y="124"/>
                      <a:pt x="14" y="115"/>
                      <a:pt x="12" y="115"/>
                    </a:cubicBezTo>
                    <a:cubicBezTo>
                      <a:pt x="9" y="115"/>
                      <a:pt x="12" y="112"/>
                      <a:pt x="10" y="111"/>
                    </a:cubicBezTo>
                    <a:cubicBezTo>
                      <a:pt x="9" y="111"/>
                      <a:pt x="9" y="109"/>
                      <a:pt x="10" y="106"/>
                    </a:cubicBezTo>
                    <a:cubicBezTo>
                      <a:pt x="12" y="104"/>
                      <a:pt x="7" y="104"/>
                      <a:pt x="10" y="101"/>
                    </a:cubicBezTo>
                    <a:cubicBezTo>
                      <a:pt x="12" y="100"/>
                      <a:pt x="10" y="100"/>
                      <a:pt x="9" y="97"/>
                    </a:cubicBezTo>
                    <a:cubicBezTo>
                      <a:pt x="7" y="97"/>
                      <a:pt x="6" y="89"/>
                      <a:pt x="6" y="87"/>
                    </a:cubicBezTo>
                    <a:cubicBezTo>
                      <a:pt x="6" y="86"/>
                      <a:pt x="4" y="86"/>
                      <a:pt x="3" y="79"/>
                    </a:cubicBezTo>
                    <a:cubicBezTo>
                      <a:pt x="3" y="76"/>
                      <a:pt x="10" y="70"/>
                      <a:pt x="4" y="67"/>
                    </a:cubicBezTo>
                    <a:cubicBezTo>
                      <a:pt x="0" y="64"/>
                      <a:pt x="7" y="61"/>
                      <a:pt x="4" y="56"/>
                    </a:cubicBezTo>
                    <a:cubicBezTo>
                      <a:pt x="1" y="52"/>
                      <a:pt x="9" y="50"/>
                      <a:pt x="7" y="45"/>
                    </a:cubicBezTo>
                    <a:cubicBezTo>
                      <a:pt x="6" y="39"/>
                      <a:pt x="9" y="31"/>
                      <a:pt x="9" y="31"/>
                    </a:cubicBezTo>
                    <a:cubicBezTo>
                      <a:pt x="3" y="16"/>
                      <a:pt x="3" y="16"/>
                      <a:pt x="3" y="16"/>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69" name="Freeform 17"/>
              <p:cNvSpPr>
                <a:spLocks/>
              </p:cNvSpPr>
              <p:nvPr/>
            </p:nvSpPr>
            <p:spPr bwMode="auto">
              <a:xfrm>
                <a:off x="1738" y="3438"/>
                <a:ext cx="130" cy="173"/>
              </a:xfrm>
              <a:custGeom>
                <a:avLst/>
                <a:gdLst/>
                <a:ahLst/>
                <a:cxnLst>
                  <a:cxn ang="0">
                    <a:pos x="62" y="66"/>
                  </a:cxn>
                  <a:cxn ang="0">
                    <a:pos x="62" y="75"/>
                  </a:cxn>
                  <a:cxn ang="0">
                    <a:pos x="56" y="84"/>
                  </a:cxn>
                  <a:cxn ang="0">
                    <a:pos x="50" y="86"/>
                  </a:cxn>
                  <a:cxn ang="0">
                    <a:pos x="36" y="84"/>
                  </a:cxn>
                  <a:cxn ang="0">
                    <a:pos x="32" y="83"/>
                  </a:cxn>
                  <a:cxn ang="0">
                    <a:pos x="35" y="78"/>
                  </a:cxn>
                  <a:cxn ang="0">
                    <a:pos x="36" y="72"/>
                  </a:cxn>
                  <a:cxn ang="0">
                    <a:pos x="39" y="66"/>
                  </a:cxn>
                  <a:cxn ang="0">
                    <a:pos x="35" y="59"/>
                  </a:cxn>
                  <a:cxn ang="0">
                    <a:pos x="23" y="53"/>
                  </a:cxn>
                  <a:cxn ang="0">
                    <a:pos x="12" y="47"/>
                  </a:cxn>
                  <a:cxn ang="0">
                    <a:pos x="3" y="38"/>
                  </a:cxn>
                  <a:cxn ang="0">
                    <a:pos x="0" y="33"/>
                  </a:cxn>
                  <a:cxn ang="0">
                    <a:pos x="3" y="19"/>
                  </a:cxn>
                  <a:cxn ang="0">
                    <a:pos x="6" y="8"/>
                  </a:cxn>
                  <a:cxn ang="0">
                    <a:pos x="18" y="3"/>
                  </a:cxn>
                  <a:cxn ang="0">
                    <a:pos x="32" y="7"/>
                  </a:cxn>
                  <a:cxn ang="0">
                    <a:pos x="35" y="11"/>
                  </a:cxn>
                  <a:cxn ang="0">
                    <a:pos x="38" y="22"/>
                  </a:cxn>
                  <a:cxn ang="0">
                    <a:pos x="36" y="30"/>
                  </a:cxn>
                  <a:cxn ang="0">
                    <a:pos x="47" y="31"/>
                  </a:cxn>
                  <a:cxn ang="0">
                    <a:pos x="55" y="35"/>
                  </a:cxn>
                  <a:cxn ang="0">
                    <a:pos x="58" y="50"/>
                  </a:cxn>
                  <a:cxn ang="0">
                    <a:pos x="64" y="49"/>
                  </a:cxn>
                  <a:cxn ang="0">
                    <a:pos x="62" y="66"/>
                  </a:cxn>
                </a:cxnLst>
                <a:rect l="0" t="0" r="r" b="b"/>
                <a:pathLst>
                  <a:path w="67" h="89">
                    <a:moveTo>
                      <a:pt x="62" y="66"/>
                    </a:moveTo>
                    <a:cubicBezTo>
                      <a:pt x="64" y="72"/>
                      <a:pt x="62" y="70"/>
                      <a:pt x="62" y="75"/>
                    </a:cubicBezTo>
                    <a:cubicBezTo>
                      <a:pt x="61" y="80"/>
                      <a:pt x="56" y="80"/>
                      <a:pt x="56" y="84"/>
                    </a:cubicBezTo>
                    <a:cubicBezTo>
                      <a:pt x="55" y="89"/>
                      <a:pt x="53" y="81"/>
                      <a:pt x="50" y="86"/>
                    </a:cubicBezTo>
                    <a:cubicBezTo>
                      <a:pt x="45" y="89"/>
                      <a:pt x="42" y="84"/>
                      <a:pt x="36" y="84"/>
                    </a:cubicBezTo>
                    <a:cubicBezTo>
                      <a:pt x="32" y="84"/>
                      <a:pt x="32" y="86"/>
                      <a:pt x="32" y="83"/>
                    </a:cubicBezTo>
                    <a:cubicBezTo>
                      <a:pt x="30" y="81"/>
                      <a:pt x="33" y="81"/>
                      <a:pt x="35" y="78"/>
                    </a:cubicBezTo>
                    <a:cubicBezTo>
                      <a:pt x="36" y="75"/>
                      <a:pt x="33" y="73"/>
                      <a:pt x="36" y="72"/>
                    </a:cubicBezTo>
                    <a:cubicBezTo>
                      <a:pt x="39" y="70"/>
                      <a:pt x="36" y="70"/>
                      <a:pt x="39" y="66"/>
                    </a:cubicBezTo>
                    <a:cubicBezTo>
                      <a:pt x="41" y="64"/>
                      <a:pt x="36" y="59"/>
                      <a:pt x="35" y="59"/>
                    </a:cubicBezTo>
                    <a:cubicBezTo>
                      <a:pt x="32" y="59"/>
                      <a:pt x="29" y="58"/>
                      <a:pt x="23" y="53"/>
                    </a:cubicBezTo>
                    <a:cubicBezTo>
                      <a:pt x="18" y="49"/>
                      <a:pt x="13" y="50"/>
                      <a:pt x="12" y="47"/>
                    </a:cubicBezTo>
                    <a:cubicBezTo>
                      <a:pt x="10" y="44"/>
                      <a:pt x="6" y="44"/>
                      <a:pt x="3" y="38"/>
                    </a:cubicBezTo>
                    <a:cubicBezTo>
                      <a:pt x="1" y="33"/>
                      <a:pt x="1" y="35"/>
                      <a:pt x="0" y="33"/>
                    </a:cubicBezTo>
                    <a:cubicBezTo>
                      <a:pt x="0" y="30"/>
                      <a:pt x="3" y="24"/>
                      <a:pt x="3" y="19"/>
                    </a:cubicBezTo>
                    <a:cubicBezTo>
                      <a:pt x="3" y="13"/>
                      <a:pt x="4" y="13"/>
                      <a:pt x="6" y="8"/>
                    </a:cubicBezTo>
                    <a:cubicBezTo>
                      <a:pt x="7" y="3"/>
                      <a:pt x="9" y="5"/>
                      <a:pt x="18" y="3"/>
                    </a:cubicBezTo>
                    <a:cubicBezTo>
                      <a:pt x="27" y="0"/>
                      <a:pt x="29" y="3"/>
                      <a:pt x="32" y="7"/>
                    </a:cubicBezTo>
                    <a:cubicBezTo>
                      <a:pt x="36" y="8"/>
                      <a:pt x="35" y="8"/>
                      <a:pt x="35" y="11"/>
                    </a:cubicBezTo>
                    <a:cubicBezTo>
                      <a:pt x="35" y="14"/>
                      <a:pt x="39" y="19"/>
                      <a:pt x="38" y="22"/>
                    </a:cubicBezTo>
                    <a:cubicBezTo>
                      <a:pt x="36" y="27"/>
                      <a:pt x="38" y="27"/>
                      <a:pt x="36" y="30"/>
                    </a:cubicBezTo>
                    <a:cubicBezTo>
                      <a:pt x="36" y="31"/>
                      <a:pt x="47" y="33"/>
                      <a:pt x="47" y="31"/>
                    </a:cubicBezTo>
                    <a:cubicBezTo>
                      <a:pt x="48" y="30"/>
                      <a:pt x="53" y="31"/>
                      <a:pt x="55" y="35"/>
                    </a:cubicBezTo>
                    <a:cubicBezTo>
                      <a:pt x="58" y="47"/>
                      <a:pt x="55" y="50"/>
                      <a:pt x="58" y="50"/>
                    </a:cubicBezTo>
                    <a:cubicBezTo>
                      <a:pt x="61" y="50"/>
                      <a:pt x="62" y="47"/>
                      <a:pt x="64" y="49"/>
                    </a:cubicBezTo>
                    <a:cubicBezTo>
                      <a:pt x="67" y="52"/>
                      <a:pt x="65" y="64"/>
                      <a:pt x="62" y="66"/>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70" name="Freeform 18"/>
              <p:cNvSpPr>
                <a:spLocks/>
              </p:cNvSpPr>
              <p:nvPr/>
            </p:nvSpPr>
            <p:spPr bwMode="auto">
              <a:xfrm>
                <a:off x="1798" y="3653"/>
                <a:ext cx="90" cy="107"/>
              </a:xfrm>
              <a:custGeom>
                <a:avLst/>
                <a:gdLst/>
                <a:ahLst/>
                <a:cxnLst>
                  <a:cxn ang="0">
                    <a:pos x="42" y="42"/>
                  </a:cxn>
                  <a:cxn ang="0">
                    <a:pos x="32" y="52"/>
                  </a:cxn>
                  <a:cxn ang="0">
                    <a:pos x="22" y="52"/>
                  </a:cxn>
                  <a:cxn ang="0">
                    <a:pos x="9" y="48"/>
                  </a:cxn>
                  <a:cxn ang="0">
                    <a:pos x="2" y="45"/>
                  </a:cxn>
                  <a:cxn ang="0">
                    <a:pos x="3" y="34"/>
                  </a:cxn>
                  <a:cxn ang="0">
                    <a:pos x="3" y="20"/>
                  </a:cxn>
                  <a:cxn ang="0">
                    <a:pos x="5" y="14"/>
                  </a:cxn>
                  <a:cxn ang="0">
                    <a:pos x="8" y="3"/>
                  </a:cxn>
                  <a:cxn ang="0">
                    <a:pos x="17" y="5"/>
                  </a:cxn>
                  <a:cxn ang="0">
                    <a:pos x="23" y="12"/>
                  </a:cxn>
                  <a:cxn ang="0">
                    <a:pos x="29" y="15"/>
                  </a:cxn>
                  <a:cxn ang="0">
                    <a:pos x="35" y="22"/>
                  </a:cxn>
                  <a:cxn ang="0">
                    <a:pos x="42" y="28"/>
                  </a:cxn>
                  <a:cxn ang="0">
                    <a:pos x="42" y="42"/>
                  </a:cxn>
                </a:cxnLst>
                <a:rect l="0" t="0" r="r" b="b"/>
                <a:pathLst>
                  <a:path w="46" h="55">
                    <a:moveTo>
                      <a:pt x="42" y="42"/>
                    </a:moveTo>
                    <a:cubicBezTo>
                      <a:pt x="39" y="48"/>
                      <a:pt x="35" y="49"/>
                      <a:pt x="32" y="52"/>
                    </a:cubicBezTo>
                    <a:cubicBezTo>
                      <a:pt x="28" y="55"/>
                      <a:pt x="26" y="51"/>
                      <a:pt x="22" y="52"/>
                    </a:cubicBezTo>
                    <a:cubicBezTo>
                      <a:pt x="19" y="54"/>
                      <a:pt x="13" y="48"/>
                      <a:pt x="9" y="48"/>
                    </a:cubicBezTo>
                    <a:cubicBezTo>
                      <a:pt x="5" y="48"/>
                      <a:pt x="2" y="45"/>
                      <a:pt x="2" y="45"/>
                    </a:cubicBezTo>
                    <a:cubicBezTo>
                      <a:pt x="0" y="42"/>
                      <a:pt x="0" y="35"/>
                      <a:pt x="3" y="34"/>
                    </a:cubicBezTo>
                    <a:cubicBezTo>
                      <a:pt x="6" y="32"/>
                      <a:pt x="2" y="23"/>
                      <a:pt x="3" y="20"/>
                    </a:cubicBezTo>
                    <a:cubicBezTo>
                      <a:pt x="6" y="18"/>
                      <a:pt x="2" y="18"/>
                      <a:pt x="5" y="14"/>
                    </a:cubicBezTo>
                    <a:cubicBezTo>
                      <a:pt x="8" y="9"/>
                      <a:pt x="5" y="8"/>
                      <a:pt x="8" y="3"/>
                    </a:cubicBezTo>
                    <a:cubicBezTo>
                      <a:pt x="11" y="8"/>
                      <a:pt x="11" y="0"/>
                      <a:pt x="17" y="5"/>
                    </a:cubicBezTo>
                    <a:cubicBezTo>
                      <a:pt x="22" y="9"/>
                      <a:pt x="19" y="14"/>
                      <a:pt x="23" y="12"/>
                    </a:cubicBezTo>
                    <a:cubicBezTo>
                      <a:pt x="26" y="9"/>
                      <a:pt x="25" y="14"/>
                      <a:pt x="29" y="15"/>
                    </a:cubicBezTo>
                    <a:cubicBezTo>
                      <a:pt x="34" y="18"/>
                      <a:pt x="32" y="18"/>
                      <a:pt x="35" y="22"/>
                    </a:cubicBezTo>
                    <a:cubicBezTo>
                      <a:pt x="40" y="23"/>
                      <a:pt x="39" y="23"/>
                      <a:pt x="42" y="28"/>
                    </a:cubicBezTo>
                    <a:cubicBezTo>
                      <a:pt x="46" y="34"/>
                      <a:pt x="39" y="34"/>
                      <a:pt x="42" y="4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71" name="Freeform 19"/>
              <p:cNvSpPr>
                <a:spLocks/>
              </p:cNvSpPr>
              <p:nvPr/>
            </p:nvSpPr>
            <p:spPr bwMode="auto">
              <a:xfrm>
                <a:off x="1445" y="3071"/>
                <a:ext cx="200" cy="351"/>
              </a:xfrm>
              <a:custGeom>
                <a:avLst/>
                <a:gdLst/>
                <a:ahLst/>
                <a:cxnLst>
                  <a:cxn ang="0">
                    <a:pos x="93" y="42"/>
                  </a:cxn>
                  <a:cxn ang="0">
                    <a:pos x="85" y="42"/>
                  </a:cxn>
                  <a:cxn ang="0">
                    <a:pos x="71" y="49"/>
                  </a:cxn>
                  <a:cxn ang="0">
                    <a:pos x="64" y="66"/>
                  </a:cxn>
                  <a:cxn ang="0">
                    <a:pos x="67" y="91"/>
                  </a:cxn>
                  <a:cxn ang="0">
                    <a:pos x="74" y="96"/>
                  </a:cxn>
                  <a:cxn ang="0">
                    <a:pos x="85" y="96"/>
                  </a:cxn>
                  <a:cxn ang="0">
                    <a:pos x="88" y="108"/>
                  </a:cxn>
                  <a:cxn ang="0">
                    <a:pos x="96" y="108"/>
                  </a:cxn>
                  <a:cxn ang="0">
                    <a:pos x="102" y="124"/>
                  </a:cxn>
                  <a:cxn ang="0">
                    <a:pos x="100" y="138"/>
                  </a:cxn>
                  <a:cxn ang="0">
                    <a:pos x="97" y="149"/>
                  </a:cxn>
                  <a:cxn ang="0">
                    <a:pos x="97" y="160"/>
                  </a:cxn>
                  <a:cxn ang="0">
                    <a:pos x="96" y="172"/>
                  </a:cxn>
                  <a:cxn ang="0">
                    <a:pos x="93" y="175"/>
                  </a:cxn>
                  <a:cxn ang="0">
                    <a:pos x="88" y="181"/>
                  </a:cxn>
                  <a:cxn ang="0">
                    <a:pos x="80" y="174"/>
                  </a:cxn>
                  <a:cxn ang="0">
                    <a:pos x="65" y="161"/>
                  </a:cxn>
                  <a:cxn ang="0">
                    <a:pos x="50" y="149"/>
                  </a:cxn>
                  <a:cxn ang="0">
                    <a:pos x="42" y="135"/>
                  </a:cxn>
                  <a:cxn ang="0">
                    <a:pos x="35" y="119"/>
                  </a:cxn>
                  <a:cxn ang="0">
                    <a:pos x="30" y="108"/>
                  </a:cxn>
                  <a:cxn ang="0">
                    <a:pos x="23" y="85"/>
                  </a:cxn>
                  <a:cxn ang="0">
                    <a:pos x="14" y="70"/>
                  </a:cxn>
                  <a:cxn ang="0">
                    <a:pos x="4" y="57"/>
                  </a:cxn>
                  <a:cxn ang="0">
                    <a:pos x="3" y="52"/>
                  </a:cxn>
                  <a:cxn ang="0">
                    <a:pos x="11" y="34"/>
                  </a:cxn>
                  <a:cxn ang="0">
                    <a:pos x="9" y="43"/>
                  </a:cxn>
                  <a:cxn ang="0">
                    <a:pos x="15" y="45"/>
                  </a:cxn>
                  <a:cxn ang="0">
                    <a:pos x="21" y="48"/>
                  </a:cxn>
                  <a:cxn ang="0">
                    <a:pos x="26" y="35"/>
                  </a:cxn>
                  <a:cxn ang="0">
                    <a:pos x="47" y="18"/>
                  </a:cxn>
                  <a:cxn ang="0">
                    <a:pos x="50" y="1"/>
                  </a:cxn>
                  <a:cxn ang="0">
                    <a:pos x="55" y="4"/>
                  </a:cxn>
                  <a:cxn ang="0">
                    <a:pos x="61" y="12"/>
                  </a:cxn>
                  <a:cxn ang="0">
                    <a:pos x="70" y="25"/>
                  </a:cxn>
                  <a:cxn ang="0">
                    <a:pos x="85" y="23"/>
                  </a:cxn>
                  <a:cxn ang="0">
                    <a:pos x="91" y="28"/>
                  </a:cxn>
                  <a:cxn ang="0">
                    <a:pos x="88" y="39"/>
                  </a:cxn>
                  <a:cxn ang="0">
                    <a:pos x="93" y="42"/>
                  </a:cxn>
                </a:cxnLst>
                <a:rect l="0" t="0" r="r" b="b"/>
                <a:pathLst>
                  <a:path w="103" h="181">
                    <a:moveTo>
                      <a:pt x="93" y="42"/>
                    </a:moveTo>
                    <a:cubicBezTo>
                      <a:pt x="88" y="45"/>
                      <a:pt x="91" y="39"/>
                      <a:pt x="85" y="42"/>
                    </a:cubicBezTo>
                    <a:cubicBezTo>
                      <a:pt x="79" y="46"/>
                      <a:pt x="77" y="45"/>
                      <a:pt x="71" y="49"/>
                    </a:cubicBezTo>
                    <a:cubicBezTo>
                      <a:pt x="67" y="56"/>
                      <a:pt x="70" y="63"/>
                      <a:pt x="64" y="66"/>
                    </a:cubicBezTo>
                    <a:cubicBezTo>
                      <a:pt x="55" y="74"/>
                      <a:pt x="68" y="87"/>
                      <a:pt x="67" y="91"/>
                    </a:cubicBezTo>
                    <a:cubicBezTo>
                      <a:pt x="65" y="96"/>
                      <a:pt x="74" y="90"/>
                      <a:pt x="74" y="96"/>
                    </a:cubicBezTo>
                    <a:cubicBezTo>
                      <a:pt x="73" y="104"/>
                      <a:pt x="84" y="99"/>
                      <a:pt x="85" y="96"/>
                    </a:cubicBezTo>
                    <a:cubicBezTo>
                      <a:pt x="88" y="91"/>
                      <a:pt x="85" y="108"/>
                      <a:pt x="88" y="108"/>
                    </a:cubicBezTo>
                    <a:cubicBezTo>
                      <a:pt x="91" y="110"/>
                      <a:pt x="91" y="107"/>
                      <a:pt x="96" y="108"/>
                    </a:cubicBezTo>
                    <a:cubicBezTo>
                      <a:pt x="102" y="124"/>
                      <a:pt x="102" y="124"/>
                      <a:pt x="102" y="124"/>
                    </a:cubicBezTo>
                    <a:cubicBezTo>
                      <a:pt x="102" y="124"/>
                      <a:pt x="99" y="132"/>
                      <a:pt x="100" y="138"/>
                    </a:cubicBezTo>
                    <a:cubicBezTo>
                      <a:pt x="102" y="143"/>
                      <a:pt x="94" y="144"/>
                      <a:pt x="97" y="149"/>
                    </a:cubicBezTo>
                    <a:cubicBezTo>
                      <a:pt x="100" y="153"/>
                      <a:pt x="93" y="156"/>
                      <a:pt x="97" y="160"/>
                    </a:cubicBezTo>
                    <a:cubicBezTo>
                      <a:pt x="103" y="163"/>
                      <a:pt x="96" y="169"/>
                      <a:pt x="96" y="172"/>
                    </a:cubicBezTo>
                    <a:cubicBezTo>
                      <a:pt x="96" y="172"/>
                      <a:pt x="96" y="175"/>
                      <a:pt x="93" y="175"/>
                    </a:cubicBezTo>
                    <a:cubicBezTo>
                      <a:pt x="91" y="175"/>
                      <a:pt x="97" y="178"/>
                      <a:pt x="88" y="181"/>
                    </a:cubicBezTo>
                    <a:cubicBezTo>
                      <a:pt x="87" y="178"/>
                      <a:pt x="82" y="178"/>
                      <a:pt x="80" y="174"/>
                    </a:cubicBezTo>
                    <a:cubicBezTo>
                      <a:pt x="80" y="169"/>
                      <a:pt x="77" y="169"/>
                      <a:pt x="65" y="161"/>
                    </a:cubicBezTo>
                    <a:cubicBezTo>
                      <a:pt x="52" y="155"/>
                      <a:pt x="52" y="152"/>
                      <a:pt x="50" y="149"/>
                    </a:cubicBezTo>
                    <a:cubicBezTo>
                      <a:pt x="47" y="146"/>
                      <a:pt x="41" y="143"/>
                      <a:pt x="42" y="135"/>
                    </a:cubicBezTo>
                    <a:cubicBezTo>
                      <a:pt x="42" y="127"/>
                      <a:pt x="35" y="124"/>
                      <a:pt x="35" y="119"/>
                    </a:cubicBezTo>
                    <a:cubicBezTo>
                      <a:pt x="35" y="115"/>
                      <a:pt x="32" y="115"/>
                      <a:pt x="30" y="108"/>
                    </a:cubicBezTo>
                    <a:cubicBezTo>
                      <a:pt x="30" y="102"/>
                      <a:pt x="24" y="93"/>
                      <a:pt x="23" y="85"/>
                    </a:cubicBezTo>
                    <a:cubicBezTo>
                      <a:pt x="21" y="79"/>
                      <a:pt x="17" y="79"/>
                      <a:pt x="14" y="70"/>
                    </a:cubicBezTo>
                    <a:cubicBezTo>
                      <a:pt x="12" y="63"/>
                      <a:pt x="0" y="62"/>
                      <a:pt x="4" y="57"/>
                    </a:cubicBezTo>
                    <a:cubicBezTo>
                      <a:pt x="9" y="56"/>
                      <a:pt x="4" y="56"/>
                      <a:pt x="3" y="52"/>
                    </a:cubicBezTo>
                    <a:cubicBezTo>
                      <a:pt x="1" y="48"/>
                      <a:pt x="1" y="43"/>
                      <a:pt x="11" y="34"/>
                    </a:cubicBezTo>
                    <a:cubicBezTo>
                      <a:pt x="14" y="40"/>
                      <a:pt x="8" y="40"/>
                      <a:pt x="9" y="43"/>
                    </a:cubicBezTo>
                    <a:cubicBezTo>
                      <a:pt x="9" y="46"/>
                      <a:pt x="11" y="43"/>
                      <a:pt x="15" y="45"/>
                    </a:cubicBezTo>
                    <a:cubicBezTo>
                      <a:pt x="18" y="45"/>
                      <a:pt x="18" y="51"/>
                      <a:pt x="21" y="48"/>
                    </a:cubicBezTo>
                    <a:cubicBezTo>
                      <a:pt x="24" y="45"/>
                      <a:pt x="21" y="45"/>
                      <a:pt x="26" y="35"/>
                    </a:cubicBezTo>
                    <a:cubicBezTo>
                      <a:pt x="30" y="28"/>
                      <a:pt x="42" y="25"/>
                      <a:pt x="47" y="18"/>
                    </a:cubicBezTo>
                    <a:cubicBezTo>
                      <a:pt x="50" y="11"/>
                      <a:pt x="50" y="9"/>
                      <a:pt x="50" y="1"/>
                    </a:cubicBezTo>
                    <a:cubicBezTo>
                      <a:pt x="52" y="0"/>
                      <a:pt x="52" y="3"/>
                      <a:pt x="55" y="4"/>
                    </a:cubicBezTo>
                    <a:cubicBezTo>
                      <a:pt x="59" y="6"/>
                      <a:pt x="56" y="9"/>
                      <a:pt x="61" y="12"/>
                    </a:cubicBezTo>
                    <a:cubicBezTo>
                      <a:pt x="67" y="15"/>
                      <a:pt x="65" y="25"/>
                      <a:pt x="70" y="25"/>
                    </a:cubicBezTo>
                    <a:cubicBezTo>
                      <a:pt x="76" y="25"/>
                      <a:pt x="79" y="21"/>
                      <a:pt x="85" y="23"/>
                    </a:cubicBezTo>
                    <a:cubicBezTo>
                      <a:pt x="93" y="26"/>
                      <a:pt x="93" y="26"/>
                      <a:pt x="91" y="28"/>
                    </a:cubicBezTo>
                    <a:cubicBezTo>
                      <a:pt x="88" y="34"/>
                      <a:pt x="85" y="40"/>
                      <a:pt x="88" y="39"/>
                    </a:cubicBezTo>
                    <a:cubicBezTo>
                      <a:pt x="91" y="39"/>
                      <a:pt x="91" y="40"/>
                      <a:pt x="93" y="4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72" name="Freeform 20"/>
              <p:cNvSpPr>
                <a:spLocks/>
              </p:cNvSpPr>
              <p:nvPr/>
            </p:nvSpPr>
            <p:spPr bwMode="auto">
              <a:xfrm>
                <a:off x="1480" y="2835"/>
                <a:ext cx="192" cy="318"/>
              </a:xfrm>
              <a:custGeom>
                <a:avLst/>
                <a:gdLst/>
                <a:ahLst/>
                <a:cxnLst>
                  <a:cxn ang="0">
                    <a:pos x="64" y="6"/>
                  </a:cxn>
                  <a:cxn ang="0">
                    <a:pos x="61" y="2"/>
                  </a:cxn>
                  <a:cxn ang="0">
                    <a:pos x="52" y="8"/>
                  </a:cxn>
                  <a:cxn ang="0">
                    <a:pos x="40" y="13"/>
                  </a:cxn>
                  <a:cxn ang="0">
                    <a:pos x="34" y="14"/>
                  </a:cxn>
                  <a:cxn ang="0">
                    <a:pos x="29" y="25"/>
                  </a:cxn>
                  <a:cxn ang="0">
                    <a:pos x="25" y="33"/>
                  </a:cxn>
                  <a:cxn ang="0">
                    <a:pos x="20" y="41"/>
                  </a:cxn>
                  <a:cxn ang="0">
                    <a:pos x="16" y="38"/>
                  </a:cxn>
                  <a:cxn ang="0">
                    <a:pos x="17" y="45"/>
                  </a:cxn>
                  <a:cxn ang="0">
                    <a:pos x="16" y="48"/>
                  </a:cxn>
                  <a:cxn ang="0">
                    <a:pos x="13" y="47"/>
                  </a:cxn>
                  <a:cxn ang="0">
                    <a:pos x="11" y="52"/>
                  </a:cxn>
                  <a:cxn ang="0">
                    <a:pos x="13" y="55"/>
                  </a:cxn>
                  <a:cxn ang="0">
                    <a:pos x="14" y="58"/>
                  </a:cxn>
                  <a:cxn ang="0">
                    <a:pos x="16" y="64"/>
                  </a:cxn>
                  <a:cxn ang="0">
                    <a:pos x="14" y="73"/>
                  </a:cxn>
                  <a:cxn ang="0">
                    <a:pos x="16" y="87"/>
                  </a:cxn>
                  <a:cxn ang="0">
                    <a:pos x="11" y="98"/>
                  </a:cxn>
                  <a:cxn ang="0">
                    <a:pos x="5" y="103"/>
                  </a:cxn>
                  <a:cxn ang="0">
                    <a:pos x="3" y="109"/>
                  </a:cxn>
                  <a:cxn ang="0">
                    <a:pos x="13" y="115"/>
                  </a:cxn>
                  <a:cxn ang="0">
                    <a:pos x="16" y="119"/>
                  </a:cxn>
                  <a:cxn ang="0">
                    <a:pos x="23" y="120"/>
                  </a:cxn>
                  <a:cxn ang="0">
                    <a:pos x="26" y="120"/>
                  </a:cxn>
                  <a:cxn ang="0">
                    <a:pos x="32" y="123"/>
                  </a:cxn>
                  <a:cxn ang="0">
                    <a:pos x="37" y="126"/>
                  </a:cxn>
                  <a:cxn ang="0">
                    <a:pos x="43" y="134"/>
                  </a:cxn>
                  <a:cxn ang="0">
                    <a:pos x="52" y="147"/>
                  </a:cxn>
                  <a:cxn ang="0">
                    <a:pos x="67" y="145"/>
                  </a:cxn>
                  <a:cxn ang="0">
                    <a:pos x="73" y="150"/>
                  </a:cxn>
                  <a:cxn ang="0">
                    <a:pos x="70" y="161"/>
                  </a:cxn>
                  <a:cxn ang="0">
                    <a:pos x="75" y="164"/>
                  </a:cxn>
                  <a:cxn ang="0">
                    <a:pos x="78" y="140"/>
                  </a:cxn>
                  <a:cxn ang="0">
                    <a:pos x="78" y="129"/>
                  </a:cxn>
                  <a:cxn ang="0">
                    <a:pos x="73" y="119"/>
                  </a:cxn>
                  <a:cxn ang="0">
                    <a:pos x="78" y="115"/>
                  </a:cxn>
                  <a:cxn ang="0">
                    <a:pos x="81" y="117"/>
                  </a:cxn>
                  <a:cxn ang="0">
                    <a:pos x="80" y="112"/>
                  </a:cxn>
                  <a:cxn ang="0">
                    <a:pos x="75" y="112"/>
                  </a:cxn>
                  <a:cxn ang="0">
                    <a:pos x="75" y="106"/>
                  </a:cxn>
                  <a:cxn ang="0">
                    <a:pos x="89" y="106"/>
                  </a:cxn>
                  <a:cxn ang="0">
                    <a:pos x="90" y="105"/>
                  </a:cxn>
                  <a:cxn ang="0">
                    <a:pos x="95" y="101"/>
                  </a:cxn>
                  <a:cxn ang="0">
                    <a:pos x="99" y="111"/>
                  </a:cxn>
                  <a:cxn ang="0">
                    <a:pos x="95" y="98"/>
                  </a:cxn>
                  <a:cxn ang="0">
                    <a:pos x="92" y="95"/>
                  </a:cxn>
                  <a:cxn ang="0">
                    <a:pos x="95" y="90"/>
                  </a:cxn>
                  <a:cxn ang="0">
                    <a:pos x="92" y="81"/>
                  </a:cxn>
                  <a:cxn ang="0">
                    <a:pos x="95" y="62"/>
                  </a:cxn>
                  <a:cxn ang="0">
                    <a:pos x="80" y="62"/>
                  </a:cxn>
                  <a:cxn ang="0">
                    <a:pos x="72" y="55"/>
                  </a:cxn>
                  <a:cxn ang="0">
                    <a:pos x="61" y="55"/>
                  </a:cxn>
                  <a:cxn ang="0">
                    <a:pos x="55" y="50"/>
                  </a:cxn>
                  <a:cxn ang="0">
                    <a:pos x="55" y="41"/>
                  </a:cxn>
                  <a:cxn ang="0">
                    <a:pos x="49" y="33"/>
                  </a:cxn>
                  <a:cxn ang="0">
                    <a:pos x="49" y="30"/>
                  </a:cxn>
                  <a:cxn ang="0">
                    <a:pos x="55" y="14"/>
                  </a:cxn>
                  <a:cxn ang="0">
                    <a:pos x="64" y="6"/>
                  </a:cxn>
                </a:cxnLst>
                <a:rect l="0" t="0" r="r" b="b"/>
                <a:pathLst>
                  <a:path w="99" h="164">
                    <a:moveTo>
                      <a:pt x="64" y="6"/>
                    </a:moveTo>
                    <a:cubicBezTo>
                      <a:pt x="66" y="5"/>
                      <a:pt x="67" y="0"/>
                      <a:pt x="61" y="2"/>
                    </a:cubicBezTo>
                    <a:cubicBezTo>
                      <a:pt x="57" y="2"/>
                      <a:pt x="60" y="3"/>
                      <a:pt x="52" y="8"/>
                    </a:cubicBezTo>
                    <a:cubicBezTo>
                      <a:pt x="43" y="16"/>
                      <a:pt x="42" y="8"/>
                      <a:pt x="40" y="13"/>
                    </a:cubicBezTo>
                    <a:cubicBezTo>
                      <a:pt x="38" y="17"/>
                      <a:pt x="35" y="11"/>
                      <a:pt x="34" y="14"/>
                    </a:cubicBezTo>
                    <a:cubicBezTo>
                      <a:pt x="32" y="17"/>
                      <a:pt x="29" y="17"/>
                      <a:pt x="29" y="25"/>
                    </a:cubicBezTo>
                    <a:cubicBezTo>
                      <a:pt x="31" y="34"/>
                      <a:pt x="26" y="28"/>
                      <a:pt x="25" y="33"/>
                    </a:cubicBezTo>
                    <a:cubicBezTo>
                      <a:pt x="25" y="38"/>
                      <a:pt x="19" y="36"/>
                      <a:pt x="20" y="41"/>
                    </a:cubicBezTo>
                    <a:cubicBezTo>
                      <a:pt x="22" y="48"/>
                      <a:pt x="19" y="42"/>
                      <a:pt x="16" y="38"/>
                    </a:cubicBezTo>
                    <a:cubicBezTo>
                      <a:pt x="14" y="41"/>
                      <a:pt x="19" y="45"/>
                      <a:pt x="17" y="45"/>
                    </a:cubicBezTo>
                    <a:cubicBezTo>
                      <a:pt x="16" y="45"/>
                      <a:pt x="17" y="47"/>
                      <a:pt x="16" y="48"/>
                    </a:cubicBezTo>
                    <a:cubicBezTo>
                      <a:pt x="14" y="50"/>
                      <a:pt x="13" y="47"/>
                      <a:pt x="13" y="47"/>
                    </a:cubicBezTo>
                    <a:cubicBezTo>
                      <a:pt x="11" y="50"/>
                      <a:pt x="13" y="48"/>
                      <a:pt x="11" y="52"/>
                    </a:cubicBezTo>
                    <a:cubicBezTo>
                      <a:pt x="13" y="53"/>
                      <a:pt x="13" y="53"/>
                      <a:pt x="13" y="55"/>
                    </a:cubicBezTo>
                    <a:cubicBezTo>
                      <a:pt x="13" y="56"/>
                      <a:pt x="13" y="56"/>
                      <a:pt x="14" y="58"/>
                    </a:cubicBezTo>
                    <a:cubicBezTo>
                      <a:pt x="19" y="59"/>
                      <a:pt x="14" y="62"/>
                      <a:pt x="16" y="64"/>
                    </a:cubicBezTo>
                    <a:cubicBezTo>
                      <a:pt x="19" y="69"/>
                      <a:pt x="13" y="66"/>
                      <a:pt x="14" y="73"/>
                    </a:cubicBezTo>
                    <a:cubicBezTo>
                      <a:pt x="16" y="81"/>
                      <a:pt x="13" y="86"/>
                      <a:pt x="16" y="87"/>
                    </a:cubicBezTo>
                    <a:cubicBezTo>
                      <a:pt x="17" y="87"/>
                      <a:pt x="14" y="98"/>
                      <a:pt x="11" y="98"/>
                    </a:cubicBezTo>
                    <a:cubicBezTo>
                      <a:pt x="7" y="98"/>
                      <a:pt x="5" y="98"/>
                      <a:pt x="5" y="103"/>
                    </a:cubicBezTo>
                    <a:cubicBezTo>
                      <a:pt x="7" y="106"/>
                      <a:pt x="0" y="103"/>
                      <a:pt x="3" y="109"/>
                    </a:cubicBezTo>
                    <a:cubicBezTo>
                      <a:pt x="10" y="114"/>
                      <a:pt x="11" y="115"/>
                      <a:pt x="13" y="115"/>
                    </a:cubicBezTo>
                    <a:cubicBezTo>
                      <a:pt x="13" y="115"/>
                      <a:pt x="16" y="117"/>
                      <a:pt x="16" y="119"/>
                    </a:cubicBezTo>
                    <a:cubicBezTo>
                      <a:pt x="16" y="120"/>
                      <a:pt x="23" y="122"/>
                      <a:pt x="23" y="120"/>
                    </a:cubicBezTo>
                    <a:cubicBezTo>
                      <a:pt x="23" y="119"/>
                      <a:pt x="25" y="117"/>
                      <a:pt x="26" y="120"/>
                    </a:cubicBezTo>
                    <a:cubicBezTo>
                      <a:pt x="28" y="123"/>
                      <a:pt x="29" y="123"/>
                      <a:pt x="32" y="123"/>
                    </a:cubicBezTo>
                    <a:cubicBezTo>
                      <a:pt x="34" y="122"/>
                      <a:pt x="34" y="125"/>
                      <a:pt x="37" y="126"/>
                    </a:cubicBezTo>
                    <a:cubicBezTo>
                      <a:pt x="42" y="128"/>
                      <a:pt x="38" y="131"/>
                      <a:pt x="43" y="134"/>
                    </a:cubicBezTo>
                    <a:cubicBezTo>
                      <a:pt x="49" y="137"/>
                      <a:pt x="48" y="147"/>
                      <a:pt x="52" y="147"/>
                    </a:cubicBezTo>
                    <a:cubicBezTo>
                      <a:pt x="58" y="147"/>
                      <a:pt x="61" y="144"/>
                      <a:pt x="67" y="145"/>
                    </a:cubicBezTo>
                    <a:cubicBezTo>
                      <a:pt x="75" y="148"/>
                      <a:pt x="75" y="148"/>
                      <a:pt x="73" y="150"/>
                    </a:cubicBezTo>
                    <a:cubicBezTo>
                      <a:pt x="70" y="156"/>
                      <a:pt x="67" y="162"/>
                      <a:pt x="70" y="161"/>
                    </a:cubicBezTo>
                    <a:cubicBezTo>
                      <a:pt x="73" y="161"/>
                      <a:pt x="73" y="162"/>
                      <a:pt x="75" y="164"/>
                    </a:cubicBezTo>
                    <a:cubicBezTo>
                      <a:pt x="75" y="162"/>
                      <a:pt x="76" y="147"/>
                      <a:pt x="78" y="140"/>
                    </a:cubicBezTo>
                    <a:cubicBezTo>
                      <a:pt x="80" y="133"/>
                      <a:pt x="76" y="133"/>
                      <a:pt x="78" y="129"/>
                    </a:cubicBezTo>
                    <a:cubicBezTo>
                      <a:pt x="78" y="126"/>
                      <a:pt x="75" y="131"/>
                      <a:pt x="73" y="119"/>
                    </a:cubicBezTo>
                    <a:cubicBezTo>
                      <a:pt x="73" y="115"/>
                      <a:pt x="76" y="117"/>
                      <a:pt x="78" y="115"/>
                    </a:cubicBezTo>
                    <a:cubicBezTo>
                      <a:pt x="78" y="115"/>
                      <a:pt x="80" y="117"/>
                      <a:pt x="81" y="117"/>
                    </a:cubicBezTo>
                    <a:cubicBezTo>
                      <a:pt x="81" y="119"/>
                      <a:pt x="81" y="112"/>
                      <a:pt x="80" y="112"/>
                    </a:cubicBezTo>
                    <a:cubicBezTo>
                      <a:pt x="76" y="112"/>
                      <a:pt x="75" y="112"/>
                      <a:pt x="75" y="112"/>
                    </a:cubicBezTo>
                    <a:cubicBezTo>
                      <a:pt x="75" y="106"/>
                      <a:pt x="75" y="106"/>
                      <a:pt x="75" y="106"/>
                    </a:cubicBezTo>
                    <a:cubicBezTo>
                      <a:pt x="89" y="106"/>
                      <a:pt x="89" y="106"/>
                      <a:pt x="89" y="106"/>
                    </a:cubicBezTo>
                    <a:cubicBezTo>
                      <a:pt x="87" y="105"/>
                      <a:pt x="87" y="101"/>
                      <a:pt x="90" y="105"/>
                    </a:cubicBezTo>
                    <a:cubicBezTo>
                      <a:pt x="92" y="108"/>
                      <a:pt x="93" y="101"/>
                      <a:pt x="95" y="101"/>
                    </a:cubicBezTo>
                    <a:cubicBezTo>
                      <a:pt x="99" y="108"/>
                      <a:pt x="95" y="112"/>
                      <a:pt x="99" y="111"/>
                    </a:cubicBezTo>
                    <a:cubicBezTo>
                      <a:pt x="96" y="101"/>
                      <a:pt x="98" y="100"/>
                      <a:pt x="95" y="98"/>
                    </a:cubicBezTo>
                    <a:cubicBezTo>
                      <a:pt x="93" y="97"/>
                      <a:pt x="93" y="95"/>
                      <a:pt x="92" y="95"/>
                    </a:cubicBezTo>
                    <a:cubicBezTo>
                      <a:pt x="90" y="97"/>
                      <a:pt x="90" y="95"/>
                      <a:pt x="95" y="90"/>
                    </a:cubicBezTo>
                    <a:cubicBezTo>
                      <a:pt x="96" y="89"/>
                      <a:pt x="93" y="87"/>
                      <a:pt x="92" y="81"/>
                    </a:cubicBezTo>
                    <a:cubicBezTo>
                      <a:pt x="89" y="72"/>
                      <a:pt x="96" y="62"/>
                      <a:pt x="95" y="62"/>
                    </a:cubicBezTo>
                    <a:cubicBezTo>
                      <a:pt x="87" y="61"/>
                      <a:pt x="87" y="64"/>
                      <a:pt x="80" y="62"/>
                    </a:cubicBezTo>
                    <a:cubicBezTo>
                      <a:pt x="76" y="62"/>
                      <a:pt x="75" y="53"/>
                      <a:pt x="72" y="55"/>
                    </a:cubicBezTo>
                    <a:cubicBezTo>
                      <a:pt x="70" y="56"/>
                      <a:pt x="69" y="53"/>
                      <a:pt x="61" y="55"/>
                    </a:cubicBezTo>
                    <a:cubicBezTo>
                      <a:pt x="55" y="55"/>
                      <a:pt x="60" y="52"/>
                      <a:pt x="55" y="50"/>
                    </a:cubicBezTo>
                    <a:cubicBezTo>
                      <a:pt x="52" y="50"/>
                      <a:pt x="58" y="42"/>
                      <a:pt x="55" y="41"/>
                    </a:cubicBezTo>
                    <a:cubicBezTo>
                      <a:pt x="51" y="38"/>
                      <a:pt x="54" y="31"/>
                      <a:pt x="49" y="33"/>
                    </a:cubicBezTo>
                    <a:cubicBezTo>
                      <a:pt x="46" y="33"/>
                      <a:pt x="48" y="33"/>
                      <a:pt x="49" y="30"/>
                    </a:cubicBezTo>
                    <a:cubicBezTo>
                      <a:pt x="52" y="28"/>
                      <a:pt x="51" y="16"/>
                      <a:pt x="55" y="14"/>
                    </a:cubicBezTo>
                    <a:cubicBezTo>
                      <a:pt x="60" y="11"/>
                      <a:pt x="54" y="8"/>
                      <a:pt x="64" y="6"/>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73" name="Freeform 21"/>
              <p:cNvSpPr>
                <a:spLocks/>
              </p:cNvSpPr>
              <p:nvPr/>
            </p:nvSpPr>
            <p:spPr bwMode="auto">
              <a:xfrm>
                <a:off x="1570" y="2833"/>
                <a:ext cx="215" cy="229"/>
              </a:xfrm>
              <a:custGeom>
                <a:avLst/>
                <a:gdLst/>
                <a:ahLst/>
                <a:cxnLst>
                  <a:cxn ang="0">
                    <a:pos x="102" y="73"/>
                  </a:cxn>
                  <a:cxn ang="0">
                    <a:pos x="88" y="84"/>
                  </a:cxn>
                  <a:cxn ang="0">
                    <a:pos x="82" y="87"/>
                  </a:cxn>
                  <a:cxn ang="0">
                    <a:pos x="71" y="85"/>
                  </a:cxn>
                  <a:cxn ang="0">
                    <a:pos x="77" y="99"/>
                  </a:cxn>
                  <a:cxn ang="0">
                    <a:pos x="77" y="104"/>
                  </a:cxn>
                  <a:cxn ang="0">
                    <a:pos x="71" y="110"/>
                  </a:cxn>
                  <a:cxn ang="0">
                    <a:pos x="62" y="117"/>
                  </a:cxn>
                  <a:cxn ang="0">
                    <a:pos x="53" y="112"/>
                  </a:cxn>
                  <a:cxn ang="0">
                    <a:pos x="48" y="99"/>
                  </a:cxn>
                  <a:cxn ang="0">
                    <a:pos x="45" y="96"/>
                  </a:cxn>
                  <a:cxn ang="0">
                    <a:pos x="48" y="92"/>
                  </a:cxn>
                  <a:cxn ang="0">
                    <a:pos x="45" y="82"/>
                  </a:cxn>
                  <a:cxn ang="0">
                    <a:pos x="48" y="64"/>
                  </a:cxn>
                  <a:cxn ang="0">
                    <a:pos x="33" y="64"/>
                  </a:cxn>
                  <a:cxn ang="0">
                    <a:pos x="26" y="56"/>
                  </a:cxn>
                  <a:cxn ang="0">
                    <a:pos x="15" y="56"/>
                  </a:cxn>
                  <a:cxn ang="0">
                    <a:pos x="9" y="51"/>
                  </a:cxn>
                  <a:cxn ang="0">
                    <a:pos x="9" y="42"/>
                  </a:cxn>
                  <a:cxn ang="0">
                    <a:pos x="3" y="34"/>
                  </a:cxn>
                  <a:cxn ang="0">
                    <a:pos x="3" y="31"/>
                  </a:cxn>
                  <a:cxn ang="0">
                    <a:pos x="9" y="15"/>
                  </a:cxn>
                  <a:cxn ang="0">
                    <a:pos x="18" y="7"/>
                  </a:cxn>
                  <a:cxn ang="0">
                    <a:pos x="14" y="14"/>
                  </a:cxn>
                  <a:cxn ang="0">
                    <a:pos x="15" y="17"/>
                  </a:cxn>
                  <a:cxn ang="0">
                    <a:pos x="23" y="14"/>
                  </a:cxn>
                  <a:cxn ang="0">
                    <a:pos x="26" y="9"/>
                  </a:cxn>
                  <a:cxn ang="0">
                    <a:pos x="30" y="6"/>
                  </a:cxn>
                  <a:cxn ang="0">
                    <a:pos x="41" y="18"/>
                  </a:cxn>
                  <a:cxn ang="0">
                    <a:pos x="59" y="21"/>
                  </a:cxn>
                  <a:cxn ang="0">
                    <a:pos x="71" y="23"/>
                  </a:cxn>
                  <a:cxn ang="0">
                    <a:pos x="77" y="18"/>
                  </a:cxn>
                  <a:cxn ang="0">
                    <a:pos x="88" y="18"/>
                  </a:cxn>
                  <a:cxn ang="0">
                    <a:pos x="86" y="20"/>
                  </a:cxn>
                  <a:cxn ang="0">
                    <a:pos x="91" y="26"/>
                  </a:cxn>
                  <a:cxn ang="0">
                    <a:pos x="97" y="29"/>
                  </a:cxn>
                  <a:cxn ang="0">
                    <a:pos x="100" y="34"/>
                  </a:cxn>
                  <a:cxn ang="0">
                    <a:pos x="97" y="40"/>
                  </a:cxn>
                  <a:cxn ang="0">
                    <a:pos x="108" y="40"/>
                  </a:cxn>
                  <a:cxn ang="0">
                    <a:pos x="102" y="50"/>
                  </a:cxn>
                  <a:cxn ang="0">
                    <a:pos x="105" y="54"/>
                  </a:cxn>
                  <a:cxn ang="0">
                    <a:pos x="102" y="57"/>
                  </a:cxn>
                  <a:cxn ang="0">
                    <a:pos x="99" y="62"/>
                  </a:cxn>
                  <a:cxn ang="0">
                    <a:pos x="102" y="73"/>
                  </a:cxn>
                </a:cxnLst>
                <a:rect l="0" t="0" r="r" b="b"/>
                <a:pathLst>
                  <a:path w="111" h="118">
                    <a:moveTo>
                      <a:pt x="102" y="73"/>
                    </a:moveTo>
                    <a:cubicBezTo>
                      <a:pt x="103" y="79"/>
                      <a:pt x="92" y="84"/>
                      <a:pt x="88" y="84"/>
                    </a:cubicBezTo>
                    <a:cubicBezTo>
                      <a:pt x="83" y="82"/>
                      <a:pt x="90" y="92"/>
                      <a:pt x="82" y="87"/>
                    </a:cubicBezTo>
                    <a:cubicBezTo>
                      <a:pt x="76" y="84"/>
                      <a:pt x="68" y="81"/>
                      <a:pt x="71" y="85"/>
                    </a:cubicBezTo>
                    <a:cubicBezTo>
                      <a:pt x="74" y="90"/>
                      <a:pt x="74" y="101"/>
                      <a:pt x="77" y="99"/>
                    </a:cubicBezTo>
                    <a:cubicBezTo>
                      <a:pt x="80" y="98"/>
                      <a:pt x="82" y="101"/>
                      <a:pt x="77" y="104"/>
                    </a:cubicBezTo>
                    <a:cubicBezTo>
                      <a:pt x="73" y="106"/>
                      <a:pt x="77" y="110"/>
                      <a:pt x="71" y="110"/>
                    </a:cubicBezTo>
                    <a:cubicBezTo>
                      <a:pt x="65" y="112"/>
                      <a:pt x="67" y="118"/>
                      <a:pt x="62" y="117"/>
                    </a:cubicBezTo>
                    <a:cubicBezTo>
                      <a:pt x="59" y="115"/>
                      <a:pt x="56" y="118"/>
                      <a:pt x="53" y="112"/>
                    </a:cubicBezTo>
                    <a:cubicBezTo>
                      <a:pt x="50" y="103"/>
                      <a:pt x="51" y="101"/>
                      <a:pt x="48" y="99"/>
                    </a:cubicBezTo>
                    <a:cubicBezTo>
                      <a:pt x="47" y="98"/>
                      <a:pt x="47" y="96"/>
                      <a:pt x="45" y="96"/>
                    </a:cubicBezTo>
                    <a:cubicBezTo>
                      <a:pt x="44" y="98"/>
                      <a:pt x="44" y="96"/>
                      <a:pt x="48" y="92"/>
                    </a:cubicBezTo>
                    <a:cubicBezTo>
                      <a:pt x="50" y="90"/>
                      <a:pt x="47" y="89"/>
                      <a:pt x="45" y="82"/>
                    </a:cubicBezTo>
                    <a:cubicBezTo>
                      <a:pt x="42" y="73"/>
                      <a:pt x="50" y="64"/>
                      <a:pt x="48" y="64"/>
                    </a:cubicBezTo>
                    <a:cubicBezTo>
                      <a:pt x="41" y="62"/>
                      <a:pt x="41" y="65"/>
                      <a:pt x="33" y="64"/>
                    </a:cubicBezTo>
                    <a:cubicBezTo>
                      <a:pt x="30" y="64"/>
                      <a:pt x="29" y="54"/>
                      <a:pt x="26" y="56"/>
                    </a:cubicBezTo>
                    <a:cubicBezTo>
                      <a:pt x="24" y="57"/>
                      <a:pt x="23" y="54"/>
                      <a:pt x="15" y="56"/>
                    </a:cubicBezTo>
                    <a:cubicBezTo>
                      <a:pt x="9" y="56"/>
                      <a:pt x="14" y="53"/>
                      <a:pt x="9" y="51"/>
                    </a:cubicBezTo>
                    <a:cubicBezTo>
                      <a:pt x="6" y="51"/>
                      <a:pt x="12" y="43"/>
                      <a:pt x="9" y="42"/>
                    </a:cubicBezTo>
                    <a:cubicBezTo>
                      <a:pt x="4" y="39"/>
                      <a:pt x="7" y="32"/>
                      <a:pt x="3" y="34"/>
                    </a:cubicBezTo>
                    <a:cubicBezTo>
                      <a:pt x="0" y="34"/>
                      <a:pt x="1" y="34"/>
                      <a:pt x="3" y="31"/>
                    </a:cubicBezTo>
                    <a:cubicBezTo>
                      <a:pt x="6" y="29"/>
                      <a:pt x="4" y="17"/>
                      <a:pt x="9" y="15"/>
                    </a:cubicBezTo>
                    <a:cubicBezTo>
                      <a:pt x="14" y="12"/>
                      <a:pt x="7" y="9"/>
                      <a:pt x="18" y="7"/>
                    </a:cubicBezTo>
                    <a:cubicBezTo>
                      <a:pt x="15" y="9"/>
                      <a:pt x="10" y="11"/>
                      <a:pt x="14" y="14"/>
                    </a:cubicBezTo>
                    <a:cubicBezTo>
                      <a:pt x="14" y="14"/>
                      <a:pt x="15" y="15"/>
                      <a:pt x="15" y="17"/>
                    </a:cubicBezTo>
                    <a:cubicBezTo>
                      <a:pt x="15" y="21"/>
                      <a:pt x="17" y="15"/>
                      <a:pt x="23" y="14"/>
                    </a:cubicBezTo>
                    <a:cubicBezTo>
                      <a:pt x="30" y="12"/>
                      <a:pt x="27" y="11"/>
                      <a:pt x="26" y="9"/>
                    </a:cubicBezTo>
                    <a:cubicBezTo>
                      <a:pt x="26" y="6"/>
                      <a:pt x="29" y="0"/>
                      <a:pt x="30" y="6"/>
                    </a:cubicBezTo>
                    <a:cubicBezTo>
                      <a:pt x="33" y="14"/>
                      <a:pt x="41" y="9"/>
                      <a:pt x="41" y="18"/>
                    </a:cubicBezTo>
                    <a:cubicBezTo>
                      <a:pt x="41" y="26"/>
                      <a:pt x="56" y="15"/>
                      <a:pt x="59" y="21"/>
                    </a:cubicBezTo>
                    <a:cubicBezTo>
                      <a:pt x="64" y="26"/>
                      <a:pt x="68" y="25"/>
                      <a:pt x="71" y="23"/>
                    </a:cubicBezTo>
                    <a:cubicBezTo>
                      <a:pt x="74" y="21"/>
                      <a:pt x="70" y="18"/>
                      <a:pt x="77" y="18"/>
                    </a:cubicBezTo>
                    <a:cubicBezTo>
                      <a:pt x="85" y="18"/>
                      <a:pt x="82" y="17"/>
                      <a:pt x="88" y="18"/>
                    </a:cubicBezTo>
                    <a:cubicBezTo>
                      <a:pt x="94" y="18"/>
                      <a:pt x="92" y="20"/>
                      <a:pt x="86" y="20"/>
                    </a:cubicBezTo>
                    <a:cubicBezTo>
                      <a:pt x="80" y="21"/>
                      <a:pt x="90" y="25"/>
                      <a:pt x="91" y="26"/>
                    </a:cubicBezTo>
                    <a:cubicBezTo>
                      <a:pt x="92" y="29"/>
                      <a:pt x="96" y="26"/>
                      <a:pt x="97" y="29"/>
                    </a:cubicBezTo>
                    <a:cubicBezTo>
                      <a:pt x="99" y="32"/>
                      <a:pt x="103" y="31"/>
                      <a:pt x="100" y="34"/>
                    </a:cubicBezTo>
                    <a:cubicBezTo>
                      <a:pt x="97" y="36"/>
                      <a:pt x="99" y="37"/>
                      <a:pt x="97" y="40"/>
                    </a:cubicBezTo>
                    <a:cubicBezTo>
                      <a:pt x="94" y="43"/>
                      <a:pt x="103" y="37"/>
                      <a:pt x="108" y="40"/>
                    </a:cubicBezTo>
                    <a:cubicBezTo>
                      <a:pt x="111" y="45"/>
                      <a:pt x="103" y="46"/>
                      <a:pt x="102" y="50"/>
                    </a:cubicBezTo>
                    <a:cubicBezTo>
                      <a:pt x="100" y="51"/>
                      <a:pt x="103" y="51"/>
                      <a:pt x="105" y="54"/>
                    </a:cubicBezTo>
                    <a:cubicBezTo>
                      <a:pt x="105" y="56"/>
                      <a:pt x="105" y="56"/>
                      <a:pt x="102" y="57"/>
                    </a:cubicBezTo>
                    <a:cubicBezTo>
                      <a:pt x="97" y="59"/>
                      <a:pt x="97" y="57"/>
                      <a:pt x="99" y="62"/>
                    </a:cubicBezTo>
                    <a:cubicBezTo>
                      <a:pt x="100" y="67"/>
                      <a:pt x="91" y="64"/>
                      <a:pt x="102" y="7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74" name="Freeform 22"/>
              <p:cNvSpPr>
                <a:spLocks/>
              </p:cNvSpPr>
              <p:nvPr/>
            </p:nvSpPr>
            <p:spPr bwMode="auto">
              <a:xfrm>
                <a:off x="1746" y="2910"/>
                <a:ext cx="85" cy="144"/>
              </a:xfrm>
              <a:custGeom>
                <a:avLst/>
                <a:gdLst/>
                <a:ahLst/>
                <a:cxnLst>
                  <a:cxn ang="0">
                    <a:pos x="44" y="66"/>
                  </a:cxn>
                  <a:cxn ang="0">
                    <a:pos x="38" y="64"/>
                  </a:cxn>
                  <a:cxn ang="0">
                    <a:pos x="30" y="69"/>
                  </a:cxn>
                  <a:cxn ang="0">
                    <a:pos x="26" y="72"/>
                  </a:cxn>
                  <a:cxn ang="0">
                    <a:pos x="18" y="64"/>
                  </a:cxn>
                  <a:cxn ang="0">
                    <a:pos x="17" y="56"/>
                  </a:cxn>
                  <a:cxn ang="0">
                    <a:pos x="18" y="47"/>
                  </a:cxn>
                  <a:cxn ang="0">
                    <a:pos x="15" y="38"/>
                  </a:cxn>
                  <a:cxn ang="0">
                    <a:pos x="14" y="33"/>
                  </a:cxn>
                  <a:cxn ang="0">
                    <a:pos x="10" y="33"/>
                  </a:cxn>
                  <a:cxn ang="0">
                    <a:pos x="7" y="22"/>
                  </a:cxn>
                  <a:cxn ang="0">
                    <a:pos x="10" y="17"/>
                  </a:cxn>
                  <a:cxn ang="0">
                    <a:pos x="14" y="14"/>
                  </a:cxn>
                  <a:cxn ang="0">
                    <a:pos x="10" y="10"/>
                  </a:cxn>
                  <a:cxn ang="0">
                    <a:pos x="17" y="0"/>
                  </a:cxn>
                  <a:cxn ang="0">
                    <a:pos x="18" y="2"/>
                  </a:cxn>
                  <a:cxn ang="0">
                    <a:pos x="27" y="13"/>
                  </a:cxn>
                  <a:cxn ang="0">
                    <a:pos x="32" y="17"/>
                  </a:cxn>
                  <a:cxn ang="0">
                    <a:pos x="37" y="22"/>
                  </a:cxn>
                  <a:cxn ang="0">
                    <a:pos x="40" y="27"/>
                  </a:cxn>
                  <a:cxn ang="0">
                    <a:pos x="38" y="33"/>
                  </a:cxn>
                  <a:cxn ang="0">
                    <a:pos x="35" y="36"/>
                  </a:cxn>
                  <a:cxn ang="0">
                    <a:pos x="32" y="38"/>
                  </a:cxn>
                  <a:cxn ang="0">
                    <a:pos x="32" y="42"/>
                  </a:cxn>
                  <a:cxn ang="0">
                    <a:pos x="35" y="50"/>
                  </a:cxn>
                  <a:cxn ang="0">
                    <a:pos x="38" y="52"/>
                  </a:cxn>
                  <a:cxn ang="0">
                    <a:pos x="40" y="58"/>
                  </a:cxn>
                  <a:cxn ang="0">
                    <a:pos x="44" y="66"/>
                  </a:cxn>
                </a:cxnLst>
                <a:rect l="0" t="0" r="r" b="b"/>
                <a:pathLst>
                  <a:path w="44" h="74">
                    <a:moveTo>
                      <a:pt x="44" y="66"/>
                    </a:moveTo>
                    <a:cubicBezTo>
                      <a:pt x="40" y="66"/>
                      <a:pt x="41" y="64"/>
                      <a:pt x="38" y="64"/>
                    </a:cubicBezTo>
                    <a:cubicBezTo>
                      <a:pt x="35" y="66"/>
                      <a:pt x="34" y="71"/>
                      <a:pt x="30" y="69"/>
                    </a:cubicBezTo>
                    <a:cubicBezTo>
                      <a:pt x="27" y="69"/>
                      <a:pt x="29" y="71"/>
                      <a:pt x="26" y="72"/>
                    </a:cubicBezTo>
                    <a:cubicBezTo>
                      <a:pt x="24" y="74"/>
                      <a:pt x="18" y="69"/>
                      <a:pt x="18" y="64"/>
                    </a:cubicBezTo>
                    <a:cubicBezTo>
                      <a:pt x="18" y="60"/>
                      <a:pt x="15" y="63"/>
                      <a:pt x="17" y="56"/>
                    </a:cubicBezTo>
                    <a:cubicBezTo>
                      <a:pt x="18" y="50"/>
                      <a:pt x="18" y="50"/>
                      <a:pt x="18" y="47"/>
                    </a:cubicBezTo>
                    <a:cubicBezTo>
                      <a:pt x="21" y="41"/>
                      <a:pt x="14" y="42"/>
                      <a:pt x="15" y="38"/>
                    </a:cubicBezTo>
                    <a:cubicBezTo>
                      <a:pt x="17" y="35"/>
                      <a:pt x="15" y="31"/>
                      <a:pt x="14" y="33"/>
                    </a:cubicBezTo>
                    <a:cubicBezTo>
                      <a:pt x="12" y="33"/>
                      <a:pt x="10" y="33"/>
                      <a:pt x="10" y="33"/>
                    </a:cubicBezTo>
                    <a:cubicBezTo>
                      <a:pt x="0" y="24"/>
                      <a:pt x="9" y="27"/>
                      <a:pt x="7" y="22"/>
                    </a:cubicBezTo>
                    <a:cubicBezTo>
                      <a:pt x="6" y="17"/>
                      <a:pt x="6" y="19"/>
                      <a:pt x="10" y="17"/>
                    </a:cubicBezTo>
                    <a:cubicBezTo>
                      <a:pt x="14" y="16"/>
                      <a:pt x="14" y="16"/>
                      <a:pt x="14" y="14"/>
                    </a:cubicBezTo>
                    <a:cubicBezTo>
                      <a:pt x="12" y="11"/>
                      <a:pt x="9" y="11"/>
                      <a:pt x="10" y="10"/>
                    </a:cubicBezTo>
                    <a:cubicBezTo>
                      <a:pt x="12" y="6"/>
                      <a:pt x="20" y="5"/>
                      <a:pt x="17" y="0"/>
                    </a:cubicBezTo>
                    <a:cubicBezTo>
                      <a:pt x="17" y="2"/>
                      <a:pt x="18" y="2"/>
                      <a:pt x="18" y="2"/>
                    </a:cubicBezTo>
                    <a:cubicBezTo>
                      <a:pt x="26" y="6"/>
                      <a:pt x="29" y="10"/>
                      <a:pt x="27" y="13"/>
                    </a:cubicBezTo>
                    <a:cubicBezTo>
                      <a:pt x="27" y="17"/>
                      <a:pt x="26" y="16"/>
                      <a:pt x="32" y="17"/>
                    </a:cubicBezTo>
                    <a:cubicBezTo>
                      <a:pt x="37" y="19"/>
                      <a:pt x="34" y="22"/>
                      <a:pt x="37" y="22"/>
                    </a:cubicBezTo>
                    <a:cubicBezTo>
                      <a:pt x="38" y="22"/>
                      <a:pt x="38" y="25"/>
                      <a:pt x="40" y="27"/>
                    </a:cubicBezTo>
                    <a:cubicBezTo>
                      <a:pt x="40" y="30"/>
                      <a:pt x="38" y="31"/>
                      <a:pt x="38" y="33"/>
                    </a:cubicBezTo>
                    <a:cubicBezTo>
                      <a:pt x="38" y="35"/>
                      <a:pt x="38" y="35"/>
                      <a:pt x="35" y="36"/>
                    </a:cubicBezTo>
                    <a:cubicBezTo>
                      <a:pt x="32" y="36"/>
                      <a:pt x="32" y="36"/>
                      <a:pt x="32" y="38"/>
                    </a:cubicBezTo>
                    <a:cubicBezTo>
                      <a:pt x="34" y="39"/>
                      <a:pt x="34" y="39"/>
                      <a:pt x="32" y="42"/>
                    </a:cubicBezTo>
                    <a:cubicBezTo>
                      <a:pt x="30" y="47"/>
                      <a:pt x="34" y="47"/>
                      <a:pt x="35" y="50"/>
                    </a:cubicBezTo>
                    <a:cubicBezTo>
                      <a:pt x="35" y="53"/>
                      <a:pt x="37" y="50"/>
                      <a:pt x="38" y="52"/>
                    </a:cubicBezTo>
                    <a:cubicBezTo>
                      <a:pt x="38" y="53"/>
                      <a:pt x="37" y="55"/>
                      <a:pt x="40" y="58"/>
                    </a:cubicBezTo>
                    <a:cubicBezTo>
                      <a:pt x="41" y="60"/>
                      <a:pt x="41" y="63"/>
                      <a:pt x="44" y="66"/>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75" name="Freeform 23"/>
              <p:cNvSpPr>
                <a:spLocks/>
              </p:cNvSpPr>
              <p:nvPr/>
            </p:nvSpPr>
            <p:spPr bwMode="auto">
              <a:xfrm>
                <a:off x="1806" y="2957"/>
                <a:ext cx="64" cy="85"/>
              </a:xfrm>
              <a:custGeom>
                <a:avLst/>
                <a:gdLst/>
                <a:ahLst/>
                <a:cxnLst>
                  <a:cxn ang="0">
                    <a:pos x="33" y="4"/>
                  </a:cxn>
                  <a:cxn ang="0">
                    <a:pos x="29" y="15"/>
                  </a:cxn>
                  <a:cxn ang="0">
                    <a:pos x="32" y="23"/>
                  </a:cxn>
                  <a:cxn ang="0">
                    <a:pos x="32" y="27"/>
                  </a:cxn>
                  <a:cxn ang="0">
                    <a:pos x="29" y="37"/>
                  </a:cxn>
                  <a:cxn ang="0">
                    <a:pos x="26" y="35"/>
                  </a:cxn>
                  <a:cxn ang="0">
                    <a:pos x="20" y="37"/>
                  </a:cxn>
                  <a:cxn ang="0">
                    <a:pos x="18" y="40"/>
                  </a:cxn>
                  <a:cxn ang="0">
                    <a:pos x="13" y="41"/>
                  </a:cxn>
                  <a:cxn ang="0">
                    <a:pos x="9" y="33"/>
                  </a:cxn>
                  <a:cxn ang="0">
                    <a:pos x="7" y="27"/>
                  </a:cxn>
                  <a:cxn ang="0">
                    <a:pos x="4" y="26"/>
                  </a:cxn>
                  <a:cxn ang="0">
                    <a:pos x="1" y="18"/>
                  </a:cxn>
                  <a:cxn ang="0">
                    <a:pos x="1" y="14"/>
                  </a:cxn>
                  <a:cxn ang="0">
                    <a:pos x="4" y="12"/>
                  </a:cxn>
                  <a:cxn ang="0">
                    <a:pos x="7" y="9"/>
                  </a:cxn>
                  <a:cxn ang="0">
                    <a:pos x="9" y="3"/>
                  </a:cxn>
                  <a:cxn ang="0">
                    <a:pos x="18" y="3"/>
                  </a:cxn>
                  <a:cxn ang="0">
                    <a:pos x="21" y="1"/>
                  </a:cxn>
                  <a:cxn ang="0">
                    <a:pos x="24" y="1"/>
                  </a:cxn>
                  <a:cxn ang="0">
                    <a:pos x="33" y="4"/>
                  </a:cxn>
                </a:cxnLst>
                <a:rect l="0" t="0" r="r" b="b"/>
                <a:pathLst>
                  <a:path w="33" h="44">
                    <a:moveTo>
                      <a:pt x="33" y="4"/>
                    </a:moveTo>
                    <a:cubicBezTo>
                      <a:pt x="30" y="12"/>
                      <a:pt x="29" y="9"/>
                      <a:pt x="29" y="15"/>
                    </a:cubicBezTo>
                    <a:cubicBezTo>
                      <a:pt x="30" y="20"/>
                      <a:pt x="30" y="21"/>
                      <a:pt x="32" y="23"/>
                    </a:cubicBezTo>
                    <a:cubicBezTo>
                      <a:pt x="33" y="24"/>
                      <a:pt x="33" y="26"/>
                      <a:pt x="32" y="27"/>
                    </a:cubicBezTo>
                    <a:cubicBezTo>
                      <a:pt x="30" y="29"/>
                      <a:pt x="33" y="33"/>
                      <a:pt x="29" y="37"/>
                    </a:cubicBezTo>
                    <a:cubicBezTo>
                      <a:pt x="27" y="35"/>
                      <a:pt x="26" y="37"/>
                      <a:pt x="26" y="35"/>
                    </a:cubicBezTo>
                    <a:cubicBezTo>
                      <a:pt x="26" y="32"/>
                      <a:pt x="21" y="38"/>
                      <a:pt x="20" y="37"/>
                    </a:cubicBezTo>
                    <a:cubicBezTo>
                      <a:pt x="16" y="35"/>
                      <a:pt x="16" y="37"/>
                      <a:pt x="18" y="40"/>
                    </a:cubicBezTo>
                    <a:cubicBezTo>
                      <a:pt x="20" y="44"/>
                      <a:pt x="15" y="40"/>
                      <a:pt x="13" y="41"/>
                    </a:cubicBezTo>
                    <a:cubicBezTo>
                      <a:pt x="10" y="38"/>
                      <a:pt x="10" y="35"/>
                      <a:pt x="9" y="33"/>
                    </a:cubicBezTo>
                    <a:cubicBezTo>
                      <a:pt x="6" y="30"/>
                      <a:pt x="7" y="29"/>
                      <a:pt x="7" y="27"/>
                    </a:cubicBezTo>
                    <a:cubicBezTo>
                      <a:pt x="6" y="26"/>
                      <a:pt x="4" y="29"/>
                      <a:pt x="4" y="26"/>
                    </a:cubicBezTo>
                    <a:cubicBezTo>
                      <a:pt x="3" y="23"/>
                      <a:pt x="0" y="23"/>
                      <a:pt x="1" y="18"/>
                    </a:cubicBezTo>
                    <a:cubicBezTo>
                      <a:pt x="3" y="15"/>
                      <a:pt x="3" y="15"/>
                      <a:pt x="1" y="14"/>
                    </a:cubicBezTo>
                    <a:cubicBezTo>
                      <a:pt x="1" y="12"/>
                      <a:pt x="1" y="12"/>
                      <a:pt x="4" y="12"/>
                    </a:cubicBezTo>
                    <a:cubicBezTo>
                      <a:pt x="7" y="10"/>
                      <a:pt x="7" y="10"/>
                      <a:pt x="7" y="9"/>
                    </a:cubicBezTo>
                    <a:cubicBezTo>
                      <a:pt x="7" y="7"/>
                      <a:pt x="9" y="6"/>
                      <a:pt x="9" y="3"/>
                    </a:cubicBezTo>
                    <a:cubicBezTo>
                      <a:pt x="12" y="0"/>
                      <a:pt x="18" y="4"/>
                      <a:pt x="18" y="3"/>
                    </a:cubicBezTo>
                    <a:cubicBezTo>
                      <a:pt x="18" y="1"/>
                      <a:pt x="20" y="1"/>
                      <a:pt x="21" y="1"/>
                    </a:cubicBezTo>
                    <a:cubicBezTo>
                      <a:pt x="23" y="1"/>
                      <a:pt x="24" y="3"/>
                      <a:pt x="24" y="1"/>
                    </a:cubicBezTo>
                    <a:cubicBezTo>
                      <a:pt x="24" y="1"/>
                      <a:pt x="30" y="3"/>
                      <a:pt x="33" y="4"/>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76" name="Freeform 24"/>
              <p:cNvSpPr>
                <a:spLocks/>
              </p:cNvSpPr>
              <p:nvPr/>
            </p:nvSpPr>
            <p:spPr bwMode="auto">
              <a:xfrm>
                <a:off x="1862" y="2965"/>
                <a:ext cx="45" cy="70"/>
              </a:xfrm>
              <a:custGeom>
                <a:avLst/>
                <a:gdLst/>
                <a:ahLst/>
                <a:cxnLst>
                  <a:cxn ang="0">
                    <a:pos x="4" y="0"/>
                  </a:cxn>
                  <a:cxn ang="0">
                    <a:pos x="7" y="0"/>
                  </a:cxn>
                  <a:cxn ang="0">
                    <a:pos x="13" y="5"/>
                  </a:cxn>
                  <a:cxn ang="0">
                    <a:pos x="20" y="9"/>
                  </a:cxn>
                  <a:cxn ang="0">
                    <a:pos x="23" y="14"/>
                  </a:cxn>
                  <a:cxn ang="0">
                    <a:pos x="23" y="17"/>
                  </a:cxn>
                  <a:cxn ang="0">
                    <a:pos x="18" y="23"/>
                  </a:cxn>
                  <a:cxn ang="0">
                    <a:pos x="12" y="34"/>
                  </a:cxn>
                  <a:cxn ang="0">
                    <a:pos x="9" y="33"/>
                  </a:cxn>
                  <a:cxn ang="0">
                    <a:pos x="4" y="34"/>
                  </a:cxn>
                  <a:cxn ang="0">
                    <a:pos x="0" y="33"/>
                  </a:cxn>
                  <a:cxn ang="0">
                    <a:pos x="3" y="23"/>
                  </a:cxn>
                  <a:cxn ang="0">
                    <a:pos x="3" y="19"/>
                  </a:cxn>
                  <a:cxn ang="0">
                    <a:pos x="0" y="11"/>
                  </a:cxn>
                  <a:cxn ang="0">
                    <a:pos x="4" y="0"/>
                  </a:cxn>
                </a:cxnLst>
                <a:rect l="0" t="0" r="r" b="b"/>
                <a:pathLst>
                  <a:path w="23" h="36">
                    <a:moveTo>
                      <a:pt x="4" y="0"/>
                    </a:moveTo>
                    <a:cubicBezTo>
                      <a:pt x="6" y="0"/>
                      <a:pt x="6" y="0"/>
                      <a:pt x="7" y="0"/>
                    </a:cubicBezTo>
                    <a:cubicBezTo>
                      <a:pt x="10" y="2"/>
                      <a:pt x="12" y="2"/>
                      <a:pt x="13" y="5"/>
                    </a:cubicBezTo>
                    <a:cubicBezTo>
                      <a:pt x="15" y="8"/>
                      <a:pt x="18" y="8"/>
                      <a:pt x="20" y="9"/>
                    </a:cubicBezTo>
                    <a:cubicBezTo>
                      <a:pt x="21" y="14"/>
                      <a:pt x="21" y="6"/>
                      <a:pt x="23" y="14"/>
                    </a:cubicBezTo>
                    <a:cubicBezTo>
                      <a:pt x="23" y="14"/>
                      <a:pt x="21" y="16"/>
                      <a:pt x="23" y="17"/>
                    </a:cubicBezTo>
                    <a:cubicBezTo>
                      <a:pt x="21" y="19"/>
                      <a:pt x="21" y="19"/>
                      <a:pt x="18" y="23"/>
                    </a:cubicBezTo>
                    <a:cubicBezTo>
                      <a:pt x="17" y="26"/>
                      <a:pt x="15" y="34"/>
                      <a:pt x="12" y="34"/>
                    </a:cubicBezTo>
                    <a:cubicBezTo>
                      <a:pt x="9" y="34"/>
                      <a:pt x="10" y="31"/>
                      <a:pt x="9" y="33"/>
                    </a:cubicBezTo>
                    <a:cubicBezTo>
                      <a:pt x="6" y="36"/>
                      <a:pt x="6" y="31"/>
                      <a:pt x="4" y="34"/>
                    </a:cubicBezTo>
                    <a:cubicBezTo>
                      <a:pt x="3" y="36"/>
                      <a:pt x="1" y="36"/>
                      <a:pt x="0" y="33"/>
                    </a:cubicBezTo>
                    <a:cubicBezTo>
                      <a:pt x="4" y="30"/>
                      <a:pt x="1" y="25"/>
                      <a:pt x="3" y="23"/>
                    </a:cubicBezTo>
                    <a:cubicBezTo>
                      <a:pt x="4" y="22"/>
                      <a:pt x="4" y="20"/>
                      <a:pt x="3" y="19"/>
                    </a:cubicBezTo>
                    <a:cubicBezTo>
                      <a:pt x="1" y="17"/>
                      <a:pt x="1" y="16"/>
                      <a:pt x="0" y="11"/>
                    </a:cubicBezTo>
                    <a:cubicBezTo>
                      <a:pt x="0" y="5"/>
                      <a:pt x="1" y="8"/>
                      <a:pt x="4" y="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77" name="Freeform 25"/>
              <p:cNvSpPr>
                <a:spLocks/>
              </p:cNvSpPr>
              <p:nvPr/>
            </p:nvSpPr>
            <p:spPr bwMode="auto">
              <a:xfrm>
                <a:off x="1378" y="2858"/>
                <a:ext cx="52" cy="62"/>
              </a:xfrm>
              <a:custGeom>
                <a:avLst/>
                <a:gdLst/>
                <a:ahLst/>
                <a:cxnLst>
                  <a:cxn ang="0">
                    <a:pos x="27" y="18"/>
                  </a:cxn>
                  <a:cxn ang="0">
                    <a:pos x="26" y="17"/>
                  </a:cxn>
                  <a:cxn ang="0">
                    <a:pos x="24" y="23"/>
                  </a:cxn>
                  <a:cxn ang="0">
                    <a:pos x="26" y="24"/>
                  </a:cxn>
                  <a:cxn ang="0">
                    <a:pos x="24" y="28"/>
                  </a:cxn>
                  <a:cxn ang="0">
                    <a:pos x="24" y="32"/>
                  </a:cxn>
                  <a:cxn ang="0">
                    <a:pos x="23" y="31"/>
                  </a:cxn>
                  <a:cxn ang="0">
                    <a:pos x="23" y="28"/>
                  </a:cxn>
                  <a:cxn ang="0">
                    <a:pos x="21" y="26"/>
                  </a:cxn>
                  <a:cxn ang="0">
                    <a:pos x="21" y="29"/>
                  </a:cxn>
                  <a:cxn ang="0">
                    <a:pos x="20" y="29"/>
                  </a:cxn>
                  <a:cxn ang="0">
                    <a:pos x="18" y="26"/>
                  </a:cxn>
                  <a:cxn ang="0">
                    <a:pos x="20" y="23"/>
                  </a:cxn>
                  <a:cxn ang="0">
                    <a:pos x="15" y="20"/>
                  </a:cxn>
                  <a:cxn ang="0">
                    <a:pos x="11" y="17"/>
                  </a:cxn>
                  <a:cxn ang="0">
                    <a:pos x="11" y="14"/>
                  </a:cxn>
                  <a:cxn ang="0">
                    <a:pos x="6" y="12"/>
                  </a:cxn>
                  <a:cxn ang="0">
                    <a:pos x="6" y="12"/>
                  </a:cxn>
                  <a:cxn ang="0">
                    <a:pos x="9" y="15"/>
                  </a:cxn>
                  <a:cxn ang="0">
                    <a:pos x="6" y="17"/>
                  </a:cxn>
                  <a:cxn ang="0">
                    <a:pos x="3" y="14"/>
                  </a:cxn>
                  <a:cxn ang="0">
                    <a:pos x="1" y="9"/>
                  </a:cxn>
                  <a:cxn ang="0">
                    <a:pos x="3" y="7"/>
                  </a:cxn>
                  <a:cxn ang="0">
                    <a:pos x="1" y="4"/>
                  </a:cxn>
                  <a:cxn ang="0">
                    <a:pos x="3" y="3"/>
                  </a:cxn>
                  <a:cxn ang="0">
                    <a:pos x="6" y="3"/>
                  </a:cxn>
                  <a:cxn ang="0">
                    <a:pos x="12" y="3"/>
                  </a:cxn>
                  <a:cxn ang="0">
                    <a:pos x="14" y="4"/>
                  </a:cxn>
                  <a:cxn ang="0">
                    <a:pos x="18" y="4"/>
                  </a:cxn>
                  <a:cxn ang="0">
                    <a:pos x="21" y="10"/>
                  </a:cxn>
                  <a:cxn ang="0">
                    <a:pos x="27" y="18"/>
                  </a:cxn>
                </a:cxnLst>
                <a:rect l="0" t="0" r="r" b="b"/>
                <a:pathLst>
                  <a:path w="27" h="32">
                    <a:moveTo>
                      <a:pt x="27" y="18"/>
                    </a:moveTo>
                    <a:cubicBezTo>
                      <a:pt x="26" y="18"/>
                      <a:pt x="26" y="17"/>
                      <a:pt x="26" y="17"/>
                    </a:cubicBezTo>
                    <a:cubicBezTo>
                      <a:pt x="24" y="17"/>
                      <a:pt x="24" y="20"/>
                      <a:pt x="24" y="23"/>
                    </a:cubicBezTo>
                    <a:cubicBezTo>
                      <a:pt x="24" y="23"/>
                      <a:pt x="27" y="23"/>
                      <a:pt x="26" y="24"/>
                    </a:cubicBezTo>
                    <a:cubicBezTo>
                      <a:pt x="24" y="26"/>
                      <a:pt x="26" y="26"/>
                      <a:pt x="24" y="28"/>
                    </a:cubicBezTo>
                    <a:cubicBezTo>
                      <a:pt x="24" y="29"/>
                      <a:pt x="23" y="29"/>
                      <a:pt x="24" y="32"/>
                    </a:cubicBezTo>
                    <a:cubicBezTo>
                      <a:pt x="24" y="32"/>
                      <a:pt x="24" y="31"/>
                      <a:pt x="23" y="31"/>
                    </a:cubicBezTo>
                    <a:cubicBezTo>
                      <a:pt x="23" y="29"/>
                      <a:pt x="24" y="28"/>
                      <a:pt x="23" y="28"/>
                    </a:cubicBezTo>
                    <a:cubicBezTo>
                      <a:pt x="21" y="26"/>
                      <a:pt x="23" y="24"/>
                      <a:pt x="21" y="26"/>
                    </a:cubicBezTo>
                    <a:cubicBezTo>
                      <a:pt x="18" y="26"/>
                      <a:pt x="23" y="28"/>
                      <a:pt x="21" y="29"/>
                    </a:cubicBezTo>
                    <a:cubicBezTo>
                      <a:pt x="21" y="31"/>
                      <a:pt x="21" y="29"/>
                      <a:pt x="20" y="29"/>
                    </a:cubicBezTo>
                    <a:cubicBezTo>
                      <a:pt x="20" y="29"/>
                      <a:pt x="17" y="28"/>
                      <a:pt x="18" y="26"/>
                    </a:cubicBezTo>
                    <a:cubicBezTo>
                      <a:pt x="20" y="26"/>
                      <a:pt x="18" y="24"/>
                      <a:pt x="20" y="23"/>
                    </a:cubicBezTo>
                    <a:cubicBezTo>
                      <a:pt x="20" y="23"/>
                      <a:pt x="18" y="21"/>
                      <a:pt x="15" y="20"/>
                    </a:cubicBezTo>
                    <a:cubicBezTo>
                      <a:pt x="12" y="17"/>
                      <a:pt x="12" y="18"/>
                      <a:pt x="11" y="17"/>
                    </a:cubicBezTo>
                    <a:cubicBezTo>
                      <a:pt x="11" y="17"/>
                      <a:pt x="11" y="17"/>
                      <a:pt x="11" y="14"/>
                    </a:cubicBezTo>
                    <a:cubicBezTo>
                      <a:pt x="11" y="12"/>
                      <a:pt x="8" y="12"/>
                      <a:pt x="6" y="12"/>
                    </a:cubicBezTo>
                    <a:cubicBezTo>
                      <a:pt x="6" y="10"/>
                      <a:pt x="6" y="12"/>
                      <a:pt x="6" y="12"/>
                    </a:cubicBezTo>
                    <a:cubicBezTo>
                      <a:pt x="8" y="14"/>
                      <a:pt x="11" y="15"/>
                      <a:pt x="9" y="15"/>
                    </a:cubicBezTo>
                    <a:cubicBezTo>
                      <a:pt x="8" y="17"/>
                      <a:pt x="8" y="18"/>
                      <a:pt x="6" y="17"/>
                    </a:cubicBezTo>
                    <a:cubicBezTo>
                      <a:pt x="6" y="15"/>
                      <a:pt x="3" y="14"/>
                      <a:pt x="3" y="14"/>
                    </a:cubicBezTo>
                    <a:cubicBezTo>
                      <a:pt x="3" y="14"/>
                      <a:pt x="0" y="12"/>
                      <a:pt x="1" y="9"/>
                    </a:cubicBezTo>
                    <a:cubicBezTo>
                      <a:pt x="1" y="6"/>
                      <a:pt x="3" y="9"/>
                      <a:pt x="3" y="7"/>
                    </a:cubicBezTo>
                    <a:cubicBezTo>
                      <a:pt x="3" y="4"/>
                      <a:pt x="3" y="6"/>
                      <a:pt x="1" y="4"/>
                    </a:cubicBezTo>
                    <a:cubicBezTo>
                      <a:pt x="0" y="4"/>
                      <a:pt x="3" y="4"/>
                      <a:pt x="3" y="3"/>
                    </a:cubicBezTo>
                    <a:cubicBezTo>
                      <a:pt x="3" y="1"/>
                      <a:pt x="3" y="0"/>
                      <a:pt x="6" y="3"/>
                    </a:cubicBezTo>
                    <a:cubicBezTo>
                      <a:pt x="11" y="6"/>
                      <a:pt x="9" y="1"/>
                      <a:pt x="12" y="3"/>
                    </a:cubicBezTo>
                    <a:cubicBezTo>
                      <a:pt x="12" y="4"/>
                      <a:pt x="14" y="3"/>
                      <a:pt x="14" y="4"/>
                    </a:cubicBezTo>
                    <a:cubicBezTo>
                      <a:pt x="14" y="6"/>
                      <a:pt x="17" y="7"/>
                      <a:pt x="18" y="4"/>
                    </a:cubicBezTo>
                    <a:cubicBezTo>
                      <a:pt x="20" y="6"/>
                      <a:pt x="20" y="7"/>
                      <a:pt x="21" y="10"/>
                    </a:cubicBezTo>
                    <a:cubicBezTo>
                      <a:pt x="23" y="14"/>
                      <a:pt x="27" y="17"/>
                      <a:pt x="27" y="18"/>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78" name="Freeform 26"/>
              <p:cNvSpPr>
                <a:spLocks/>
              </p:cNvSpPr>
              <p:nvPr/>
            </p:nvSpPr>
            <p:spPr bwMode="auto">
              <a:xfrm>
                <a:off x="1350" y="2786"/>
                <a:ext cx="70" cy="86"/>
              </a:xfrm>
              <a:custGeom>
                <a:avLst/>
                <a:gdLst/>
                <a:ahLst/>
                <a:cxnLst>
                  <a:cxn ang="0">
                    <a:pos x="3" y="21"/>
                  </a:cxn>
                  <a:cxn ang="0">
                    <a:pos x="6" y="19"/>
                  </a:cxn>
                  <a:cxn ang="0">
                    <a:pos x="8" y="16"/>
                  </a:cxn>
                  <a:cxn ang="0">
                    <a:pos x="11" y="13"/>
                  </a:cxn>
                  <a:cxn ang="0">
                    <a:pos x="14" y="10"/>
                  </a:cxn>
                  <a:cxn ang="0">
                    <a:pos x="17" y="11"/>
                  </a:cxn>
                  <a:cxn ang="0">
                    <a:pos x="21" y="3"/>
                  </a:cxn>
                  <a:cxn ang="0">
                    <a:pos x="24" y="3"/>
                  </a:cxn>
                  <a:cxn ang="0">
                    <a:pos x="32" y="2"/>
                  </a:cxn>
                  <a:cxn ang="0">
                    <a:pos x="36" y="0"/>
                  </a:cxn>
                  <a:cxn ang="0">
                    <a:pos x="36" y="5"/>
                  </a:cxn>
                  <a:cxn ang="0">
                    <a:pos x="33" y="13"/>
                  </a:cxn>
                  <a:cxn ang="0">
                    <a:pos x="33" y="17"/>
                  </a:cxn>
                  <a:cxn ang="0">
                    <a:pos x="33" y="25"/>
                  </a:cxn>
                  <a:cxn ang="0">
                    <a:pos x="33" y="27"/>
                  </a:cxn>
                  <a:cxn ang="0">
                    <a:pos x="32" y="28"/>
                  </a:cxn>
                  <a:cxn ang="0">
                    <a:pos x="32" y="32"/>
                  </a:cxn>
                  <a:cxn ang="0">
                    <a:pos x="32" y="35"/>
                  </a:cxn>
                  <a:cxn ang="0">
                    <a:pos x="30" y="38"/>
                  </a:cxn>
                  <a:cxn ang="0">
                    <a:pos x="32" y="41"/>
                  </a:cxn>
                  <a:cxn ang="0">
                    <a:pos x="27" y="41"/>
                  </a:cxn>
                  <a:cxn ang="0">
                    <a:pos x="26" y="39"/>
                  </a:cxn>
                  <a:cxn ang="0">
                    <a:pos x="20" y="39"/>
                  </a:cxn>
                  <a:cxn ang="0">
                    <a:pos x="17" y="39"/>
                  </a:cxn>
                  <a:cxn ang="0">
                    <a:pos x="9" y="32"/>
                  </a:cxn>
                  <a:cxn ang="0">
                    <a:pos x="3" y="24"/>
                  </a:cxn>
                  <a:cxn ang="0">
                    <a:pos x="1" y="21"/>
                  </a:cxn>
                  <a:cxn ang="0">
                    <a:pos x="3" y="21"/>
                  </a:cxn>
                </a:cxnLst>
                <a:rect l="0" t="0" r="r" b="b"/>
                <a:pathLst>
                  <a:path w="36" h="44">
                    <a:moveTo>
                      <a:pt x="3" y="21"/>
                    </a:moveTo>
                    <a:cubicBezTo>
                      <a:pt x="6" y="21"/>
                      <a:pt x="6" y="21"/>
                      <a:pt x="6" y="19"/>
                    </a:cubicBezTo>
                    <a:cubicBezTo>
                      <a:pt x="8" y="16"/>
                      <a:pt x="9" y="19"/>
                      <a:pt x="8" y="16"/>
                    </a:cubicBezTo>
                    <a:cubicBezTo>
                      <a:pt x="8" y="11"/>
                      <a:pt x="8" y="13"/>
                      <a:pt x="11" y="13"/>
                    </a:cubicBezTo>
                    <a:cubicBezTo>
                      <a:pt x="12" y="13"/>
                      <a:pt x="12" y="8"/>
                      <a:pt x="14" y="10"/>
                    </a:cubicBezTo>
                    <a:cubicBezTo>
                      <a:pt x="15" y="13"/>
                      <a:pt x="17" y="13"/>
                      <a:pt x="17" y="11"/>
                    </a:cubicBezTo>
                    <a:cubicBezTo>
                      <a:pt x="15" y="10"/>
                      <a:pt x="21" y="5"/>
                      <a:pt x="21" y="3"/>
                    </a:cubicBezTo>
                    <a:cubicBezTo>
                      <a:pt x="23" y="2"/>
                      <a:pt x="23" y="2"/>
                      <a:pt x="24" y="3"/>
                    </a:cubicBezTo>
                    <a:cubicBezTo>
                      <a:pt x="24" y="3"/>
                      <a:pt x="30" y="3"/>
                      <a:pt x="32" y="2"/>
                    </a:cubicBezTo>
                    <a:cubicBezTo>
                      <a:pt x="33" y="0"/>
                      <a:pt x="35" y="0"/>
                      <a:pt x="36" y="0"/>
                    </a:cubicBezTo>
                    <a:cubicBezTo>
                      <a:pt x="35" y="2"/>
                      <a:pt x="35" y="3"/>
                      <a:pt x="36" y="5"/>
                    </a:cubicBezTo>
                    <a:cubicBezTo>
                      <a:pt x="36" y="8"/>
                      <a:pt x="33" y="10"/>
                      <a:pt x="33" y="13"/>
                    </a:cubicBezTo>
                    <a:cubicBezTo>
                      <a:pt x="33" y="16"/>
                      <a:pt x="32" y="14"/>
                      <a:pt x="33" y="17"/>
                    </a:cubicBezTo>
                    <a:cubicBezTo>
                      <a:pt x="33" y="22"/>
                      <a:pt x="33" y="24"/>
                      <a:pt x="33" y="25"/>
                    </a:cubicBezTo>
                    <a:cubicBezTo>
                      <a:pt x="33" y="27"/>
                      <a:pt x="33" y="27"/>
                      <a:pt x="33" y="27"/>
                    </a:cubicBezTo>
                    <a:cubicBezTo>
                      <a:pt x="32" y="27"/>
                      <a:pt x="33" y="27"/>
                      <a:pt x="32" y="28"/>
                    </a:cubicBezTo>
                    <a:cubicBezTo>
                      <a:pt x="32" y="30"/>
                      <a:pt x="30" y="32"/>
                      <a:pt x="32" y="32"/>
                    </a:cubicBezTo>
                    <a:cubicBezTo>
                      <a:pt x="32" y="32"/>
                      <a:pt x="33" y="35"/>
                      <a:pt x="32" y="35"/>
                    </a:cubicBezTo>
                    <a:cubicBezTo>
                      <a:pt x="32" y="35"/>
                      <a:pt x="30" y="36"/>
                      <a:pt x="30" y="38"/>
                    </a:cubicBezTo>
                    <a:cubicBezTo>
                      <a:pt x="32" y="39"/>
                      <a:pt x="32" y="41"/>
                      <a:pt x="32" y="41"/>
                    </a:cubicBezTo>
                    <a:cubicBezTo>
                      <a:pt x="30" y="44"/>
                      <a:pt x="27" y="43"/>
                      <a:pt x="27" y="41"/>
                    </a:cubicBezTo>
                    <a:cubicBezTo>
                      <a:pt x="27" y="39"/>
                      <a:pt x="26" y="41"/>
                      <a:pt x="26" y="39"/>
                    </a:cubicBezTo>
                    <a:cubicBezTo>
                      <a:pt x="23" y="38"/>
                      <a:pt x="24" y="43"/>
                      <a:pt x="20" y="39"/>
                    </a:cubicBezTo>
                    <a:cubicBezTo>
                      <a:pt x="17" y="36"/>
                      <a:pt x="17" y="38"/>
                      <a:pt x="17" y="39"/>
                    </a:cubicBezTo>
                    <a:cubicBezTo>
                      <a:pt x="12" y="35"/>
                      <a:pt x="11" y="35"/>
                      <a:pt x="9" y="32"/>
                    </a:cubicBezTo>
                    <a:cubicBezTo>
                      <a:pt x="8" y="27"/>
                      <a:pt x="5" y="27"/>
                      <a:pt x="3" y="24"/>
                    </a:cubicBezTo>
                    <a:cubicBezTo>
                      <a:pt x="1" y="22"/>
                      <a:pt x="0" y="22"/>
                      <a:pt x="1" y="21"/>
                    </a:cubicBezTo>
                    <a:cubicBezTo>
                      <a:pt x="1" y="19"/>
                      <a:pt x="3" y="22"/>
                      <a:pt x="3" y="2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79" name="Freeform 27"/>
              <p:cNvSpPr>
                <a:spLocks/>
              </p:cNvSpPr>
              <p:nvPr/>
            </p:nvSpPr>
            <p:spPr bwMode="auto">
              <a:xfrm>
                <a:off x="1323" y="2767"/>
                <a:ext cx="97" cy="60"/>
              </a:xfrm>
              <a:custGeom>
                <a:avLst/>
                <a:gdLst/>
                <a:ahLst/>
                <a:cxnLst>
                  <a:cxn ang="0">
                    <a:pos x="9" y="3"/>
                  </a:cxn>
                  <a:cxn ang="0">
                    <a:pos x="3" y="9"/>
                  </a:cxn>
                  <a:cxn ang="0">
                    <a:pos x="0" y="17"/>
                  </a:cxn>
                  <a:cxn ang="0">
                    <a:pos x="9" y="21"/>
                  </a:cxn>
                  <a:cxn ang="0">
                    <a:pos x="14" y="23"/>
                  </a:cxn>
                  <a:cxn ang="0">
                    <a:pos x="14" y="26"/>
                  </a:cxn>
                  <a:cxn ang="0">
                    <a:pos x="15" y="28"/>
                  </a:cxn>
                  <a:cxn ang="0">
                    <a:pos x="17" y="31"/>
                  </a:cxn>
                  <a:cxn ang="0">
                    <a:pos x="20" y="29"/>
                  </a:cxn>
                  <a:cxn ang="0">
                    <a:pos x="21" y="26"/>
                  </a:cxn>
                  <a:cxn ang="0">
                    <a:pos x="24" y="23"/>
                  </a:cxn>
                  <a:cxn ang="0">
                    <a:pos x="28" y="20"/>
                  </a:cxn>
                  <a:cxn ang="0">
                    <a:pos x="31" y="21"/>
                  </a:cxn>
                  <a:cxn ang="0">
                    <a:pos x="35" y="14"/>
                  </a:cxn>
                  <a:cxn ang="0">
                    <a:pos x="38" y="14"/>
                  </a:cxn>
                  <a:cxn ang="0">
                    <a:pos x="46" y="12"/>
                  </a:cxn>
                  <a:cxn ang="0">
                    <a:pos x="50" y="10"/>
                  </a:cxn>
                  <a:cxn ang="0">
                    <a:pos x="47" y="7"/>
                  </a:cxn>
                  <a:cxn ang="0">
                    <a:pos x="43" y="3"/>
                  </a:cxn>
                  <a:cxn ang="0">
                    <a:pos x="35" y="1"/>
                  </a:cxn>
                  <a:cxn ang="0">
                    <a:pos x="31" y="1"/>
                  </a:cxn>
                  <a:cxn ang="0">
                    <a:pos x="28" y="1"/>
                  </a:cxn>
                  <a:cxn ang="0">
                    <a:pos x="24" y="3"/>
                  </a:cxn>
                  <a:cxn ang="0">
                    <a:pos x="17" y="3"/>
                  </a:cxn>
                  <a:cxn ang="0">
                    <a:pos x="14" y="1"/>
                  </a:cxn>
                  <a:cxn ang="0">
                    <a:pos x="9" y="3"/>
                  </a:cxn>
                </a:cxnLst>
                <a:rect l="0" t="0" r="r" b="b"/>
                <a:pathLst>
                  <a:path w="50" h="31">
                    <a:moveTo>
                      <a:pt x="9" y="3"/>
                    </a:moveTo>
                    <a:cubicBezTo>
                      <a:pt x="8" y="4"/>
                      <a:pt x="5" y="9"/>
                      <a:pt x="3" y="9"/>
                    </a:cubicBezTo>
                    <a:cubicBezTo>
                      <a:pt x="1" y="10"/>
                      <a:pt x="5" y="15"/>
                      <a:pt x="0" y="17"/>
                    </a:cubicBezTo>
                    <a:cubicBezTo>
                      <a:pt x="6" y="18"/>
                      <a:pt x="8" y="23"/>
                      <a:pt x="9" y="21"/>
                    </a:cubicBezTo>
                    <a:cubicBezTo>
                      <a:pt x="9" y="21"/>
                      <a:pt x="14" y="20"/>
                      <a:pt x="14" y="23"/>
                    </a:cubicBezTo>
                    <a:cubicBezTo>
                      <a:pt x="14" y="24"/>
                      <a:pt x="14" y="26"/>
                      <a:pt x="14" y="26"/>
                    </a:cubicBezTo>
                    <a:cubicBezTo>
                      <a:pt x="15" y="28"/>
                      <a:pt x="14" y="24"/>
                      <a:pt x="15" y="28"/>
                    </a:cubicBezTo>
                    <a:cubicBezTo>
                      <a:pt x="17" y="31"/>
                      <a:pt x="18" y="29"/>
                      <a:pt x="17" y="31"/>
                    </a:cubicBezTo>
                    <a:cubicBezTo>
                      <a:pt x="20" y="31"/>
                      <a:pt x="20" y="31"/>
                      <a:pt x="20" y="29"/>
                    </a:cubicBezTo>
                    <a:cubicBezTo>
                      <a:pt x="21" y="26"/>
                      <a:pt x="23" y="29"/>
                      <a:pt x="21" y="26"/>
                    </a:cubicBezTo>
                    <a:cubicBezTo>
                      <a:pt x="21" y="21"/>
                      <a:pt x="21" y="23"/>
                      <a:pt x="24" y="23"/>
                    </a:cubicBezTo>
                    <a:cubicBezTo>
                      <a:pt x="26" y="23"/>
                      <a:pt x="26" y="18"/>
                      <a:pt x="28" y="20"/>
                    </a:cubicBezTo>
                    <a:cubicBezTo>
                      <a:pt x="29" y="23"/>
                      <a:pt x="31" y="23"/>
                      <a:pt x="31" y="21"/>
                    </a:cubicBezTo>
                    <a:cubicBezTo>
                      <a:pt x="29" y="20"/>
                      <a:pt x="35" y="15"/>
                      <a:pt x="35" y="14"/>
                    </a:cubicBezTo>
                    <a:cubicBezTo>
                      <a:pt x="37" y="12"/>
                      <a:pt x="37" y="12"/>
                      <a:pt x="38" y="14"/>
                    </a:cubicBezTo>
                    <a:cubicBezTo>
                      <a:pt x="38" y="14"/>
                      <a:pt x="44" y="14"/>
                      <a:pt x="46" y="12"/>
                    </a:cubicBezTo>
                    <a:cubicBezTo>
                      <a:pt x="47" y="10"/>
                      <a:pt x="49" y="10"/>
                      <a:pt x="50" y="10"/>
                    </a:cubicBezTo>
                    <a:cubicBezTo>
                      <a:pt x="50" y="10"/>
                      <a:pt x="49" y="9"/>
                      <a:pt x="47" y="7"/>
                    </a:cubicBezTo>
                    <a:cubicBezTo>
                      <a:pt x="44" y="6"/>
                      <a:pt x="44" y="6"/>
                      <a:pt x="43" y="3"/>
                    </a:cubicBezTo>
                    <a:cubicBezTo>
                      <a:pt x="41" y="1"/>
                      <a:pt x="37" y="0"/>
                      <a:pt x="35" y="1"/>
                    </a:cubicBezTo>
                    <a:cubicBezTo>
                      <a:pt x="34" y="1"/>
                      <a:pt x="32" y="1"/>
                      <a:pt x="31" y="1"/>
                    </a:cubicBezTo>
                    <a:cubicBezTo>
                      <a:pt x="29" y="0"/>
                      <a:pt x="28" y="0"/>
                      <a:pt x="28" y="1"/>
                    </a:cubicBezTo>
                    <a:cubicBezTo>
                      <a:pt x="29" y="1"/>
                      <a:pt x="26" y="3"/>
                      <a:pt x="24" y="3"/>
                    </a:cubicBezTo>
                    <a:cubicBezTo>
                      <a:pt x="21" y="3"/>
                      <a:pt x="18" y="1"/>
                      <a:pt x="17" y="3"/>
                    </a:cubicBezTo>
                    <a:cubicBezTo>
                      <a:pt x="15" y="3"/>
                      <a:pt x="15" y="1"/>
                      <a:pt x="14" y="1"/>
                    </a:cubicBezTo>
                    <a:cubicBezTo>
                      <a:pt x="12" y="1"/>
                      <a:pt x="12" y="4"/>
                      <a:pt x="9"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80" name="Freeform 28"/>
              <p:cNvSpPr>
                <a:spLocks/>
              </p:cNvSpPr>
              <p:nvPr/>
            </p:nvSpPr>
            <p:spPr bwMode="auto">
              <a:xfrm>
                <a:off x="1314" y="2800"/>
                <a:ext cx="38" cy="23"/>
              </a:xfrm>
              <a:custGeom>
                <a:avLst/>
                <a:gdLst/>
                <a:ahLst/>
                <a:cxnLst>
                  <a:cxn ang="0">
                    <a:pos x="5" y="0"/>
                  </a:cxn>
                  <a:cxn ang="0">
                    <a:pos x="14" y="4"/>
                  </a:cxn>
                  <a:cxn ang="0">
                    <a:pos x="19" y="6"/>
                  </a:cxn>
                  <a:cxn ang="0">
                    <a:pos x="19" y="9"/>
                  </a:cxn>
                  <a:cxn ang="0">
                    <a:pos x="19" y="11"/>
                  </a:cxn>
                  <a:cxn ang="0">
                    <a:pos x="14" y="12"/>
                  </a:cxn>
                  <a:cxn ang="0">
                    <a:pos x="13" y="12"/>
                  </a:cxn>
                  <a:cxn ang="0">
                    <a:pos x="4" y="9"/>
                  </a:cxn>
                  <a:cxn ang="0">
                    <a:pos x="0" y="6"/>
                  </a:cxn>
                  <a:cxn ang="0">
                    <a:pos x="5" y="0"/>
                  </a:cxn>
                  <a:cxn ang="0">
                    <a:pos x="5" y="0"/>
                  </a:cxn>
                </a:cxnLst>
                <a:rect l="0" t="0" r="r" b="b"/>
                <a:pathLst>
                  <a:path w="20" h="12">
                    <a:moveTo>
                      <a:pt x="5" y="0"/>
                    </a:moveTo>
                    <a:cubicBezTo>
                      <a:pt x="11" y="1"/>
                      <a:pt x="13" y="6"/>
                      <a:pt x="14" y="4"/>
                    </a:cubicBezTo>
                    <a:cubicBezTo>
                      <a:pt x="14" y="4"/>
                      <a:pt x="19" y="3"/>
                      <a:pt x="19" y="6"/>
                    </a:cubicBezTo>
                    <a:cubicBezTo>
                      <a:pt x="19" y="7"/>
                      <a:pt x="19" y="9"/>
                      <a:pt x="19" y="9"/>
                    </a:cubicBezTo>
                    <a:cubicBezTo>
                      <a:pt x="17" y="9"/>
                      <a:pt x="17" y="11"/>
                      <a:pt x="19" y="11"/>
                    </a:cubicBezTo>
                    <a:cubicBezTo>
                      <a:pt x="20" y="11"/>
                      <a:pt x="16" y="12"/>
                      <a:pt x="14" y="12"/>
                    </a:cubicBezTo>
                    <a:cubicBezTo>
                      <a:pt x="11" y="9"/>
                      <a:pt x="14" y="12"/>
                      <a:pt x="13" y="12"/>
                    </a:cubicBezTo>
                    <a:cubicBezTo>
                      <a:pt x="11" y="12"/>
                      <a:pt x="7" y="9"/>
                      <a:pt x="4" y="9"/>
                    </a:cubicBezTo>
                    <a:cubicBezTo>
                      <a:pt x="0" y="9"/>
                      <a:pt x="2" y="7"/>
                      <a:pt x="0" y="6"/>
                    </a:cubicBezTo>
                    <a:cubicBezTo>
                      <a:pt x="0" y="3"/>
                      <a:pt x="5" y="3"/>
                      <a:pt x="5" y="0"/>
                    </a:cubicBezTo>
                    <a:cubicBezTo>
                      <a:pt x="4" y="0"/>
                      <a:pt x="5" y="0"/>
                      <a:pt x="5" y="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81" name="Freeform 29"/>
              <p:cNvSpPr>
                <a:spLocks/>
              </p:cNvSpPr>
              <p:nvPr/>
            </p:nvSpPr>
            <p:spPr bwMode="auto">
              <a:xfrm>
                <a:off x="1282" y="2734"/>
                <a:ext cx="59" cy="78"/>
              </a:xfrm>
              <a:custGeom>
                <a:avLst/>
                <a:gdLst/>
                <a:ahLst/>
                <a:cxnLst>
                  <a:cxn ang="0">
                    <a:pos x="24" y="0"/>
                  </a:cxn>
                  <a:cxn ang="0">
                    <a:pos x="24" y="18"/>
                  </a:cxn>
                  <a:cxn ang="0">
                    <a:pos x="26" y="18"/>
                  </a:cxn>
                  <a:cxn ang="0">
                    <a:pos x="29" y="20"/>
                  </a:cxn>
                  <a:cxn ang="0">
                    <a:pos x="29" y="18"/>
                  </a:cxn>
                  <a:cxn ang="0">
                    <a:pos x="30" y="20"/>
                  </a:cxn>
                  <a:cxn ang="0">
                    <a:pos x="24" y="26"/>
                  </a:cxn>
                  <a:cxn ang="0">
                    <a:pos x="21" y="34"/>
                  </a:cxn>
                  <a:cxn ang="0">
                    <a:pos x="21" y="34"/>
                  </a:cxn>
                  <a:cxn ang="0">
                    <a:pos x="17" y="40"/>
                  </a:cxn>
                  <a:cxn ang="0">
                    <a:pos x="9" y="39"/>
                  </a:cxn>
                  <a:cxn ang="0">
                    <a:pos x="0" y="32"/>
                  </a:cxn>
                  <a:cxn ang="0">
                    <a:pos x="0" y="29"/>
                  </a:cxn>
                  <a:cxn ang="0">
                    <a:pos x="2" y="26"/>
                  </a:cxn>
                  <a:cxn ang="0">
                    <a:pos x="0" y="25"/>
                  </a:cxn>
                  <a:cxn ang="0">
                    <a:pos x="3" y="17"/>
                  </a:cxn>
                  <a:cxn ang="0">
                    <a:pos x="14" y="17"/>
                  </a:cxn>
                  <a:cxn ang="0">
                    <a:pos x="12" y="12"/>
                  </a:cxn>
                  <a:cxn ang="0">
                    <a:pos x="8" y="7"/>
                  </a:cxn>
                  <a:cxn ang="0">
                    <a:pos x="6" y="6"/>
                  </a:cxn>
                  <a:cxn ang="0">
                    <a:pos x="9" y="6"/>
                  </a:cxn>
                  <a:cxn ang="0">
                    <a:pos x="9" y="0"/>
                  </a:cxn>
                  <a:cxn ang="0">
                    <a:pos x="24" y="0"/>
                  </a:cxn>
                </a:cxnLst>
                <a:rect l="0" t="0" r="r" b="b"/>
                <a:pathLst>
                  <a:path w="30" h="40">
                    <a:moveTo>
                      <a:pt x="24" y="0"/>
                    </a:moveTo>
                    <a:cubicBezTo>
                      <a:pt x="24" y="18"/>
                      <a:pt x="24" y="18"/>
                      <a:pt x="24" y="18"/>
                    </a:cubicBezTo>
                    <a:cubicBezTo>
                      <a:pt x="26" y="18"/>
                      <a:pt x="26" y="18"/>
                      <a:pt x="26" y="18"/>
                    </a:cubicBezTo>
                    <a:cubicBezTo>
                      <a:pt x="27" y="20"/>
                      <a:pt x="27" y="21"/>
                      <a:pt x="29" y="20"/>
                    </a:cubicBezTo>
                    <a:cubicBezTo>
                      <a:pt x="29" y="20"/>
                      <a:pt x="29" y="20"/>
                      <a:pt x="29" y="18"/>
                    </a:cubicBezTo>
                    <a:cubicBezTo>
                      <a:pt x="27" y="18"/>
                      <a:pt x="29" y="17"/>
                      <a:pt x="30" y="20"/>
                    </a:cubicBezTo>
                    <a:cubicBezTo>
                      <a:pt x="29" y="21"/>
                      <a:pt x="26" y="26"/>
                      <a:pt x="24" y="26"/>
                    </a:cubicBezTo>
                    <a:cubicBezTo>
                      <a:pt x="23" y="28"/>
                      <a:pt x="26" y="32"/>
                      <a:pt x="21" y="34"/>
                    </a:cubicBezTo>
                    <a:cubicBezTo>
                      <a:pt x="21" y="34"/>
                      <a:pt x="20" y="34"/>
                      <a:pt x="21" y="34"/>
                    </a:cubicBezTo>
                    <a:cubicBezTo>
                      <a:pt x="21" y="37"/>
                      <a:pt x="17" y="37"/>
                      <a:pt x="17" y="40"/>
                    </a:cubicBezTo>
                    <a:cubicBezTo>
                      <a:pt x="14" y="39"/>
                      <a:pt x="12" y="37"/>
                      <a:pt x="9" y="39"/>
                    </a:cubicBezTo>
                    <a:cubicBezTo>
                      <a:pt x="6" y="39"/>
                      <a:pt x="6" y="39"/>
                      <a:pt x="0" y="32"/>
                    </a:cubicBezTo>
                    <a:cubicBezTo>
                      <a:pt x="0" y="32"/>
                      <a:pt x="0" y="31"/>
                      <a:pt x="0" y="29"/>
                    </a:cubicBezTo>
                    <a:cubicBezTo>
                      <a:pt x="0" y="28"/>
                      <a:pt x="2" y="26"/>
                      <a:pt x="2" y="26"/>
                    </a:cubicBezTo>
                    <a:cubicBezTo>
                      <a:pt x="0" y="25"/>
                      <a:pt x="0" y="25"/>
                      <a:pt x="0" y="25"/>
                    </a:cubicBezTo>
                    <a:cubicBezTo>
                      <a:pt x="3" y="17"/>
                      <a:pt x="3" y="17"/>
                      <a:pt x="3" y="17"/>
                    </a:cubicBezTo>
                    <a:cubicBezTo>
                      <a:pt x="14" y="17"/>
                      <a:pt x="14" y="17"/>
                      <a:pt x="14" y="17"/>
                    </a:cubicBezTo>
                    <a:cubicBezTo>
                      <a:pt x="15" y="11"/>
                      <a:pt x="12" y="15"/>
                      <a:pt x="12" y="12"/>
                    </a:cubicBezTo>
                    <a:cubicBezTo>
                      <a:pt x="11" y="9"/>
                      <a:pt x="9" y="9"/>
                      <a:pt x="8" y="7"/>
                    </a:cubicBezTo>
                    <a:cubicBezTo>
                      <a:pt x="8" y="6"/>
                      <a:pt x="6" y="6"/>
                      <a:pt x="6" y="6"/>
                    </a:cubicBezTo>
                    <a:cubicBezTo>
                      <a:pt x="9" y="6"/>
                      <a:pt x="9" y="6"/>
                      <a:pt x="9" y="6"/>
                    </a:cubicBezTo>
                    <a:cubicBezTo>
                      <a:pt x="9" y="0"/>
                      <a:pt x="9" y="0"/>
                      <a:pt x="9" y="0"/>
                    </a:cubicBezTo>
                    <a:cubicBezTo>
                      <a:pt x="24" y="0"/>
                      <a:pt x="24" y="0"/>
                      <a:pt x="24" y="0"/>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82" name="Freeform 30"/>
              <p:cNvSpPr>
                <a:spLocks/>
              </p:cNvSpPr>
              <p:nvPr/>
            </p:nvSpPr>
            <p:spPr bwMode="auto">
              <a:xfrm>
                <a:off x="1451" y="3046"/>
                <a:ext cx="91" cy="124"/>
              </a:xfrm>
              <a:custGeom>
                <a:avLst/>
                <a:gdLst/>
                <a:ahLst/>
                <a:cxnLst>
                  <a:cxn ang="0">
                    <a:pos x="18" y="0"/>
                  </a:cxn>
                  <a:cxn ang="0">
                    <a:pos x="27" y="6"/>
                  </a:cxn>
                  <a:cxn ang="0">
                    <a:pos x="30" y="10"/>
                  </a:cxn>
                  <a:cxn ang="0">
                    <a:pos x="38" y="11"/>
                  </a:cxn>
                  <a:cxn ang="0">
                    <a:pos x="41" y="11"/>
                  </a:cxn>
                  <a:cxn ang="0">
                    <a:pos x="47" y="14"/>
                  </a:cxn>
                  <a:cxn ang="0">
                    <a:pos x="44" y="31"/>
                  </a:cxn>
                  <a:cxn ang="0">
                    <a:pos x="23" y="48"/>
                  </a:cxn>
                  <a:cxn ang="0">
                    <a:pos x="18" y="61"/>
                  </a:cxn>
                  <a:cxn ang="0">
                    <a:pos x="12" y="58"/>
                  </a:cxn>
                  <a:cxn ang="0">
                    <a:pos x="6" y="56"/>
                  </a:cxn>
                  <a:cxn ang="0">
                    <a:pos x="7" y="47"/>
                  </a:cxn>
                  <a:cxn ang="0">
                    <a:pos x="11" y="39"/>
                  </a:cxn>
                  <a:cxn ang="0">
                    <a:pos x="4" y="39"/>
                  </a:cxn>
                  <a:cxn ang="0">
                    <a:pos x="3" y="27"/>
                  </a:cxn>
                  <a:cxn ang="0">
                    <a:pos x="6" y="19"/>
                  </a:cxn>
                  <a:cxn ang="0">
                    <a:pos x="9" y="8"/>
                  </a:cxn>
                  <a:cxn ang="0">
                    <a:pos x="18" y="0"/>
                  </a:cxn>
                </a:cxnLst>
                <a:rect l="0" t="0" r="r" b="b"/>
                <a:pathLst>
                  <a:path w="47" h="64">
                    <a:moveTo>
                      <a:pt x="18" y="0"/>
                    </a:moveTo>
                    <a:cubicBezTo>
                      <a:pt x="24" y="5"/>
                      <a:pt x="26" y="6"/>
                      <a:pt x="27" y="6"/>
                    </a:cubicBezTo>
                    <a:cubicBezTo>
                      <a:pt x="27" y="6"/>
                      <a:pt x="30" y="8"/>
                      <a:pt x="30" y="10"/>
                    </a:cubicBezTo>
                    <a:cubicBezTo>
                      <a:pt x="30" y="11"/>
                      <a:pt x="38" y="13"/>
                      <a:pt x="38" y="11"/>
                    </a:cubicBezTo>
                    <a:cubicBezTo>
                      <a:pt x="38" y="10"/>
                      <a:pt x="39" y="8"/>
                      <a:pt x="41" y="11"/>
                    </a:cubicBezTo>
                    <a:cubicBezTo>
                      <a:pt x="42" y="14"/>
                      <a:pt x="44" y="14"/>
                      <a:pt x="47" y="14"/>
                    </a:cubicBezTo>
                    <a:cubicBezTo>
                      <a:pt x="47" y="22"/>
                      <a:pt x="47" y="23"/>
                      <a:pt x="44" y="31"/>
                    </a:cubicBezTo>
                    <a:cubicBezTo>
                      <a:pt x="39" y="37"/>
                      <a:pt x="27" y="41"/>
                      <a:pt x="23" y="48"/>
                    </a:cubicBezTo>
                    <a:cubicBezTo>
                      <a:pt x="18" y="58"/>
                      <a:pt x="21" y="58"/>
                      <a:pt x="18" y="61"/>
                    </a:cubicBezTo>
                    <a:cubicBezTo>
                      <a:pt x="15" y="64"/>
                      <a:pt x="15" y="58"/>
                      <a:pt x="12" y="58"/>
                    </a:cubicBezTo>
                    <a:cubicBezTo>
                      <a:pt x="7" y="56"/>
                      <a:pt x="6" y="59"/>
                      <a:pt x="6" y="56"/>
                    </a:cubicBezTo>
                    <a:cubicBezTo>
                      <a:pt x="4" y="53"/>
                      <a:pt x="11" y="53"/>
                      <a:pt x="7" y="47"/>
                    </a:cubicBezTo>
                    <a:cubicBezTo>
                      <a:pt x="11" y="47"/>
                      <a:pt x="11" y="42"/>
                      <a:pt x="11" y="39"/>
                    </a:cubicBezTo>
                    <a:cubicBezTo>
                      <a:pt x="11" y="36"/>
                      <a:pt x="9" y="44"/>
                      <a:pt x="4" y="39"/>
                    </a:cubicBezTo>
                    <a:cubicBezTo>
                      <a:pt x="0" y="34"/>
                      <a:pt x="4" y="37"/>
                      <a:pt x="3" y="27"/>
                    </a:cubicBezTo>
                    <a:cubicBezTo>
                      <a:pt x="1" y="20"/>
                      <a:pt x="6" y="25"/>
                      <a:pt x="6" y="19"/>
                    </a:cubicBezTo>
                    <a:cubicBezTo>
                      <a:pt x="6" y="14"/>
                      <a:pt x="11" y="16"/>
                      <a:pt x="9" y="8"/>
                    </a:cubicBezTo>
                    <a:cubicBezTo>
                      <a:pt x="9" y="2"/>
                      <a:pt x="20" y="5"/>
                      <a:pt x="18" y="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83" name="Freeform 31"/>
              <p:cNvSpPr>
                <a:spLocks/>
              </p:cNvSpPr>
              <p:nvPr/>
            </p:nvSpPr>
            <p:spPr bwMode="auto">
              <a:xfrm>
                <a:off x="1292" y="3068"/>
                <a:ext cx="12" cy="27"/>
              </a:xfrm>
              <a:custGeom>
                <a:avLst/>
                <a:gdLst/>
                <a:ahLst/>
                <a:cxnLst>
                  <a:cxn ang="0">
                    <a:pos x="1" y="13"/>
                  </a:cxn>
                  <a:cxn ang="0">
                    <a:pos x="3" y="10"/>
                  </a:cxn>
                  <a:cxn ang="0">
                    <a:pos x="1" y="6"/>
                  </a:cxn>
                  <a:cxn ang="0">
                    <a:pos x="0" y="3"/>
                  </a:cxn>
                  <a:cxn ang="0">
                    <a:pos x="1" y="2"/>
                  </a:cxn>
                  <a:cxn ang="0">
                    <a:pos x="3" y="3"/>
                  </a:cxn>
                  <a:cxn ang="0">
                    <a:pos x="4" y="6"/>
                  </a:cxn>
                  <a:cxn ang="0">
                    <a:pos x="6" y="10"/>
                  </a:cxn>
                  <a:cxn ang="0">
                    <a:pos x="4" y="13"/>
                  </a:cxn>
                  <a:cxn ang="0">
                    <a:pos x="1" y="13"/>
                  </a:cxn>
                </a:cxnLst>
                <a:rect l="0" t="0" r="r" b="b"/>
                <a:pathLst>
                  <a:path w="6" h="14">
                    <a:moveTo>
                      <a:pt x="1" y="13"/>
                    </a:moveTo>
                    <a:cubicBezTo>
                      <a:pt x="0" y="11"/>
                      <a:pt x="3" y="10"/>
                      <a:pt x="3" y="10"/>
                    </a:cubicBezTo>
                    <a:cubicBezTo>
                      <a:pt x="4" y="8"/>
                      <a:pt x="3" y="8"/>
                      <a:pt x="1" y="6"/>
                    </a:cubicBezTo>
                    <a:cubicBezTo>
                      <a:pt x="1" y="5"/>
                      <a:pt x="1" y="3"/>
                      <a:pt x="0" y="3"/>
                    </a:cubicBezTo>
                    <a:cubicBezTo>
                      <a:pt x="0" y="3"/>
                      <a:pt x="0" y="3"/>
                      <a:pt x="1" y="2"/>
                    </a:cubicBezTo>
                    <a:cubicBezTo>
                      <a:pt x="1" y="0"/>
                      <a:pt x="1" y="2"/>
                      <a:pt x="3" y="3"/>
                    </a:cubicBezTo>
                    <a:cubicBezTo>
                      <a:pt x="3" y="5"/>
                      <a:pt x="3" y="6"/>
                      <a:pt x="4" y="6"/>
                    </a:cubicBezTo>
                    <a:cubicBezTo>
                      <a:pt x="6" y="8"/>
                      <a:pt x="4" y="8"/>
                      <a:pt x="6" y="10"/>
                    </a:cubicBezTo>
                    <a:cubicBezTo>
                      <a:pt x="6" y="11"/>
                      <a:pt x="6" y="13"/>
                      <a:pt x="4" y="13"/>
                    </a:cubicBezTo>
                    <a:cubicBezTo>
                      <a:pt x="1" y="14"/>
                      <a:pt x="1" y="13"/>
                      <a:pt x="1" y="1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84" name="Freeform 32"/>
              <p:cNvSpPr>
                <a:spLocks/>
              </p:cNvSpPr>
              <p:nvPr/>
            </p:nvSpPr>
            <p:spPr bwMode="auto">
              <a:xfrm>
                <a:off x="1306" y="3079"/>
                <a:ext cx="8" cy="10"/>
              </a:xfrm>
              <a:custGeom>
                <a:avLst/>
                <a:gdLst/>
                <a:ahLst/>
                <a:cxnLst>
                  <a:cxn ang="0">
                    <a:pos x="2" y="5"/>
                  </a:cxn>
                  <a:cxn ang="0">
                    <a:pos x="3" y="2"/>
                  </a:cxn>
                  <a:cxn ang="0">
                    <a:pos x="2" y="5"/>
                  </a:cxn>
                </a:cxnLst>
                <a:rect l="0" t="0" r="r" b="b"/>
                <a:pathLst>
                  <a:path w="4" h="5">
                    <a:moveTo>
                      <a:pt x="2" y="5"/>
                    </a:moveTo>
                    <a:cubicBezTo>
                      <a:pt x="0" y="3"/>
                      <a:pt x="2" y="0"/>
                      <a:pt x="3" y="2"/>
                    </a:cubicBezTo>
                    <a:cubicBezTo>
                      <a:pt x="4" y="2"/>
                      <a:pt x="3" y="5"/>
                      <a:pt x="2" y="5"/>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85" name="Freeform 33"/>
              <p:cNvSpPr>
                <a:spLocks/>
              </p:cNvSpPr>
              <p:nvPr/>
            </p:nvSpPr>
            <p:spPr bwMode="auto">
              <a:xfrm>
                <a:off x="1319" y="3085"/>
                <a:ext cx="6" cy="6"/>
              </a:xfrm>
              <a:custGeom>
                <a:avLst/>
                <a:gdLst/>
                <a:ahLst/>
                <a:cxnLst>
                  <a:cxn ang="0">
                    <a:pos x="0" y="3"/>
                  </a:cxn>
                  <a:cxn ang="0">
                    <a:pos x="3" y="0"/>
                  </a:cxn>
                  <a:cxn ang="0">
                    <a:pos x="0" y="3"/>
                  </a:cxn>
                </a:cxnLst>
                <a:rect l="0" t="0" r="r" b="b"/>
                <a:pathLst>
                  <a:path w="3" h="3">
                    <a:moveTo>
                      <a:pt x="0" y="3"/>
                    </a:moveTo>
                    <a:cubicBezTo>
                      <a:pt x="3" y="0"/>
                      <a:pt x="3" y="0"/>
                      <a:pt x="3" y="0"/>
                    </a:cubicBezTo>
                    <a:cubicBezTo>
                      <a:pt x="3" y="2"/>
                      <a:pt x="3" y="3"/>
                      <a:pt x="0"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86" name="Freeform 34"/>
              <p:cNvSpPr>
                <a:spLocks/>
              </p:cNvSpPr>
              <p:nvPr/>
            </p:nvSpPr>
            <p:spPr bwMode="auto">
              <a:xfrm>
                <a:off x="1304" y="3073"/>
                <a:ext cx="6" cy="10"/>
              </a:xfrm>
              <a:custGeom>
                <a:avLst/>
                <a:gdLst/>
                <a:ahLst/>
                <a:cxnLst>
                  <a:cxn ang="0">
                    <a:pos x="0" y="2"/>
                  </a:cxn>
                  <a:cxn ang="0">
                    <a:pos x="1" y="3"/>
                  </a:cxn>
                  <a:cxn ang="0">
                    <a:pos x="0" y="2"/>
                  </a:cxn>
                </a:cxnLst>
                <a:rect l="0" t="0" r="r" b="b"/>
                <a:pathLst>
                  <a:path w="3" h="5">
                    <a:moveTo>
                      <a:pt x="0" y="2"/>
                    </a:moveTo>
                    <a:cubicBezTo>
                      <a:pt x="0" y="0"/>
                      <a:pt x="3" y="2"/>
                      <a:pt x="1" y="3"/>
                    </a:cubicBezTo>
                    <a:cubicBezTo>
                      <a:pt x="1" y="5"/>
                      <a:pt x="0" y="3"/>
                      <a:pt x="0"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87" name="Freeform 35"/>
              <p:cNvSpPr>
                <a:spLocks/>
              </p:cNvSpPr>
              <p:nvPr/>
            </p:nvSpPr>
            <p:spPr bwMode="auto">
              <a:xfrm>
                <a:off x="1288" y="3077"/>
                <a:ext cx="10" cy="6"/>
              </a:xfrm>
              <a:custGeom>
                <a:avLst/>
                <a:gdLst/>
                <a:ahLst/>
                <a:cxnLst>
                  <a:cxn ang="0">
                    <a:pos x="2" y="1"/>
                  </a:cxn>
                  <a:cxn ang="0">
                    <a:pos x="2" y="3"/>
                  </a:cxn>
                  <a:cxn ang="0">
                    <a:pos x="2" y="1"/>
                  </a:cxn>
                </a:cxnLst>
                <a:rect l="0" t="0" r="r" b="b"/>
                <a:pathLst>
                  <a:path w="5" h="3">
                    <a:moveTo>
                      <a:pt x="2" y="1"/>
                    </a:moveTo>
                    <a:cubicBezTo>
                      <a:pt x="3" y="0"/>
                      <a:pt x="5" y="3"/>
                      <a:pt x="2" y="3"/>
                    </a:cubicBezTo>
                    <a:cubicBezTo>
                      <a:pt x="0" y="3"/>
                      <a:pt x="0" y="1"/>
                      <a:pt x="2" y="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88" name="Freeform 36"/>
              <p:cNvSpPr>
                <a:spLocks/>
              </p:cNvSpPr>
              <p:nvPr/>
            </p:nvSpPr>
            <p:spPr bwMode="auto">
              <a:xfrm>
                <a:off x="1306" y="3095"/>
                <a:ext cx="6" cy="6"/>
              </a:xfrm>
              <a:custGeom>
                <a:avLst/>
                <a:gdLst/>
                <a:ahLst/>
                <a:cxnLst>
                  <a:cxn ang="0">
                    <a:pos x="2" y="2"/>
                  </a:cxn>
                  <a:cxn ang="0">
                    <a:pos x="2" y="2"/>
                  </a:cxn>
                  <a:cxn ang="0">
                    <a:pos x="2" y="2"/>
                  </a:cxn>
                </a:cxnLst>
                <a:rect l="0" t="0" r="r" b="b"/>
                <a:pathLst>
                  <a:path w="3" h="3">
                    <a:moveTo>
                      <a:pt x="2" y="2"/>
                    </a:moveTo>
                    <a:cubicBezTo>
                      <a:pt x="0" y="0"/>
                      <a:pt x="3" y="2"/>
                      <a:pt x="2" y="2"/>
                    </a:cubicBezTo>
                    <a:cubicBezTo>
                      <a:pt x="2" y="3"/>
                      <a:pt x="2" y="3"/>
                      <a:pt x="2"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89" name="Freeform 37"/>
              <p:cNvSpPr>
                <a:spLocks/>
              </p:cNvSpPr>
              <p:nvPr/>
            </p:nvSpPr>
            <p:spPr bwMode="auto">
              <a:xfrm>
                <a:off x="1306" y="3066"/>
                <a:ext cx="4" cy="2"/>
              </a:xfrm>
              <a:custGeom>
                <a:avLst/>
                <a:gdLst/>
                <a:ahLst/>
                <a:cxnLst>
                  <a:cxn ang="0">
                    <a:pos x="0" y="1"/>
                  </a:cxn>
                  <a:cxn ang="0">
                    <a:pos x="2" y="1"/>
                  </a:cxn>
                  <a:cxn ang="0">
                    <a:pos x="0" y="1"/>
                  </a:cxn>
                </a:cxnLst>
                <a:rect l="0" t="0" r="r" b="b"/>
                <a:pathLst>
                  <a:path w="2" h="1">
                    <a:moveTo>
                      <a:pt x="0" y="1"/>
                    </a:moveTo>
                    <a:cubicBezTo>
                      <a:pt x="0" y="1"/>
                      <a:pt x="2" y="0"/>
                      <a:pt x="2" y="1"/>
                    </a:cubicBezTo>
                    <a:cubicBezTo>
                      <a:pt x="2" y="1"/>
                      <a:pt x="2" y="1"/>
                      <a:pt x="0" y="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90" name="Freeform 38"/>
              <p:cNvSpPr>
                <a:spLocks/>
              </p:cNvSpPr>
              <p:nvPr/>
            </p:nvSpPr>
            <p:spPr bwMode="auto">
              <a:xfrm>
                <a:off x="1496" y="2718"/>
                <a:ext cx="35" cy="18"/>
              </a:xfrm>
              <a:custGeom>
                <a:avLst/>
                <a:gdLst/>
                <a:ahLst/>
                <a:cxnLst>
                  <a:cxn ang="0">
                    <a:pos x="0" y="1"/>
                  </a:cxn>
                  <a:cxn ang="0">
                    <a:pos x="9" y="1"/>
                  </a:cxn>
                  <a:cxn ang="0">
                    <a:pos x="16" y="6"/>
                  </a:cxn>
                  <a:cxn ang="0">
                    <a:pos x="12" y="6"/>
                  </a:cxn>
                  <a:cxn ang="0">
                    <a:pos x="7" y="8"/>
                  </a:cxn>
                  <a:cxn ang="0">
                    <a:pos x="1" y="4"/>
                  </a:cxn>
                  <a:cxn ang="0">
                    <a:pos x="0" y="1"/>
                  </a:cxn>
                </a:cxnLst>
                <a:rect l="0" t="0" r="r" b="b"/>
                <a:pathLst>
                  <a:path w="18" h="9">
                    <a:moveTo>
                      <a:pt x="0" y="1"/>
                    </a:moveTo>
                    <a:cubicBezTo>
                      <a:pt x="1" y="0"/>
                      <a:pt x="4" y="0"/>
                      <a:pt x="9" y="1"/>
                    </a:cubicBezTo>
                    <a:cubicBezTo>
                      <a:pt x="15" y="3"/>
                      <a:pt x="16" y="3"/>
                      <a:pt x="16" y="6"/>
                    </a:cubicBezTo>
                    <a:cubicBezTo>
                      <a:pt x="18" y="8"/>
                      <a:pt x="15" y="6"/>
                      <a:pt x="12" y="6"/>
                    </a:cubicBezTo>
                    <a:cubicBezTo>
                      <a:pt x="9" y="6"/>
                      <a:pt x="12" y="9"/>
                      <a:pt x="7" y="8"/>
                    </a:cubicBezTo>
                    <a:cubicBezTo>
                      <a:pt x="1" y="6"/>
                      <a:pt x="4" y="4"/>
                      <a:pt x="1" y="4"/>
                    </a:cubicBezTo>
                    <a:cubicBezTo>
                      <a:pt x="0" y="3"/>
                      <a:pt x="0" y="3"/>
                      <a:pt x="0" y="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91" name="Freeform 39"/>
              <p:cNvSpPr>
                <a:spLocks/>
              </p:cNvSpPr>
              <p:nvPr/>
            </p:nvSpPr>
            <p:spPr bwMode="auto">
              <a:xfrm>
                <a:off x="1554" y="2691"/>
                <a:ext cx="47" cy="43"/>
              </a:xfrm>
              <a:custGeom>
                <a:avLst/>
                <a:gdLst/>
                <a:ahLst/>
                <a:cxnLst>
                  <a:cxn ang="0">
                    <a:pos x="23" y="18"/>
                  </a:cxn>
                  <a:cxn ang="0">
                    <a:pos x="12" y="18"/>
                  </a:cxn>
                  <a:cxn ang="0">
                    <a:pos x="4" y="18"/>
                  </a:cxn>
                  <a:cxn ang="0">
                    <a:pos x="0" y="14"/>
                  </a:cxn>
                  <a:cxn ang="0">
                    <a:pos x="15" y="14"/>
                  </a:cxn>
                  <a:cxn ang="0">
                    <a:pos x="17" y="11"/>
                  </a:cxn>
                  <a:cxn ang="0">
                    <a:pos x="14" y="4"/>
                  </a:cxn>
                  <a:cxn ang="0">
                    <a:pos x="9" y="1"/>
                  </a:cxn>
                  <a:cxn ang="0">
                    <a:pos x="17" y="1"/>
                  </a:cxn>
                  <a:cxn ang="0">
                    <a:pos x="23" y="1"/>
                  </a:cxn>
                  <a:cxn ang="0">
                    <a:pos x="21" y="12"/>
                  </a:cxn>
                  <a:cxn ang="0">
                    <a:pos x="23" y="18"/>
                  </a:cxn>
                </a:cxnLst>
                <a:rect l="0" t="0" r="r" b="b"/>
                <a:pathLst>
                  <a:path w="24" h="22">
                    <a:moveTo>
                      <a:pt x="23" y="18"/>
                    </a:moveTo>
                    <a:cubicBezTo>
                      <a:pt x="17" y="15"/>
                      <a:pt x="15" y="20"/>
                      <a:pt x="12" y="18"/>
                    </a:cubicBezTo>
                    <a:cubicBezTo>
                      <a:pt x="4" y="15"/>
                      <a:pt x="8" y="22"/>
                      <a:pt x="4" y="18"/>
                    </a:cubicBezTo>
                    <a:cubicBezTo>
                      <a:pt x="1" y="15"/>
                      <a:pt x="0" y="17"/>
                      <a:pt x="0" y="14"/>
                    </a:cubicBezTo>
                    <a:cubicBezTo>
                      <a:pt x="1" y="11"/>
                      <a:pt x="11" y="17"/>
                      <a:pt x="15" y="14"/>
                    </a:cubicBezTo>
                    <a:cubicBezTo>
                      <a:pt x="17" y="14"/>
                      <a:pt x="20" y="15"/>
                      <a:pt x="17" y="11"/>
                    </a:cubicBezTo>
                    <a:cubicBezTo>
                      <a:pt x="11" y="6"/>
                      <a:pt x="17" y="6"/>
                      <a:pt x="14" y="4"/>
                    </a:cubicBezTo>
                    <a:cubicBezTo>
                      <a:pt x="9" y="3"/>
                      <a:pt x="8" y="4"/>
                      <a:pt x="9" y="1"/>
                    </a:cubicBezTo>
                    <a:cubicBezTo>
                      <a:pt x="9" y="0"/>
                      <a:pt x="15" y="0"/>
                      <a:pt x="17" y="1"/>
                    </a:cubicBezTo>
                    <a:cubicBezTo>
                      <a:pt x="20" y="3"/>
                      <a:pt x="20" y="1"/>
                      <a:pt x="23" y="1"/>
                    </a:cubicBezTo>
                    <a:cubicBezTo>
                      <a:pt x="21" y="6"/>
                      <a:pt x="24" y="9"/>
                      <a:pt x="21" y="12"/>
                    </a:cubicBezTo>
                    <a:cubicBezTo>
                      <a:pt x="20" y="15"/>
                      <a:pt x="23" y="14"/>
                      <a:pt x="23" y="18"/>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92" name="Freeform 40"/>
              <p:cNvSpPr>
                <a:spLocks/>
              </p:cNvSpPr>
              <p:nvPr/>
            </p:nvSpPr>
            <p:spPr bwMode="auto">
              <a:xfrm>
                <a:off x="1593" y="2687"/>
                <a:ext cx="58" cy="53"/>
              </a:xfrm>
              <a:custGeom>
                <a:avLst/>
                <a:gdLst/>
                <a:ahLst/>
                <a:cxnLst>
                  <a:cxn ang="0">
                    <a:pos x="3" y="3"/>
                  </a:cxn>
                  <a:cxn ang="0">
                    <a:pos x="1" y="14"/>
                  </a:cxn>
                  <a:cxn ang="0">
                    <a:pos x="3" y="20"/>
                  </a:cxn>
                  <a:cxn ang="0">
                    <a:pos x="7" y="20"/>
                  </a:cxn>
                  <a:cxn ang="0">
                    <a:pos x="12" y="17"/>
                  </a:cxn>
                  <a:cxn ang="0">
                    <a:pos x="15" y="17"/>
                  </a:cxn>
                  <a:cxn ang="0">
                    <a:pos x="26" y="19"/>
                  </a:cxn>
                  <a:cxn ang="0">
                    <a:pos x="29" y="14"/>
                  </a:cxn>
                  <a:cxn ang="0">
                    <a:pos x="24" y="11"/>
                  </a:cxn>
                  <a:cxn ang="0">
                    <a:pos x="21" y="9"/>
                  </a:cxn>
                  <a:cxn ang="0">
                    <a:pos x="20" y="8"/>
                  </a:cxn>
                  <a:cxn ang="0">
                    <a:pos x="15" y="5"/>
                  </a:cxn>
                  <a:cxn ang="0">
                    <a:pos x="7" y="2"/>
                  </a:cxn>
                  <a:cxn ang="0">
                    <a:pos x="3" y="3"/>
                  </a:cxn>
                </a:cxnLst>
                <a:rect l="0" t="0" r="r" b="b"/>
                <a:pathLst>
                  <a:path w="30" h="27">
                    <a:moveTo>
                      <a:pt x="3" y="3"/>
                    </a:moveTo>
                    <a:cubicBezTo>
                      <a:pt x="1" y="8"/>
                      <a:pt x="4" y="11"/>
                      <a:pt x="1" y="14"/>
                    </a:cubicBezTo>
                    <a:cubicBezTo>
                      <a:pt x="0" y="17"/>
                      <a:pt x="3" y="16"/>
                      <a:pt x="3" y="20"/>
                    </a:cubicBezTo>
                    <a:cubicBezTo>
                      <a:pt x="4" y="27"/>
                      <a:pt x="6" y="23"/>
                      <a:pt x="7" y="20"/>
                    </a:cubicBezTo>
                    <a:cubicBezTo>
                      <a:pt x="9" y="17"/>
                      <a:pt x="10" y="16"/>
                      <a:pt x="12" y="17"/>
                    </a:cubicBezTo>
                    <a:cubicBezTo>
                      <a:pt x="12" y="20"/>
                      <a:pt x="14" y="20"/>
                      <a:pt x="15" y="17"/>
                    </a:cubicBezTo>
                    <a:cubicBezTo>
                      <a:pt x="18" y="16"/>
                      <a:pt x="24" y="17"/>
                      <a:pt x="26" y="19"/>
                    </a:cubicBezTo>
                    <a:cubicBezTo>
                      <a:pt x="27" y="20"/>
                      <a:pt x="30" y="16"/>
                      <a:pt x="29" y="14"/>
                    </a:cubicBezTo>
                    <a:cubicBezTo>
                      <a:pt x="26" y="13"/>
                      <a:pt x="26" y="11"/>
                      <a:pt x="24" y="11"/>
                    </a:cubicBezTo>
                    <a:cubicBezTo>
                      <a:pt x="21" y="11"/>
                      <a:pt x="20" y="9"/>
                      <a:pt x="21" y="9"/>
                    </a:cubicBezTo>
                    <a:cubicBezTo>
                      <a:pt x="24" y="9"/>
                      <a:pt x="23" y="6"/>
                      <a:pt x="20" y="8"/>
                    </a:cubicBezTo>
                    <a:cubicBezTo>
                      <a:pt x="15" y="9"/>
                      <a:pt x="18" y="3"/>
                      <a:pt x="15" y="5"/>
                    </a:cubicBezTo>
                    <a:cubicBezTo>
                      <a:pt x="14" y="6"/>
                      <a:pt x="9" y="0"/>
                      <a:pt x="7" y="2"/>
                    </a:cubicBezTo>
                    <a:cubicBezTo>
                      <a:pt x="6" y="3"/>
                      <a:pt x="4" y="0"/>
                      <a:pt x="3"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93" name="Freeform 41"/>
              <p:cNvSpPr>
                <a:spLocks/>
              </p:cNvSpPr>
              <p:nvPr/>
            </p:nvSpPr>
            <p:spPr bwMode="auto">
              <a:xfrm>
                <a:off x="3748" y="2369"/>
                <a:ext cx="454" cy="561"/>
              </a:xfrm>
              <a:custGeom>
                <a:avLst/>
                <a:gdLst/>
                <a:ahLst/>
                <a:cxnLst>
                  <a:cxn ang="0">
                    <a:pos x="15" y="122"/>
                  </a:cxn>
                  <a:cxn ang="0">
                    <a:pos x="23" y="116"/>
                  </a:cxn>
                  <a:cxn ang="0">
                    <a:pos x="14" y="90"/>
                  </a:cxn>
                  <a:cxn ang="0">
                    <a:pos x="32" y="80"/>
                  </a:cxn>
                  <a:cxn ang="0">
                    <a:pos x="48" y="56"/>
                  </a:cxn>
                  <a:cxn ang="0">
                    <a:pos x="51" y="34"/>
                  </a:cxn>
                  <a:cxn ang="0">
                    <a:pos x="48" y="20"/>
                  </a:cxn>
                  <a:cxn ang="0">
                    <a:pos x="67" y="12"/>
                  </a:cxn>
                  <a:cxn ang="0">
                    <a:pos x="87" y="0"/>
                  </a:cxn>
                  <a:cxn ang="0">
                    <a:pos x="96" y="7"/>
                  </a:cxn>
                  <a:cxn ang="0">
                    <a:pos x="86" y="24"/>
                  </a:cxn>
                  <a:cxn ang="0">
                    <a:pos x="86" y="37"/>
                  </a:cxn>
                  <a:cxn ang="0">
                    <a:pos x="89" y="49"/>
                  </a:cxn>
                  <a:cxn ang="0">
                    <a:pos x="96" y="68"/>
                  </a:cxn>
                  <a:cxn ang="0">
                    <a:pos x="107" y="84"/>
                  </a:cxn>
                  <a:cxn ang="0">
                    <a:pos x="125" y="90"/>
                  </a:cxn>
                  <a:cxn ang="0">
                    <a:pos x="138" y="96"/>
                  </a:cxn>
                  <a:cxn ang="0">
                    <a:pos x="154" y="101"/>
                  </a:cxn>
                  <a:cxn ang="0">
                    <a:pos x="159" y="85"/>
                  </a:cxn>
                  <a:cxn ang="0">
                    <a:pos x="176" y="96"/>
                  </a:cxn>
                  <a:cxn ang="0">
                    <a:pos x="191" y="94"/>
                  </a:cxn>
                  <a:cxn ang="0">
                    <a:pos x="195" y="84"/>
                  </a:cxn>
                  <a:cxn ang="0">
                    <a:pos x="212" y="71"/>
                  </a:cxn>
                  <a:cxn ang="0">
                    <a:pos x="224" y="73"/>
                  </a:cxn>
                  <a:cxn ang="0">
                    <a:pos x="232" y="82"/>
                  </a:cxn>
                  <a:cxn ang="0">
                    <a:pos x="218" y="96"/>
                  </a:cxn>
                  <a:cxn ang="0">
                    <a:pos x="211" y="113"/>
                  </a:cxn>
                  <a:cxn ang="0">
                    <a:pos x="200" y="129"/>
                  </a:cxn>
                  <a:cxn ang="0">
                    <a:pos x="194" y="146"/>
                  </a:cxn>
                  <a:cxn ang="0">
                    <a:pos x="183" y="129"/>
                  </a:cxn>
                  <a:cxn ang="0">
                    <a:pos x="173" y="111"/>
                  </a:cxn>
                  <a:cxn ang="0">
                    <a:pos x="162" y="99"/>
                  </a:cxn>
                  <a:cxn ang="0">
                    <a:pos x="163" y="110"/>
                  </a:cxn>
                  <a:cxn ang="0">
                    <a:pos x="159" y="118"/>
                  </a:cxn>
                  <a:cxn ang="0">
                    <a:pos x="165" y="133"/>
                  </a:cxn>
                  <a:cxn ang="0">
                    <a:pos x="167" y="147"/>
                  </a:cxn>
                  <a:cxn ang="0">
                    <a:pos x="153" y="150"/>
                  </a:cxn>
                  <a:cxn ang="0">
                    <a:pos x="119" y="191"/>
                  </a:cxn>
                  <a:cxn ang="0">
                    <a:pos x="95" y="216"/>
                  </a:cxn>
                  <a:cxn ang="0">
                    <a:pos x="92" y="262"/>
                  </a:cxn>
                  <a:cxn ang="0">
                    <a:pos x="83" y="273"/>
                  </a:cxn>
                  <a:cxn ang="0">
                    <a:pos x="54" y="236"/>
                  </a:cxn>
                  <a:cxn ang="0">
                    <a:pos x="37" y="155"/>
                  </a:cxn>
                  <a:cxn ang="0">
                    <a:pos x="31" y="153"/>
                  </a:cxn>
                  <a:cxn ang="0">
                    <a:pos x="14" y="136"/>
                  </a:cxn>
                  <a:cxn ang="0">
                    <a:pos x="5" y="124"/>
                  </a:cxn>
                </a:cxnLst>
                <a:rect l="0" t="0" r="r" b="b"/>
                <a:pathLst>
                  <a:path w="234" h="289">
                    <a:moveTo>
                      <a:pt x="5" y="124"/>
                    </a:moveTo>
                    <a:cubicBezTo>
                      <a:pt x="5" y="121"/>
                      <a:pt x="8" y="122"/>
                      <a:pt x="9" y="122"/>
                    </a:cubicBezTo>
                    <a:cubicBezTo>
                      <a:pt x="14" y="121"/>
                      <a:pt x="14" y="125"/>
                      <a:pt x="15" y="122"/>
                    </a:cubicBezTo>
                    <a:cubicBezTo>
                      <a:pt x="17" y="121"/>
                      <a:pt x="19" y="119"/>
                      <a:pt x="20" y="122"/>
                    </a:cubicBezTo>
                    <a:cubicBezTo>
                      <a:pt x="20" y="124"/>
                      <a:pt x="25" y="121"/>
                      <a:pt x="23" y="121"/>
                    </a:cubicBezTo>
                    <a:cubicBezTo>
                      <a:pt x="22" y="119"/>
                      <a:pt x="25" y="118"/>
                      <a:pt x="23" y="116"/>
                    </a:cubicBezTo>
                    <a:cubicBezTo>
                      <a:pt x="17" y="108"/>
                      <a:pt x="23" y="108"/>
                      <a:pt x="19" y="107"/>
                    </a:cubicBezTo>
                    <a:cubicBezTo>
                      <a:pt x="12" y="107"/>
                      <a:pt x="20" y="99"/>
                      <a:pt x="14" y="97"/>
                    </a:cubicBezTo>
                    <a:cubicBezTo>
                      <a:pt x="8" y="97"/>
                      <a:pt x="11" y="93"/>
                      <a:pt x="14" y="90"/>
                    </a:cubicBezTo>
                    <a:cubicBezTo>
                      <a:pt x="17" y="87"/>
                      <a:pt x="17" y="80"/>
                      <a:pt x="20" y="85"/>
                    </a:cubicBezTo>
                    <a:cubicBezTo>
                      <a:pt x="22" y="88"/>
                      <a:pt x="23" y="85"/>
                      <a:pt x="29" y="85"/>
                    </a:cubicBezTo>
                    <a:cubicBezTo>
                      <a:pt x="32" y="85"/>
                      <a:pt x="29" y="82"/>
                      <a:pt x="32" y="80"/>
                    </a:cubicBezTo>
                    <a:cubicBezTo>
                      <a:pt x="34" y="79"/>
                      <a:pt x="32" y="76"/>
                      <a:pt x="37" y="74"/>
                    </a:cubicBezTo>
                    <a:cubicBezTo>
                      <a:pt x="41" y="73"/>
                      <a:pt x="38" y="65"/>
                      <a:pt x="44" y="62"/>
                    </a:cubicBezTo>
                    <a:cubicBezTo>
                      <a:pt x="51" y="60"/>
                      <a:pt x="44" y="62"/>
                      <a:pt x="48" y="56"/>
                    </a:cubicBezTo>
                    <a:cubicBezTo>
                      <a:pt x="55" y="45"/>
                      <a:pt x="46" y="45"/>
                      <a:pt x="54" y="41"/>
                    </a:cubicBezTo>
                    <a:cubicBezTo>
                      <a:pt x="60" y="38"/>
                      <a:pt x="58" y="38"/>
                      <a:pt x="54" y="37"/>
                    </a:cubicBezTo>
                    <a:cubicBezTo>
                      <a:pt x="51" y="37"/>
                      <a:pt x="55" y="32"/>
                      <a:pt x="51" y="34"/>
                    </a:cubicBezTo>
                    <a:cubicBezTo>
                      <a:pt x="49" y="34"/>
                      <a:pt x="51" y="32"/>
                      <a:pt x="48" y="31"/>
                    </a:cubicBezTo>
                    <a:cubicBezTo>
                      <a:pt x="44" y="28"/>
                      <a:pt x="51" y="28"/>
                      <a:pt x="48" y="24"/>
                    </a:cubicBezTo>
                    <a:cubicBezTo>
                      <a:pt x="43" y="21"/>
                      <a:pt x="54" y="21"/>
                      <a:pt x="48" y="20"/>
                    </a:cubicBezTo>
                    <a:cubicBezTo>
                      <a:pt x="43" y="20"/>
                      <a:pt x="49" y="20"/>
                      <a:pt x="46" y="17"/>
                    </a:cubicBezTo>
                    <a:cubicBezTo>
                      <a:pt x="43" y="15"/>
                      <a:pt x="48" y="10"/>
                      <a:pt x="57" y="15"/>
                    </a:cubicBezTo>
                    <a:cubicBezTo>
                      <a:pt x="63" y="17"/>
                      <a:pt x="64" y="12"/>
                      <a:pt x="67" y="12"/>
                    </a:cubicBezTo>
                    <a:cubicBezTo>
                      <a:pt x="72" y="14"/>
                      <a:pt x="69" y="9"/>
                      <a:pt x="76" y="4"/>
                    </a:cubicBezTo>
                    <a:cubicBezTo>
                      <a:pt x="78" y="4"/>
                      <a:pt x="78" y="4"/>
                      <a:pt x="78" y="4"/>
                    </a:cubicBezTo>
                    <a:cubicBezTo>
                      <a:pt x="83" y="3"/>
                      <a:pt x="81" y="1"/>
                      <a:pt x="87" y="0"/>
                    </a:cubicBezTo>
                    <a:cubicBezTo>
                      <a:pt x="93" y="0"/>
                      <a:pt x="92" y="4"/>
                      <a:pt x="93" y="4"/>
                    </a:cubicBezTo>
                    <a:cubicBezTo>
                      <a:pt x="95" y="3"/>
                      <a:pt x="95" y="7"/>
                      <a:pt x="96" y="4"/>
                    </a:cubicBezTo>
                    <a:cubicBezTo>
                      <a:pt x="96" y="3"/>
                      <a:pt x="99" y="4"/>
                      <a:pt x="96" y="7"/>
                    </a:cubicBezTo>
                    <a:cubicBezTo>
                      <a:pt x="95" y="10"/>
                      <a:pt x="98" y="10"/>
                      <a:pt x="95" y="14"/>
                    </a:cubicBezTo>
                    <a:cubicBezTo>
                      <a:pt x="89" y="18"/>
                      <a:pt x="93" y="20"/>
                      <a:pt x="89" y="20"/>
                    </a:cubicBezTo>
                    <a:cubicBezTo>
                      <a:pt x="83" y="21"/>
                      <a:pt x="87" y="23"/>
                      <a:pt x="86" y="24"/>
                    </a:cubicBezTo>
                    <a:cubicBezTo>
                      <a:pt x="84" y="29"/>
                      <a:pt x="90" y="29"/>
                      <a:pt x="90" y="31"/>
                    </a:cubicBezTo>
                    <a:cubicBezTo>
                      <a:pt x="89" y="32"/>
                      <a:pt x="93" y="35"/>
                      <a:pt x="89" y="37"/>
                    </a:cubicBezTo>
                    <a:cubicBezTo>
                      <a:pt x="87" y="37"/>
                      <a:pt x="87" y="40"/>
                      <a:pt x="86" y="37"/>
                    </a:cubicBezTo>
                    <a:cubicBezTo>
                      <a:pt x="84" y="35"/>
                      <a:pt x="81" y="35"/>
                      <a:pt x="83" y="38"/>
                    </a:cubicBezTo>
                    <a:cubicBezTo>
                      <a:pt x="84" y="40"/>
                      <a:pt x="86" y="43"/>
                      <a:pt x="84" y="48"/>
                    </a:cubicBezTo>
                    <a:cubicBezTo>
                      <a:pt x="84" y="52"/>
                      <a:pt x="87" y="46"/>
                      <a:pt x="89" y="49"/>
                    </a:cubicBezTo>
                    <a:cubicBezTo>
                      <a:pt x="92" y="56"/>
                      <a:pt x="92" y="51"/>
                      <a:pt x="95" y="54"/>
                    </a:cubicBezTo>
                    <a:cubicBezTo>
                      <a:pt x="98" y="57"/>
                      <a:pt x="102" y="59"/>
                      <a:pt x="102" y="60"/>
                    </a:cubicBezTo>
                    <a:cubicBezTo>
                      <a:pt x="95" y="65"/>
                      <a:pt x="99" y="66"/>
                      <a:pt x="96" y="68"/>
                    </a:cubicBezTo>
                    <a:cubicBezTo>
                      <a:pt x="95" y="71"/>
                      <a:pt x="98" y="71"/>
                      <a:pt x="96" y="73"/>
                    </a:cubicBezTo>
                    <a:cubicBezTo>
                      <a:pt x="93" y="74"/>
                      <a:pt x="98" y="79"/>
                      <a:pt x="99" y="77"/>
                    </a:cubicBezTo>
                    <a:cubicBezTo>
                      <a:pt x="99" y="74"/>
                      <a:pt x="104" y="80"/>
                      <a:pt x="107" y="84"/>
                    </a:cubicBezTo>
                    <a:cubicBezTo>
                      <a:pt x="112" y="87"/>
                      <a:pt x="108" y="82"/>
                      <a:pt x="113" y="87"/>
                    </a:cubicBezTo>
                    <a:cubicBezTo>
                      <a:pt x="116" y="90"/>
                      <a:pt x="115" y="85"/>
                      <a:pt x="116" y="88"/>
                    </a:cubicBezTo>
                    <a:cubicBezTo>
                      <a:pt x="118" y="91"/>
                      <a:pt x="122" y="88"/>
                      <a:pt x="125" y="90"/>
                    </a:cubicBezTo>
                    <a:cubicBezTo>
                      <a:pt x="127" y="91"/>
                      <a:pt x="125" y="88"/>
                      <a:pt x="130" y="90"/>
                    </a:cubicBezTo>
                    <a:cubicBezTo>
                      <a:pt x="134" y="93"/>
                      <a:pt x="130" y="94"/>
                      <a:pt x="133" y="94"/>
                    </a:cubicBezTo>
                    <a:cubicBezTo>
                      <a:pt x="138" y="96"/>
                      <a:pt x="134" y="97"/>
                      <a:pt x="138" y="96"/>
                    </a:cubicBezTo>
                    <a:cubicBezTo>
                      <a:pt x="141" y="94"/>
                      <a:pt x="139" y="99"/>
                      <a:pt x="142" y="97"/>
                    </a:cubicBezTo>
                    <a:cubicBezTo>
                      <a:pt x="145" y="96"/>
                      <a:pt x="147" y="102"/>
                      <a:pt x="150" y="99"/>
                    </a:cubicBezTo>
                    <a:cubicBezTo>
                      <a:pt x="153" y="97"/>
                      <a:pt x="150" y="102"/>
                      <a:pt x="154" y="101"/>
                    </a:cubicBezTo>
                    <a:cubicBezTo>
                      <a:pt x="159" y="99"/>
                      <a:pt x="157" y="102"/>
                      <a:pt x="159" y="99"/>
                    </a:cubicBezTo>
                    <a:cubicBezTo>
                      <a:pt x="160" y="94"/>
                      <a:pt x="157" y="94"/>
                      <a:pt x="159" y="90"/>
                    </a:cubicBezTo>
                    <a:cubicBezTo>
                      <a:pt x="160" y="85"/>
                      <a:pt x="160" y="87"/>
                      <a:pt x="159" y="85"/>
                    </a:cubicBezTo>
                    <a:cubicBezTo>
                      <a:pt x="170" y="79"/>
                      <a:pt x="163" y="87"/>
                      <a:pt x="165" y="91"/>
                    </a:cubicBezTo>
                    <a:cubicBezTo>
                      <a:pt x="162" y="93"/>
                      <a:pt x="167" y="96"/>
                      <a:pt x="168" y="96"/>
                    </a:cubicBezTo>
                    <a:cubicBezTo>
                      <a:pt x="171" y="94"/>
                      <a:pt x="171" y="99"/>
                      <a:pt x="176" y="96"/>
                    </a:cubicBezTo>
                    <a:cubicBezTo>
                      <a:pt x="180" y="94"/>
                      <a:pt x="179" y="99"/>
                      <a:pt x="183" y="96"/>
                    </a:cubicBezTo>
                    <a:cubicBezTo>
                      <a:pt x="188" y="94"/>
                      <a:pt x="186" y="97"/>
                      <a:pt x="188" y="96"/>
                    </a:cubicBezTo>
                    <a:cubicBezTo>
                      <a:pt x="189" y="94"/>
                      <a:pt x="191" y="97"/>
                      <a:pt x="191" y="94"/>
                    </a:cubicBezTo>
                    <a:cubicBezTo>
                      <a:pt x="189" y="91"/>
                      <a:pt x="192" y="88"/>
                      <a:pt x="189" y="90"/>
                    </a:cubicBezTo>
                    <a:cubicBezTo>
                      <a:pt x="186" y="90"/>
                      <a:pt x="186" y="87"/>
                      <a:pt x="186" y="87"/>
                    </a:cubicBezTo>
                    <a:cubicBezTo>
                      <a:pt x="192" y="87"/>
                      <a:pt x="195" y="85"/>
                      <a:pt x="195" y="84"/>
                    </a:cubicBezTo>
                    <a:cubicBezTo>
                      <a:pt x="195" y="80"/>
                      <a:pt x="199" y="82"/>
                      <a:pt x="199" y="79"/>
                    </a:cubicBezTo>
                    <a:cubicBezTo>
                      <a:pt x="200" y="76"/>
                      <a:pt x="203" y="77"/>
                      <a:pt x="206" y="74"/>
                    </a:cubicBezTo>
                    <a:cubicBezTo>
                      <a:pt x="209" y="71"/>
                      <a:pt x="211" y="69"/>
                      <a:pt x="212" y="71"/>
                    </a:cubicBezTo>
                    <a:cubicBezTo>
                      <a:pt x="215" y="73"/>
                      <a:pt x="217" y="73"/>
                      <a:pt x="218" y="71"/>
                    </a:cubicBezTo>
                    <a:cubicBezTo>
                      <a:pt x="218" y="69"/>
                      <a:pt x="223" y="68"/>
                      <a:pt x="223" y="69"/>
                    </a:cubicBezTo>
                    <a:cubicBezTo>
                      <a:pt x="224" y="73"/>
                      <a:pt x="226" y="69"/>
                      <a:pt x="224" y="73"/>
                    </a:cubicBezTo>
                    <a:cubicBezTo>
                      <a:pt x="221" y="76"/>
                      <a:pt x="226" y="71"/>
                      <a:pt x="226" y="74"/>
                    </a:cubicBezTo>
                    <a:cubicBezTo>
                      <a:pt x="227" y="79"/>
                      <a:pt x="220" y="80"/>
                      <a:pt x="226" y="80"/>
                    </a:cubicBezTo>
                    <a:cubicBezTo>
                      <a:pt x="231" y="79"/>
                      <a:pt x="231" y="80"/>
                      <a:pt x="232" y="82"/>
                    </a:cubicBezTo>
                    <a:cubicBezTo>
                      <a:pt x="234" y="87"/>
                      <a:pt x="227" y="87"/>
                      <a:pt x="229" y="90"/>
                    </a:cubicBezTo>
                    <a:cubicBezTo>
                      <a:pt x="232" y="94"/>
                      <a:pt x="231" y="94"/>
                      <a:pt x="229" y="91"/>
                    </a:cubicBezTo>
                    <a:cubicBezTo>
                      <a:pt x="226" y="88"/>
                      <a:pt x="221" y="93"/>
                      <a:pt x="218" y="96"/>
                    </a:cubicBezTo>
                    <a:cubicBezTo>
                      <a:pt x="215" y="99"/>
                      <a:pt x="215" y="96"/>
                      <a:pt x="215" y="99"/>
                    </a:cubicBezTo>
                    <a:cubicBezTo>
                      <a:pt x="214" y="102"/>
                      <a:pt x="217" y="101"/>
                      <a:pt x="215" y="105"/>
                    </a:cubicBezTo>
                    <a:cubicBezTo>
                      <a:pt x="212" y="111"/>
                      <a:pt x="209" y="111"/>
                      <a:pt x="211" y="113"/>
                    </a:cubicBezTo>
                    <a:cubicBezTo>
                      <a:pt x="214" y="116"/>
                      <a:pt x="209" y="116"/>
                      <a:pt x="208" y="122"/>
                    </a:cubicBezTo>
                    <a:cubicBezTo>
                      <a:pt x="206" y="130"/>
                      <a:pt x="206" y="125"/>
                      <a:pt x="203" y="125"/>
                    </a:cubicBezTo>
                    <a:cubicBezTo>
                      <a:pt x="200" y="124"/>
                      <a:pt x="200" y="121"/>
                      <a:pt x="200" y="129"/>
                    </a:cubicBezTo>
                    <a:cubicBezTo>
                      <a:pt x="202" y="141"/>
                      <a:pt x="199" y="130"/>
                      <a:pt x="199" y="138"/>
                    </a:cubicBezTo>
                    <a:cubicBezTo>
                      <a:pt x="199" y="141"/>
                      <a:pt x="200" y="139"/>
                      <a:pt x="199" y="144"/>
                    </a:cubicBezTo>
                    <a:cubicBezTo>
                      <a:pt x="195" y="149"/>
                      <a:pt x="197" y="141"/>
                      <a:pt x="194" y="146"/>
                    </a:cubicBezTo>
                    <a:cubicBezTo>
                      <a:pt x="194" y="136"/>
                      <a:pt x="191" y="136"/>
                      <a:pt x="192" y="130"/>
                    </a:cubicBezTo>
                    <a:cubicBezTo>
                      <a:pt x="192" y="127"/>
                      <a:pt x="189" y="127"/>
                      <a:pt x="189" y="130"/>
                    </a:cubicBezTo>
                    <a:cubicBezTo>
                      <a:pt x="188" y="138"/>
                      <a:pt x="185" y="136"/>
                      <a:pt x="183" y="129"/>
                    </a:cubicBezTo>
                    <a:cubicBezTo>
                      <a:pt x="182" y="122"/>
                      <a:pt x="191" y="124"/>
                      <a:pt x="191" y="118"/>
                    </a:cubicBezTo>
                    <a:cubicBezTo>
                      <a:pt x="191" y="113"/>
                      <a:pt x="195" y="118"/>
                      <a:pt x="194" y="115"/>
                    </a:cubicBezTo>
                    <a:cubicBezTo>
                      <a:pt x="191" y="111"/>
                      <a:pt x="173" y="115"/>
                      <a:pt x="173" y="111"/>
                    </a:cubicBezTo>
                    <a:cubicBezTo>
                      <a:pt x="173" y="107"/>
                      <a:pt x="173" y="101"/>
                      <a:pt x="171" y="104"/>
                    </a:cubicBezTo>
                    <a:cubicBezTo>
                      <a:pt x="170" y="108"/>
                      <a:pt x="168" y="101"/>
                      <a:pt x="167" y="101"/>
                    </a:cubicBezTo>
                    <a:cubicBezTo>
                      <a:pt x="162" y="104"/>
                      <a:pt x="163" y="99"/>
                      <a:pt x="162" y="99"/>
                    </a:cubicBezTo>
                    <a:cubicBezTo>
                      <a:pt x="160" y="97"/>
                      <a:pt x="160" y="99"/>
                      <a:pt x="162" y="101"/>
                    </a:cubicBezTo>
                    <a:cubicBezTo>
                      <a:pt x="163" y="101"/>
                      <a:pt x="156" y="105"/>
                      <a:pt x="159" y="107"/>
                    </a:cubicBezTo>
                    <a:cubicBezTo>
                      <a:pt x="162" y="107"/>
                      <a:pt x="162" y="110"/>
                      <a:pt x="163" y="110"/>
                    </a:cubicBezTo>
                    <a:cubicBezTo>
                      <a:pt x="165" y="110"/>
                      <a:pt x="165" y="110"/>
                      <a:pt x="165" y="111"/>
                    </a:cubicBezTo>
                    <a:cubicBezTo>
                      <a:pt x="168" y="115"/>
                      <a:pt x="160" y="110"/>
                      <a:pt x="162" y="113"/>
                    </a:cubicBezTo>
                    <a:cubicBezTo>
                      <a:pt x="162" y="118"/>
                      <a:pt x="159" y="113"/>
                      <a:pt x="159" y="118"/>
                    </a:cubicBezTo>
                    <a:cubicBezTo>
                      <a:pt x="157" y="122"/>
                      <a:pt x="163" y="119"/>
                      <a:pt x="163" y="124"/>
                    </a:cubicBezTo>
                    <a:cubicBezTo>
                      <a:pt x="165" y="129"/>
                      <a:pt x="160" y="127"/>
                      <a:pt x="163" y="129"/>
                    </a:cubicBezTo>
                    <a:cubicBezTo>
                      <a:pt x="165" y="132"/>
                      <a:pt x="162" y="133"/>
                      <a:pt x="165" y="133"/>
                    </a:cubicBezTo>
                    <a:cubicBezTo>
                      <a:pt x="167" y="133"/>
                      <a:pt x="165" y="133"/>
                      <a:pt x="165" y="139"/>
                    </a:cubicBezTo>
                    <a:cubicBezTo>
                      <a:pt x="167" y="143"/>
                      <a:pt x="167" y="144"/>
                      <a:pt x="167" y="146"/>
                    </a:cubicBezTo>
                    <a:cubicBezTo>
                      <a:pt x="165" y="146"/>
                      <a:pt x="165" y="146"/>
                      <a:pt x="167" y="147"/>
                    </a:cubicBezTo>
                    <a:cubicBezTo>
                      <a:pt x="168" y="150"/>
                      <a:pt x="167" y="150"/>
                      <a:pt x="165" y="149"/>
                    </a:cubicBezTo>
                    <a:cubicBezTo>
                      <a:pt x="162" y="149"/>
                      <a:pt x="160" y="152"/>
                      <a:pt x="160" y="147"/>
                    </a:cubicBezTo>
                    <a:cubicBezTo>
                      <a:pt x="159" y="143"/>
                      <a:pt x="159" y="147"/>
                      <a:pt x="153" y="150"/>
                    </a:cubicBezTo>
                    <a:cubicBezTo>
                      <a:pt x="145" y="153"/>
                      <a:pt x="154" y="155"/>
                      <a:pt x="148" y="163"/>
                    </a:cubicBezTo>
                    <a:cubicBezTo>
                      <a:pt x="142" y="171"/>
                      <a:pt x="144" y="166"/>
                      <a:pt x="139" y="169"/>
                    </a:cubicBezTo>
                    <a:cubicBezTo>
                      <a:pt x="131" y="174"/>
                      <a:pt x="130" y="181"/>
                      <a:pt x="119" y="191"/>
                    </a:cubicBezTo>
                    <a:cubicBezTo>
                      <a:pt x="108" y="200"/>
                      <a:pt x="116" y="195"/>
                      <a:pt x="112" y="202"/>
                    </a:cubicBezTo>
                    <a:cubicBezTo>
                      <a:pt x="107" y="206"/>
                      <a:pt x="105" y="199"/>
                      <a:pt x="104" y="205"/>
                    </a:cubicBezTo>
                    <a:cubicBezTo>
                      <a:pt x="102" y="211"/>
                      <a:pt x="92" y="203"/>
                      <a:pt x="95" y="216"/>
                    </a:cubicBezTo>
                    <a:cubicBezTo>
                      <a:pt x="98" y="223"/>
                      <a:pt x="95" y="222"/>
                      <a:pt x="96" y="225"/>
                    </a:cubicBezTo>
                    <a:cubicBezTo>
                      <a:pt x="98" y="236"/>
                      <a:pt x="96" y="237"/>
                      <a:pt x="93" y="244"/>
                    </a:cubicBezTo>
                    <a:cubicBezTo>
                      <a:pt x="90" y="254"/>
                      <a:pt x="96" y="262"/>
                      <a:pt x="92" y="262"/>
                    </a:cubicBezTo>
                    <a:cubicBezTo>
                      <a:pt x="86" y="262"/>
                      <a:pt x="90" y="262"/>
                      <a:pt x="87" y="267"/>
                    </a:cubicBezTo>
                    <a:cubicBezTo>
                      <a:pt x="84" y="272"/>
                      <a:pt x="90" y="272"/>
                      <a:pt x="90" y="273"/>
                    </a:cubicBezTo>
                    <a:cubicBezTo>
                      <a:pt x="90" y="273"/>
                      <a:pt x="89" y="272"/>
                      <a:pt x="83" y="273"/>
                    </a:cubicBezTo>
                    <a:cubicBezTo>
                      <a:pt x="78" y="275"/>
                      <a:pt x="83" y="278"/>
                      <a:pt x="76" y="282"/>
                    </a:cubicBezTo>
                    <a:cubicBezTo>
                      <a:pt x="72" y="289"/>
                      <a:pt x="66" y="276"/>
                      <a:pt x="63" y="261"/>
                    </a:cubicBezTo>
                    <a:cubicBezTo>
                      <a:pt x="60" y="245"/>
                      <a:pt x="54" y="245"/>
                      <a:pt x="54" y="236"/>
                    </a:cubicBezTo>
                    <a:cubicBezTo>
                      <a:pt x="52" y="227"/>
                      <a:pt x="46" y="211"/>
                      <a:pt x="43" y="206"/>
                    </a:cubicBezTo>
                    <a:cubicBezTo>
                      <a:pt x="41" y="203"/>
                      <a:pt x="40" y="194"/>
                      <a:pt x="37" y="177"/>
                    </a:cubicBezTo>
                    <a:cubicBezTo>
                      <a:pt x="34" y="160"/>
                      <a:pt x="40" y="161"/>
                      <a:pt x="37" y="155"/>
                    </a:cubicBezTo>
                    <a:cubicBezTo>
                      <a:pt x="34" y="149"/>
                      <a:pt x="37" y="150"/>
                      <a:pt x="35" y="147"/>
                    </a:cubicBezTo>
                    <a:cubicBezTo>
                      <a:pt x="34" y="144"/>
                      <a:pt x="38" y="141"/>
                      <a:pt x="34" y="143"/>
                    </a:cubicBezTo>
                    <a:cubicBezTo>
                      <a:pt x="31" y="144"/>
                      <a:pt x="35" y="150"/>
                      <a:pt x="31" y="153"/>
                    </a:cubicBezTo>
                    <a:cubicBezTo>
                      <a:pt x="22" y="161"/>
                      <a:pt x="20" y="160"/>
                      <a:pt x="11" y="149"/>
                    </a:cubicBezTo>
                    <a:cubicBezTo>
                      <a:pt x="2" y="136"/>
                      <a:pt x="6" y="143"/>
                      <a:pt x="12" y="141"/>
                    </a:cubicBezTo>
                    <a:cubicBezTo>
                      <a:pt x="20" y="139"/>
                      <a:pt x="19" y="133"/>
                      <a:pt x="14" y="136"/>
                    </a:cubicBezTo>
                    <a:cubicBezTo>
                      <a:pt x="11" y="139"/>
                      <a:pt x="5" y="135"/>
                      <a:pt x="3" y="132"/>
                    </a:cubicBezTo>
                    <a:cubicBezTo>
                      <a:pt x="2" y="129"/>
                      <a:pt x="0" y="130"/>
                      <a:pt x="0" y="129"/>
                    </a:cubicBezTo>
                    <a:cubicBezTo>
                      <a:pt x="0" y="124"/>
                      <a:pt x="6" y="127"/>
                      <a:pt x="5" y="124"/>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94" name="Freeform 42"/>
              <p:cNvSpPr>
                <a:spLocks/>
              </p:cNvSpPr>
              <p:nvPr/>
            </p:nvSpPr>
            <p:spPr bwMode="auto">
              <a:xfrm>
                <a:off x="3928" y="2480"/>
                <a:ext cx="132" cy="87"/>
              </a:xfrm>
              <a:custGeom>
                <a:avLst/>
                <a:gdLst/>
                <a:ahLst/>
                <a:cxnLst>
                  <a:cxn ang="0">
                    <a:pos x="9" y="3"/>
                  </a:cxn>
                  <a:cxn ang="0">
                    <a:pos x="3" y="11"/>
                  </a:cxn>
                  <a:cxn ang="0">
                    <a:pos x="3" y="16"/>
                  </a:cxn>
                  <a:cxn ang="0">
                    <a:pos x="6" y="20"/>
                  </a:cxn>
                  <a:cxn ang="0">
                    <a:pos x="14" y="27"/>
                  </a:cxn>
                  <a:cxn ang="0">
                    <a:pos x="20" y="30"/>
                  </a:cxn>
                  <a:cxn ang="0">
                    <a:pos x="23" y="31"/>
                  </a:cxn>
                  <a:cxn ang="0">
                    <a:pos x="32" y="33"/>
                  </a:cxn>
                  <a:cxn ang="0">
                    <a:pos x="37" y="33"/>
                  </a:cxn>
                  <a:cxn ang="0">
                    <a:pos x="40" y="37"/>
                  </a:cxn>
                  <a:cxn ang="0">
                    <a:pos x="45" y="39"/>
                  </a:cxn>
                  <a:cxn ang="0">
                    <a:pos x="49" y="40"/>
                  </a:cxn>
                  <a:cxn ang="0">
                    <a:pos x="57" y="42"/>
                  </a:cxn>
                  <a:cxn ang="0">
                    <a:pos x="62" y="44"/>
                  </a:cxn>
                  <a:cxn ang="0">
                    <a:pos x="66" y="42"/>
                  </a:cxn>
                  <a:cxn ang="0">
                    <a:pos x="66" y="33"/>
                  </a:cxn>
                  <a:cxn ang="0">
                    <a:pos x="66" y="28"/>
                  </a:cxn>
                  <a:cxn ang="0">
                    <a:pos x="63" y="28"/>
                  </a:cxn>
                  <a:cxn ang="0">
                    <a:pos x="60" y="28"/>
                  </a:cxn>
                  <a:cxn ang="0">
                    <a:pos x="54" y="27"/>
                  </a:cxn>
                  <a:cxn ang="0">
                    <a:pos x="51" y="27"/>
                  </a:cxn>
                  <a:cxn ang="0">
                    <a:pos x="49" y="28"/>
                  </a:cxn>
                  <a:cxn ang="0">
                    <a:pos x="46" y="23"/>
                  </a:cxn>
                  <a:cxn ang="0">
                    <a:pos x="43" y="22"/>
                  </a:cxn>
                  <a:cxn ang="0">
                    <a:pos x="42" y="20"/>
                  </a:cxn>
                  <a:cxn ang="0">
                    <a:pos x="35" y="16"/>
                  </a:cxn>
                  <a:cxn ang="0">
                    <a:pos x="31" y="14"/>
                  </a:cxn>
                  <a:cxn ang="0">
                    <a:pos x="26" y="9"/>
                  </a:cxn>
                  <a:cxn ang="0">
                    <a:pos x="20" y="6"/>
                  </a:cxn>
                  <a:cxn ang="0">
                    <a:pos x="15" y="2"/>
                  </a:cxn>
                  <a:cxn ang="0">
                    <a:pos x="9" y="3"/>
                  </a:cxn>
                </a:cxnLst>
                <a:rect l="0" t="0" r="r" b="b"/>
                <a:pathLst>
                  <a:path w="68" h="45">
                    <a:moveTo>
                      <a:pt x="9" y="3"/>
                    </a:moveTo>
                    <a:cubicBezTo>
                      <a:pt x="2" y="8"/>
                      <a:pt x="6" y="9"/>
                      <a:pt x="3" y="11"/>
                    </a:cubicBezTo>
                    <a:cubicBezTo>
                      <a:pt x="2" y="14"/>
                      <a:pt x="5" y="14"/>
                      <a:pt x="3" y="16"/>
                    </a:cubicBezTo>
                    <a:cubicBezTo>
                      <a:pt x="0" y="17"/>
                      <a:pt x="5" y="22"/>
                      <a:pt x="6" y="20"/>
                    </a:cubicBezTo>
                    <a:cubicBezTo>
                      <a:pt x="6" y="17"/>
                      <a:pt x="11" y="23"/>
                      <a:pt x="14" y="27"/>
                    </a:cubicBezTo>
                    <a:cubicBezTo>
                      <a:pt x="19" y="30"/>
                      <a:pt x="15" y="25"/>
                      <a:pt x="20" y="30"/>
                    </a:cubicBezTo>
                    <a:cubicBezTo>
                      <a:pt x="23" y="33"/>
                      <a:pt x="22" y="28"/>
                      <a:pt x="23" y="31"/>
                    </a:cubicBezTo>
                    <a:cubicBezTo>
                      <a:pt x="25" y="34"/>
                      <a:pt x="29" y="31"/>
                      <a:pt x="32" y="33"/>
                    </a:cubicBezTo>
                    <a:cubicBezTo>
                      <a:pt x="34" y="34"/>
                      <a:pt x="32" y="31"/>
                      <a:pt x="37" y="33"/>
                    </a:cubicBezTo>
                    <a:cubicBezTo>
                      <a:pt x="42" y="36"/>
                      <a:pt x="37" y="37"/>
                      <a:pt x="40" y="37"/>
                    </a:cubicBezTo>
                    <a:cubicBezTo>
                      <a:pt x="45" y="39"/>
                      <a:pt x="42" y="40"/>
                      <a:pt x="45" y="39"/>
                    </a:cubicBezTo>
                    <a:cubicBezTo>
                      <a:pt x="48" y="37"/>
                      <a:pt x="46" y="42"/>
                      <a:pt x="49" y="40"/>
                    </a:cubicBezTo>
                    <a:cubicBezTo>
                      <a:pt x="52" y="39"/>
                      <a:pt x="54" y="45"/>
                      <a:pt x="57" y="42"/>
                    </a:cubicBezTo>
                    <a:cubicBezTo>
                      <a:pt x="60" y="40"/>
                      <a:pt x="57" y="45"/>
                      <a:pt x="62" y="44"/>
                    </a:cubicBezTo>
                    <a:cubicBezTo>
                      <a:pt x="66" y="42"/>
                      <a:pt x="65" y="45"/>
                      <a:pt x="66" y="42"/>
                    </a:cubicBezTo>
                    <a:cubicBezTo>
                      <a:pt x="68" y="37"/>
                      <a:pt x="65" y="37"/>
                      <a:pt x="66" y="33"/>
                    </a:cubicBezTo>
                    <a:cubicBezTo>
                      <a:pt x="68" y="28"/>
                      <a:pt x="68" y="30"/>
                      <a:pt x="66" y="28"/>
                    </a:cubicBezTo>
                    <a:cubicBezTo>
                      <a:pt x="66" y="28"/>
                      <a:pt x="65" y="28"/>
                      <a:pt x="63" y="28"/>
                    </a:cubicBezTo>
                    <a:cubicBezTo>
                      <a:pt x="63" y="30"/>
                      <a:pt x="63" y="28"/>
                      <a:pt x="60" y="28"/>
                    </a:cubicBezTo>
                    <a:cubicBezTo>
                      <a:pt x="58" y="30"/>
                      <a:pt x="55" y="23"/>
                      <a:pt x="54" y="27"/>
                    </a:cubicBezTo>
                    <a:cubicBezTo>
                      <a:pt x="54" y="28"/>
                      <a:pt x="52" y="28"/>
                      <a:pt x="51" y="27"/>
                    </a:cubicBezTo>
                    <a:cubicBezTo>
                      <a:pt x="49" y="23"/>
                      <a:pt x="51" y="28"/>
                      <a:pt x="49" y="28"/>
                    </a:cubicBezTo>
                    <a:cubicBezTo>
                      <a:pt x="48" y="28"/>
                      <a:pt x="48" y="23"/>
                      <a:pt x="46" y="23"/>
                    </a:cubicBezTo>
                    <a:cubicBezTo>
                      <a:pt x="43" y="23"/>
                      <a:pt x="42" y="25"/>
                      <a:pt x="43" y="22"/>
                    </a:cubicBezTo>
                    <a:cubicBezTo>
                      <a:pt x="43" y="20"/>
                      <a:pt x="43" y="20"/>
                      <a:pt x="42" y="20"/>
                    </a:cubicBezTo>
                    <a:cubicBezTo>
                      <a:pt x="40" y="22"/>
                      <a:pt x="35" y="19"/>
                      <a:pt x="35" y="16"/>
                    </a:cubicBezTo>
                    <a:cubicBezTo>
                      <a:pt x="35" y="12"/>
                      <a:pt x="34" y="14"/>
                      <a:pt x="31" y="14"/>
                    </a:cubicBezTo>
                    <a:cubicBezTo>
                      <a:pt x="29" y="16"/>
                      <a:pt x="28" y="9"/>
                      <a:pt x="26" y="9"/>
                    </a:cubicBezTo>
                    <a:cubicBezTo>
                      <a:pt x="23" y="9"/>
                      <a:pt x="23" y="6"/>
                      <a:pt x="20" y="6"/>
                    </a:cubicBezTo>
                    <a:cubicBezTo>
                      <a:pt x="17" y="5"/>
                      <a:pt x="22" y="3"/>
                      <a:pt x="15" y="2"/>
                    </a:cubicBezTo>
                    <a:cubicBezTo>
                      <a:pt x="11" y="0"/>
                      <a:pt x="12" y="9"/>
                      <a:pt x="9"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95" name="Freeform 43"/>
              <p:cNvSpPr>
                <a:spLocks/>
              </p:cNvSpPr>
              <p:nvPr/>
            </p:nvSpPr>
            <p:spPr bwMode="auto">
              <a:xfrm>
                <a:off x="4062" y="2523"/>
                <a:ext cx="58" cy="38"/>
              </a:xfrm>
              <a:custGeom>
                <a:avLst/>
                <a:gdLst/>
                <a:ahLst/>
                <a:cxnLst>
                  <a:cxn ang="0">
                    <a:pos x="3" y="12"/>
                  </a:cxn>
                  <a:cxn ang="0">
                    <a:pos x="6" y="17"/>
                  </a:cxn>
                  <a:cxn ang="0">
                    <a:pos x="14" y="17"/>
                  </a:cxn>
                  <a:cxn ang="0">
                    <a:pos x="21" y="17"/>
                  </a:cxn>
                  <a:cxn ang="0">
                    <a:pos x="26" y="17"/>
                  </a:cxn>
                  <a:cxn ang="0">
                    <a:pos x="29" y="15"/>
                  </a:cxn>
                  <a:cxn ang="0">
                    <a:pos x="27" y="11"/>
                  </a:cxn>
                  <a:cxn ang="0">
                    <a:pos x="24" y="8"/>
                  </a:cxn>
                  <a:cxn ang="0">
                    <a:pos x="23" y="4"/>
                  </a:cxn>
                  <a:cxn ang="0">
                    <a:pos x="20" y="4"/>
                  </a:cxn>
                  <a:cxn ang="0">
                    <a:pos x="15" y="3"/>
                  </a:cxn>
                  <a:cxn ang="0">
                    <a:pos x="9" y="4"/>
                  </a:cxn>
                  <a:cxn ang="0">
                    <a:pos x="6" y="8"/>
                  </a:cxn>
                  <a:cxn ang="0">
                    <a:pos x="3" y="12"/>
                  </a:cxn>
                </a:cxnLst>
                <a:rect l="0" t="0" r="r" b="b"/>
                <a:pathLst>
                  <a:path w="30" h="20">
                    <a:moveTo>
                      <a:pt x="3" y="12"/>
                    </a:moveTo>
                    <a:cubicBezTo>
                      <a:pt x="0" y="14"/>
                      <a:pt x="5" y="17"/>
                      <a:pt x="6" y="17"/>
                    </a:cubicBezTo>
                    <a:cubicBezTo>
                      <a:pt x="9" y="15"/>
                      <a:pt x="9" y="20"/>
                      <a:pt x="14" y="17"/>
                    </a:cubicBezTo>
                    <a:cubicBezTo>
                      <a:pt x="18" y="15"/>
                      <a:pt x="17" y="20"/>
                      <a:pt x="21" y="17"/>
                    </a:cubicBezTo>
                    <a:cubicBezTo>
                      <a:pt x="26" y="15"/>
                      <a:pt x="24" y="19"/>
                      <a:pt x="26" y="17"/>
                    </a:cubicBezTo>
                    <a:cubicBezTo>
                      <a:pt x="27" y="15"/>
                      <a:pt x="29" y="19"/>
                      <a:pt x="29" y="15"/>
                    </a:cubicBezTo>
                    <a:cubicBezTo>
                      <a:pt x="27" y="12"/>
                      <a:pt x="30" y="9"/>
                      <a:pt x="27" y="11"/>
                    </a:cubicBezTo>
                    <a:cubicBezTo>
                      <a:pt x="24" y="11"/>
                      <a:pt x="24" y="8"/>
                      <a:pt x="24" y="8"/>
                    </a:cubicBezTo>
                    <a:cubicBezTo>
                      <a:pt x="26" y="4"/>
                      <a:pt x="24" y="4"/>
                      <a:pt x="23" y="4"/>
                    </a:cubicBezTo>
                    <a:cubicBezTo>
                      <a:pt x="21" y="3"/>
                      <a:pt x="21" y="6"/>
                      <a:pt x="20" y="4"/>
                    </a:cubicBezTo>
                    <a:cubicBezTo>
                      <a:pt x="18" y="3"/>
                      <a:pt x="14" y="4"/>
                      <a:pt x="15" y="3"/>
                    </a:cubicBezTo>
                    <a:cubicBezTo>
                      <a:pt x="17" y="1"/>
                      <a:pt x="11" y="0"/>
                      <a:pt x="9" y="4"/>
                    </a:cubicBezTo>
                    <a:cubicBezTo>
                      <a:pt x="8" y="8"/>
                      <a:pt x="6" y="4"/>
                      <a:pt x="6" y="8"/>
                    </a:cubicBezTo>
                    <a:cubicBezTo>
                      <a:pt x="5" y="11"/>
                      <a:pt x="5" y="9"/>
                      <a:pt x="3" y="1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96" name="Freeform 44"/>
              <p:cNvSpPr>
                <a:spLocks/>
              </p:cNvSpPr>
              <p:nvPr/>
            </p:nvSpPr>
            <p:spPr bwMode="auto">
              <a:xfrm>
                <a:off x="4051" y="2559"/>
                <a:ext cx="75" cy="123"/>
              </a:xfrm>
              <a:custGeom>
                <a:avLst/>
                <a:gdLst/>
                <a:ahLst/>
                <a:cxnLst>
                  <a:cxn ang="0">
                    <a:pos x="9" y="41"/>
                  </a:cxn>
                  <a:cxn ang="0">
                    <a:pos x="9" y="35"/>
                  </a:cxn>
                  <a:cxn ang="0">
                    <a:pos x="8" y="31"/>
                  </a:cxn>
                  <a:cxn ang="0">
                    <a:pos x="8" y="26"/>
                  </a:cxn>
                  <a:cxn ang="0">
                    <a:pos x="3" y="20"/>
                  </a:cxn>
                  <a:cxn ang="0">
                    <a:pos x="6" y="15"/>
                  </a:cxn>
                  <a:cxn ang="0">
                    <a:pos x="9" y="13"/>
                  </a:cxn>
                  <a:cxn ang="0">
                    <a:pos x="8" y="12"/>
                  </a:cxn>
                  <a:cxn ang="0">
                    <a:pos x="3" y="9"/>
                  </a:cxn>
                  <a:cxn ang="0">
                    <a:pos x="6" y="3"/>
                  </a:cxn>
                  <a:cxn ang="0">
                    <a:pos x="6" y="1"/>
                  </a:cxn>
                  <a:cxn ang="0">
                    <a:pos x="11" y="3"/>
                  </a:cxn>
                  <a:cxn ang="0">
                    <a:pos x="15" y="6"/>
                  </a:cxn>
                  <a:cxn ang="0">
                    <a:pos x="17" y="13"/>
                  </a:cxn>
                  <a:cxn ang="0">
                    <a:pos x="38" y="17"/>
                  </a:cxn>
                  <a:cxn ang="0">
                    <a:pos x="35" y="20"/>
                  </a:cxn>
                  <a:cxn ang="0">
                    <a:pos x="27" y="31"/>
                  </a:cxn>
                  <a:cxn ang="0">
                    <a:pos x="33" y="32"/>
                  </a:cxn>
                  <a:cxn ang="0">
                    <a:pos x="36" y="32"/>
                  </a:cxn>
                  <a:cxn ang="0">
                    <a:pos x="38" y="48"/>
                  </a:cxn>
                  <a:cxn ang="0">
                    <a:pos x="35" y="57"/>
                  </a:cxn>
                  <a:cxn ang="0">
                    <a:pos x="35" y="57"/>
                  </a:cxn>
                  <a:cxn ang="0">
                    <a:pos x="33" y="52"/>
                  </a:cxn>
                  <a:cxn ang="0">
                    <a:pos x="33" y="48"/>
                  </a:cxn>
                  <a:cxn ang="0">
                    <a:pos x="29" y="40"/>
                  </a:cxn>
                  <a:cxn ang="0">
                    <a:pos x="24" y="38"/>
                  </a:cxn>
                  <a:cxn ang="0">
                    <a:pos x="23" y="32"/>
                  </a:cxn>
                  <a:cxn ang="0">
                    <a:pos x="21" y="34"/>
                  </a:cxn>
                  <a:cxn ang="0">
                    <a:pos x="23" y="41"/>
                  </a:cxn>
                  <a:cxn ang="0">
                    <a:pos x="18" y="49"/>
                  </a:cxn>
                  <a:cxn ang="0">
                    <a:pos x="15" y="49"/>
                  </a:cxn>
                  <a:cxn ang="0">
                    <a:pos x="11" y="48"/>
                  </a:cxn>
                  <a:cxn ang="0">
                    <a:pos x="9" y="41"/>
                  </a:cxn>
                </a:cxnLst>
                <a:rect l="0" t="0" r="r" b="b"/>
                <a:pathLst>
                  <a:path w="39" h="63">
                    <a:moveTo>
                      <a:pt x="9" y="41"/>
                    </a:moveTo>
                    <a:cubicBezTo>
                      <a:pt x="9" y="35"/>
                      <a:pt x="11" y="35"/>
                      <a:pt x="9" y="35"/>
                    </a:cubicBezTo>
                    <a:cubicBezTo>
                      <a:pt x="6" y="35"/>
                      <a:pt x="9" y="34"/>
                      <a:pt x="8" y="31"/>
                    </a:cubicBezTo>
                    <a:cubicBezTo>
                      <a:pt x="5" y="29"/>
                      <a:pt x="9" y="31"/>
                      <a:pt x="8" y="26"/>
                    </a:cubicBezTo>
                    <a:cubicBezTo>
                      <a:pt x="8" y="21"/>
                      <a:pt x="2" y="24"/>
                      <a:pt x="3" y="20"/>
                    </a:cubicBezTo>
                    <a:cubicBezTo>
                      <a:pt x="3" y="15"/>
                      <a:pt x="6" y="20"/>
                      <a:pt x="6" y="15"/>
                    </a:cubicBezTo>
                    <a:cubicBezTo>
                      <a:pt x="5" y="12"/>
                      <a:pt x="12" y="17"/>
                      <a:pt x="9" y="13"/>
                    </a:cubicBezTo>
                    <a:cubicBezTo>
                      <a:pt x="9" y="12"/>
                      <a:pt x="9" y="12"/>
                      <a:pt x="8" y="12"/>
                    </a:cubicBezTo>
                    <a:cubicBezTo>
                      <a:pt x="6" y="12"/>
                      <a:pt x="6" y="9"/>
                      <a:pt x="3" y="9"/>
                    </a:cubicBezTo>
                    <a:cubicBezTo>
                      <a:pt x="0" y="7"/>
                      <a:pt x="8" y="3"/>
                      <a:pt x="6" y="3"/>
                    </a:cubicBezTo>
                    <a:cubicBezTo>
                      <a:pt x="5" y="1"/>
                      <a:pt x="5" y="0"/>
                      <a:pt x="6" y="1"/>
                    </a:cubicBezTo>
                    <a:cubicBezTo>
                      <a:pt x="8" y="1"/>
                      <a:pt x="6" y="6"/>
                      <a:pt x="11" y="3"/>
                    </a:cubicBezTo>
                    <a:cubicBezTo>
                      <a:pt x="12" y="3"/>
                      <a:pt x="14" y="10"/>
                      <a:pt x="15" y="6"/>
                    </a:cubicBezTo>
                    <a:cubicBezTo>
                      <a:pt x="17" y="3"/>
                      <a:pt x="17" y="9"/>
                      <a:pt x="17" y="13"/>
                    </a:cubicBezTo>
                    <a:cubicBezTo>
                      <a:pt x="17" y="17"/>
                      <a:pt x="35" y="13"/>
                      <a:pt x="38" y="17"/>
                    </a:cubicBezTo>
                    <a:cubicBezTo>
                      <a:pt x="39" y="20"/>
                      <a:pt x="35" y="15"/>
                      <a:pt x="35" y="20"/>
                    </a:cubicBezTo>
                    <a:cubicBezTo>
                      <a:pt x="35" y="26"/>
                      <a:pt x="26" y="24"/>
                      <a:pt x="27" y="31"/>
                    </a:cubicBezTo>
                    <a:cubicBezTo>
                      <a:pt x="29" y="38"/>
                      <a:pt x="32" y="40"/>
                      <a:pt x="33" y="32"/>
                    </a:cubicBezTo>
                    <a:cubicBezTo>
                      <a:pt x="33" y="29"/>
                      <a:pt x="36" y="29"/>
                      <a:pt x="36" y="32"/>
                    </a:cubicBezTo>
                    <a:cubicBezTo>
                      <a:pt x="35" y="38"/>
                      <a:pt x="38" y="38"/>
                      <a:pt x="38" y="48"/>
                    </a:cubicBezTo>
                    <a:cubicBezTo>
                      <a:pt x="39" y="63"/>
                      <a:pt x="35" y="46"/>
                      <a:pt x="35" y="57"/>
                    </a:cubicBezTo>
                    <a:cubicBezTo>
                      <a:pt x="36" y="60"/>
                      <a:pt x="35" y="59"/>
                      <a:pt x="35" y="57"/>
                    </a:cubicBezTo>
                    <a:cubicBezTo>
                      <a:pt x="33" y="55"/>
                      <a:pt x="33" y="54"/>
                      <a:pt x="33" y="52"/>
                    </a:cubicBezTo>
                    <a:cubicBezTo>
                      <a:pt x="35" y="51"/>
                      <a:pt x="33" y="51"/>
                      <a:pt x="33" y="48"/>
                    </a:cubicBezTo>
                    <a:cubicBezTo>
                      <a:pt x="30" y="41"/>
                      <a:pt x="30" y="38"/>
                      <a:pt x="29" y="40"/>
                    </a:cubicBezTo>
                    <a:cubicBezTo>
                      <a:pt x="26" y="43"/>
                      <a:pt x="24" y="41"/>
                      <a:pt x="24" y="38"/>
                    </a:cubicBezTo>
                    <a:cubicBezTo>
                      <a:pt x="23" y="35"/>
                      <a:pt x="23" y="31"/>
                      <a:pt x="23" y="32"/>
                    </a:cubicBezTo>
                    <a:cubicBezTo>
                      <a:pt x="21" y="34"/>
                      <a:pt x="21" y="32"/>
                      <a:pt x="21" y="34"/>
                    </a:cubicBezTo>
                    <a:cubicBezTo>
                      <a:pt x="23" y="37"/>
                      <a:pt x="21" y="38"/>
                      <a:pt x="23" y="41"/>
                    </a:cubicBezTo>
                    <a:cubicBezTo>
                      <a:pt x="23" y="45"/>
                      <a:pt x="20" y="51"/>
                      <a:pt x="18" y="49"/>
                    </a:cubicBezTo>
                    <a:cubicBezTo>
                      <a:pt x="17" y="46"/>
                      <a:pt x="15" y="52"/>
                      <a:pt x="15" y="49"/>
                    </a:cubicBezTo>
                    <a:cubicBezTo>
                      <a:pt x="14" y="48"/>
                      <a:pt x="12" y="52"/>
                      <a:pt x="11" y="48"/>
                    </a:cubicBezTo>
                    <a:cubicBezTo>
                      <a:pt x="11" y="46"/>
                      <a:pt x="11" y="45"/>
                      <a:pt x="9" y="4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97" name="Freeform 45"/>
              <p:cNvSpPr>
                <a:spLocks/>
              </p:cNvSpPr>
              <p:nvPr/>
            </p:nvSpPr>
            <p:spPr bwMode="auto">
              <a:xfrm>
                <a:off x="3632" y="2313"/>
                <a:ext cx="221" cy="198"/>
              </a:xfrm>
              <a:custGeom>
                <a:avLst/>
                <a:gdLst/>
                <a:ahLst/>
                <a:cxnLst>
                  <a:cxn ang="0">
                    <a:pos x="6" y="33"/>
                  </a:cxn>
                  <a:cxn ang="0">
                    <a:pos x="0" y="50"/>
                  </a:cxn>
                  <a:cxn ang="0">
                    <a:pos x="3" y="74"/>
                  </a:cxn>
                  <a:cxn ang="0">
                    <a:pos x="10" y="80"/>
                  </a:cxn>
                  <a:cxn ang="0">
                    <a:pos x="3" y="94"/>
                  </a:cxn>
                  <a:cxn ang="0">
                    <a:pos x="29" y="97"/>
                  </a:cxn>
                  <a:cxn ang="0">
                    <a:pos x="47" y="88"/>
                  </a:cxn>
                  <a:cxn ang="0">
                    <a:pos x="59" y="75"/>
                  </a:cxn>
                  <a:cxn ang="0">
                    <a:pos x="69" y="74"/>
                  </a:cxn>
                  <a:cxn ang="0">
                    <a:pos x="70" y="64"/>
                  </a:cxn>
                  <a:cxn ang="0">
                    <a:pos x="76" y="53"/>
                  </a:cxn>
                  <a:cxn ang="0">
                    <a:pos x="85" y="46"/>
                  </a:cxn>
                  <a:cxn ang="0">
                    <a:pos x="87" y="33"/>
                  </a:cxn>
                  <a:cxn ang="0">
                    <a:pos x="96" y="21"/>
                  </a:cxn>
                  <a:cxn ang="0">
                    <a:pos x="111" y="16"/>
                  </a:cxn>
                  <a:cxn ang="0">
                    <a:pos x="113" y="15"/>
                  </a:cxn>
                  <a:cxn ang="0">
                    <a:pos x="108" y="13"/>
                  </a:cxn>
                  <a:cxn ang="0">
                    <a:pos x="105" y="13"/>
                  </a:cxn>
                  <a:cxn ang="0">
                    <a:pos x="101" y="13"/>
                  </a:cxn>
                  <a:cxn ang="0">
                    <a:pos x="97" y="16"/>
                  </a:cxn>
                  <a:cxn ang="0">
                    <a:pos x="91" y="19"/>
                  </a:cxn>
                  <a:cxn ang="0">
                    <a:pos x="88" y="10"/>
                  </a:cxn>
                  <a:cxn ang="0">
                    <a:pos x="85" y="7"/>
                  </a:cxn>
                  <a:cxn ang="0">
                    <a:pos x="84" y="2"/>
                  </a:cxn>
                  <a:cxn ang="0">
                    <a:pos x="78" y="7"/>
                  </a:cxn>
                  <a:cxn ang="0">
                    <a:pos x="78" y="11"/>
                  </a:cxn>
                  <a:cxn ang="0">
                    <a:pos x="72" y="11"/>
                  </a:cxn>
                  <a:cxn ang="0">
                    <a:pos x="70" y="16"/>
                  </a:cxn>
                  <a:cxn ang="0">
                    <a:pos x="67" y="15"/>
                  </a:cxn>
                  <a:cxn ang="0">
                    <a:pos x="61" y="16"/>
                  </a:cxn>
                  <a:cxn ang="0">
                    <a:pos x="58" y="16"/>
                  </a:cxn>
                  <a:cxn ang="0">
                    <a:pos x="55" y="15"/>
                  </a:cxn>
                  <a:cxn ang="0">
                    <a:pos x="49" y="13"/>
                  </a:cxn>
                  <a:cxn ang="0">
                    <a:pos x="41" y="13"/>
                  </a:cxn>
                  <a:cxn ang="0">
                    <a:pos x="33" y="21"/>
                  </a:cxn>
                  <a:cxn ang="0">
                    <a:pos x="24" y="28"/>
                  </a:cxn>
                  <a:cxn ang="0">
                    <a:pos x="17" y="36"/>
                  </a:cxn>
                  <a:cxn ang="0">
                    <a:pos x="10" y="35"/>
                  </a:cxn>
                  <a:cxn ang="0">
                    <a:pos x="6" y="33"/>
                  </a:cxn>
                </a:cxnLst>
                <a:rect l="0" t="0" r="r" b="b"/>
                <a:pathLst>
                  <a:path w="114" h="102">
                    <a:moveTo>
                      <a:pt x="6" y="33"/>
                    </a:moveTo>
                    <a:cubicBezTo>
                      <a:pt x="4" y="47"/>
                      <a:pt x="0" y="43"/>
                      <a:pt x="0" y="50"/>
                    </a:cubicBezTo>
                    <a:cubicBezTo>
                      <a:pt x="1" y="58"/>
                      <a:pt x="3" y="66"/>
                      <a:pt x="3" y="74"/>
                    </a:cubicBezTo>
                    <a:cubicBezTo>
                      <a:pt x="1" y="81"/>
                      <a:pt x="10" y="74"/>
                      <a:pt x="10" y="80"/>
                    </a:cubicBezTo>
                    <a:cubicBezTo>
                      <a:pt x="12" y="86"/>
                      <a:pt x="3" y="89"/>
                      <a:pt x="3" y="94"/>
                    </a:cubicBezTo>
                    <a:cubicBezTo>
                      <a:pt x="7" y="92"/>
                      <a:pt x="14" y="102"/>
                      <a:pt x="29" y="97"/>
                    </a:cubicBezTo>
                    <a:cubicBezTo>
                      <a:pt x="46" y="94"/>
                      <a:pt x="47" y="94"/>
                      <a:pt x="47" y="88"/>
                    </a:cubicBezTo>
                    <a:cubicBezTo>
                      <a:pt x="46" y="80"/>
                      <a:pt x="55" y="78"/>
                      <a:pt x="59" y="75"/>
                    </a:cubicBezTo>
                    <a:cubicBezTo>
                      <a:pt x="64" y="70"/>
                      <a:pt x="67" y="77"/>
                      <a:pt x="69" y="74"/>
                    </a:cubicBezTo>
                    <a:cubicBezTo>
                      <a:pt x="70" y="72"/>
                      <a:pt x="69" y="70"/>
                      <a:pt x="70" y="64"/>
                    </a:cubicBezTo>
                    <a:cubicBezTo>
                      <a:pt x="73" y="56"/>
                      <a:pt x="81" y="61"/>
                      <a:pt x="76" y="53"/>
                    </a:cubicBezTo>
                    <a:cubicBezTo>
                      <a:pt x="70" y="44"/>
                      <a:pt x="85" y="55"/>
                      <a:pt x="85" y="46"/>
                    </a:cubicBezTo>
                    <a:cubicBezTo>
                      <a:pt x="85" y="41"/>
                      <a:pt x="90" y="39"/>
                      <a:pt x="87" y="33"/>
                    </a:cubicBezTo>
                    <a:cubicBezTo>
                      <a:pt x="84" y="27"/>
                      <a:pt x="85" y="24"/>
                      <a:pt x="96" y="21"/>
                    </a:cubicBezTo>
                    <a:cubicBezTo>
                      <a:pt x="105" y="16"/>
                      <a:pt x="108" y="22"/>
                      <a:pt x="111" y="16"/>
                    </a:cubicBezTo>
                    <a:cubicBezTo>
                      <a:pt x="110" y="16"/>
                      <a:pt x="110" y="15"/>
                      <a:pt x="113" y="15"/>
                    </a:cubicBezTo>
                    <a:cubicBezTo>
                      <a:pt x="114" y="13"/>
                      <a:pt x="111" y="11"/>
                      <a:pt x="108" y="13"/>
                    </a:cubicBezTo>
                    <a:cubicBezTo>
                      <a:pt x="105" y="16"/>
                      <a:pt x="104" y="16"/>
                      <a:pt x="105" y="13"/>
                    </a:cubicBezTo>
                    <a:cubicBezTo>
                      <a:pt x="107" y="11"/>
                      <a:pt x="102" y="11"/>
                      <a:pt x="101" y="13"/>
                    </a:cubicBezTo>
                    <a:cubicBezTo>
                      <a:pt x="99" y="15"/>
                      <a:pt x="97" y="15"/>
                      <a:pt x="97" y="16"/>
                    </a:cubicBezTo>
                    <a:cubicBezTo>
                      <a:pt x="97" y="18"/>
                      <a:pt x="94" y="18"/>
                      <a:pt x="91" y="19"/>
                    </a:cubicBezTo>
                    <a:cubicBezTo>
                      <a:pt x="88" y="22"/>
                      <a:pt x="87" y="19"/>
                      <a:pt x="88" y="10"/>
                    </a:cubicBezTo>
                    <a:cubicBezTo>
                      <a:pt x="88" y="4"/>
                      <a:pt x="87" y="8"/>
                      <a:pt x="85" y="7"/>
                    </a:cubicBezTo>
                    <a:cubicBezTo>
                      <a:pt x="85" y="5"/>
                      <a:pt x="88" y="4"/>
                      <a:pt x="84" y="2"/>
                    </a:cubicBezTo>
                    <a:cubicBezTo>
                      <a:pt x="79" y="0"/>
                      <a:pt x="81" y="5"/>
                      <a:pt x="78" y="7"/>
                    </a:cubicBezTo>
                    <a:cubicBezTo>
                      <a:pt x="76" y="8"/>
                      <a:pt x="79" y="10"/>
                      <a:pt x="78" y="11"/>
                    </a:cubicBezTo>
                    <a:cubicBezTo>
                      <a:pt x="76" y="13"/>
                      <a:pt x="75" y="10"/>
                      <a:pt x="72" y="11"/>
                    </a:cubicBezTo>
                    <a:cubicBezTo>
                      <a:pt x="70" y="13"/>
                      <a:pt x="72" y="16"/>
                      <a:pt x="70" y="16"/>
                    </a:cubicBezTo>
                    <a:cubicBezTo>
                      <a:pt x="70" y="16"/>
                      <a:pt x="69" y="13"/>
                      <a:pt x="67" y="15"/>
                    </a:cubicBezTo>
                    <a:cubicBezTo>
                      <a:pt x="64" y="15"/>
                      <a:pt x="62" y="15"/>
                      <a:pt x="61" y="16"/>
                    </a:cubicBezTo>
                    <a:cubicBezTo>
                      <a:pt x="61" y="19"/>
                      <a:pt x="59" y="19"/>
                      <a:pt x="58" y="16"/>
                    </a:cubicBezTo>
                    <a:cubicBezTo>
                      <a:pt x="56" y="15"/>
                      <a:pt x="56" y="15"/>
                      <a:pt x="55" y="15"/>
                    </a:cubicBezTo>
                    <a:cubicBezTo>
                      <a:pt x="53" y="16"/>
                      <a:pt x="53" y="11"/>
                      <a:pt x="49" y="13"/>
                    </a:cubicBezTo>
                    <a:cubicBezTo>
                      <a:pt x="44" y="15"/>
                      <a:pt x="43" y="10"/>
                      <a:pt x="41" y="13"/>
                    </a:cubicBezTo>
                    <a:cubicBezTo>
                      <a:pt x="38" y="16"/>
                      <a:pt x="35" y="13"/>
                      <a:pt x="33" y="21"/>
                    </a:cubicBezTo>
                    <a:cubicBezTo>
                      <a:pt x="32" y="28"/>
                      <a:pt x="27" y="27"/>
                      <a:pt x="24" y="28"/>
                    </a:cubicBezTo>
                    <a:cubicBezTo>
                      <a:pt x="21" y="30"/>
                      <a:pt x="21" y="35"/>
                      <a:pt x="17" y="36"/>
                    </a:cubicBezTo>
                    <a:cubicBezTo>
                      <a:pt x="12" y="38"/>
                      <a:pt x="15" y="33"/>
                      <a:pt x="10" y="35"/>
                    </a:cubicBezTo>
                    <a:cubicBezTo>
                      <a:pt x="7" y="35"/>
                      <a:pt x="9" y="33"/>
                      <a:pt x="6" y="3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98" name="Freeform 46"/>
              <p:cNvSpPr>
                <a:spLocks/>
              </p:cNvSpPr>
              <p:nvPr/>
            </p:nvSpPr>
            <p:spPr bwMode="auto">
              <a:xfrm>
                <a:off x="3637" y="2344"/>
                <a:ext cx="260" cy="275"/>
              </a:xfrm>
              <a:custGeom>
                <a:avLst/>
                <a:gdLst/>
                <a:ahLst/>
                <a:cxnLst>
                  <a:cxn ang="0">
                    <a:pos x="108" y="0"/>
                  </a:cxn>
                  <a:cxn ang="0">
                    <a:pos x="116" y="3"/>
                  </a:cxn>
                  <a:cxn ang="0">
                    <a:pos x="120" y="6"/>
                  </a:cxn>
                  <a:cxn ang="0">
                    <a:pos x="120" y="12"/>
                  </a:cxn>
                  <a:cxn ang="0">
                    <a:pos x="125" y="14"/>
                  </a:cxn>
                  <a:cxn ang="0">
                    <a:pos x="134" y="17"/>
                  </a:cxn>
                  <a:cxn ang="0">
                    <a:pos x="125" y="25"/>
                  </a:cxn>
                  <a:cxn ang="0">
                    <a:pos x="114" y="28"/>
                  </a:cxn>
                  <a:cxn ang="0">
                    <a:pos x="103" y="30"/>
                  </a:cxn>
                  <a:cxn ang="0">
                    <a:pos x="105" y="33"/>
                  </a:cxn>
                  <a:cxn ang="0">
                    <a:pos x="105" y="37"/>
                  </a:cxn>
                  <a:cxn ang="0">
                    <a:pos x="105" y="44"/>
                  </a:cxn>
                  <a:cxn ang="0">
                    <a:pos x="108" y="47"/>
                  </a:cxn>
                  <a:cxn ang="0">
                    <a:pos x="111" y="50"/>
                  </a:cxn>
                  <a:cxn ang="0">
                    <a:pos x="111" y="54"/>
                  </a:cxn>
                  <a:cxn ang="0">
                    <a:pos x="105" y="69"/>
                  </a:cxn>
                  <a:cxn ang="0">
                    <a:pos x="102" y="75"/>
                  </a:cxn>
                  <a:cxn ang="0">
                    <a:pos x="94" y="87"/>
                  </a:cxn>
                  <a:cxn ang="0">
                    <a:pos x="90" y="93"/>
                  </a:cxn>
                  <a:cxn ang="0">
                    <a:pos x="86" y="98"/>
                  </a:cxn>
                  <a:cxn ang="0">
                    <a:pos x="77" y="98"/>
                  </a:cxn>
                  <a:cxn ang="0">
                    <a:pos x="71" y="103"/>
                  </a:cxn>
                  <a:cxn ang="0">
                    <a:pos x="71" y="110"/>
                  </a:cxn>
                  <a:cxn ang="0">
                    <a:pos x="76" y="120"/>
                  </a:cxn>
                  <a:cxn ang="0">
                    <a:pos x="81" y="129"/>
                  </a:cxn>
                  <a:cxn ang="0">
                    <a:pos x="81" y="134"/>
                  </a:cxn>
                  <a:cxn ang="0">
                    <a:pos x="77" y="135"/>
                  </a:cxn>
                  <a:cxn ang="0">
                    <a:pos x="73" y="135"/>
                  </a:cxn>
                  <a:cxn ang="0">
                    <a:pos x="67" y="135"/>
                  </a:cxn>
                  <a:cxn ang="0">
                    <a:pos x="62" y="137"/>
                  </a:cxn>
                  <a:cxn ang="0">
                    <a:pos x="58" y="142"/>
                  </a:cxn>
                  <a:cxn ang="0">
                    <a:pos x="53" y="140"/>
                  </a:cxn>
                  <a:cxn ang="0">
                    <a:pos x="52" y="137"/>
                  </a:cxn>
                  <a:cxn ang="0">
                    <a:pos x="50" y="134"/>
                  </a:cxn>
                  <a:cxn ang="0">
                    <a:pos x="48" y="129"/>
                  </a:cxn>
                  <a:cxn ang="0">
                    <a:pos x="45" y="124"/>
                  </a:cxn>
                  <a:cxn ang="0">
                    <a:pos x="30" y="124"/>
                  </a:cxn>
                  <a:cxn ang="0">
                    <a:pos x="24" y="124"/>
                  </a:cxn>
                  <a:cxn ang="0">
                    <a:pos x="18" y="126"/>
                  </a:cxn>
                  <a:cxn ang="0">
                    <a:pos x="12" y="126"/>
                  </a:cxn>
                  <a:cxn ang="0">
                    <a:pos x="6" y="126"/>
                  </a:cxn>
                  <a:cxn ang="0">
                    <a:pos x="7" y="117"/>
                  </a:cxn>
                  <a:cxn ang="0">
                    <a:pos x="12" y="112"/>
                  </a:cxn>
                  <a:cxn ang="0">
                    <a:pos x="18" y="110"/>
                  </a:cxn>
                  <a:cxn ang="0">
                    <a:pos x="20" y="104"/>
                  </a:cxn>
                  <a:cxn ang="0">
                    <a:pos x="15" y="103"/>
                  </a:cxn>
                  <a:cxn ang="0">
                    <a:pos x="15" y="95"/>
                  </a:cxn>
                  <a:cxn ang="0">
                    <a:pos x="13" y="93"/>
                  </a:cxn>
                  <a:cxn ang="0">
                    <a:pos x="6" y="87"/>
                  </a:cxn>
                  <a:cxn ang="0">
                    <a:pos x="0" y="78"/>
                  </a:cxn>
                  <a:cxn ang="0">
                    <a:pos x="26" y="81"/>
                  </a:cxn>
                  <a:cxn ang="0">
                    <a:pos x="44" y="72"/>
                  </a:cxn>
                  <a:cxn ang="0">
                    <a:pos x="56" y="59"/>
                  </a:cxn>
                  <a:cxn ang="0">
                    <a:pos x="65" y="58"/>
                  </a:cxn>
                  <a:cxn ang="0">
                    <a:pos x="67" y="48"/>
                  </a:cxn>
                  <a:cxn ang="0">
                    <a:pos x="73" y="37"/>
                  </a:cxn>
                  <a:cxn ang="0">
                    <a:pos x="82" y="30"/>
                  </a:cxn>
                  <a:cxn ang="0">
                    <a:pos x="83" y="17"/>
                  </a:cxn>
                  <a:cxn ang="0">
                    <a:pos x="93" y="5"/>
                  </a:cxn>
                  <a:cxn ang="0">
                    <a:pos x="108" y="0"/>
                  </a:cxn>
                </a:cxnLst>
                <a:rect l="0" t="0" r="r" b="b"/>
                <a:pathLst>
                  <a:path w="134" h="142">
                    <a:moveTo>
                      <a:pt x="108" y="0"/>
                    </a:moveTo>
                    <a:cubicBezTo>
                      <a:pt x="111" y="3"/>
                      <a:pt x="114" y="0"/>
                      <a:pt x="116" y="3"/>
                    </a:cubicBezTo>
                    <a:cubicBezTo>
                      <a:pt x="116" y="6"/>
                      <a:pt x="117" y="2"/>
                      <a:pt x="120" y="6"/>
                    </a:cubicBezTo>
                    <a:cubicBezTo>
                      <a:pt x="122" y="11"/>
                      <a:pt x="119" y="9"/>
                      <a:pt x="120" y="12"/>
                    </a:cubicBezTo>
                    <a:cubicBezTo>
                      <a:pt x="123" y="16"/>
                      <a:pt x="125" y="12"/>
                      <a:pt x="125" y="14"/>
                    </a:cubicBezTo>
                    <a:cubicBezTo>
                      <a:pt x="126" y="16"/>
                      <a:pt x="131" y="17"/>
                      <a:pt x="134" y="17"/>
                    </a:cubicBezTo>
                    <a:cubicBezTo>
                      <a:pt x="126" y="22"/>
                      <a:pt x="129" y="27"/>
                      <a:pt x="125" y="25"/>
                    </a:cubicBezTo>
                    <a:cubicBezTo>
                      <a:pt x="122" y="25"/>
                      <a:pt x="120" y="30"/>
                      <a:pt x="114" y="28"/>
                    </a:cubicBezTo>
                    <a:cubicBezTo>
                      <a:pt x="105" y="23"/>
                      <a:pt x="100" y="28"/>
                      <a:pt x="103" y="30"/>
                    </a:cubicBezTo>
                    <a:cubicBezTo>
                      <a:pt x="106" y="33"/>
                      <a:pt x="100" y="33"/>
                      <a:pt x="105" y="33"/>
                    </a:cubicBezTo>
                    <a:cubicBezTo>
                      <a:pt x="111" y="34"/>
                      <a:pt x="100" y="34"/>
                      <a:pt x="105" y="37"/>
                    </a:cubicBezTo>
                    <a:cubicBezTo>
                      <a:pt x="108" y="40"/>
                      <a:pt x="102" y="40"/>
                      <a:pt x="105" y="44"/>
                    </a:cubicBezTo>
                    <a:cubicBezTo>
                      <a:pt x="108" y="45"/>
                      <a:pt x="106" y="47"/>
                      <a:pt x="108" y="47"/>
                    </a:cubicBezTo>
                    <a:cubicBezTo>
                      <a:pt x="112" y="45"/>
                      <a:pt x="108" y="50"/>
                      <a:pt x="111" y="50"/>
                    </a:cubicBezTo>
                    <a:cubicBezTo>
                      <a:pt x="116" y="51"/>
                      <a:pt x="117" y="51"/>
                      <a:pt x="111" y="54"/>
                    </a:cubicBezTo>
                    <a:cubicBezTo>
                      <a:pt x="103" y="58"/>
                      <a:pt x="112" y="58"/>
                      <a:pt x="105" y="69"/>
                    </a:cubicBezTo>
                    <a:cubicBezTo>
                      <a:pt x="102" y="75"/>
                      <a:pt x="108" y="73"/>
                      <a:pt x="102" y="75"/>
                    </a:cubicBezTo>
                    <a:cubicBezTo>
                      <a:pt x="96" y="78"/>
                      <a:pt x="99" y="86"/>
                      <a:pt x="94" y="87"/>
                    </a:cubicBezTo>
                    <a:cubicBezTo>
                      <a:pt x="90" y="89"/>
                      <a:pt x="91" y="92"/>
                      <a:pt x="90" y="93"/>
                    </a:cubicBezTo>
                    <a:cubicBezTo>
                      <a:pt x="86" y="95"/>
                      <a:pt x="90" y="98"/>
                      <a:pt x="86" y="98"/>
                    </a:cubicBezTo>
                    <a:cubicBezTo>
                      <a:pt x="81" y="98"/>
                      <a:pt x="79" y="101"/>
                      <a:pt x="77" y="98"/>
                    </a:cubicBezTo>
                    <a:cubicBezTo>
                      <a:pt x="74" y="93"/>
                      <a:pt x="74" y="100"/>
                      <a:pt x="71" y="103"/>
                    </a:cubicBezTo>
                    <a:cubicBezTo>
                      <a:pt x="68" y="106"/>
                      <a:pt x="65" y="110"/>
                      <a:pt x="71" y="110"/>
                    </a:cubicBezTo>
                    <a:cubicBezTo>
                      <a:pt x="77" y="112"/>
                      <a:pt x="70" y="120"/>
                      <a:pt x="76" y="120"/>
                    </a:cubicBezTo>
                    <a:cubicBezTo>
                      <a:pt x="81" y="121"/>
                      <a:pt x="74" y="121"/>
                      <a:pt x="81" y="129"/>
                    </a:cubicBezTo>
                    <a:cubicBezTo>
                      <a:pt x="82" y="131"/>
                      <a:pt x="79" y="132"/>
                      <a:pt x="81" y="134"/>
                    </a:cubicBezTo>
                    <a:cubicBezTo>
                      <a:pt x="82" y="134"/>
                      <a:pt x="77" y="137"/>
                      <a:pt x="77" y="135"/>
                    </a:cubicBezTo>
                    <a:cubicBezTo>
                      <a:pt x="76" y="132"/>
                      <a:pt x="74" y="134"/>
                      <a:pt x="73" y="135"/>
                    </a:cubicBezTo>
                    <a:cubicBezTo>
                      <a:pt x="71" y="139"/>
                      <a:pt x="71" y="134"/>
                      <a:pt x="67" y="135"/>
                    </a:cubicBezTo>
                    <a:cubicBezTo>
                      <a:pt x="65" y="135"/>
                      <a:pt x="62" y="134"/>
                      <a:pt x="62" y="137"/>
                    </a:cubicBezTo>
                    <a:cubicBezTo>
                      <a:pt x="64" y="140"/>
                      <a:pt x="58" y="137"/>
                      <a:pt x="58" y="142"/>
                    </a:cubicBezTo>
                    <a:cubicBezTo>
                      <a:pt x="55" y="139"/>
                      <a:pt x="55" y="142"/>
                      <a:pt x="53" y="140"/>
                    </a:cubicBezTo>
                    <a:cubicBezTo>
                      <a:pt x="52" y="139"/>
                      <a:pt x="53" y="139"/>
                      <a:pt x="52" y="137"/>
                    </a:cubicBezTo>
                    <a:cubicBezTo>
                      <a:pt x="50" y="135"/>
                      <a:pt x="52" y="135"/>
                      <a:pt x="50" y="134"/>
                    </a:cubicBezTo>
                    <a:cubicBezTo>
                      <a:pt x="48" y="132"/>
                      <a:pt x="52" y="129"/>
                      <a:pt x="48" y="129"/>
                    </a:cubicBezTo>
                    <a:cubicBezTo>
                      <a:pt x="44" y="129"/>
                      <a:pt x="47" y="128"/>
                      <a:pt x="45" y="124"/>
                    </a:cubicBezTo>
                    <a:cubicBezTo>
                      <a:pt x="45" y="123"/>
                      <a:pt x="32" y="124"/>
                      <a:pt x="30" y="124"/>
                    </a:cubicBezTo>
                    <a:cubicBezTo>
                      <a:pt x="30" y="128"/>
                      <a:pt x="30" y="126"/>
                      <a:pt x="24" y="124"/>
                    </a:cubicBezTo>
                    <a:cubicBezTo>
                      <a:pt x="18" y="123"/>
                      <a:pt x="23" y="128"/>
                      <a:pt x="18" y="126"/>
                    </a:cubicBezTo>
                    <a:cubicBezTo>
                      <a:pt x="12" y="123"/>
                      <a:pt x="13" y="128"/>
                      <a:pt x="12" y="126"/>
                    </a:cubicBezTo>
                    <a:cubicBezTo>
                      <a:pt x="10" y="124"/>
                      <a:pt x="7" y="131"/>
                      <a:pt x="6" y="126"/>
                    </a:cubicBezTo>
                    <a:cubicBezTo>
                      <a:pt x="6" y="123"/>
                      <a:pt x="6" y="120"/>
                      <a:pt x="7" y="117"/>
                    </a:cubicBezTo>
                    <a:cubicBezTo>
                      <a:pt x="9" y="114"/>
                      <a:pt x="12" y="115"/>
                      <a:pt x="12" y="112"/>
                    </a:cubicBezTo>
                    <a:cubicBezTo>
                      <a:pt x="12" y="110"/>
                      <a:pt x="18" y="112"/>
                      <a:pt x="18" y="110"/>
                    </a:cubicBezTo>
                    <a:cubicBezTo>
                      <a:pt x="18" y="107"/>
                      <a:pt x="20" y="106"/>
                      <a:pt x="20" y="104"/>
                    </a:cubicBezTo>
                    <a:cubicBezTo>
                      <a:pt x="18" y="104"/>
                      <a:pt x="13" y="106"/>
                      <a:pt x="15" y="103"/>
                    </a:cubicBezTo>
                    <a:cubicBezTo>
                      <a:pt x="17" y="101"/>
                      <a:pt x="15" y="98"/>
                      <a:pt x="15" y="95"/>
                    </a:cubicBezTo>
                    <a:cubicBezTo>
                      <a:pt x="15" y="92"/>
                      <a:pt x="15" y="97"/>
                      <a:pt x="13" y="93"/>
                    </a:cubicBezTo>
                    <a:cubicBezTo>
                      <a:pt x="12" y="90"/>
                      <a:pt x="7" y="93"/>
                      <a:pt x="6" y="87"/>
                    </a:cubicBezTo>
                    <a:cubicBezTo>
                      <a:pt x="4" y="82"/>
                      <a:pt x="3" y="81"/>
                      <a:pt x="0" y="78"/>
                    </a:cubicBezTo>
                    <a:cubicBezTo>
                      <a:pt x="4" y="76"/>
                      <a:pt x="10" y="86"/>
                      <a:pt x="26" y="81"/>
                    </a:cubicBezTo>
                    <a:cubicBezTo>
                      <a:pt x="42" y="78"/>
                      <a:pt x="44" y="78"/>
                      <a:pt x="44" y="72"/>
                    </a:cubicBezTo>
                    <a:cubicBezTo>
                      <a:pt x="42" y="64"/>
                      <a:pt x="52" y="62"/>
                      <a:pt x="56" y="59"/>
                    </a:cubicBezTo>
                    <a:cubicBezTo>
                      <a:pt x="61" y="54"/>
                      <a:pt x="64" y="61"/>
                      <a:pt x="65" y="58"/>
                    </a:cubicBezTo>
                    <a:cubicBezTo>
                      <a:pt x="67" y="56"/>
                      <a:pt x="65" y="54"/>
                      <a:pt x="67" y="48"/>
                    </a:cubicBezTo>
                    <a:cubicBezTo>
                      <a:pt x="70" y="40"/>
                      <a:pt x="77" y="45"/>
                      <a:pt x="73" y="37"/>
                    </a:cubicBezTo>
                    <a:cubicBezTo>
                      <a:pt x="67" y="28"/>
                      <a:pt x="82" y="39"/>
                      <a:pt x="82" y="30"/>
                    </a:cubicBezTo>
                    <a:cubicBezTo>
                      <a:pt x="82" y="25"/>
                      <a:pt x="86" y="23"/>
                      <a:pt x="83" y="17"/>
                    </a:cubicBezTo>
                    <a:cubicBezTo>
                      <a:pt x="81" y="11"/>
                      <a:pt x="82" y="8"/>
                      <a:pt x="93" y="5"/>
                    </a:cubicBezTo>
                    <a:cubicBezTo>
                      <a:pt x="102" y="0"/>
                      <a:pt x="105" y="6"/>
                      <a:pt x="108" y="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99" name="Freeform 47"/>
              <p:cNvSpPr>
                <a:spLocks/>
              </p:cNvSpPr>
              <p:nvPr/>
            </p:nvSpPr>
            <p:spPr bwMode="auto">
              <a:xfrm>
                <a:off x="3377" y="2284"/>
                <a:ext cx="297" cy="306"/>
              </a:xfrm>
              <a:custGeom>
                <a:avLst/>
                <a:gdLst/>
                <a:ahLst/>
                <a:cxnLst>
                  <a:cxn ang="0">
                    <a:pos x="50" y="29"/>
                  </a:cxn>
                  <a:cxn ang="0">
                    <a:pos x="79" y="33"/>
                  </a:cxn>
                  <a:cxn ang="0">
                    <a:pos x="79" y="28"/>
                  </a:cxn>
                  <a:cxn ang="0">
                    <a:pos x="99" y="20"/>
                  </a:cxn>
                  <a:cxn ang="0">
                    <a:pos x="106" y="20"/>
                  </a:cxn>
                  <a:cxn ang="0">
                    <a:pos x="118" y="25"/>
                  </a:cxn>
                  <a:cxn ang="0">
                    <a:pos x="131" y="36"/>
                  </a:cxn>
                  <a:cxn ang="0">
                    <a:pos x="137" y="40"/>
                  </a:cxn>
                  <a:cxn ang="0">
                    <a:pos x="137" y="48"/>
                  </a:cxn>
                  <a:cxn ang="0">
                    <a:pos x="134" y="88"/>
                  </a:cxn>
                  <a:cxn ang="0">
                    <a:pos x="134" y="108"/>
                  </a:cxn>
                  <a:cxn ang="0">
                    <a:pos x="147" y="124"/>
                  </a:cxn>
                  <a:cxn ang="0">
                    <a:pos x="149" y="133"/>
                  </a:cxn>
                  <a:cxn ang="0">
                    <a:pos x="152" y="141"/>
                  </a:cxn>
                  <a:cxn ang="0">
                    <a:pos x="141" y="147"/>
                  </a:cxn>
                  <a:cxn ang="0">
                    <a:pos x="137" y="157"/>
                  </a:cxn>
                  <a:cxn ang="0">
                    <a:pos x="131" y="155"/>
                  </a:cxn>
                  <a:cxn ang="0">
                    <a:pos x="115" y="152"/>
                  </a:cxn>
                  <a:cxn ang="0">
                    <a:pos x="105" y="149"/>
                  </a:cxn>
                  <a:cxn ang="0">
                    <a:pos x="94" y="138"/>
                  </a:cxn>
                  <a:cxn ang="0">
                    <a:pos x="83" y="143"/>
                  </a:cxn>
                  <a:cxn ang="0">
                    <a:pos x="68" y="133"/>
                  </a:cxn>
                  <a:cxn ang="0">
                    <a:pos x="55" y="119"/>
                  </a:cxn>
                  <a:cxn ang="0">
                    <a:pos x="45" y="105"/>
                  </a:cxn>
                  <a:cxn ang="0">
                    <a:pos x="36" y="107"/>
                  </a:cxn>
                  <a:cxn ang="0">
                    <a:pos x="30" y="96"/>
                  </a:cxn>
                  <a:cxn ang="0">
                    <a:pos x="18" y="73"/>
                  </a:cxn>
                  <a:cxn ang="0">
                    <a:pos x="17" y="50"/>
                  </a:cxn>
                  <a:cxn ang="0">
                    <a:pos x="11" y="42"/>
                  </a:cxn>
                  <a:cxn ang="0">
                    <a:pos x="4" y="25"/>
                  </a:cxn>
                  <a:cxn ang="0">
                    <a:pos x="4" y="19"/>
                  </a:cxn>
                  <a:cxn ang="0">
                    <a:pos x="3" y="12"/>
                  </a:cxn>
                  <a:cxn ang="0">
                    <a:pos x="1" y="9"/>
                  </a:cxn>
                  <a:cxn ang="0">
                    <a:pos x="3" y="6"/>
                  </a:cxn>
                  <a:cxn ang="0">
                    <a:pos x="6" y="3"/>
                  </a:cxn>
                  <a:cxn ang="0">
                    <a:pos x="18" y="12"/>
                  </a:cxn>
                  <a:cxn ang="0">
                    <a:pos x="20" y="12"/>
                  </a:cxn>
                  <a:cxn ang="0">
                    <a:pos x="23" y="9"/>
                  </a:cxn>
                  <a:cxn ang="0">
                    <a:pos x="27" y="6"/>
                  </a:cxn>
                  <a:cxn ang="0">
                    <a:pos x="35" y="6"/>
                  </a:cxn>
                  <a:cxn ang="0">
                    <a:pos x="35" y="9"/>
                  </a:cxn>
                  <a:cxn ang="0">
                    <a:pos x="32" y="12"/>
                  </a:cxn>
                  <a:cxn ang="0">
                    <a:pos x="35" y="15"/>
                  </a:cxn>
                  <a:cxn ang="0">
                    <a:pos x="39" y="17"/>
                  </a:cxn>
                </a:cxnLst>
                <a:rect l="0" t="0" r="r" b="b"/>
                <a:pathLst>
                  <a:path w="153" h="158">
                    <a:moveTo>
                      <a:pt x="39" y="17"/>
                    </a:moveTo>
                    <a:cubicBezTo>
                      <a:pt x="39" y="33"/>
                      <a:pt x="47" y="23"/>
                      <a:pt x="50" y="29"/>
                    </a:cubicBezTo>
                    <a:cubicBezTo>
                      <a:pt x="52" y="34"/>
                      <a:pt x="62" y="37"/>
                      <a:pt x="64" y="37"/>
                    </a:cubicBezTo>
                    <a:cubicBezTo>
                      <a:pt x="67" y="36"/>
                      <a:pt x="77" y="33"/>
                      <a:pt x="79" y="33"/>
                    </a:cubicBezTo>
                    <a:cubicBezTo>
                      <a:pt x="79" y="34"/>
                      <a:pt x="74" y="34"/>
                      <a:pt x="79" y="34"/>
                    </a:cubicBezTo>
                    <a:cubicBezTo>
                      <a:pt x="82" y="34"/>
                      <a:pt x="79" y="31"/>
                      <a:pt x="79" y="28"/>
                    </a:cubicBezTo>
                    <a:cubicBezTo>
                      <a:pt x="90" y="28"/>
                      <a:pt x="82" y="25"/>
                      <a:pt x="90" y="22"/>
                    </a:cubicBezTo>
                    <a:cubicBezTo>
                      <a:pt x="94" y="19"/>
                      <a:pt x="97" y="23"/>
                      <a:pt x="99" y="20"/>
                    </a:cubicBezTo>
                    <a:cubicBezTo>
                      <a:pt x="99" y="19"/>
                      <a:pt x="102" y="17"/>
                      <a:pt x="103" y="19"/>
                    </a:cubicBezTo>
                    <a:cubicBezTo>
                      <a:pt x="103" y="20"/>
                      <a:pt x="105" y="17"/>
                      <a:pt x="106" y="20"/>
                    </a:cubicBezTo>
                    <a:cubicBezTo>
                      <a:pt x="106" y="23"/>
                      <a:pt x="112" y="22"/>
                      <a:pt x="112" y="25"/>
                    </a:cubicBezTo>
                    <a:cubicBezTo>
                      <a:pt x="114" y="26"/>
                      <a:pt x="114" y="23"/>
                      <a:pt x="118" y="25"/>
                    </a:cubicBezTo>
                    <a:cubicBezTo>
                      <a:pt x="124" y="26"/>
                      <a:pt x="120" y="29"/>
                      <a:pt x="124" y="31"/>
                    </a:cubicBezTo>
                    <a:cubicBezTo>
                      <a:pt x="129" y="33"/>
                      <a:pt x="127" y="36"/>
                      <a:pt x="131" y="36"/>
                    </a:cubicBezTo>
                    <a:cubicBezTo>
                      <a:pt x="134" y="36"/>
                      <a:pt x="135" y="36"/>
                      <a:pt x="137" y="37"/>
                    </a:cubicBezTo>
                    <a:cubicBezTo>
                      <a:pt x="137" y="39"/>
                      <a:pt x="135" y="37"/>
                      <a:pt x="137" y="40"/>
                    </a:cubicBezTo>
                    <a:cubicBezTo>
                      <a:pt x="137" y="42"/>
                      <a:pt x="135" y="43"/>
                      <a:pt x="137" y="43"/>
                    </a:cubicBezTo>
                    <a:cubicBezTo>
                      <a:pt x="138" y="45"/>
                      <a:pt x="137" y="46"/>
                      <a:pt x="137" y="48"/>
                    </a:cubicBezTo>
                    <a:cubicBezTo>
                      <a:pt x="135" y="62"/>
                      <a:pt x="131" y="57"/>
                      <a:pt x="131" y="65"/>
                    </a:cubicBezTo>
                    <a:cubicBezTo>
                      <a:pt x="132" y="73"/>
                      <a:pt x="134" y="81"/>
                      <a:pt x="134" y="88"/>
                    </a:cubicBezTo>
                    <a:cubicBezTo>
                      <a:pt x="132" y="96"/>
                      <a:pt x="141" y="88"/>
                      <a:pt x="141" y="95"/>
                    </a:cubicBezTo>
                    <a:cubicBezTo>
                      <a:pt x="143" y="101"/>
                      <a:pt x="134" y="104"/>
                      <a:pt x="134" y="108"/>
                    </a:cubicBezTo>
                    <a:cubicBezTo>
                      <a:pt x="137" y="112"/>
                      <a:pt x="138" y="113"/>
                      <a:pt x="140" y="118"/>
                    </a:cubicBezTo>
                    <a:cubicBezTo>
                      <a:pt x="141" y="124"/>
                      <a:pt x="146" y="121"/>
                      <a:pt x="147" y="124"/>
                    </a:cubicBezTo>
                    <a:cubicBezTo>
                      <a:pt x="149" y="127"/>
                      <a:pt x="149" y="122"/>
                      <a:pt x="149" y="126"/>
                    </a:cubicBezTo>
                    <a:cubicBezTo>
                      <a:pt x="149" y="129"/>
                      <a:pt x="150" y="132"/>
                      <a:pt x="149" y="133"/>
                    </a:cubicBezTo>
                    <a:cubicBezTo>
                      <a:pt x="147" y="136"/>
                      <a:pt x="152" y="135"/>
                      <a:pt x="153" y="135"/>
                    </a:cubicBezTo>
                    <a:cubicBezTo>
                      <a:pt x="153" y="136"/>
                      <a:pt x="152" y="138"/>
                      <a:pt x="152" y="141"/>
                    </a:cubicBezTo>
                    <a:cubicBezTo>
                      <a:pt x="152" y="143"/>
                      <a:pt x="146" y="141"/>
                      <a:pt x="146" y="143"/>
                    </a:cubicBezTo>
                    <a:cubicBezTo>
                      <a:pt x="146" y="146"/>
                      <a:pt x="143" y="144"/>
                      <a:pt x="141" y="147"/>
                    </a:cubicBezTo>
                    <a:cubicBezTo>
                      <a:pt x="140" y="150"/>
                      <a:pt x="140" y="153"/>
                      <a:pt x="140" y="157"/>
                    </a:cubicBezTo>
                    <a:cubicBezTo>
                      <a:pt x="138" y="155"/>
                      <a:pt x="140" y="158"/>
                      <a:pt x="137" y="157"/>
                    </a:cubicBezTo>
                    <a:cubicBezTo>
                      <a:pt x="134" y="155"/>
                      <a:pt x="132" y="157"/>
                      <a:pt x="132" y="155"/>
                    </a:cubicBezTo>
                    <a:cubicBezTo>
                      <a:pt x="131" y="153"/>
                      <a:pt x="131" y="153"/>
                      <a:pt x="131" y="155"/>
                    </a:cubicBezTo>
                    <a:cubicBezTo>
                      <a:pt x="131" y="157"/>
                      <a:pt x="123" y="153"/>
                      <a:pt x="121" y="153"/>
                    </a:cubicBezTo>
                    <a:cubicBezTo>
                      <a:pt x="118" y="155"/>
                      <a:pt x="120" y="153"/>
                      <a:pt x="115" y="152"/>
                    </a:cubicBezTo>
                    <a:cubicBezTo>
                      <a:pt x="112" y="152"/>
                      <a:pt x="114" y="153"/>
                      <a:pt x="111" y="152"/>
                    </a:cubicBezTo>
                    <a:cubicBezTo>
                      <a:pt x="109" y="150"/>
                      <a:pt x="106" y="152"/>
                      <a:pt x="105" y="149"/>
                    </a:cubicBezTo>
                    <a:cubicBezTo>
                      <a:pt x="105" y="147"/>
                      <a:pt x="105" y="138"/>
                      <a:pt x="100" y="136"/>
                    </a:cubicBezTo>
                    <a:cubicBezTo>
                      <a:pt x="96" y="135"/>
                      <a:pt x="96" y="138"/>
                      <a:pt x="94" y="138"/>
                    </a:cubicBezTo>
                    <a:cubicBezTo>
                      <a:pt x="91" y="138"/>
                      <a:pt x="93" y="139"/>
                      <a:pt x="91" y="139"/>
                    </a:cubicBezTo>
                    <a:cubicBezTo>
                      <a:pt x="88" y="139"/>
                      <a:pt x="86" y="144"/>
                      <a:pt x="83" y="143"/>
                    </a:cubicBezTo>
                    <a:cubicBezTo>
                      <a:pt x="80" y="139"/>
                      <a:pt x="79" y="143"/>
                      <a:pt x="74" y="138"/>
                    </a:cubicBezTo>
                    <a:cubicBezTo>
                      <a:pt x="73" y="136"/>
                      <a:pt x="68" y="135"/>
                      <a:pt x="68" y="133"/>
                    </a:cubicBezTo>
                    <a:cubicBezTo>
                      <a:pt x="70" y="130"/>
                      <a:pt x="61" y="130"/>
                      <a:pt x="58" y="127"/>
                    </a:cubicBezTo>
                    <a:cubicBezTo>
                      <a:pt x="55" y="122"/>
                      <a:pt x="58" y="122"/>
                      <a:pt x="55" y="119"/>
                    </a:cubicBezTo>
                    <a:cubicBezTo>
                      <a:pt x="53" y="116"/>
                      <a:pt x="55" y="113"/>
                      <a:pt x="52" y="110"/>
                    </a:cubicBezTo>
                    <a:cubicBezTo>
                      <a:pt x="47" y="107"/>
                      <a:pt x="50" y="102"/>
                      <a:pt x="45" y="105"/>
                    </a:cubicBezTo>
                    <a:cubicBezTo>
                      <a:pt x="42" y="108"/>
                      <a:pt x="39" y="101"/>
                      <a:pt x="39" y="104"/>
                    </a:cubicBezTo>
                    <a:cubicBezTo>
                      <a:pt x="39" y="107"/>
                      <a:pt x="38" y="105"/>
                      <a:pt x="36" y="107"/>
                    </a:cubicBezTo>
                    <a:cubicBezTo>
                      <a:pt x="36" y="104"/>
                      <a:pt x="35" y="104"/>
                      <a:pt x="33" y="102"/>
                    </a:cubicBezTo>
                    <a:cubicBezTo>
                      <a:pt x="32" y="102"/>
                      <a:pt x="32" y="99"/>
                      <a:pt x="30" y="96"/>
                    </a:cubicBezTo>
                    <a:cubicBezTo>
                      <a:pt x="29" y="93"/>
                      <a:pt x="32" y="90"/>
                      <a:pt x="29" y="84"/>
                    </a:cubicBezTo>
                    <a:cubicBezTo>
                      <a:pt x="26" y="79"/>
                      <a:pt x="18" y="77"/>
                      <a:pt x="18" y="73"/>
                    </a:cubicBezTo>
                    <a:cubicBezTo>
                      <a:pt x="17" y="67"/>
                      <a:pt x="11" y="68"/>
                      <a:pt x="12" y="62"/>
                    </a:cubicBezTo>
                    <a:cubicBezTo>
                      <a:pt x="12" y="56"/>
                      <a:pt x="20" y="54"/>
                      <a:pt x="17" y="50"/>
                    </a:cubicBezTo>
                    <a:cubicBezTo>
                      <a:pt x="15" y="45"/>
                      <a:pt x="20" y="46"/>
                      <a:pt x="20" y="45"/>
                    </a:cubicBezTo>
                    <a:cubicBezTo>
                      <a:pt x="18" y="43"/>
                      <a:pt x="11" y="45"/>
                      <a:pt x="11" y="42"/>
                    </a:cubicBezTo>
                    <a:cubicBezTo>
                      <a:pt x="11" y="39"/>
                      <a:pt x="8" y="36"/>
                      <a:pt x="6" y="31"/>
                    </a:cubicBezTo>
                    <a:cubicBezTo>
                      <a:pt x="6" y="28"/>
                      <a:pt x="4" y="28"/>
                      <a:pt x="4" y="25"/>
                    </a:cubicBezTo>
                    <a:cubicBezTo>
                      <a:pt x="6" y="23"/>
                      <a:pt x="1" y="23"/>
                      <a:pt x="1" y="22"/>
                    </a:cubicBezTo>
                    <a:cubicBezTo>
                      <a:pt x="1" y="20"/>
                      <a:pt x="4" y="20"/>
                      <a:pt x="4" y="19"/>
                    </a:cubicBezTo>
                    <a:cubicBezTo>
                      <a:pt x="4" y="17"/>
                      <a:pt x="3" y="17"/>
                      <a:pt x="3" y="17"/>
                    </a:cubicBezTo>
                    <a:cubicBezTo>
                      <a:pt x="3" y="15"/>
                      <a:pt x="3" y="14"/>
                      <a:pt x="3" y="12"/>
                    </a:cubicBezTo>
                    <a:cubicBezTo>
                      <a:pt x="3" y="11"/>
                      <a:pt x="1" y="11"/>
                      <a:pt x="1" y="11"/>
                    </a:cubicBezTo>
                    <a:cubicBezTo>
                      <a:pt x="1" y="9"/>
                      <a:pt x="1" y="9"/>
                      <a:pt x="1" y="9"/>
                    </a:cubicBezTo>
                    <a:cubicBezTo>
                      <a:pt x="1" y="8"/>
                      <a:pt x="0" y="8"/>
                      <a:pt x="0" y="6"/>
                    </a:cubicBezTo>
                    <a:cubicBezTo>
                      <a:pt x="0" y="5"/>
                      <a:pt x="3" y="6"/>
                      <a:pt x="3" y="6"/>
                    </a:cubicBezTo>
                    <a:cubicBezTo>
                      <a:pt x="4" y="5"/>
                      <a:pt x="3" y="0"/>
                      <a:pt x="6" y="3"/>
                    </a:cubicBezTo>
                    <a:cubicBezTo>
                      <a:pt x="6" y="3"/>
                      <a:pt x="6" y="3"/>
                      <a:pt x="6" y="3"/>
                    </a:cubicBezTo>
                    <a:cubicBezTo>
                      <a:pt x="9" y="6"/>
                      <a:pt x="11" y="11"/>
                      <a:pt x="15" y="12"/>
                    </a:cubicBezTo>
                    <a:cubicBezTo>
                      <a:pt x="17" y="12"/>
                      <a:pt x="17" y="12"/>
                      <a:pt x="18" y="12"/>
                    </a:cubicBezTo>
                    <a:cubicBezTo>
                      <a:pt x="18" y="12"/>
                      <a:pt x="18" y="11"/>
                      <a:pt x="20" y="11"/>
                    </a:cubicBezTo>
                    <a:cubicBezTo>
                      <a:pt x="20" y="12"/>
                      <a:pt x="20" y="12"/>
                      <a:pt x="20" y="12"/>
                    </a:cubicBezTo>
                    <a:cubicBezTo>
                      <a:pt x="21" y="12"/>
                      <a:pt x="21" y="12"/>
                      <a:pt x="21" y="11"/>
                    </a:cubicBezTo>
                    <a:cubicBezTo>
                      <a:pt x="23" y="9"/>
                      <a:pt x="23" y="9"/>
                      <a:pt x="23" y="9"/>
                    </a:cubicBezTo>
                    <a:cubicBezTo>
                      <a:pt x="24" y="8"/>
                      <a:pt x="24" y="8"/>
                      <a:pt x="24" y="8"/>
                    </a:cubicBezTo>
                    <a:cubicBezTo>
                      <a:pt x="24" y="8"/>
                      <a:pt x="26" y="6"/>
                      <a:pt x="27" y="6"/>
                    </a:cubicBezTo>
                    <a:cubicBezTo>
                      <a:pt x="27" y="5"/>
                      <a:pt x="30" y="2"/>
                      <a:pt x="32" y="3"/>
                    </a:cubicBezTo>
                    <a:cubicBezTo>
                      <a:pt x="35" y="6"/>
                      <a:pt x="35" y="6"/>
                      <a:pt x="35" y="6"/>
                    </a:cubicBezTo>
                    <a:cubicBezTo>
                      <a:pt x="35" y="6"/>
                      <a:pt x="33" y="6"/>
                      <a:pt x="33" y="8"/>
                    </a:cubicBezTo>
                    <a:cubicBezTo>
                      <a:pt x="33" y="9"/>
                      <a:pt x="35" y="9"/>
                      <a:pt x="35" y="9"/>
                    </a:cubicBezTo>
                    <a:cubicBezTo>
                      <a:pt x="35" y="11"/>
                      <a:pt x="32" y="11"/>
                      <a:pt x="32" y="11"/>
                    </a:cubicBezTo>
                    <a:cubicBezTo>
                      <a:pt x="32" y="12"/>
                      <a:pt x="32" y="12"/>
                      <a:pt x="32" y="12"/>
                    </a:cubicBezTo>
                    <a:cubicBezTo>
                      <a:pt x="33" y="12"/>
                      <a:pt x="33" y="12"/>
                      <a:pt x="33" y="14"/>
                    </a:cubicBezTo>
                    <a:cubicBezTo>
                      <a:pt x="33" y="14"/>
                      <a:pt x="33" y="15"/>
                      <a:pt x="35" y="15"/>
                    </a:cubicBezTo>
                    <a:cubicBezTo>
                      <a:pt x="35" y="14"/>
                      <a:pt x="35" y="14"/>
                      <a:pt x="35" y="14"/>
                    </a:cubicBezTo>
                    <a:cubicBezTo>
                      <a:pt x="36" y="15"/>
                      <a:pt x="35" y="19"/>
                      <a:pt x="39" y="17"/>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00" name="Freeform 48"/>
              <p:cNvSpPr>
                <a:spLocks/>
              </p:cNvSpPr>
              <p:nvPr/>
            </p:nvSpPr>
            <p:spPr bwMode="auto">
              <a:xfrm>
                <a:off x="3102" y="2232"/>
                <a:ext cx="287" cy="139"/>
              </a:xfrm>
              <a:custGeom>
                <a:avLst/>
                <a:gdLst/>
                <a:ahLst/>
                <a:cxnLst>
                  <a:cxn ang="0">
                    <a:pos x="139" y="14"/>
                  </a:cxn>
                  <a:cxn ang="0">
                    <a:pos x="140" y="19"/>
                  </a:cxn>
                  <a:cxn ang="0">
                    <a:pos x="140" y="24"/>
                  </a:cxn>
                  <a:cxn ang="0">
                    <a:pos x="146" y="27"/>
                  </a:cxn>
                  <a:cxn ang="0">
                    <a:pos x="148" y="30"/>
                  </a:cxn>
                  <a:cxn ang="0">
                    <a:pos x="142" y="33"/>
                  </a:cxn>
                  <a:cxn ang="0">
                    <a:pos x="143" y="38"/>
                  </a:cxn>
                  <a:cxn ang="0">
                    <a:pos x="145" y="44"/>
                  </a:cxn>
                  <a:cxn ang="0">
                    <a:pos x="143" y="49"/>
                  </a:cxn>
                  <a:cxn ang="0">
                    <a:pos x="148" y="58"/>
                  </a:cxn>
                  <a:cxn ang="0">
                    <a:pos x="145" y="60"/>
                  </a:cxn>
                  <a:cxn ang="0">
                    <a:pos x="139" y="56"/>
                  </a:cxn>
                  <a:cxn ang="0">
                    <a:pos x="134" y="55"/>
                  </a:cxn>
                  <a:cxn ang="0">
                    <a:pos x="133" y="55"/>
                  </a:cxn>
                  <a:cxn ang="0">
                    <a:pos x="133" y="55"/>
                  </a:cxn>
                  <a:cxn ang="0">
                    <a:pos x="130" y="56"/>
                  </a:cxn>
                  <a:cxn ang="0">
                    <a:pos x="124" y="58"/>
                  </a:cxn>
                  <a:cxn ang="0">
                    <a:pos x="104" y="63"/>
                  </a:cxn>
                  <a:cxn ang="0">
                    <a:pos x="90" y="63"/>
                  </a:cxn>
                  <a:cxn ang="0">
                    <a:pos x="84" y="61"/>
                  </a:cxn>
                  <a:cxn ang="0">
                    <a:pos x="84" y="67"/>
                  </a:cxn>
                  <a:cxn ang="0">
                    <a:pos x="79" y="72"/>
                  </a:cxn>
                  <a:cxn ang="0">
                    <a:pos x="78" y="67"/>
                  </a:cxn>
                  <a:cxn ang="0">
                    <a:pos x="75" y="63"/>
                  </a:cxn>
                  <a:cxn ang="0">
                    <a:pos x="55" y="70"/>
                  </a:cxn>
                  <a:cxn ang="0">
                    <a:pos x="35" y="67"/>
                  </a:cxn>
                  <a:cxn ang="0">
                    <a:pos x="24" y="64"/>
                  </a:cxn>
                  <a:cxn ang="0">
                    <a:pos x="15" y="63"/>
                  </a:cxn>
                  <a:cxn ang="0">
                    <a:pos x="15" y="60"/>
                  </a:cxn>
                  <a:cxn ang="0">
                    <a:pos x="11" y="56"/>
                  </a:cxn>
                  <a:cxn ang="0">
                    <a:pos x="9" y="50"/>
                  </a:cxn>
                  <a:cxn ang="0">
                    <a:pos x="3" y="46"/>
                  </a:cxn>
                  <a:cxn ang="0">
                    <a:pos x="6" y="42"/>
                  </a:cxn>
                  <a:cxn ang="0">
                    <a:pos x="5" y="35"/>
                  </a:cxn>
                  <a:cxn ang="0">
                    <a:pos x="0" y="28"/>
                  </a:cxn>
                  <a:cxn ang="0">
                    <a:pos x="11" y="22"/>
                  </a:cxn>
                  <a:cxn ang="0">
                    <a:pos x="15" y="21"/>
                  </a:cxn>
                  <a:cxn ang="0">
                    <a:pos x="26" y="19"/>
                  </a:cxn>
                  <a:cxn ang="0">
                    <a:pos x="24" y="14"/>
                  </a:cxn>
                  <a:cxn ang="0">
                    <a:pos x="37" y="13"/>
                  </a:cxn>
                  <a:cxn ang="0">
                    <a:pos x="55" y="5"/>
                  </a:cxn>
                  <a:cxn ang="0">
                    <a:pos x="76" y="7"/>
                  </a:cxn>
                  <a:cxn ang="0">
                    <a:pos x="89" y="14"/>
                  </a:cxn>
                  <a:cxn ang="0">
                    <a:pos x="108" y="14"/>
                  </a:cxn>
                  <a:cxn ang="0">
                    <a:pos x="127" y="10"/>
                  </a:cxn>
                  <a:cxn ang="0">
                    <a:pos x="131" y="8"/>
                  </a:cxn>
                  <a:cxn ang="0">
                    <a:pos x="136" y="11"/>
                  </a:cxn>
                  <a:cxn ang="0">
                    <a:pos x="139" y="13"/>
                  </a:cxn>
                </a:cxnLst>
                <a:rect l="0" t="0" r="r" b="b"/>
                <a:pathLst>
                  <a:path w="148" h="72">
                    <a:moveTo>
                      <a:pt x="139" y="14"/>
                    </a:moveTo>
                    <a:cubicBezTo>
                      <a:pt x="139" y="14"/>
                      <a:pt x="139" y="14"/>
                      <a:pt x="139" y="14"/>
                    </a:cubicBezTo>
                    <a:cubicBezTo>
                      <a:pt x="139" y="14"/>
                      <a:pt x="137" y="14"/>
                      <a:pt x="139" y="14"/>
                    </a:cubicBezTo>
                    <a:cubicBezTo>
                      <a:pt x="139" y="16"/>
                      <a:pt x="140" y="18"/>
                      <a:pt x="140" y="19"/>
                    </a:cubicBezTo>
                    <a:cubicBezTo>
                      <a:pt x="140" y="21"/>
                      <a:pt x="139" y="21"/>
                      <a:pt x="139" y="22"/>
                    </a:cubicBezTo>
                    <a:cubicBezTo>
                      <a:pt x="139" y="24"/>
                      <a:pt x="140" y="24"/>
                      <a:pt x="140" y="24"/>
                    </a:cubicBezTo>
                    <a:cubicBezTo>
                      <a:pt x="140" y="25"/>
                      <a:pt x="139" y="25"/>
                      <a:pt x="139" y="25"/>
                    </a:cubicBezTo>
                    <a:cubicBezTo>
                      <a:pt x="142" y="27"/>
                      <a:pt x="145" y="25"/>
                      <a:pt x="146" y="27"/>
                    </a:cubicBezTo>
                    <a:cubicBezTo>
                      <a:pt x="148" y="28"/>
                      <a:pt x="148" y="28"/>
                      <a:pt x="148" y="30"/>
                    </a:cubicBezTo>
                    <a:cubicBezTo>
                      <a:pt x="148" y="30"/>
                      <a:pt x="148" y="30"/>
                      <a:pt x="148" y="30"/>
                    </a:cubicBezTo>
                    <a:cubicBezTo>
                      <a:pt x="145" y="27"/>
                      <a:pt x="146" y="32"/>
                      <a:pt x="145" y="33"/>
                    </a:cubicBezTo>
                    <a:cubicBezTo>
                      <a:pt x="145" y="33"/>
                      <a:pt x="142" y="32"/>
                      <a:pt x="142" y="33"/>
                    </a:cubicBezTo>
                    <a:cubicBezTo>
                      <a:pt x="142" y="35"/>
                      <a:pt x="143" y="35"/>
                      <a:pt x="143" y="36"/>
                    </a:cubicBezTo>
                    <a:cubicBezTo>
                      <a:pt x="143" y="38"/>
                      <a:pt x="143" y="38"/>
                      <a:pt x="143" y="38"/>
                    </a:cubicBezTo>
                    <a:cubicBezTo>
                      <a:pt x="143" y="38"/>
                      <a:pt x="145" y="38"/>
                      <a:pt x="145" y="39"/>
                    </a:cubicBezTo>
                    <a:cubicBezTo>
                      <a:pt x="145" y="41"/>
                      <a:pt x="145" y="42"/>
                      <a:pt x="145" y="44"/>
                    </a:cubicBezTo>
                    <a:cubicBezTo>
                      <a:pt x="145" y="44"/>
                      <a:pt x="146" y="44"/>
                      <a:pt x="146" y="46"/>
                    </a:cubicBezTo>
                    <a:cubicBezTo>
                      <a:pt x="146" y="47"/>
                      <a:pt x="143" y="47"/>
                      <a:pt x="143" y="49"/>
                    </a:cubicBezTo>
                    <a:cubicBezTo>
                      <a:pt x="143" y="50"/>
                      <a:pt x="148" y="50"/>
                      <a:pt x="146" y="52"/>
                    </a:cubicBezTo>
                    <a:cubicBezTo>
                      <a:pt x="146" y="55"/>
                      <a:pt x="148" y="55"/>
                      <a:pt x="148" y="58"/>
                    </a:cubicBezTo>
                    <a:cubicBezTo>
                      <a:pt x="148" y="58"/>
                      <a:pt x="148" y="58"/>
                      <a:pt x="146" y="58"/>
                    </a:cubicBezTo>
                    <a:cubicBezTo>
                      <a:pt x="145" y="60"/>
                      <a:pt x="145" y="60"/>
                      <a:pt x="145" y="60"/>
                    </a:cubicBezTo>
                    <a:cubicBezTo>
                      <a:pt x="143" y="58"/>
                      <a:pt x="145" y="56"/>
                      <a:pt x="143" y="56"/>
                    </a:cubicBezTo>
                    <a:cubicBezTo>
                      <a:pt x="142" y="55"/>
                      <a:pt x="142" y="58"/>
                      <a:pt x="139" y="56"/>
                    </a:cubicBezTo>
                    <a:cubicBezTo>
                      <a:pt x="137" y="56"/>
                      <a:pt x="137" y="55"/>
                      <a:pt x="136" y="55"/>
                    </a:cubicBezTo>
                    <a:cubicBezTo>
                      <a:pt x="136" y="55"/>
                      <a:pt x="136" y="55"/>
                      <a:pt x="134" y="55"/>
                    </a:cubicBezTo>
                    <a:cubicBezTo>
                      <a:pt x="134" y="56"/>
                      <a:pt x="134" y="56"/>
                      <a:pt x="134" y="56"/>
                    </a:cubicBezTo>
                    <a:cubicBezTo>
                      <a:pt x="134" y="56"/>
                      <a:pt x="134" y="55"/>
                      <a:pt x="133" y="55"/>
                    </a:cubicBezTo>
                    <a:cubicBezTo>
                      <a:pt x="133" y="55"/>
                      <a:pt x="133" y="55"/>
                      <a:pt x="133" y="55"/>
                    </a:cubicBezTo>
                    <a:cubicBezTo>
                      <a:pt x="133" y="55"/>
                      <a:pt x="133" y="55"/>
                      <a:pt x="133" y="55"/>
                    </a:cubicBezTo>
                    <a:cubicBezTo>
                      <a:pt x="131" y="56"/>
                      <a:pt x="131" y="58"/>
                      <a:pt x="130" y="58"/>
                    </a:cubicBezTo>
                    <a:cubicBezTo>
                      <a:pt x="130" y="56"/>
                      <a:pt x="130" y="56"/>
                      <a:pt x="130" y="56"/>
                    </a:cubicBezTo>
                    <a:cubicBezTo>
                      <a:pt x="130" y="56"/>
                      <a:pt x="128" y="55"/>
                      <a:pt x="128" y="56"/>
                    </a:cubicBezTo>
                    <a:cubicBezTo>
                      <a:pt x="127" y="58"/>
                      <a:pt x="125" y="58"/>
                      <a:pt x="124" y="58"/>
                    </a:cubicBezTo>
                    <a:cubicBezTo>
                      <a:pt x="121" y="58"/>
                      <a:pt x="119" y="58"/>
                      <a:pt x="117" y="58"/>
                    </a:cubicBezTo>
                    <a:cubicBezTo>
                      <a:pt x="113" y="60"/>
                      <a:pt x="110" y="63"/>
                      <a:pt x="104" y="63"/>
                    </a:cubicBezTo>
                    <a:cubicBezTo>
                      <a:pt x="101" y="63"/>
                      <a:pt x="101" y="61"/>
                      <a:pt x="98" y="60"/>
                    </a:cubicBezTo>
                    <a:cubicBezTo>
                      <a:pt x="95" y="60"/>
                      <a:pt x="93" y="63"/>
                      <a:pt x="90" y="63"/>
                    </a:cubicBezTo>
                    <a:cubicBezTo>
                      <a:pt x="89" y="63"/>
                      <a:pt x="89" y="63"/>
                      <a:pt x="89" y="63"/>
                    </a:cubicBezTo>
                    <a:cubicBezTo>
                      <a:pt x="87" y="63"/>
                      <a:pt x="84" y="61"/>
                      <a:pt x="84" y="61"/>
                    </a:cubicBezTo>
                    <a:cubicBezTo>
                      <a:pt x="84" y="61"/>
                      <a:pt x="82" y="64"/>
                      <a:pt x="84" y="66"/>
                    </a:cubicBezTo>
                    <a:cubicBezTo>
                      <a:pt x="84" y="67"/>
                      <a:pt x="84" y="67"/>
                      <a:pt x="84" y="67"/>
                    </a:cubicBezTo>
                    <a:cubicBezTo>
                      <a:pt x="82" y="67"/>
                      <a:pt x="82" y="67"/>
                      <a:pt x="82" y="67"/>
                    </a:cubicBezTo>
                    <a:cubicBezTo>
                      <a:pt x="81" y="67"/>
                      <a:pt x="81" y="72"/>
                      <a:pt x="79" y="72"/>
                    </a:cubicBezTo>
                    <a:cubicBezTo>
                      <a:pt x="79" y="72"/>
                      <a:pt x="79" y="70"/>
                      <a:pt x="78" y="70"/>
                    </a:cubicBezTo>
                    <a:cubicBezTo>
                      <a:pt x="79" y="69"/>
                      <a:pt x="78" y="69"/>
                      <a:pt x="78" y="67"/>
                    </a:cubicBezTo>
                    <a:cubicBezTo>
                      <a:pt x="76" y="66"/>
                      <a:pt x="81" y="64"/>
                      <a:pt x="81" y="61"/>
                    </a:cubicBezTo>
                    <a:cubicBezTo>
                      <a:pt x="79" y="60"/>
                      <a:pt x="79" y="60"/>
                      <a:pt x="75" y="63"/>
                    </a:cubicBezTo>
                    <a:cubicBezTo>
                      <a:pt x="72" y="67"/>
                      <a:pt x="72" y="56"/>
                      <a:pt x="64" y="64"/>
                    </a:cubicBezTo>
                    <a:cubicBezTo>
                      <a:pt x="60" y="70"/>
                      <a:pt x="60" y="67"/>
                      <a:pt x="55" y="70"/>
                    </a:cubicBezTo>
                    <a:cubicBezTo>
                      <a:pt x="50" y="72"/>
                      <a:pt x="50" y="64"/>
                      <a:pt x="41" y="61"/>
                    </a:cubicBezTo>
                    <a:cubicBezTo>
                      <a:pt x="32" y="58"/>
                      <a:pt x="37" y="66"/>
                      <a:pt x="35" y="67"/>
                    </a:cubicBezTo>
                    <a:cubicBezTo>
                      <a:pt x="34" y="69"/>
                      <a:pt x="34" y="66"/>
                      <a:pt x="31" y="69"/>
                    </a:cubicBezTo>
                    <a:cubicBezTo>
                      <a:pt x="29" y="70"/>
                      <a:pt x="24" y="67"/>
                      <a:pt x="24" y="64"/>
                    </a:cubicBezTo>
                    <a:cubicBezTo>
                      <a:pt x="23" y="60"/>
                      <a:pt x="23" y="64"/>
                      <a:pt x="20" y="63"/>
                    </a:cubicBezTo>
                    <a:cubicBezTo>
                      <a:pt x="18" y="60"/>
                      <a:pt x="15" y="66"/>
                      <a:pt x="15" y="63"/>
                    </a:cubicBezTo>
                    <a:cubicBezTo>
                      <a:pt x="15" y="61"/>
                      <a:pt x="11" y="64"/>
                      <a:pt x="11" y="63"/>
                    </a:cubicBezTo>
                    <a:cubicBezTo>
                      <a:pt x="9" y="61"/>
                      <a:pt x="14" y="63"/>
                      <a:pt x="15" y="60"/>
                    </a:cubicBezTo>
                    <a:cubicBezTo>
                      <a:pt x="17" y="58"/>
                      <a:pt x="11" y="61"/>
                      <a:pt x="9" y="60"/>
                    </a:cubicBezTo>
                    <a:cubicBezTo>
                      <a:pt x="8" y="56"/>
                      <a:pt x="12" y="60"/>
                      <a:pt x="11" y="56"/>
                    </a:cubicBezTo>
                    <a:cubicBezTo>
                      <a:pt x="11" y="55"/>
                      <a:pt x="9" y="56"/>
                      <a:pt x="9" y="55"/>
                    </a:cubicBezTo>
                    <a:cubicBezTo>
                      <a:pt x="9" y="52"/>
                      <a:pt x="8" y="53"/>
                      <a:pt x="9" y="50"/>
                    </a:cubicBezTo>
                    <a:cubicBezTo>
                      <a:pt x="11" y="47"/>
                      <a:pt x="8" y="49"/>
                      <a:pt x="6" y="47"/>
                    </a:cubicBezTo>
                    <a:cubicBezTo>
                      <a:pt x="5" y="46"/>
                      <a:pt x="5" y="49"/>
                      <a:pt x="3" y="46"/>
                    </a:cubicBezTo>
                    <a:cubicBezTo>
                      <a:pt x="2" y="44"/>
                      <a:pt x="3" y="39"/>
                      <a:pt x="5" y="42"/>
                    </a:cubicBezTo>
                    <a:cubicBezTo>
                      <a:pt x="5" y="47"/>
                      <a:pt x="9" y="44"/>
                      <a:pt x="6" y="42"/>
                    </a:cubicBezTo>
                    <a:cubicBezTo>
                      <a:pt x="3" y="41"/>
                      <a:pt x="9" y="39"/>
                      <a:pt x="6" y="38"/>
                    </a:cubicBezTo>
                    <a:cubicBezTo>
                      <a:pt x="5" y="38"/>
                      <a:pt x="8" y="36"/>
                      <a:pt x="5" y="35"/>
                    </a:cubicBezTo>
                    <a:cubicBezTo>
                      <a:pt x="3" y="33"/>
                      <a:pt x="9" y="30"/>
                      <a:pt x="5" y="32"/>
                    </a:cubicBezTo>
                    <a:cubicBezTo>
                      <a:pt x="0" y="33"/>
                      <a:pt x="0" y="33"/>
                      <a:pt x="0" y="28"/>
                    </a:cubicBezTo>
                    <a:cubicBezTo>
                      <a:pt x="2" y="25"/>
                      <a:pt x="2" y="27"/>
                      <a:pt x="3" y="25"/>
                    </a:cubicBezTo>
                    <a:cubicBezTo>
                      <a:pt x="6" y="21"/>
                      <a:pt x="9" y="21"/>
                      <a:pt x="11" y="22"/>
                    </a:cubicBezTo>
                    <a:cubicBezTo>
                      <a:pt x="11" y="24"/>
                      <a:pt x="14" y="24"/>
                      <a:pt x="12" y="22"/>
                    </a:cubicBezTo>
                    <a:cubicBezTo>
                      <a:pt x="11" y="21"/>
                      <a:pt x="17" y="19"/>
                      <a:pt x="15" y="21"/>
                    </a:cubicBezTo>
                    <a:cubicBezTo>
                      <a:pt x="15" y="22"/>
                      <a:pt x="23" y="22"/>
                      <a:pt x="23" y="22"/>
                    </a:cubicBezTo>
                    <a:cubicBezTo>
                      <a:pt x="24" y="21"/>
                      <a:pt x="17" y="21"/>
                      <a:pt x="26" y="19"/>
                    </a:cubicBezTo>
                    <a:cubicBezTo>
                      <a:pt x="34" y="18"/>
                      <a:pt x="28" y="19"/>
                      <a:pt x="26" y="18"/>
                    </a:cubicBezTo>
                    <a:cubicBezTo>
                      <a:pt x="24" y="16"/>
                      <a:pt x="23" y="16"/>
                      <a:pt x="24" y="14"/>
                    </a:cubicBezTo>
                    <a:cubicBezTo>
                      <a:pt x="24" y="13"/>
                      <a:pt x="24" y="13"/>
                      <a:pt x="29" y="13"/>
                    </a:cubicBezTo>
                    <a:cubicBezTo>
                      <a:pt x="32" y="14"/>
                      <a:pt x="32" y="11"/>
                      <a:pt x="37" y="13"/>
                    </a:cubicBezTo>
                    <a:cubicBezTo>
                      <a:pt x="40" y="14"/>
                      <a:pt x="41" y="14"/>
                      <a:pt x="43" y="13"/>
                    </a:cubicBezTo>
                    <a:cubicBezTo>
                      <a:pt x="43" y="11"/>
                      <a:pt x="46" y="8"/>
                      <a:pt x="55" y="5"/>
                    </a:cubicBezTo>
                    <a:cubicBezTo>
                      <a:pt x="63" y="2"/>
                      <a:pt x="66" y="7"/>
                      <a:pt x="70" y="4"/>
                    </a:cubicBezTo>
                    <a:cubicBezTo>
                      <a:pt x="75" y="0"/>
                      <a:pt x="70" y="10"/>
                      <a:pt x="76" y="7"/>
                    </a:cubicBezTo>
                    <a:cubicBezTo>
                      <a:pt x="82" y="5"/>
                      <a:pt x="79" y="13"/>
                      <a:pt x="84" y="11"/>
                    </a:cubicBezTo>
                    <a:cubicBezTo>
                      <a:pt x="87" y="10"/>
                      <a:pt x="84" y="11"/>
                      <a:pt x="89" y="14"/>
                    </a:cubicBezTo>
                    <a:cubicBezTo>
                      <a:pt x="93" y="16"/>
                      <a:pt x="90" y="11"/>
                      <a:pt x="95" y="14"/>
                    </a:cubicBezTo>
                    <a:cubicBezTo>
                      <a:pt x="98" y="19"/>
                      <a:pt x="104" y="11"/>
                      <a:pt x="108" y="14"/>
                    </a:cubicBezTo>
                    <a:cubicBezTo>
                      <a:pt x="113" y="19"/>
                      <a:pt x="122" y="11"/>
                      <a:pt x="122" y="10"/>
                    </a:cubicBezTo>
                    <a:cubicBezTo>
                      <a:pt x="125" y="11"/>
                      <a:pt x="124" y="10"/>
                      <a:pt x="127" y="10"/>
                    </a:cubicBezTo>
                    <a:cubicBezTo>
                      <a:pt x="127" y="10"/>
                      <a:pt x="130" y="11"/>
                      <a:pt x="130" y="10"/>
                    </a:cubicBezTo>
                    <a:cubicBezTo>
                      <a:pt x="131" y="8"/>
                      <a:pt x="131" y="8"/>
                      <a:pt x="131" y="8"/>
                    </a:cubicBezTo>
                    <a:cubicBezTo>
                      <a:pt x="131" y="8"/>
                      <a:pt x="133" y="8"/>
                      <a:pt x="136" y="11"/>
                    </a:cubicBezTo>
                    <a:cubicBezTo>
                      <a:pt x="136" y="11"/>
                      <a:pt x="136" y="11"/>
                      <a:pt x="136" y="11"/>
                    </a:cubicBezTo>
                    <a:cubicBezTo>
                      <a:pt x="136" y="13"/>
                      <a:pt x="136" y="13"/>
                      <a:pt x="136" y="13"/>
                    </a:cubicBezTo>
                    <a:cubicBezTo>
                      <a:pt x="137" y="14"/>
                      <a:pt x="137" y="13"/>
                      <a:pt x="139" y="13"/>
                    </a:cubicBezTo>
                    <a:cubicBezTo>
                      <a:pt x="139" y="14"/>
                      <a:pt x="139" y="14"/>
                      <a:pt x="139" y="14"/>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01" name="Freeform 49"/>
              <p:cNvSpPr>
                <a:spLocks/>
              </p:cNvSpPr>
              <p:nvPr/>
            </p:nvSpPr>
            <p:spPr bwMode="auto">
              <a:xfrm>
                <a:off x="3505" y="2220"/>
                <a:ext cx="224" cy="167"/>
              </a:xfrm>
              <a:custGeom>
                <a:avLst/>
                <a:gdLst/>
                <a:ahLst/>
                <a:cxnLst>
                  <a:cxn ang="0">
                    <a:pos x="2" y="16"/>
                  </a:cxn>
                  <a:cxn ang="0">
                    <a:pos x="5" y="14"/>
                  </a:cxn>
                  <a:cxn ang="0">
                    <a:pos x="13" y="11"/>
                  </a:cxn>
                  <a:cxn ang="0">
                    <a:pos x="17" y="24"/>
                  </a:cxn>
                  <a:cxn ang="0">
                    <a:pos x="11" y="24"/>
                  </a:cxn>
                  <a:cxn ang="0">
                    <a:pos x="7" y="24"/>
                  </a:cxn>
                  <a:cxn ang="0">
                    <a:pos x="3" y="30"/>
                  </a:cxn>
                  <a:cxn ang="0">
                    <a:pos x="7" y="33"/>
                  </a:cxn>
                  <a:cxn ang="0">
                    <a:pos x="9" y="36"/>
                  </a:cxn>
                  <a:cxn ang="0">
                    <a:pos x="8" y="36"/>
                  </a:cxn>
                  <a:cxn ang="0">
                    <a:pos x="8" y="39"/>
                  </a:cxn>
                  <a:cxn ang="0">
                    <a:pos x="13" y="45"/>
                  </a:cxn>
                  <a:cxn ang="0">
                    <a:pos x="13" y="61"/>
                  </a:cxn>
                  <a:cxn ang="0">
                    <a:pos x="32" y="53"/>
                  </a:cxn>
                  <a:cxn ang="0">
                    <a:pos x="40" y="53"/>
                  </a:cxn>
                  <a:cxn ang="0">
                    <a:pos x="52" y="58"/>
                  </a:cxn>
                  <a:cxn ang="0">
                    <a:pos x="64" y="68"/>
                  </a:cxn>
                  <a:cxn ang="0">
                    <a:pos x="71" y="73"/>
                  </a:cxn>
                  <a:cxn ang="0">
                    <a:pos x="71" y="81"/>
                  </a:cxn>
                  <a:cxn ang="0">
                    <a:pos x="81" y="84"/>
                  </a:cxn>
                  <a:cxn ang="0">
                    <a:pos x="98" y="68"/>
                  </a:cxn>
                  <a:cxn ang="0">
                    <a:pos x="113" y="61"/>
                  </a:cxn>
                  <a:cxn ang="0">
                    <a:pos x="107" y="51"/>
                  </a:cxn>
                  <a:cxn ang="0">
                    <a:pos x="84" y="34"/>
                  </a:cxn>
                  <a:cxn ang="0">
                    <a:pos x="75" y="19"/>
                  </a:cxn>
                  <a:cxn ang="0">
                    <a:pos x="63" y="17"/>
                  </a:cxn>
                  <a:cxn ang="0">
                    <a:pos x="63" y="11"/>
                  </a:cxn>
                  <a:cxn ang="0">
                    <a:pos x="54" y="5"/>
                  </a:cxn>
                  <a:cxn ang="0">
                    <a:pos x="46" y="4"/>
                  </a:cxn>
                  <a:cxn ang="0">
                    <a:pos x="37" y="11"/>
                  </a:cxn>
                  <a:cxn ang="0">
                    <a:pos x="29" y="17"/>
                  </a:cxn>
                  <a:cxn ang="0">
                    <a:pos x="19" y="10"/>
                  </a:cxn>
                  <a:cxn ang="0">
                    <a:pos x="5" y="10"/>
                  </a:cxn>
                </a:cxnLst>
                <a:rect l="0" t="0" r="r" b="b"/>
                <a:pathLst>
                  <a:path w="115" h="86">
                    <a:moveTo>
                      <a:pt x="0" y="13"/>
                    </a:moveTo>
                    <a:cubicBezTo>
                      <a:pt x="3" y="14"/>
                      <a:pt x="2" y="14"/>
                      <a:pt x="2" y="16"/>
                    </a:cubicBezTo>
                    <a:cubicBezTo>
                      <a:pt x="3" y="17"/>
                      <a:pt x="3" y="21"/>
                      <a:pt x="3" y="17"/>
                    </a:cubicBezTo>
                    <a:cubicBezTo>
                      <a:pt x="3" y="16"/>
                      <a:pt x="5" y="14"/>
                      <a:pt x="5" y="14"/>
                    </a:cubicBezTo>
                    <a:cubicBezTo>
                      <a:pt x="3" y="14"/>
                      <a:pt x="3" y="10"/>
                      <a:pt x="8" y="10"/>
                    </a:cubicBezTo>
                    <a:cubicBezTo>
                      <a:pt x="11" y="8"/>
                      <a:pt x="13" y="8"/>
                      <a:pt x="13" y="11"/>
                    </a:cubicBezTo>
                    <a:cubicBezTo>
                      <a:pt x="13" y="13"/>
                      <a:pt x="13" y="16"/>
                      <a:pt x="17" y="19"/>
                    </a:cubicBezTo>
                    <a:cubicBezTo>
                      <a:pt x="22" y="21"/>
                      <a:pt x="17" y="25"/>
                      <a:pt x="17" y="24"/>
                    </a:cubicBezTo>
                    <a:cubicBezTo>
                      <a:pt x="16" y="22"/>
                      <a:pt x="14" y="22"/>
                      <a:pt x="16" y="24"/>
                    </a:cubicBezTo>
                    <a:cubicBezTo>
                      <a:pt x="16" y="25"/>
                      <a:pt x="11" y="27"/>
                      <a:pt x="11" y="24"/>
                    </a:cubicBezTo>
                    <a:cubicBezTo>
                      <a:pt x="11" y="21"/>
                      <a:pt x="9" y="25"/>
                      <a:pt x="8" y="24"/>
                    </a:cubicBezTo>
                    <a:cubicBezTo>
                      <a:pt x="8" y="22"/>
                      <a:pt x="7" y="25"/>
                      <a:pt x="7" y="24"/>
                    </a:cubicBezTo>
                    <a:cubicBezTo>
                      <a:pt x="7" y="22"/>
                      <a:pt x="3" y="19"/>
                      <a:pt x="5" y="22"/>
                    </a:cubicBezTo>
                    <a:cubicBezTo>
                      <a:pt x="5" y="25"/>
                      <a:pt x="2" y="28"/>
                      <a:pt x="3" y="30"/>
                    </a:cubicBezTo>
                    <a:cubicBezTo>
                      <a:pt x="3" y="31"/>
                      <a:pt x="5" y="36"/>
                      <a:pt x="5" y="34"/>
                    </a:cubicBezTo>
                    <a:cubicBezTo>
                      <a:pt x="7" y="34"/>
                      <a:pt x="5" y="33"/>
                      <a:pt x="7" y="33"/>
                    </a:cubicBezTo>
                    <a:cubicBezTo>
                      <a:pt x="8" y="33"/>
                      <a:pt x="9" y="31"/>
                      <a:pt x="9" y="33"/>
                    </a:cubicBezTo>
                    <a:cubicBezTo>
                      <a:pt x="8" y="36"/>
                      <a:pt x="8" y="36"/>
                      <a:pt x="9" y="36"/>
                    </a:cubicBezTo>
                    <a:cubicBezTo>
                      <a:pt x="11" y="36"/>
                      <a:pt x="11" y="38"/>
                      <a:pt x="9" y="38"/>
                    </a:cubicBezTo>
                    <a:cubicBezTo>
                      <a:pt x="7" y="38"/>
                      <a:pt x="8" y="36"/>
                      <a:pt x="8" y="36"/>
                    </a:cubicBezTo>
                    <a:cubicBezTo>
                      <a:pt x="7" y="36"/>
                      <a:pt x="5" y="41"/>
                      <a:pt x="7" y="41"/>
                    </a:cubicBezTo>
                    <a:cubicBezTo>
                      <a:pt x="8" y="42"/>
                      <a:pt x="7" y="39"/>
                      <a:pt x="8" y="39"/>
                    </a:cubicBezTo>
                    <a:cubicBezTo>
                      <a:pt x="9" y="41"/>
                      <a:pt x="9" y="41"/>
                      <a:pt x="11" y="42"/>
                    </a:cubicBezTo>
                    <a:cubicBezTo>
                      <a:pt x="11" y="44"/>
                      <a:pt x="14" y="44"/>
                      <a:pt x="13" y="45"/>
                    </a:cubicBezTo>
                    <a:cubicBezTo>
                      <a:pt x="11" y="47"/>
                      <a:pt x="11" y="51"/>
                      <a:pt x="13" y="61"/>
                    </a:cubicBezTo>
                    <a:cubicBezTo>
                      <a:pt x="13" y="61"/>
                      <a:pt x="13" y="61"/>
                      <a:pt x="13" y="61"/>
                    </a:cubicBezTo>
                    <a:cubicBezTo>
                      <a:pt x="23" y="61"/>
                      <a:pt x="16" y="58"/>
                      <a:pt x="23" y="55"/>
                    </a:cubicBezTo>
                    <a:cubicBezTo>
                      <a:pt x="28" y="51"/>
                      <a:pt x="31" y="56"/>
                      <a:pt x="32" y="53"/>
                    </a:cubicBezTo>
                    <a:cubicBezTo>
                      <a:pt x="32" y="51"/>
                      <a:pt x="35" y="50"/>
                      <a:pt x="37" y="51"/>
                    </a:cubicBezTo>
                    <a:cubicBezTo>
                      <a:pt x="37" y="53"/>
                      <a:pt x="39" y="50"/>
                      <a:pt x="40" y="53"/>
                    </a:cubicBezTo>
                    <a:cubicBezTo>
                      <a:pt x="40" y="56"/>
                      <a:pt x="46" y="55"/>
                      <a:pt x="46" y="58"/>
                    </a:cubicBezTo>
                    <a:cubicBezTo>
                      <a:pt x="48" y="59"/>
                      <a:pt x="48" y="56"/>
                      <a:pt x="52" y="58"/>
                    </a:cubicBezTo>
                    <a:cubicBezTo>
                      <a:pt x="58" y="59"/>
                      <a:pt x="54" y="62"/>
                      <a:pt x="58" y="64"/>
                    </a:cubicBezTo>
                    <a:cubicBezTo>
                      <a:pt x="63" y="65"/>
                      <a:pt x="61" y="68"/>
                      <a:pt x="64" y="68"/>
                    </a:cubicBezTo>
                    <a:cubicBezTo>
                      <a:pt x="67" y="68"/>
                      <a:pt x="69" y="68"/>
                      <a:pt x="71" y="70"/>
                    </a:cubicBezTo>
                    <a:cubicBezTo>
                      <a:pt x="71" y="72"/>
                      <a:pt x="69" y="70"/>
                      <a:pt x="71" y="73"/>
                    </a:cubicBezTo>
                    <a:cubicBezTo>
                      <a:pt x="71" y="75"/>
                      <a:pt x="69" y="76"/>
                      <a:pt x="71" y="76"/>
                    </a:cubicBezTo>
                    <a:cubicBezTo>
                      <a:pt x="72" y="78"/>
                      <a:pt x="71" y="79"/>
                      <a:pt x="71" y="81"/>
                    </a:cubicBezTo>
                    <a:cubicBezTo>
                      <a:pt x="74" y="81"/>
                      <a:pt x="72" y="82"/>
                      <a:pt x="75" y="82"/>
                    </a:cubicBezTo>
                    <a:cubicBezTo>
                      <a:pt x="80" y="81"/>
                      <a:pt x="77" y="86"/>
                      <a:pt x="81" y="84"/>
                    </a:cubicBezTo>
                    <a:cubicBezTo>
                      <a:pt x="86" y="82"/>
                      <a:pt x="86" y="78"/>
                      <a:pt x="89" y="76"/>
                    </a:cubicBezTo>
                    <a:cubicBezTo>
                      <a:pt x="92" y="75"/>
                      <a:pt x="96" y="76"/>
                      <a:pt x="98" y="68"/>
                    </a:cubicBezTo>
                    <a:cubicBezTo>
                      <a:pt x="100" y="61"/>
                      <a:pt x="103" y="64"/>
                      <a:pt x="106" y="61"/>
                    </a:cubicBezTo>
                    <a:cubicBezTo>
                      <a:pt x="107" y="58"/>
                      <a:pt x="109" y="62"/>
                      <a:pt x="113" y="61"/>
                    </a:cubicBezTo>
                    <a:cubicBezTo>
                      <a:pt x="112" y="55"/>
                      <a:pt x="115" y="55"/>
                      <a:pt x="113" y="55"/>
                    </a:cubicBezTo>
                    <a:cubicBezTo>
                      <a:pt x="110" y="53"/>
                      <a:pt x="109" y="50"/>
                      <a:pt x="107" y="51"/>
                    </a:cubicBezTo>
                    <a:cubicBezTo>
                      <a:pt x="104" y="53"/>
                      <a:pt x="96" y="44"/>
                      <a:pt x="95" y="44"/>
                    </a:cubicBezTo>
                    <a:cubicBezTo>
                      <a:pt x="92" y="44"/>
                      <a:pt x="89" y="39"/>
                      <a:pt x="84" y="34"/>
                    </a:cubicBezTo>
                    <a:cubicBezTo>
                      <a:pt x="80" y="31"/>
                      <a:pt x="81" y="28"/>
                      <a:pt x="78" y="27"/>
                    </a:cubicBezTo>
                    <a:cubicBezTo>
                      <a:pt x="77" y="25"/>
                      <a:pt x="78" y="21"/>
                      <a:pt x="75" y="19"/>
                    </a:cubicBezTo>
                    <a:cubicBezTo>
                      <a:pt x="71" y="17"/>
                      <a:pt x="72" y="21"/>
                      <a:pt x="71" y="19"/>
                    </a:cubicBezTo>
                    <a:cubicBezTo>
                      <a:pt x="67" y="17"/>
                      <a:pt x="66" y="21"/>
                      <a:pt x="63" y="17"/>
                    </a:cubicBezTo>
                    <a:cubicBezTo>
                      <a:pt x="60" y="14"/>
                      <a:pt x="63" y="16"/>
                      <a:pt x="61" y="14"/>
                    </a:cubicBezTo>
                    <a:cubicBezTo>
                      <a:pt x="60" y="13"/>
                      <a:pt x="64" y="13"/>
                      <a:pt x="63" y="11"/>
                    </a:cubicBezTo>
                    <a:cubicBezTo>
                      <a:pt x="58" y="8"/>
                      <a:pt x="64" y="7"/>
                      <a:pt x="60" y="7"/>
                    </a:cubicBezTo>
                    <a:cubicBezTo>
                      <a:pt x="52" y="7"/>
                      <a:pt x="57" y="5"/>
                      <a:pt x="54" y="5"/>
                    </a:cubicBezTo>
                    <a:cubicBezTo>
                      <a:pt x="51" y="4"/>
                      <a:pt x="51" y="0"/>
                      <a:pt x="49" y="2"/>
                    </a:cubicBezTo>
                    <a:cubicBezTo>
                      <a:pt x="48" y="4"/>
                      <a:pt x="45" y="2"/>
                      <a:pt x="46" y="4"/>
                    </a:cubicBezTo>
                    <a:cubicBezTo>
                      <a:pt x="51" y="7"/>
                      <a:pt x="45" y="4"/>
                      <a:pt x="45" y="7"/>
                    </a:cubicBezTo>
                    <a:cubicBezTo>
                      <a:pt x="45" y="10"/>
                      <a:pt x="39" y="7"/>
                      <a:pt x="37" y="11"/>
                    </a:cubicBezTo>
                    <a:cubicBezTo>
                      <a:pt x="35" y="16"/>
                      <a:pt x="39" y="16"/>
                      <a:pt x="39" y="17"/>
                    </a:cubicBezTo>
                    <a:cubicBezTo>
                      <a:pt x="37" y="19"/>
                      <a:pt x="32" y="17"/>
                      <a:pt x="29" y="17"/>
                    </a:cubicBezTo>
                    <a:cubicBezTo>
                      <a:pt x="26" y="17"/>
                      <a:pt x="25" y="19"/>
                      <a:pt x="25" y="17"/>
                    </a:cubicBezTo>
                    <a:cubicBezTo>
                      <a:pt x="20" y="11"/>
                      <a:pt x="22" y="11"/>
                      <a:pt x="19" y="10"/>
                    </a:cubicBezTo>
                    <a:cubicBezTo>
                      <a:pt x="17" y="8"/>
                      <a:pt x="16" y="5"/>
                      <a:pt x="13" y="7"/>
                    </a:cubicBezTo>
                    <a:cubicBezTo>
                      <a:pt x="9" y="7"/>
                      <a:pt x="7" y="8"/>
                      <a:pt x="5" y="10"/>
                    </a:cubicBezTo>
                    <a:cubicBezTo>
                      <a:pt x="2" y="11"/>
                      <a:pt x="0" y="13"/>
                      <a:pt x="0" y="1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02" name="Freeform 50"/>
              <p:cNvSpPr>
                <a:spLocks/>
              </p:cNvSpPr>
              <p:nvPr/>
            </p:nvSpPr>
            <p:spPr bwMode="auto">
              <a:xfrm>
                <a:off x="3560" y="2160"/>
                <a:ext cx="271" cy="184"/>
              </a:xfrm>
              <a:custGeom>
                <a:avLst/>
                <a:gdLst/>
                <a:ahLst/>
                <a:cxnLst>
                  <a:cxn ang="0">
                    <a:pos x="41" y="20"/>
                  </a:cxn>
                  <a:cxn ang="0">
                    <a:pos x="32" y="25"/>
                  </a:cxn>
                  <a:cxn ang="0">
                    <a:pos x="20" y="22"/>
                  </a:cxn>
                  <a:cxn ang="0">
                    <a:pos x="21" y="0"/>
                  </a:cxn>
                  <a:cxn ang="0">
                    <a:pos x="1" y="11"/>
                  </a:cxn>
                  <a:cxn ang="0">
                    <a:pos x="11" y="48"/>
                  </a:cxn>
                  <a:cxn ang="0">
                    <a:pos x="17" y="37"/>
                  </a:cxn>
                  <a:cxn ang="0">
                    <a:pos x="21" y="33"/>
                  </a:cxn>
                  <a:cxn ang="0">
                    <a:pos x="32" y="37"/>
                  </a:cxn>
                  <a:cxn ang="0">
                    <a:pos x="33" y="45"/>
                  </a:cxn>
                  <a:cxn ang="0">
                    <a:pos x="43" y="50"/>
                  </a:cxn>
                  <a:cxn ang="0">
                    <a:pos x="50" y="58"/>
                  </a:cxn>
                  <a:cxn ang="0">
                    <a:pos x="67" y="75"/>
                  </a:cxn>
                  <a:cxn ang="0">
                    <a:pos x="85" y="86"/>
                  </a:cxn>
                  <a:cxn ang="0">
                    <a:pos x="91" y="93"/>
                  </a:cxn>
                  <a:cxn ang="0">
                    <a:pos x="96" y="89"/>
                  </a:cxn>
                  <a:cxn ang="0">
                    <a:pos x="97" y="75"/>
                  </a:cxn>
                  <a:cxn ang="0">
                    <a:pos x="91" y="72"/>
                  </a:cxn>
                  <a:cxn ang="0">
                    <a:pos x="102" y="65"/>
                  </a:cxn>
                  <a:cxn ang="0">
                    <a:pos x="108" y="54"/>
                  </a:cxn>
                  <a:cxn ang="0">
                    <a:pos x="116" y="51"/>
                  </a:cxn>
                  <a:cxn ang="0">
                    <a:pos x="117" y="56"/>
                  </a:cxn>
                  <a:cxn ang="0">
                    <a:pos x="120" y="61"/>
                  </a:cxn>
                  <a:cxn ang="0">
                    <a:pos x="130" y="59"/>
                  </a:cxn>
                  <a:cxn ang="0">
                    <a:pos x="131" y="51"/>
                  </a:cxn>
                  <a:cxn ang="0">
                    <a:pos x="114" y="47"/>
                  </a:cxn>
                  <a:cxn ang="0">
                    <a:pos x="119" y="39"/>
                  </a:cxn>
                  <a:cxn ang="0">
                    <a:pos x="116" y="40"/>
                  </a:cxn>
                  <a:cxn ang="0">
                    <a:pos x="107" y="47"/>
                  </a:cxn>
                  <a:cxn ang="0">
                    <a:pos x="101" y="54"/>
                  </a:cxn>
                  <a:cxn ang="0">
                    <a:pos x="96" y="54"/>
                  </a:cxn>
                  <a:cxn ang="0">
                    <a:pos x="96" y="51"/>
                  </a:cxn>
                  <a:cxn ang="0">
                    <a:pos x="85" y="47"/>
                  </a:cxn>
                  <a:cxn ang="0">
                    <a:pos x="81" y="40"/>
                  </a:cxn>
                  <a:cxn ang="0">
                    <a:pos x="81" y="31"/>
                  </a:cxn>
                  <a:cxn ang="0">
                    <a:pos x="70" y="22"/>
                  </a:cxn>
                  <a:cxn ang="0">
                    <a:pos x="46" y="22"/>
                  </a:cxn>
                  <a:cxn ang="0">
                    <a:pos x="43" y="14"/>
                  </a:cxn>
                </a:cxnLst>
                <a:rect l="0" t="0" r="r" b="b"/>
                <a:pathLst>
                  <a:path w="140" h="95">
                    <a:moveTo>
                      <a:pt x="43" y="14"/>
                    </a:moveTo>
                    <a:cubicBezTo>
                      <a:pt x="36" y="20"/>
                      <a:pt x="40" y="19"/>
                      <a:pt x="41" y="20"/>
                    </a:cubicBezTo>
                    <a:cubicBezTo>
                      <a:pt x="43" y="22"/>
                      <a:pt x="38" y="23"/>
                      <a:pt x="36" y="23"/>
                    </a:cubicBezTo>
                    <a:cubicBezTo>
                      <a:pt x="33" y="22"/>
                      <a:pt x="35" y="25"/>
                      <a:pt x="32" y="25"/>
                    </a:cubicBezTo>
                    <a:cubicBezTo>
                      <a:pt x="29" y="25"/>
                      <a:pt x="33" y="22"/>
                      <a:pt x="29" y="20"/>
                    </a:cubicBezTo>
                    <a:cubicBezTo>
                      <a:pt x="23" y="20"/>
                      <a:pt x="20" y="25"/>
                      <a:pt x="20" y="22"/>
                    </a:cubicBezTo>
                    <a:cubicBezTo>
                      <a:pt x="20" y="17"/>
                      <a:pt x="18" y="14"/>
                      <a:pt x="20" y="12"/>
                    </a:cubicBezTo>
                    <a:cubicBezTo>
                      <a:pt x="20" y="11"/>
                      <a:pt x="17" y="11"/>
                      <a:pt x="21" y="0"/>
                    </a:cubicBezTo>
                    <a:cubicBezTo>
                      <a:pt x="20" y="0"/>
                      <a:pt x="6" y="5"/>
                      <a:pt x="3" y="6"/>
                    </a:cubicBezTo>
                    <a:cubicBezTo>
                      <a:pt x="0" y="6"/>
                      <a:pt x="1" y="6"/>
                      <a:pt x="1" y="11"/>
                    </a:cubicBezTo>
                    <a:cubicBezTo>
                      <a:pt x="1" y="14"/>
                      <a:pt x="1" y="48"/>
                      <a:pt x="1" y="48"/>
                    </a:cubicBezTo>
                    <a:cubicBezTo>
                      <a:pt x="4" y="48"/>
                      <a:pt x="9" y="50"/>
                      <a:pt x="11" y="48"/>
                    </a:cubicBezTo>
                    <a:cubicBezTo>
                      <a:pt x="11" y="47"/>
                      <a:pt x="7" y="47"/>
                      <a:pt x="9" y="42"/>
                    </a:cubicBezTo>
                    <a:cubicBezTo>
                      <a:pt x="11" y="37"/>
                      <a:pt x="17" y="40"/>
                      <a:pt x="17" y="37"/>
                    </a:cubicBezTo>
                    <a:cubicBezTo>
                      <a:pt x="17" y="34"/>
                      <a:pt x="23" y="37"/>
                      <a:pt x="18" y="34"/>
                    </a:cubicBezTo>
                    <a:cubicBezTo>
                      <a:pt x="17" y="33"/>
                      <a:pt x="20" y="34"/>
                      <a:pt x="21" y="33"/>
                    </a:cubicBezTo>
                    <a:cubicBezTo>
                      <a:pt x="23" y="31"/>
                      <a:pt x="23" y="34"/>
                      <a:pt x="26" y="36"/>
                    </a:cubicBezTo>
                    <a:cubicBezTo>
                      <a:pt x="29" y="36"/>
                      <a:pt x="24" y="37"/>
                      <a:pt x="32" y="37"/>
                    </a:cubicBezTo>
                    <a:cubicBezTo>
                      <a:pt x="36" y="37"/>
                      <a:pt x="30" y="39"/>
                      <a:pt x="35" y="42"/>
                    </a:cubicBezTo>
                    <a:cubicBezTo>
                      <a:pt x="36" y="44"/>
                      <a:pt x="32" y="44"/>
                      <a:pt x="33" y="45"/>
                    </a:cubicBezTo>
                    <a:cubicBezTo>
                      <a:pt x="35" y="47"/>
                      <a:pt x="32" y="45"/>
                      <a:pt x="35" y="48"/>
                    </a:cubicBezTo>
                    <a:cubicBezTo>
                      <a:pt x="38" y="51"/>
                      <a:pt x="40" y="48"/>
                      <a:pt x="43" y="50"/>
                    </a:cubicBezTo>
                    <a:cubicBezTo>
                      <a:pt x="44" y="51"/>
                      <a:pt x="43" y="48"/>
                      <a:pt x="47" y="50"/>
                    </a:cubicBezTo>
                    <a:cubicBezTo>
                      <a:pt x="50" y="51"/>
                      <a:pt x="49" y="56"/>
                      <a:pt x="50" y="58"/>
                    </a:cubicBezTo>
                    <a:cubicBezTo>
                      <a:pt x="53" y="59"/>
                      <a:pt x="52" y="62"/>
                      <a:pt x="56" y="65"/>
                    </a:cubicBezTo>
                    <a:cubicBezTo>
                      <a:pt x="61" y="70"/>
                      <a:pt x="64" y="75"/>
                      <a:pt x="67" y="75"/>
                    </a:cubicBezTo>
                    <a:cubicBezTo>
                      <a:pt x="68" y="75"/>
                      <a:pt x="76" y="84"/>
                      <a:pt x="79" y="83"/>
                    </a:cubicBezTo>
                    <a:cubicBezTo>
                      <a:pt x="81" y="81"/>
                      <a:pt x="82" y="84"/>
                      <a:pt x="85" y="86"/>
                    </a:cubicBezTo>
                    <a:cubicBezTo>
                      <a:pt x="87" y="86"/>
                      <a:pt x="84" y="86"/>
                      <a:pt x="85" y="92"/>
                    </a:cubicBezTo>
                    <a:cubicBezTo>
                      <a:pt x="90" y="90"/>
                      <a:pt x="90" y="95"/>
                      <a:pt x="91" y="93"/>
                    </a:cubicBezTo>
                    <a:cubicBezTo>
                      <a:pt x="93" y="93"/>
                      <a:pt x="93" y="93"/>
                      <a:pt x="94" y="95"/>
                    </a:cubicBezTo>
                    <a:cubicBezTo>
                      <a:pt x="94" y="93"/>
                      <a:pt x="94" y="92"/>
                      <a:pt x="96" y="89"/>
                    </a:cubicBezTo>
                    <a:cubicBezTo>
                      <a:pt x="99" y="84"/>
                      <a:pt x="101" y="84"/>
                      <a:pt x="97" y="81"/>
                    </a:cubicBezTo>
                    <a:cubicBezTo>
                      <a:pt x="96" y="78"/>
                      <a:pt x="99" y="76"/>
                      <a:pt x="97" y="75"/>
                    </a:cubicBezTo>
                    <a:cubicBezTo>
                      <a:pt x="96" y="73"/>
                      <a:pt x="94" y="76"/>
                      <a:pt x="94" y="73"/>
                    </a:cubicBezTo>
                    <a:cubicBezTo>
                      <a:pt x="94" y="72"/>
                      <a:pt x="93" y="72"/>
                      <a:pt x="91" y="72"/>
                    </a:cubicBezTo>
                    <a:cubicBezTo>
                      <a:pt x="90" y="72"/>
                      <a:pt x="93" y="67"/>
                      <a:pt x="96" y="67"/>
                    </a:cubicBezTo>
                    <a:cubicBezTo>
                      <a:pt x="99" y="69"/>
                      <a:pt x="101" y="69"/>
                      <a:pt x="102" y="65"/>
                    </a:cubicBezTo>
                    <a:cubicBezTo>
                      <a:pt x="105" y="61"/>
                      <a:pt x="101" y="61"/>
                      <a:pt x="105" y="61"/>
                    </a:cubicBezTo>
                    <a:cubicBezTo>
                      <a:pt x="108" y="61"/>
                      <a:pt x="105" y="56"/>
                      <a:pt x="108" y="54"/>
                    </a:cubicBezTo>
                    <a:cubicBezTo>
                      <a:pt x="108" y="53"/>
                      <a:pt x="108" y="56"/>
                      <a:pt x="113" y="54"/>
                    </a:cubicBezTo>
                    <a:cubicBezTo>
                      <a:pt x="116" y="53"/>
                      <a:pt x="114" y="51"/>
                      <a:pt x="116" y="51"/>
                    </a:cubicBezTo>
                    <a:cubicBezTo>
                      <a:pt x="117" y="51"/>
                      <a:pt x="117" y="54"/>
                      <a:pt x="117" y="54"/>
                    </a:cubicBezTo>
                    <a:cubicBezTo>
                      <a:pt x="119" y="54"/>
                      <a:pt x="119" y="54"/>
                      <a:pt x="117" y="56"/>
                    </a:cubicBezTo>
                    <a:cubicBezTo>
                      <a:pt x="116" y="58"/>
                      <a:pt x="114" y="59"/>
                      <a:pt x="116" y="59"/>
                    </a:cubicBezTo>
                    <a:cubicBezTo>
                      <a:pt x="117" y="59"/>
                      <a:pt x="116" y="62"/>
                      <a:pt x="120" y="61"/>
                    </a:cubicBezTo>
                    <a:cubicBezTo>
                      <a:pt x="122" y="59"/>
                      <a:pt x="122" y="59"/>
                      <a:pt x="125" y="62"/>
                    </a:cubicBezTo>
                    <a:cubicBezTo>
                      <a:pt x="128" y="64"/>
                      <a:pt x="128" y="58"/>
                      <a:pt x="130" y="59"/>
                    </a:cubicBezTo>
                    <a:cubicBezTo>
                      <a:pt x="133" y="59"/>
                      <a:pt x="133" y="58"/>
                      <a:pt x="136" y="54"/>
                    </a:cubicBezTo>
                    <a:cubicBezTo>
                      <a:pt x="140" y="53"/>
                      <a:pt x="136" y="54"/>
                      <a:pt x="131" y="51"/>
                    </a:cubicBezTo>
                    <a:cubicBezTo>
                      <a:pt x="125" y="48"/>
                      <a:pt x="126" y="44"/>
                      <a:pt x="123" y="48"/>
                    </a:cubicBezTo>
                    <a:cubicBezTo>
                      <a:pt x="122" y="53"/>
                      <a:pt x="117" y="48"/>
                      <a:pt x="114" y="47"/>
                    </a:cubicBezTo>
                    <a:cubicBezTo>
                      <a:pt x="111" y="45"/>
                      <a:pt x="126" y="39"/>
                      <a:pt x="120" y="37"/>
                    </a:cubicBezTo>
                    <a:cubicBezTo>
                      <a:pt x="119" y="39"/>
                      <a:pt x="119" y="39"/>
                      <a:pt x="119" y="39"/>
                    </a:cubicBezTo>
                    <a:cubicBezTo>
                      <a:pt x="117" y="39"/>
                      <a:pt x="119" y="40"/>
                      <a:pt x="117" y="40"/>
                    </a:cubicBezTo>
                    <a:cubicBezTo>
                      <a:pt x="116" y="40"/>
                      <a:pt x="117" y="39"/>
                      <a:pt x="116" y="40"/>
                    </a:cubicBezTo>
                    <a:cubicBezTo>
                      <a:pt x="113" y="42"/>
                      <a:pt x="111" y="44"/>
                      <a:pt x="110" y="45"/>
                    </a:cubicBezTo>
                    <a:cubicBezTo>
                      <a:pt x="108" y="47"/>
                      <a:pt x="108" y="47"/>
                      <a:pt x="107" y="47"/>
                    </a:cubicBezTo>
                    <a:cubicBezTo>
                      <a:pt x="104" y="48"/>
                      <a:pt x="105" y="50"/>
                      <a:pt x="104" y="50"/>
                    </a:cubicBezTo>
                    <a:cubicBezTo>
                      <a:pt x="102" y="51"/>
                      <a:pt x="101" y="53"/>
                      <a:pt x="101" y="54"/>
                    </a:cubicBezTo>
                    <a:cubicBezTo>
                      <a:pt x="102" y="56"/>
                      <a:pt x="101" y="58"/>
                      <a:pt x="99" y="56"/>
                    </a:cubicBezTo>
                    <a:cubicBezTo>
                      <a:pt x="96" y="54"/>
                      <a:pt x="96" y="54"/>
                      <a:pt x="96" y="54"/>
                    </a:cubicBezTo>
                    <a:cubicBezTo>
                      <a:pt x="97" y="51"/>
                      <a:pt x="97" y="51"/>
                      <a:pt x="97" y="51"/>
                    </a:cubicBezTo>
                    <a:cubicBezTo>
                      <a:pt x="97" y="51"/>
                      <a:pt x="97" y="53"/>
                      <a:pt x="96" y="51"/>
                    </a:cubicBezTo>
                    <a:cubicBezTo>
                      <a:pt x="96" y="50"/>
                      <a:pt x="96" y="50"/>
                      <a:pt x="90" y="50"/>
                    </a:cubicBezTo>
                    <a:cubicBezTo>
                      <a:pt x="85" y="51"/>
                      <a:pt x="85" y="50"/>
                      <a:pt x="85" y="47"/>
                    </a:cubicBezTo>
                    <a:cubicBezTo>
                      <a:pt x="85" y="44"/>
                      <a:pt x="85" y="40"/>
                      <a:pt x="84" y="40"/>
                    </a:cubicBezTo>
                    <a:cubicBezTo>
                      <a:pt x="81" y="40"/>
                      <a:pt x="81" y="40"/>
                      <a:pt x="81" y="40"/>
                    </a:cubicBezTo>
                    <a:cubicBezTo>
                      <a:pt x="81" y="40"/>
                      <a:pt x="81" y="39"/>
                      <a:pt x="81" y="36"/>
                    </a:cubicBezTo>
                    <a:cubicBezTo>
                      <a:pt x="82" y="31"/>
                      <a:pt x="82" y="28"/>
                      <a:pt x="81" y="31"/>
                    </a:cubicBezTo>
                    <a:cubicBezTo>
                      <a:pt x="78" y="33"/>
                      <a:pt x="79" y="26"/>
                      <a:pt x="76" y="25"/>
                    </a:cubicBezTo>
                    <a:cubicBezTo>
                      <a:pt x="73" y="23"/>
                      <a:pt x="73" y="20"/>
                      <a:pt x="70" y="22"/>
                    </a:cubicBezTo>
                    <a:cubicBezTo>
                      <a:pt x="65" y="25"/>
                      <a:pt x="62" y="22"/>
                      <a:pt x="55" y="23"/>
                    </a:cubicBezTo>
                    <a:cubicBezTo>
                      <a:pt x="49" y="25"/>
                      <a:pt x="49" y="25"/>
                      <a:pt x="46" y="22"/>
                    </a:cubicBezTo>
                    <a:cubicBezTo>
                      <a:pt x="44" y="19"/>
                      <a:pt x="43" y="17"/>
                      <a:pt x="43" y="16"/>
                    </a:cubicBezTo>
                    <a:cubicBezTo>
                      <a:pt x="41" y="16"/>
                      <a:pt x="43" y="14"/>
                      <a:pt x="43" y="14"/>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03" name="Freeform 51"/>
              <p:cNvSpPr>
                <a:spLocks/>
              </p:cNvSpPr>
              <p:nvPr/>
            </p:nvSpPr>
            <p:spPr bwMode="auto">
              <a:xfrm>
                <a:off x="3767" y="2212"/>
                <a:ext cx="167" cy="89"/>
              </a:xfrm>
              <a:custGeom>
                <a:avLst/>
                <a:gdLst/>
                <a:ahLst/>
                <a:cxnLst>
                  <a:cxn ang="0">
                    <a:pos x="13" y="10"/>
                  </a:cxn>
                  <a:cxn ang="0">
                    <a:pos x="7" y="20"/>
                  </a:cxn>
                  <a:cxn ang="0">
                    <a:pos x="16" y="21"/>
                  </a:cxn>
                  <a:cxn ang="0">
                    <a:pos x="24" y="24"/>
                  </a:cxn>
                  <a:cxn ang="0">
                    <a:pos x="29" y="27"/>
                  </a:cxn>
                  <a:cxn ang="0">
                    <a:pos x="22" y="32"/>
                  </a:cxn>
                  <a:cxn ang="0">
                    <a:pos x="18" y="35"/>
                  </a:cxn>
                  <a:cxn ang="0">
                    <a:pos x="13" y="34"/>
                  </a:cxn>
                  <a:cxn ang="0">
                    <a:pos x="10" y="37"/>
                  </a:cxn>
                  <a:cxn ang="0">
                    <a:pos x="9" y="35"/>
                  </a:cxn>
                  <a:cxn ang="0">
                    <a:pos x="1" y="35"/>
                  </a:cxn>
                  <a:cxn ang="0">
                    <a:pos x="0" y="38"/>
                  </a:cxn>
                  <a:cxn ang="0">
                    <a:pos x="10" y="41"/>
                  </a:cxn>
                  <a:cxn ang="0">
                    <a:pos x="18" y="41"/>
                  </a:cxn>
                  <a:cxn ang="0">
                    <a:pos x="22" y="44"/>
                  </a:cxn>
                  <a:cxn ang="0">
                    <a:pos x="29" y="43"/>
                  </a:cxn>
                  <a:cxn ang="0">
                    <a:pos x="35" y="43"/>
                  </a:cxn>
                  <a:cxn ang="0">
                    <a:pos x="39" y="35"/>
                  </a:cxn>
                  <a:cxn ang="0">
                    <a:pos x="45" y="31"/>
                  </a:cxn>
                  <a:cxn ang="0">
                    <a:pos x="50" y="31"/>
                  </a:cxn>
                  <a:cxn ang="0">
                    <a:pos x="54" y="32"/>
                  </a:cxn>
                  <a:cxn ang="0">
                    <a:pos x="59" y="26"/>
                  </a:cxn>
                  <a:cxn ang="0">
                    <a:pos x="71" y="21"/>
                  </a:cxn>
                  <a:cxn ang="0">
                    <a:pos x="83" y="15"/>
                  </a:cxn>
                  <a:cxn ang="0">
                    <a:pos x="86" y="12"/>
                  </a:cxn>
                  <a:cxn ang="0">
                    <a:pos x="79" y="7"/>
                  </a:cxn>
                  <a:cxn ang="0">
                    <a:pos x="62" y="4"/>
                  </a:cxn>
                  <a:cxn ang="0">
                    <a:pos x="47" y="4"/>
                  </a:cxn>
                  <a:cxn ang="0">
                    <a:pos x="36" y="1"/>
                  </a:cxn>
                  <a:cxn ang="0">
                    <a:pos x="32" y="9"/>
                  </a:cxn>
                  <a:cxn ang="0">
                    <a:pos x="18" y="4"/>
                  </a:cxn>
                  <a:cxn ang="0">
                    <a:pos x="13" y="10"/>
                  </a:cxn>
                </a:cxnLst>
                <a:rect l="0" t="0" r="r" b="b"/>
                <a:pathLst>
                  <a:path w="86" h="46">
                    <a:moveTo>
                      <a:pt x="13" y="10"/>
                    </a:moveTo>
                    <a:cubicBezTo>
                      <a:pt x="19" y="12"/>
                      <a:pt x="4" y="18"/>
                      <a:pt x="7" y="20"/>
                    </a:cubicBezTo>
                    <a:cubicBezTo>
                      <a:pt x="10" y="21"/>
                      <a:pt x="15" y="26"/>
                      <a:pt x="16" y="21"/>
                    </a:cubicBezTo>
                    <a:cubicBezTo>
                      <a:pt x="19" y="17"/>
                      <a:pt x="18" y="21"/>
                      <a:pt x="24" y="24"/>
                    </a:cubicBezTo>
                    <a:cubicBezTo>
                      <a:pt x="29" y="27"/>
                      <a:pt x="33" y="26"/>
                      <a:pt x="29" y="27"/>
                    </a:cubicBezTo>
                    <a:cubicBezTo>
                      <a:pt x="25" y="31"/>
                      <a:pt x="25" y="32"/>
                      <a:pt x="22" y="32"/>
                    </a:cubicBezTo>
                    <a:cubicBezTo>
                      <a:pt x="21" y="31"/>
                      <a:pt x="21" y="37"/>
                      <a:pt x="18" y="35"/>
                    </a:cubicBezTo>
                    <a:cubicBezTo>
                      <a:pt x="15" y="32"/>
                      <a:pt x="15" y="32"/>
                      <a:pt x="13" y="34"/>
                    </a:cubicBezTo>
                    <a:cubicBezTo>
                      <a:pt x="12" y="35"/>
                      <a:pt x="12" y="34"/>
                      <a:pt x="10" y="37"/>
                    </a:cubicBezTo>
                    <a:cubicBezTo>
                      <a:pt x="9" y="38"/>
                      <a:pt x="10" y="35"/>
                      <a:pt x="9" y="35"/>
                    </a:cubicBezTo>
                    <a:cubicBezTo>
                      <a:pt x="6" y="34"/>
                      <a:pt x="1" y="34"/>
                      <a:pt x="1" y="35"/>
                    </a:cubicBezTo>
                    <a:cubicBezTo>
                      <a:pt x="1" y="38"/>
                      <a:pt x="0" y="35"/>
                      <a:pt x="0" y="38"/>
                    </a:cubicBezTo>
                    <a:cubicBezTo>
                      <a:pt x="0" y="43"/>
                      <a:pt x="10" y="40"/>
                      <a:pt x="10" y="41"/>
                    </a:cubicBezTo>
                    <a:cubicBezTo>
                      <a:pt x="12" y="44"/>
                      <a:pt x="16" y="38"/>
                      <a:pt x="18" y="41"/>
                    </a:cubicBezTo>
                    <a:cubicBezTo>
                      <a:pt x="19" y="46"/>
                      <a:pt x="21" y="43"/>
                      <a:pt x="22" y="44"/>
                    </a:cubicBezTo>
                    <a:cubicBezTo>
                      <a:pt x="24" y="46"/>
                      <a:pt x="24" y="41"/>
                      <a:pt x="29" y="43"/>
                    </a:cubicBezTo>
                    <a:cubicBezTo>
                      <a:pt x="33" y="44"/>
                      <a:pt x="32" y="41"/>
                      <a:pt x="35" y="43"/>
                    </a:cubicBezTo>
                    <a:cubicBezTo>
                      <a:pt x="41" y="41"/>
                      <a:pt x="32" y="37"/>
                      <a:pt x="39" y="35"/>
                    </a:cubicBezTo>
                    <a:cubicBezTo>
                      <a:pt x="45" y="34"/>
                      <a:pt x="42" y="31"/>
                      <a:pt x="45" y="31"/>
                    </a:cubicBezTo>
                    <a:cubicBezTo>
                      <a:pt x="50" y="32"/>
                      <a:pt x="48" y="26"/>
                      <a:pt x="50" y="31"/>
                    </a:cubicBezTo>
                    <a:cubicBezTo>
                      <a:pt x="51" y="35"/>
                      <a:pt x="53" y="31"/>
                      <a:pt x="54" y="32"/>
                    </a:cubicBezTo>
                    <a:cubicBezTo>
                      <a:pt x="57" y="34"/>
                      <a:pt x="57" y="31"/>
                      <a:pt x="59" y="26"/>
                    </a:cubicBezTo>
                    <a:cubicBezTo>
                      <a:pt x="60" y="23"/>
                      <a:pt x="69" y="27"/>
                      <a:pt x="71" y="21"/>
                    </a:cubicBezTo>
                    <a:cubicBezTo>
                      <a:pt x="72" y="18"/>
                      <a:pt x="80" y="17"/>
                      <a:pt x="83" y="15"/>
                    </a:cubicBezTo>
                    <a:cubicBezTo>
                      <a:pt x="85" y="13"/>
                      <a:pt x="85" y="15"/>
                      <a:pt x="86" y="12"/>
                    </a:cubicBezTo>
                    <a:cubicBezTo>
                      <a:pt x="83" y="7"/>
                      <a:pt x="80" y="10"/>
                      <a:pt x="79" y="7"/>
                    </a:cubicBezTo>
                    <a:cubicBezTo>
                      <a:pt x="79" y="4"/>
                      <a:pt x="72" y="4"/>
                      <a:pt x="62" y="4"/>
                    </a:cubicBezTo>
                    <a:cubicBezTo>
                      <a:pt x="50" y="3"/>
                      <a:pt x="50" y="6"/>
                      <a:pt x="47" y="4"/>
                    </a:cubicBezTo>
                    <a:cubicBezTo>
                      <a:pt x="45" y="3"/>
                      <a:pt x="41" y="0"/>
                      <a:pt x="36" y="1"/>
                    </a:cubicBezTo>
                    <a:cubicBezTo>
                      <a:pt x="30" y="3"/>
                      <a:pt x="35" y="10"/>
                      <a:pt x="32" y="9"/>
                    </a:cubicBezTo>
                    <a:cubicBezTo>
                      <a:pt x="29" y="7"/>
                      <a:pt x="22" y="4"/>
                      <a:pt x="18" y="4"/>
                    </a:cubicBezTo>
                    <a:cubicBezTo>
                      <a:pt x="13" y="6"/>
                      <a:pt x="13" y="9"/>
                      <a:pt x="13" y="1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04" name="Freeform 52"/>
              <p:cNvSpPr>
                <a:spLocks/>
              </p:cNvSpPr>
              <p:nvPr/>
            </p:nvSpPr>
            <p:spPr bwMode="auto">
              <a:xfrm>
                <a:off x="3734" y="2259"/>
                <a:ext cx="124" cy="97"/>
              </a:xfrm>
              <a:custGeom>
                <a:avLst/>
                <a:gdLst/>
                <a:ahLst/>
                <a:cxnLst>
                  <a:cxn ang="0">
                    <a:pos x="31" y="9"/>
                  </a:cxn>
                  <a:cxn ang="0">
                    <a:pos x="26" y="8"/>
                  </a:cxn>
                  <a:cxn ang="0">
                    <a:pos x="27" y="5"/>
                  </a:cxn>
                  <a:cxn ang="0">
                    <a:pos x="27" y="3"/>
                  </a:cxn>
                  <a:cxn ang="0">
                    <a:pos x="26" y="0"/>
                  </a:cxn>
                  <a:cxn ang="0">
                    <a:pos x="23" y="3"/>
                  </a:cxn>
                  <a:cxn ang="0">
                    <a:pos x="18" y="3"/>
                  </a:cxn>
                  <a:cxn ang="0">
                    <a:pos x="15" y="9"/>
                  </a:cxn>
                  <a:cxn ang="0">
                    <a:pos x="12" y="14"/>
                  </a:cxn>
                  <a:cxn ang="0">
                    <a:pos x="6" y="16"/>
                  </a:cxn>
                  <a:cxn ang="0">
                    <a:pos x="1" y="20"/>
                  </a:cxn>
                  <a:cxn ang="0">
                    <a:pos x="4" y="22"/>
                  </a:cxn>
                  <a:cxn ang="0">
                    <a:pos x="7" y="23"/>
                  </a:cxn>
                  <a:cxn ang="0">
                    <a:pos x="7" y="30"/>
                  </a:cxn>
                  <a:cxn ang="0">
                    <a:pos x="6" y="37"/>
                  </a:cxn>
                  <a:cxn ang="0">
                    <a:pos x="4" y="44"/>
                  </a:cxn>
                  <a:cxn ang="0">
                    <a:pos x="7" y="44"/>
                  </a:cxn>
                  <a:cxn ang="0">
                    <a:pos x="14" y="42"/>
                  </a:cxn>
                  <a:cxn ang="0">
                    <a:pos x="17" y="44"/>
                  </a:cxn>
                  <a:cxn ang="0">
                    <a:pos x="18" y="39"/>
                  </a:cxn>
                  <a:cxn ang="0">
                    <a:pos x="24" y="39"/>
                  </a:cxn>
                  <a:cxn ang="0">
                    <a:pos x="24" y="34"/>
                  </a:cxn>
                  <a:cxn ang="0">
                    <a:pos x="31" y="30"/>
                  </a:cxn>
                  <a:cxn ang="0">
                    <a:pos x="32" y="34"/>
                  </a:cxn>
                  <a:cxn ang="0">
                    <a:pos x="35" y="37"/>
                  </a:cxn>
                  <a:cxn ang="0">
                    <a:pos x="38" y="47"/>
                  </a:cxn>
                  <a:cxn ang="0">
                    <a:pos x="44" y="44"/>
                  </a:cxn>
                  <a:cxn ang="0">
                    <a:pos x="47" y="41"/>
                  </a:cxn>
                  <a:cxn ang="0">
                    <a:pos x="52" y="41"/>
                  </a:cxn>
                  <a:cxn ang="0">
                    <a:pos x="55" y="41"/>
                  </a:cxn>
                  <a:cxn ang="0">
                    <a:pos x="60" y="42"/>
                  </a:cxn>
                  <a:cxn ang="0">
                    <a:pos x="63" y="39"/>
                  </a:cxn>
                  <a:cxn ang="0">
                    <a:pos x="61" y="33"/>
                  </a:cxn>
                  <a:cxn ang="0">
                    <a:pos x="61" y="28"/>
                  </a:cxn>
                  <a:cxn ang="0">
                    <a:pos x="55" y="28"/>
                  </a:cxn>
                  <a:cxn ang="0">
                    <a:pos x="54" y="23"/>
                  </a:cxn>
                  <a:cxn ang="0">
                    <a:pos x="52" y="19"/>
                  </a:cxn>
                  <a:cxn ang="0">
                    <a:pos x="46" y="19"/>
                  </a:cxn>
                  <a:cxn ang="0">
                    <a:pos x="40" y="20"/>
                  </a:cxn>
                  <a:cxn ang="0">
                    <a:pos x="35" y="17"/>
                  </a:cxn>
                  <a:cxn ang="0">
                    <a:pos x="27" y="17"/>
                  </a:cxn>
                  <a:cxn ang="0">
                    <a:pos x="17" y="14"/>
                  </a:cxn>
                  <a:cxn ang="0">
                    <a:pos x="18" y="11"/>
                  </a:cxn>
                  <a:cxn ang="0">
                    <a:pos x="26" y="11"/>
                  </a:cxn>
                  <a:cxn ang="0">
                    <a:pos x="27" y="13"/>
                  </a:cxn>
                  <a:cxn ang="0">
                    <a:pos x="31" y="9"/>
                  </a:cxn>
                </a:cxnLst>
                <a:rect l="0" t="0" r="r" b="b"/>
                <a:pathLst>
                  <a:path w="64" h="50">
                    <a:moveTo>
                      <a:pt x="31" y="9"/>
                    </a:moveTo>
                    <a:cubicBezTo>
                      <a:pt x="26" y="11"/>
                      <a:pt x="27" y="8"/>
                      <a:pt x="26" y="8"/>
                    </a:cubicBezTo>
                    <a:cubicBezTo>
                      <a:pt x="24" y="8"/>
                      <a:pt x="26" y="6"/>
                      <a:pt x="27" y="5"/>
                    </a:cubicBezTo>
                    <a:cubicBezTo>
                      <a:pt x="29" y="3"/>
                      <a:pt x="29" y="3"/>
                      <a:pt x="27" y="3"/>
                    </a:cubicBezTo>
                    <a:cubicBezTo>
                      <a:pt x="27" y="3"/>
                      <a:pt x="27" y="0"/>
                      <a:pt x="26" y="0"/>
                    </a:cubicBezTo>
                    <a:cubicBezTo>
                      <a:pt x="24" y="0"/>
                      <a:pt x="26" y="2"/>
                      <a:pt x="23" y="3"/>
                    </a:cubicBezTo>
                    <a:cubicBezTo>
                      <a:pt x="18" y="5"/>
                      <a:pt x="18" y="2"/>
                      <a:pt x="18" y="3"/>
                    </a:cubicBezTo>
                    <a:cubicBezTo>
                      <a:pt x="15" y="5"/>
                      <a:pt x="18" y="9"/>
                      <a:pt x="15" y="9"/>
                    </a:cubicBezTo>
                    <a:cubicBezTo>
                      <a:pt x="10" y="9"/>
                      <a:pt x="15" y="9"/>
                      <a:pt x="12" y="14"/>
                    </a:cubicBezTo>
                    <a:cubicBezTo>
                      <a:pt x="10" y="17"/>
                      <a:pt x="9" y="17"/>
                      <a:pt x="6" y="16"/>
                    </a:cubicBezTo>
                    <a:cubicBezTo>
                      <a:pt x="3" y="16"/>
                      <a:pt x="0" y="20"/>
                      <a:pt x="1" y="20"/>
                    </a:cubicBezTo>
                    <a:cubicBezTo>
                      <a:pt x="3" y="20"/>
                      <a:pt x="4" y="20"/>
                      <a:pt x="4" y="22"/>
                    </a:cubicBezTo>
                    <a:cubicBezTo>
                      <a:pt x="4" y="25"/>
                      <a:pt x="6" y="22"/>
                      <a:pt x="7" y="23"/>
                    </a:cubicBezTo>
                    <a:cubicBezTo>
                      <a:pt x="9" y="25"/>
                      <a:pt x="6" y="27"/>
                      <a:pt x="7" y="30"/>
                    </a:cubicBezTo>
                    <a:cubicBezTo>
                      <a:pt x="10" y="33"/>
                      <a:pt x="9" y="33"/>
                      <a:pt x="6" y="37"/>
                    </a:cubicBezTo>
                    <a:cubicBezTo>
                      <a:pt x="4" y="41"/>
                      <a:pt x="4" y="42"/>
                      <a:pt x="4" y="44"/>
                    </a:cubicBezTo>
                    <a:cubicBezTo>
                      <a:pt x="6" y="47"/>
                      <a:pt x="7" y="47"/>
                      <a:pt x="7" y="44"/>
                    </a:cubicBezTo>
                    <a:cubicBezTo>
                      <a:pt x="9" y="42"/>
                      <a:pt x="10" y="42"/>
                      <a:pt x="14" y="42"/>
                    </a:cubicBezTo>
                    <a:cubicBezTo>
                      <a:pt x="15" y="41"/>
                      <a:pt x="17" y="44"/>
                      <a:pt x="17" y="44"/>
                    </a:cubicBezTo>
                    <a:cubicBezTo>
                      <a:pt x="18" y="44"/>
                      <a:pt x="17" y="41"/>
                      <a:pt x="18" y="39"/>
                    </a:cubicBezTo>
                    <a:cubicBezTo>
                      <a:pt x="21" y="37"/>
                      <a:pt x="23" y="41"/>
                      <a:pt x="24" y="39"/>
                    </a:cubicBezTo>
                    <a:cubicBezTo>
                      <a:pt x="26" y="37"/>
                      <a:pt x="23" y="36"/>
                      <a:pt x="24" y="34"/>
                    </a:cubicBezTo>
                    <a:cubicBezTo>
                      <a:pt x="27" y="33"/>
                      <a:pt x="26" y="28"/>
                      <a:pt x="31" y="30"/>
                    </a:cubicBezTo>
                    <a:cubicBezTo>
                      <a:pt x="35" y="31"/>
                      <a:pt x="32" y="33"/>
                      <a:pt x="32" y="34"/>
                    </a:cubicBezTo>
                    <a:cubicBezTo>
                      <a:pt x="33" y="36"/>
                      <a:pt x="35" y="31"/>
                      <a:pt x="35" y="37"/>
                    </a:cubicBezTo>
                    <a:cubicBezTo>
                      <a:pt x="33" y="47"/>
                      <a:pt x="35" y="50"/>
                      <a:pt x="38" y="47"/>
                    </a:cubicBezTo>
                    <a:cubicBezTo>
                      <a:pt x="41" y="45"/>
                      <a:pt x="44" y="45"/>
                      <a:pt x="44" y="44"/>
                    </a:cubicBezTo>
                    <a:cubicBezTo>
                      <a:pt x="44" y="42"/>
                      <a:pt x="46" y="42"/>
                      <a:pt x="47" y="41"/>
                    </a:cubicBezTo>
                    <a:cubicBezTo>
                      <a:pt x="49" y="39"/>
                      <a:pt x="54" y="39"/>
                      <a:pt x="52" y="41"/>
                    </a:cubicBezTo>
                    <a:cubicBezTo>
                      <a:pt x="50" y="44"/>
                      <a:pt x="52" y="44"/>
                      <a:pt x="55" y="41"/>
                    </a:cubicBezTo>
                    <a:cubicBezTo>
                      <a:pt x="58" y="39"/>
                      <a:pt x="61" y="41"/>
                      <a:pt x="60" y="42"/>
                    </a:cubicBezTo>
                    <a:cubicBezTo>
                      <a:pt x="63" y="42"/>
                      <a:pt x="64" y="41"/>
                      <a:pt x="63" y="39"/>
                    </a:cubicBezTo>
                    <a:cubicBezTo>
                      <a:pt x="60" y="37"/>
                      <a:pt x="63" y="34"/>
                      <a:pt x="61" y="33"/>
                    </a:cubicBezTo>
                    <a:cubicBezTo>
                      <a:pt x="60" y="31"/>
                      <a:pt x="61" y="30"/>
                      <a:pt x="61" y="28"/>
                    </a:cubicBezTo>
                    <a:cubicBezTo>
                      <a:pt x="60" y="27"/>
                      <a:pt x="55" y="25"/>
                      <a:pt x="55" y="28"/>
                    </a:cubicBezTo>
                    <a:cubicBezTo>
                      <a:pt x="55" y="30"/>
                      <a:pt x="52" y="27"/>
                      <a:pt x="54" y="23"/>
                    </a:cubicBezTo>
                    <a:cubicBezTo>
                      <a:pt x="54" y="22"/>
                      <a:pt x="50" y="22"/>
                      <a:pt x="52" y="19"/>
                    </a:cubicBezTo>
                    <a:cubicBezTo>
                      <a:pt x="49" y="17"/>
                      <a:pt x="50" y="20"/>
                      <a:pt x="46" y="19"/>
                    </a:cubicBezTo>
                    <a:cubicBezTo>
                      <a:pt x="41" y="17"/>
                      <a:pt x="41" y="22"/>
                      <a:pt x="40" y="20"/>
                    </a:cubicBezTo>
                    <a:cubicBezTo>
                      <a:pt x="38" y="19"/>
                      <a:pt x="37" y="22"/>
                      <a:pt x="35" y="17"/>
                    </a:cubicBezTo>
                    <a:cubicBezTo>
                      <a:pt x="33" y="14"/>
                      <a:pt x="29" y="20"/>
                      <a:pt x="27" y="17"/>
                    </a:cubicBezTo>
                    <a:cubicBezTo>
                      <a:pt x="27" y="16"/>
                      <a:pt x="17" y="19"/>
                      <a:pt x="17" y="14"/>
                    </a:cubicBezTo>
                    <a:cubicBezTo>
                      <a:pt x="17" y="11"/>
                      <a:pt x="18" y="14"/>
                      <a:pt x="18" y="11"/>
                    </a:cubicBezTo>
                    <a:cubicBezTo>
                      <a:pt x="18" y="9"/>
                      <a:pt x="23" y="9"/>
                      <a:pt x="26" y="11"/>
                    </a:cubicBezTo>
                    <a:cubicBezTo>
                      <a:pt x="27" y="11"/>
                      <a:pt x="26" y="14"/>
                      <a:pt x="27" y="13"/>
                    </a:cubicBezTo>
                    <a:cubicBezTo>
                      <a:pt x="29" y="9"/>
                      <a:pt x="29" y="11"/>
                      <a:pt x="31" y="9"/>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05" name="Freeform 53"/>
              <p:cNvSpPr>
                <a:spLocks/>
              </p:cNvSpPr>
              <p:nvPr/>
            </p:nvSpPr>
            <p:spPr bwMode="auto">
              <a:xfrm>
                <a:off x="4545" y="2583"/>
                <a:ext cx="33" cy="79"/>
              </a:xfrm>
              <a:custGeom>
                <a:avLst/>
                <a:gdLst/>
                <a:ahLst/>
                <a:cxnLst>
                  <a:cxn ang="0">
                    <a:pos x="3" y="12"/>
                  </a:cxn>
                  <a:cxn ang="0">
                    <a:pos x="11" y="3"/>
                  </a:cxn>
                  <a:cxn ang="0">
                    <a:pos x="14" y="3"/>
                  </a:cxn>
                  <a:cxn ang="0">
                    <a:pos x="16" y="9"/>
                  </a:cxn>
                  <a:cxn ang="0">
                    <a:pos x="13" y="22"/>
                  </a:cxn>
                  <a:cxn ang="0">
                    <a:pos x="8" y="34"/>
                  </a:cxn>
                  <a:cxn ang="0">
                    <a:pos x="5" y="33"/>
                  </a:cxn>
                  <a:cxn ang="0">
                    <a:pos x="2" y="26"/>
                  </a:cxn>
                  <a:cxn ang="0">
                    <a:pos x="3" y="12"/>
                  </a:cxn>
                </a:cxnLst>
                <a:rect l="0" t="0" r="r" b="b"/>
                <a:pathLst>
                  <a:path w="17" h="41">
                    <a:moveTo>
                      <a:pt x="3" y="12"/>
                    </a:moveTo>
                    <a:cubicBezTo>
                      <a:pt x="8" y="6"/>
                      <a:pt x="10" y="4"/>
                      <a:pt x="11" y="3"/>
                    </a:cubicBezTo>
                    <a:cubicBezTo>
                      <a:pt x="13" y="3"/>
                      <a:pt x="13" y="0"/>
                      <a:pt x="14" y="3"/>
                    </a:cubicBezTo>
                    <a:cubicBezTo>
                      <a:pt x="17" y="6"/>
                      <a:pt x="14" y="6"/>
                      <a:pt x="16" y="9"/>
                    </a:cubicBezTo>
                    <a:cubicBezTo>
                      <a:pt x="16" y="11"/>
                      <a:pt x="14" y="14"/>
                      <a:pt x="13" y="22"/>
                    </a:cubicBezTo>
                    <a:cubicBezTo>
                      <a:pt x="11" y="31"/>
                      <a:pt x="8" y="28"/>
                      <a:pt x="8" y="34"/>
                    </a:cubicBezTo>
                    <a:cubicBezTo>
                      <a:pt x="8" y="41"/>
                      <a:pt x="7" y="36"/>
                      <a:pt x="5" y="33"/>
                    </a:cubicBezTo>
                    <a:cubicBezTo>
                      <a:pt x="5" y="30"/>
                      <a:pt x="3" y="33"/>
                      <a:pt x="2" y="26"/>
                    </a:cubicBezTo>
                    <a:cubicBezTo>
                      <a:pt x="0" y="22"/>
                      <a:pt x="0" y="19"/>
                      <a:pt x="3" y="1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06" name="Freeform 54"/>
              <p:cNvSpPr>
                <a:spLocks/>
              </p:cNvSpPr>
              <p:nvPr/>
            </p:nvSpPr>
            <p:spPr bwMode="auto">
              <a:xfrm>
                <a:off x="4615" y="2218"/>
                <a:ext cx="97" cy="118"/>
              </a:xfrm>
              <a:custGeom>
                <a:avLst/>
                <a:gdLst/>
                <a:ahLst/>
                <a:cxnLst>
                  <a:cxn ang="0">
                    <a:pos x="0" y="34"/>
                  </a:cxn>
                  <a:cxn ang="0">
                    <a:pos x="3" y="37"/>
                  </a:cxn>
                  <a:cxn ang="0">
                    <a:pos x="7" y="42"/>
                  </a:cxn>
                  <a:cxn ang="0">
                    <a:pos x="6" y="48"/>
                  </a:cxn>
                  <a:cxn ang="0">
                    <a:pos x="4" y="51"/>
                  </a:cxn>
                  <a:cxn ang="0">
                    <a:pos x="4" y="54"/>
                  </a:cxn>
                  <a:cxn ang="0">
                    <a:pos x="6" y="57"/>
                  </a:cxn>
                  <a:cxn ang="0">
                    <a:pos x="9" y="59"/>
                  </a:cxn>
                  <a:cxn ang="0">
                    <a:pos x="12" y="57"/>
                  </a:cxn>
                  <a:cxn ang="0">
                    <a:pos x="14" y="57"/>
                  </a:cxn>
                  <a:cxn ang="0">
                    <a:pos x="18" y="57"/>
                  </a:cxn>
                  <a:cxn ang="0">
                    <a:pos x="21" y="53"/>
                  </a:cxn>
                  <a:cxn ang="0">
                    <a:pos x="30" y="51"/>
                  </a:cxn>
                  <a:cxn ang="0">
                    <a:pos x="32" y="48"/>
                  </a:cxn>
                  <a:cxn ang="0">
                    <a:pos x="27" y="45"/>
                  </a:cxn>
                  <a:cxn ang="0">
                    <a:pos x="24" y="42"/>
                  </a:cxn>
                  <a:cxn ang="0">
                    <a:pos x="24" y="39"/>
                  </a:cxn>
                  <a:cxn ang="0">
                    <a:pos x="27" y="34"/>
                  </a:cxn>
                  <a:cxn ang="0">
                    <a:pos x="33" y="31"/>
                  </a:cxn>
                  <a:cxn ang="0">
                    <a:pos x="41" y="25"/>
                  </a:cxn>
                  <a:cxn ang="0">
                    <a:pos x="43" y="19"/>
                  </a:cxn>
                  <a:cxn ang="0">
                    <a:pos x="43" y="14"/>
                  </a:cxn>
                  <a:cxn ang="0">
                    <a:pos x="47" y="8"/>
                  </a:cxn>
                  <a:cxn ang="0">
                    <a:pos x="50" y="8"/>
                  </a:cxn>
                  <a:cxn ang="0">
                    <a:pos x="49" y="6"/>
                  </a:cxn>
                  <a:cxn ang="0">
                    <a:pos x="47" y="5"/>
                  </a:cxn>
                  <a:cxn ang="0">
                    <a:pos x="44" y="0"/>
                  </a:cxn>
                  <a:cxn ang="0">
                    <a:pos x="41" y="6"/>
                  </a:cxn>
                  <a:cxn ang="0">
                    <a:pos x="36" y="11"/>
                  </a:cxn>
                  <a:cxn ang="0">
                    <a:pos x="33" y="11"/>
                  </a:cxn>
                  <a:cxn ang="0">
                    <a:pos x="29" y="12"/>
                  </a:cxn>
                  <a:cxn ang="0">
                    <a:pos x="30" y="17"/>
                  </a:cxn>
                  <a:cxn ang="0">
                    <a:pos x="27" y="17"/>
                  </a:cxn>
                  <a:cxn ang="0">
                    <a:pos x="23" y="17"/>
                  </a:cxn>
                  <a:cxn ang="0">
                    <a:pos x="20" y="14"/>
                  </a:cxn>
                  <a:cxn ang="0">
                    <a:pos x="18" y="15"/>
                  </a:cxn>
                  <a:cxn ang="0">
                    <a:pos x="17" y="19"/>
                  </a:cxn>
                  <a:cxn ang="0">
                    <a:pos x="12" y="23"/>
                  </a:cxn>
                  <a:cxn ang="0">
                    <a:pos x="9" y="25"/>
                  </a:cxn>
                  <a:cxn ang="0">
                    <a:pos x="7" y="26"/>
                  </a:cxn>
                  <a:cxn ang="0">
                    <a:pos x="4" y="28"/>
                  </a:cxn>
                  <a:cxn ang="0">
                    <a:pos x="0" y="33"/>
                  </a:cxn>
                  <a:cxn ang="0">
                    <a:pos x="0" y="34"/>
                  </a:cxn>
                </a:cxnLst>
                <a:rect l="0" t="0" r="r" b="b"/>
                <a:pathLst>
                  <a:path w="50" h="61">
                    <a:moveTo>
                      <a:pt x="0" y="34"/>
                    </a:moveTo>
                    <a:cubicBezTo>
                      <a:pt x="0" y="36"/>
                      <a:pt x="1" y="39"/>
                      <a:pt x="3" y="37"/>
                    </a:cubicBezTo>
                    <a:cubicBezTo>
                      <a:pt x="4" y="36"/>
                      <a:pt x="9" y="39"/>
                      <a:pt x="7" y="42"/>
                    </a:cubicBezTo>
                    <a:cubicBezTo>
                      <a:pt x="7" y="45"/>
                      <a:pt x="4" y="47"/>
                      <a:pt x="6" y="48"/>
                    </a:cubicBezTo>
                    <a:cubicBezTo>
                      <a:pt x="7" y="50"/>
                      <a:pt x="4" y="48"/>
                      <a:pt x="4" y="51"/>
                    </a:cubicBezTo>
                    <a:cubicBezTo>
                      <a:pt x="3" y="54"/>
                      <a:pt x="0" y="54"/>
                      <a:pt x="4" y="54"/>
                    </a:cubicBezTo>
                    <a:cubicBezTo>
                      <a:pt x="7" y="56"/>
                      <a:pt x="1" y="56"/>
                      <a:pt x="6" y="57"/>
                    </a:cubicBezTo>
                    <a:cubicBezTo>
                      <a:pt x="9" y="57"/>
                      <a:pt x="6" y="61"/>
                      <a:pt x="9" y="59"/>
                    </a:cubicBezTo>
                    <a:cubicBezTo>
                      <a:pt x="11" y="57"/>
                      <a:pt x="9" y="54"/>
                      <a:pt x="12" y="57"/>
                    </a:cubicBezTo>
                    <a:cubicBezTo>
                      <a:pt x="14" y="59"/>
                      <a:pt x="14" y="59"/>
                      <a:pt x="14" y="57"/>
                    </a:cubicBezTo>
                    <a:cubicBezTo>
                      <a:pt x="15" y="56"/>
                      <a:pt x="17" y="57"/>
                      <a:pt x="18" y="57"/>
                    </a:cubicBezTo>
                    <a:cubicBezTo>
                      <a:pt x="18" y="56"/>
                      <a:pt x="18" y="54"/>
                      <a:pt x="21" y="53"/>
                    </a:cubicBezTo>
                    <a:cubicBezTo>
                      <a:pt x="26" y="51"/>
                      <a:pt x="27" y="53"/>
                      <a:pt x="30" y="51"/>
                    </a:cubicBezTo>
                    <a:cubicBezTo>
                      <a:pt x="32" y="51"/>
                      <a:pt x="29" y="50"/>
                      <a:pt x="32" y="48"/>
                    </a:cubicBezTo>
                    <a:cubicBezTo>
                      <a:pt x="30" y="47"/>
                      <a:pt x="30" y="48"/>
                      <a:pt x="27" y="45"/>
                    </a:cubicBezTo>
                    <a:cubicBezTo>
                      <a:pt x="26" y="42"/>
                      <a:pt x="24" y="43"/>
                      <a:pt x="24" y="42"/>
                    </a:cubicBezTo>
                    <a:cubicBezTo>
                      <a:pt x="23" y="40"/>
                      <a:pt x="26" y="43"/>
                      <a:pt x="24" y="39"/>
                    </a:cubicBezTo>
                    <a:cubicBezTo>
                      <a:pt x="24" y="34"/>
                      <a:pt x="26" y="37"/>
                      <a:pt x="27" y="34"/>
                    </a:cubicBezTo>
                    <a:cubicBezTo>
                      <a:pt x="29" y="31"/>
                      <a:pt x="29" y="36"/>
                      <a:pt x="33" y="31"/>
                    </a:cubicBezTo>
                    <a:cubicBezTo>
                      <a:pt x="38" y="28"/>
                      <a:pt x="40" y="25"/>
                      <a:pt x="41" y="25"/>
                    </a:cubicBezTo>
                    <a:cubicBezTo>
                      <a:pt x="43" y="25"/>
                      <a:pt x="43" y="20"/>
                      <a:pt x="43" y="19"/>
                    </a:cubicBezTo>
                    <a:cubicBezTo>
                      <a:pt x="43" y="17"/>
                      <a:pt x="41" y="17"/>
                      <a:pt x="43" y="14"/>
                    </a:cubicBezTo>
                    <a:cubicBezTo>
                      <a:pt x="46" y="11"/>
                      <a:pt x="46" y="9"/>
                      <a:pt x="47" y="8"/>
                    </a:cubicBezTo>
                    <a:cubicBezTo>
                      <a:pt x="49" y="8"/>
                      <a:pt x="49" y="9"/>
                      <a:pt x="50" y="8"/>
                    </a:cubicBezTo>
                    <a:cubicBezTo>
                      <a:pt x="49" y="6"/>
                      <a:pt x="49" y="6"/>
                      <a:pt x="49" y="6"/>
                    </a:cubicBezTo>
                    <a:cubicBezTo>
                      <a:pt x="49" y="3"/>
                      <a:pt x="49" y="6"/>
                      <a:pt x="47" y="5"/>
                    </a:cubicBezTo>
                    <a:cubicBezTo>
                      <a:pt x="46" y="3"/>
                      <a:pt x="47" y="2"/>
                      <a:pt x="44" y="0"/>
                    </a:cubicBezTo>
                    <a:cubicBezTo>
                      <a:pt x="41" y="0"/>
                      <a:pt x="44" y="8"/>
                      <a:pt x="41" y="6"/>
                    </a:cubicBezTo>
                    <a:cubicBezTo>
                      <a:pt x="38" y="6"/>
                      <a:pt x="40" y="9"/>
                      <a:pt x="36" y="11"/>
                    </a:cubicBezTo>
                    <a:cubicBezTo>
                      <a:pt x="35" y="12"/>
                      <a:pt x="36" y="11"/>
                      <a:pt x="33" y="11"/>
                    </a:cubicBezTo>
                    <a:cubicBezTo>
                      <a:pt x="32" y="12"/>
                      <a:pt x="29" y="9"/>
                      <a:pt x="29" y="12"/>
                    </a:cubicBezTo>
                    <a:cubicBezTo>
                      <a:pt x="29" y="15"/>
                      <a:pt x="32" y="15"/>
                      <a:pt x="30" y="17"/>
                    </a:cubicBezTo>
                    <a:cubicBezTo>
                      <a:pt x="29" y="19"/>
                      <a:pt x="29" y="17"/>
                      <a:pt x="27" y="17"/>
                    </a:cubicBezTo>
                    <a:cubicBezTo>
                      <a:pt x="26" y="19"/>
                      <a:pt x="24" y="17"/>
                      <a:pt x="23" y="17"/>
                    </a:cubicBezTo>
                    <a:cubicBezTo>
                      <a:pt x="21" y="17"/>
                      <a:pt x="21" y="12"/>
                      <a:pt x="20" y="14"/>
                    </a:cubicBezTo>
                    <a:cubicBezTo>
                      <a:pt x="18" y="15"/>
                      <a:pt x="20" y="14"/>
                      <a:pt x="18" y="15"/>
                    </a:cubicBezTo>
                    <a:cubicBezTo>
                      <a:pt x="17" y="17"/>
                      <a:pt x="18" y="17"/>
                      <a:pt x="17" y="19"/>
                    </a:cubicBezTo>
                    <a:cubicBezTo>
                      <a:pt x="15" y="20"/>
                      <a:pt x="14" y="23"/>
                      <a:pt x="12" y="23"/>
                    </a:cubicBezTo>
                    <a:cubicBezTo>
                      <a:pt x="9" y="23"/>
                      <a:pt x="11" y="25"/>
                      <a:pt x="9" y="25"/>
                    </a:cubicBezTo>
                    <a:cubicBezTo>
                      <a:pt x="7" y="25"/>
                      <a:pt x="9" y="26"/>
                      <a:pt x="7" y="26"/>
                    </a:cubicBezTo>
                    <a:cubicBezTo>
                      <a:pt x="4" y="28"/>
                      <a:pt x="6" y="28"/>
                      <a:pt x="4" y="28"/>
                    </a:cubicBezTo>
                    <a:cubicBezTo>
                      <a:pt x="3" y="28"/>
                      <a:pt x="1" y="31"/>
                      <a:pt x="0" y="33"/>
                    </a:cubicBezTo>
                    <a:cubicBezTo>
                      <a:pt x="0" y="34"/>
                      <a:pt x="0" y="34"/>
                      <a:pt x="0" y="34"/>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07" name="Freeform 55"/>
              <p:cNvSpPr>
                <a:spLocks/>
              </p:cNvSpPr>
              <p:nvPr/>
            </p:nvSpPr>
            <p:spPr bwMode="auto">
              <a:xfrm>
                <a:off x="4640" y="2311"/>
                <a:ext cx="55" cy="93"/>
              </a:xfrm>
              <a:custGeom>
                <a:avLst/>
                <a:gdLst/>
                <a:ahLst/>
                <a:cxnLst>
                  <a:cxn ang="0">
                    <a:pos x="5" y="9"/>
                  </a:cxn>
                  <a:cxn ang="0">
                    <a:pos x="3" y="10"/>
                  </a:cxn>
                  <a:cxn ang="0">
                    <a:pos x="5" y="15"/>
                  </a:cxn>
                  <a:cxn ang="0">
                    <a:pos x="6" y="20"/>
                  </a:cxn>
                  <a:cxn ang="0">
                    <a:pos x="5" y="18"/>
                  </a:cxn>
                  <a:cxn ang="0">
                    <a:pos x="2" y="18"/>
                  </a:cxn>
                  <a:cxn ang="0">
                    <a:pos x="2" y="20"/>
                  </a:cxn>
                  <a:cxn ang="0">
                    <a:pos x="0" y="21"/>
                  </a:cxn>
                  <a:cxn ang="0">
                    <a:pos x="3" y="23"/>
                  </a:cxn>
                  <a:cxn ang="0">
                    <a:pos x="3" y="28"/>
                  </a:cxn>
                  <a:cxn ang="0">
                    <a:pos x="5" y="31"/>
                  </a:cxn>
                  <a:cxn ang="0">
                    <a:pos x="3" y="34"/>
                  </a:cxn>
                  <a:cxn ang="0">
                    <a:pos x="2" y="39"/>
                  </a:cxn>
                  <a:cxn ang="0">
                    <a:pos x="2" y="42"/>
                  </a:cxn>
                  <a:cxn ang="0">
                    <a:pos x="2" y="43"/>
                  </a:cxn>
                  <a:cxn ang="0">
                    <a:pos x="3" y="45"/>
                  </a:cxn>
                  <a:cxn ang="0">
                    <a:pos x="5" y="45"/>
                  </a:cxn>
                  <a:cxn ang="0">
                    <a:pos x="6" y="47"/>
                  </a:cxn>
                  <a:cxn ang="0">
                    <a:pos x="8" y="43"/>
                  </a:cxn>
                  <a:cxn ang="0">
                    <a:pos x="9" y="43"/>
                  </a:cxn>
                  <a:cxn ang="0">
                    <a:pos x="11" y="45"/>
                  </a:cxn>
                  <a:cxn ang="0">
                    <a:pos x="11" y="43"/>
                  </a:cxn>
                  <a:cxn ang="0">
                    <a:pos x="11" y="42"/>
                  </a:cxn>
                  <a:cxn ang="0">
                    <a:pos x="13" y="43"/>
                  </a:cxn>
                  <a:cxn ang="0">
                    <a:pos x="13" y="40"/>
                  </a:cxn>
                  <a:cxn ang="0">
                    <a:pos x="19" y="42"/>
                  </a:cxn>
                  <a:cxn ang="0">
                    <a:pos x="20" y="39"/>
                  </a:cxn>
                  <a:cxn ang="0">
                    <a:pos x="25" y="39"/>
                  </a:cxn>
                  <a:cxn ang="0">
                    <a:pos x="28" y="29"/>
                  </a:cxn>
                  <a:cxn ang="0">
                    <a:pos x="26" y="28"/>
                  </a:cxn>
                  <a:cxn ang="0">
                    <a:pos x="26" y="20"/>
                  </a:cxn>
                  <a:cxn ang="0">
                    <a:pos x="22" y="7"/>
                  </a:cxn>
                  <a:cxn ang="0">
                    <a:pos x="19" y="0"/>
                  </a:cxn>
                  <a:cxn ang="0">
                    <a:pos x="17" y="3"/>
                  </a:cxn>
                  <a:cxn ang="0">
                    <a:pos x="8" y="4"/>
                  </a:cxn>
                  <a:cxn ang="0">
                    <a:pos x="5" y="9"/>
                  </a:cxn>
                </a:cxnLst>
                <a:rect l="0" t="0" r="r" b="b"/>
                <a:pathLst>
                  <a:path w="28" h="48">
                    <a:moveTo>
                      <a:pt x="5" y="9"/>
                    </a:moveTo>
                    <a:cubicBezTo>
                      <a:pt x="5" y="10"/>
                      <a:pt x="5" y="9"/>
                      <a:pt x="3" y="10"/>
                    </a:cubicBezTo>
                    <a:cubicBezTo>
                      <a:pt x="3" y="12"/>
                      <a:pt x="6" y="14"/>
                      <a:pt x="5" y="15"/>
                    </a:cubicBezTo>
                    <a:cubicBezTo>
                      <a:pt x="3" y="17"/>
                      <a:pt x="8" y="17"/>
                      <a:pt x="6" y="20"/>
                    </a:cubicBezTo>
                    <a:cubicBezTo>
                      <a:pt x="6" y="21"/>
                      <a:pt x="6" y="18"/>
                      <a:pt x="5" y="18"/>
                    </a:cubicBezTo>
                    <a:cubicBezTo>
                      <a:pt x="2" y="18"/>
                      <a:pt x="2" y="18"/>
                      <a:pt x="2" y="18"/>
                    </a:cubicBezTo>
                    <a:cubicBezTo>
                      <a:pt x="3" y="20"/>
                      <a:pt x="2" y="20"/>
                      <a:pt x="2" y="20"/>
                    </a:cubicBezTo>
                    <a:cubicBezTo>
                      <a:pt x="0" y="18"/>
                      <a:pt x="0" y="21"/>
                      <a:pt x="0" y="21"/>
                    </a:cubicBezTo>
                    <a:cubicBezTo>
                      <a:pt x="2" y="23"/>
                      <a:pt x="3" y="20"/>
                      <a:pt x="3" y="23"/>
                    </a:cubicBezTo>
                    <a:cubicBezTo>
                      <a:pt x="3" y="25"/>
                      <a:pt x="3" y="28"/>
                      <a:pt x="3" y="28"/>
                    </a:cubicBezTo>
                    <a:cubicBezTo>
                      <a:pt x="5" y="29"/>
                      <a:pt x="3" y="29"/>
                      <a:pt x="5" y="31"/>
                    </a:cubicBezTo>
                    <a:cubicBezTo>
                      <a:pt x="6" y="32"/>
                      <a:pt x="3" y="31"/>
                      <a:pt x="3" y="34"/>
                    </a:cubicBezTo>
                    <a:cubicBezTo>
                      <a:pt x="2" y="37"/>
                      <a:pt x="0" y="39"/>
                      <a:pt x="2" y="39"/>
                    </a:cubicBezTo>
                    <a:cubicBezTo>
                      <a:pt x="2" y="40"/>
                      <a:pt x="2" y="40"/>
                      <a:pt x="2" y="42"/>
                    </a:cubicBezTo>
                    <a:cubicBezTo>
                      <a:pt x="3" y="43"/>
                      <a:pt x="2" y="42"/>
                      <a:pt x="2" y="43"/>
                    </a:cubicBezTo>
                    <a:cubicBezTo>
                      <a:pt x="2" y="45"/>
                      <a:pt x="3" y="43"/>
                      <a:pt x="3" y="45"/>
                    </a:cubicBezTo>
                    <a:cubicBezTo>
                      <a:pt x="3" y="48"/>
                      <a:pt x="3" y="48"/>
                      <a:pt x="5" y="45"/>
                    </a:cubicBezTo>
                    <a:cubicBezTo>
                      <a:pt x="6" y="42"/>
                      <a:pt x="5" y="47"/>
                      <a:pt x="6" y="47"/>
                    </a:cubicBezTo>
                    <a:cubicBezTo>
                      <a:pt x="6" y="47"/>
                      <a:pt x="6" y="45"/>
                      <a:pt x="8" y="43"/>
                    </a:cubicBezTo>
                    <a:cubicBezTo>
                      <a:pt x="9" y="42"/>
                      <a:pt x="11" y="42"/>
                      <a:pt x="9" y="43"/>
                    </a:cubicBezTo>
                    <a:cubicBezTo>
                      <a:pt x="8" y="45"/>
                      <a:pt x="9" y="47"/>
                      <a:pt x="11" y="45"/>
                    </a:cubicBezTo>
                    <a:cubicBezTo>
                      <a:pt x="11" y="43"/>
                      <a:pt x="11" y="43"/>
                      <a:pt x="11" y="43"/>
                    </a:cubicBezTo>
                    <a:cubicBezTo>
                      <a:pt x="11" y="42"/>
                      <a:pt x="11" y="40"/>
                      <a:pt x="11" y="42"/>
                    </a:cubicBezTo>
                    <a:cubicBezTo>
                      <a:pt x="13" y="43"/>
                      <a:pt x="13" y="43"/>
                      <a:pt x="13" y="43"/>
                    </a:cubicBezTo>
                    <a:cubicBezTo>
                      <a:pt x="14" y="42"/>
                      <a:pt x="11" y="42"/>
                      <a:pt x="13" y="40"/>
                    </a:cubicBezTo>
                    <a:cubicBezTo>
                      <a:pt x="16" y="40"/>
                      <a:pt x="17" y="42"/>
                      <a:pt x="19" y="42"/>
                    </a:cubicBezTo>
                    <a:cubicBezTo>
                      <a:pt x="20" y="40"/>
                      <a:pt x="19" y="40"/>
                      <a:pt x="20" y="39"/>
                    </a:cubicBezTo>
                    <a:cubicBezTo>
                      <a:pt x="22" y="39"/>
                      <a:pt x="23" y="40"/>
                      <a:pt x="25" y="39"/>
                    </a:cubicBezTo>
                    <a:cubicBezTo>
                      <a:pt x="25" y="37"/>
                      <a:pt x="28" y="32"/>
                      <a:pt x="28" y="29"/>
                    </a:cubicBezTo>
                    <a:cubicBezTo>
                      <a:pt x="28" y="26"/>
                      <a:pt x="26" y="31"/>
                      <a:pt x="26" y="28"/>
                    </a:cubicBezTo>
                    <a:cubicBezTo>
                      <a:pt x="26" y="23"/>
                      <a:pt x="28" y="23"/>
                      <a:pt x="26" y="20"/>
                    </a:cubicBezTo>
                    <a:cubicBezTo>
                      <a:pt x="26" y="15"/>
                      <a:pt x="23" y="10"/>
                      <a:pt x="22" y="7"/>
                    </a:cubicBezTo>
                    <a:cubicBezTo>
                      <a:pt x="20" y="4"/>
                      <a:pt x="19" y="1"/>
                      <a:pt x="19" y="0"/>
                    </a:cubicBezTo>
                    <a:cubicBezTo>
                      <a:pt x="16" y="1"/>
                      <a:pt x="19" y="3"/>
                      <a:pt x="17" y="3"/>
                    </a:cubicBezTo>
                    <a:cubicBezTo>
                      <a:pt x="14" y="4"/>
                      <a:pt x="13" y="3"/>
                      <a:pt x="8" y="4"/>
                    </a:cubicBezTo>
                    <a:cubicBezTo>
                      <a:pt x="5" y="6"/>
                      <a:pt x="5" y="7"/>
                      <a:pt x="5" y="9"/>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08" name="Freeform 56"/>
              <p:cNvSpPr>
                <a:spLocks/>
              </p:cNvSpPr>
              <p:nvPr/>
            </p:nvSpPr>
            <p:spPr bwMode="auto">
              <a:xfrm>
                <a:off x="4638" y="2418"/>
                <a:ext cx="18" cy="11"/>
              </a:xfrm>
              <a:custGeom>
                <a:avLst/>
                <a:gdLst/>
                <a:ahLst/>
                <a:cxnLst>
                  <a:cxn ang="0">
                    <a:pos x="1" y="4"/>
                  </a:cxn>
                  <a:cxn ang="0">
                    <a:pos x="8" y="1"/>
                  </a:cxn>
                  <a:cxn ang="0">
                    <a:pos x="1" y="4"/>
                  </a:cxn>
                </a:cxnLst>
                <a:rect l="0" t="0" r="r" b="b"/>
                <a:pathLst>
                  <a:path w="9" h="6">
                    <a:moveTo>
                      <a:pt x="1" y="4"/>
                    </a:moveTo>
                    <a:cubicBezTo>
                      <a:pt x="0" y="1"/>
                      <a:pt x="8" y="0"/>
                      <a:pt x="8" y="1"/>
                    </a:cubicBezTo>
                    <a:cubicBezTo>
                      <a:pt x="9" y="3"/>
                      <a:pt x="3" y="6"/>
                      <a:pt x="1" y="4"/>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09" name="Freeform 57"/>
              <p:cNvSpPr>
                <a:spLocks/>
              </p:cNvSpPr>
              <p:nvPr/>
            </p:nvSpPr>
            <p:spPr bwMode="auto">
              <a:xfrm>
                <a:off x="4689" y="2394"/>
                <a:ext cx="6" cy="14"/>
              </a:xfrm>
              <a:custGeom>
                <a:avLst/>
                <a:gdLst/>
                <a:ahLst/>
                <a:cxnLst>
                  <a:cxn ang="0">
                    <a:pos x="0" y="7"/>
                  </a:cxn>
                  <a:cxn ang="0">
                    <a:pos x="0" y="3"/>
                  </a:cxn>
                  <a:cxn ang="0">
                    <a:pos x="1" y="0"/>
                  </a:cxn>
                  <a:cxn ang="0">
                    <a:pos x="1" y="3"/>
                  </a:cxn>
                  <a:cxn ang="0">
                    <a:pos x="0" y="7"/>
                  </a:cxn>
                </a:cxnLst>
                <a:rect l="0" t="0" r="r" b="b"/>
                <a:pathLst>
                  <a:path w="3" h="7">
                    <a:moveTo>
                      <a:pt x="0" y="7"/>
                    </a:moveTo>
                    <a:cubicBezTo>
                      <a:pt x="0" y="7"/>
                      <a:pt x="0" y="5"/>
                      <a:pt x="0" y="3"/>
                    </a:cubicBezTo>
                    <a:cubicBezTo>
                      <a:pt x="1" y="2"/>
                      <a:pt x="0" y="0"/>
                      <a:pt x="1" y="0"/>
                    </a:cubicBezTo>
                    <a:cubicBezTo>
                      <a:pt x="3" y="0"/>
                      <a:pt x="3" y="2"/>
                      <a:pt x="1" y="3"/>
                    </a:cubicBezTo>
                    <a:cubicBezTo>
                      <a:pt x="0" y="5"/>
                      <a:pt x="1" y="7"/>
                      <a:pt x="0" y="7"/>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10" name="Freeform 58"/>
              <p:cNvSpPr>
                <a:spLocks/>
              </p:cNvSpPr>
              <p:nvPr/>
            </p:nvSpPr>
            <p:spPr bwMode="auto">
              <a:xfrm>
                <a:off x="4638" y="2398"/>
                <a:ext cx="8" cy="4"/>
              </a:xfrm>
              <a:custGeom>
                <a:avLst/>
                <a:gdLst/>
                <a:ahLst/>
                <a:cxnLst>
                  <a:cxn ang="0">
                    <a:pos x="1" y="2"/>
                  </a:cxn>
                  <a:cxn ang="0">
                    <a:pos x="3" y="0"/>
                  </a:cxn>
                  <a:cxn ang="0">
                    <a:pos x="1" y="2"/>
                  </a:cxn>
                </a:cxnLst>
                <a:rect l="0" t="0" r="r" b="b"/>
                <a:pathLst>
                  <a:path w="4" h="2">
                    <a:moveTo>
                      <a:pt x="1" y="2"/>
                    </a:moveTo>
                    <a:cubicBezTo>
                      <a:pt x="0" y="2"/>
                      <a:pt x="3" y="0"/>
                      <a:pt x="3" y="0"/>
                    </a:cubicBezTo>
                    <a:cubicBezTo>
                      <a:pt x="4" y="2"/>
                      <a:pt x="1" y="2"/>
                      <a:pt x="1"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11" name="Freeform 59"/>
              <p:cNvSpPr>
                <a:spLocks/>
              </p:cNvSpPr>
              <p:nvPr/>
            </p:nvSpPr>
            <p:spPr bwMode="auto">
              <a:xfrm>
                <a:off x="4638" y="2389"/>
                <a:ext cx="2" cy="5"/>
              </a:xfrm>
              <a:custGeom>
                <a:avLst/>
                <a:gdLst/>
                <a:ahLst/>
                <a:cxnLst>
                  <a:cxn ang="0">
                    <a:pos x="1" y="3"/>
                  </a:cxn>
                  <a:cxn ang="0">
                    <a:pos x="1" y="0"/>
                  </a:cxn>
                  <a:cxn ang="0">
                    <a:pos x="1" y="2"/>
                  </a:cxn>
                  <a:cxn ang="0">
                    <a:pos x="1" y="3"/>
                  </a:cxn>
                </a:cxnLst>
                <a:rect l="0" t="0" r="r" b="b"/>
                <a:pathLst>
                  <a:path w="1" h="3">
                    <a:moveTo>
                      <a:pt x="1" y="3"/>
                    </a:moveTo>
                    <a:cubicBezTo>
                      <a:pt x="1" y="2"/>
                      <a:pt x="0" y="2"/>
                      <a:pt x="1" y="0"/>
                    </a:cubicBezTo>
                    <a:cubicBezTo>
                      <a:pt x="1" y="2"/>
                      <a:pt x="1" y="2"/>
                      <a:pt x="1" y="2"/>
                    </a:cubicBezTo>
                    <a:cubicBezTo>
                      <a:pt x="1" y="3"/>
                      <a:pt x="1" y="3"/>
                      <a:pt x="1"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12" name="Freeform 60"/>
              <p:cNvSpPr>
                <a:spLocks/>
              </p:cNvSpPr>
              <p:nvPr/>
            </p:nvSpPr>
            <p:spPr bwMode="auto">
              <a:xfrm>
                <a:off x="4644" y="2356"/>
                <a:ext cx="2" cy="4"/>
              </a:xfrm>
              <a:custGeom>
                <a:avLst/>
                <a:gdLst/>
                <a:ahLst/>
                <a:cxnLst>
                  <a:cxn ang="0">
                    <a:pos x="0" y="2"/>
                  </a:cxn>
                  <a:cxn ang="0">
                    <a:pos x="0" y="0"/>
                  </a:cxn>
                  <a:cxn ang="0">
                    <a:pos x="0" y="2"/>
                  </a:cxn>
                </a:cxnLst>
                <a:rect l="0" t="0" r="r" b="b"/>
                <a:pathLst>
                  <a:path w="1" h="2">
                    <a:moveTo>
                      <a:pt x="0" y="2"/>
                    </a:moveTo>
                    <a:cubicBezTo>
                      <a:pt x="0" y="0"/>
                      <a:pt x="0" y="0"/>
                      <a:pt x="0" y="0"/>
                    </a:cubicBezTo>
                    <a:cubicBezTo>
                      <a:pt x="1" y="0"/>
                      <a:pt x="1" y="2"/>
                      <a:pt x="0"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13" name="Freeform 61"/>
              <p:cNvSpPr>
                <a:spLocks/>
              </p:cNvSpPr>
              <p:nvPr/>
            </p:nvSpPr>
            <p:spPr bwMode="auto">
              <a:xfrm>
                <a:off x="4677" y="2389"/>
                <a:ext cx="6" cy="5"/>
              </a:xfrm>
              <a:custGeom>
                <a:avLst/>
                <a:gdLst/>
                <a:ahLst/>
                <a:cxnLst>
                  <a:cxn ang="0">
                    <a:pos x="1" y="3"/>
                  </a:cxn>
                  <a:cxn ang="0">
                    <a:pos x="1" y="0"/>
                  </a:cxn>
                  <a:cxn ang="0">
                    <a:pos x="1" y="3"/>
                  </a:cxn>
                </a:cxnLst>
                <a:rect l="0" t="0" r="r" b="b"/>
                <a:pathLst>
                  <a:path w="3" h="3">
                    <a:moveTo>
                      <a:pt x="1" y="3"/>
                    </a:moveTo>
                    <a:cubicBezTo>
                      <a:pt x="0" y="3"/>
                      <a:pt x="0" y="0"/>
                      <a:pt x="1" y="0"/>
                    </a:cubicBezTo>
                    <a:cubicBezTo>
                      <a:pt x="3" y="0"/>
                      <a:pt x="3" y="2"/>
                      <a:pt x="1"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14" name="Freeform 62"/>
              <p:cNvSpPr>
                <a:spLocks/>
              </p:cNvSpPr>
              <p:nvPr/>
            </p:nvSpPr>
            <p:spPr bwMode="auto">
              <a:xfrm>
                <a:off x="4667" y="2389"/>
                <a:ext cx="4" cy="5"/>
              </a:xfrm>
              <a:custGeom>
                <a:avLst/>
                <a:gdLst/>
                <a:ahLst/>
                <a:cxnLst>
                  <a:cxn ang="0">
                    <a:pos x="2" y="3"/>
                  </a:cxn>
                  <a:cxn ang="0">
                    <a:pos x="0" y="0"/>
                  </a:cxn>
                  <a:cxn ang="0">
                    <a:pos x="2" y="2"/>
                  </a:cxn>
                  <a:cxn ang="0">
                    <a:pos x="2" y="3"/>
                  </a:cxn>
                </a:cxnLst>
                <a:rect l="0" t="0" r="r" b="b"/>
                <a:pathLst>
                  <a:path w="2" h="3">
                    <a:moveTo>
                      <a:pt x="2" y="3"/>
                    </a:moveTo>
                    <a:cubicBezTo>
                      <a:pt x="0" y="2"/>
                      <a:pt x="0" y="2"/>
                      <a:pt x="0" y="0"/>
                    </a:cubicBezTo>
                    <a:cubicBezTo>
                      <a:pt x="0" y="0"/>
                      <a:pt x="2" y="0"/>
                      <a:pt x="2" y="2"/>
                    </a:cubicBezTo>
                    <a:cubicBezTo>
                      <a:pt x="2" y="3"/>
                      <a:pt x="2" y="3"/>
                      <a:pt x="2"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15" name="Freeform 63"/>
              <p:cNvSpPr>
                <a:spLocks/>
              </p:cNvSpPr>
              <p:nvPr/>
            </p:nvSpPr>
            <p:spPr bwMode="auto">
              <a:xfrm>
                <a:off x="4646" y="2404"/>
                <a:ext cx="4" cy="4"/>
              </a:xfrm>
              <a:custGeom>
                <a:avLst/>
                <a:gdLst/>
                <a:ahLst/>
                <a:cxnLst>
                  <a:cxn ang="0">
                    <a:pos x="2" y="2"/>
                  </a:cxn>
                  <a:cxn ang="0">
                    <a:pos x="0" y="0"/>
                  </a:cxn>
                  <a:cxn ang="0">
                    <a:pos x="2" y="2"/>
                  </a:cxn>
                </a:cxnLst>
                <a:rect l="0" t="0" r="r" b="b"/>
                <a:pathLst>
                  <a:path w="2" h="2">
                    <a:moveTo>
                      <a:pt x="2" y="2"/>
                    </a:moveTo>
                    <a:cubicBezTo>
                      <a:pt x="0" y="2"/>
                      <a:pt x="0" y="2"/>
                      <a:pt x="0" y="0"/>
                    </a:cubicBezTo>
                    <a:cubicBezTo>
                      <a:pt x="2" y="0"/>
                      <a:pt x="2" y="2"/>
                      <a:pt x="2"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16" name="Freeform 64"/>
              <p:cNvSpPr>
                <a:spLocks/>
              </p:cNvSpPr>
              <p:nvPr/>
            </p:nvSpPr>
            <p:spPr bwMode="auto">
              <a:xfrm>
                <a:off x="4644" y="2329"/>
                <a:ext cx="2" cy="7"/>
              </a:xfrm>
              <a:custGeom>
                <a:avLst/>
                <a:gdLst/>
                <a:ahLst/>
                <a:cxnLst>
                  <a:cxn ang="0">
                    <a:pos x="1" y="4"/>
                  </a:cxn>
                  <a:cxn ang="0">
                    <a:pos x="0" y="0"/>
                  </a:cxn>
                  <a:cxn ang="0">
                    <a:pos x="1" y="4"/>
                  </a:cxn>
                </a:cxnLst>
                <a:rect l="0" t="0" r="r" b="b"/>
                <a:pathLst>
                  <a:path w="1" h="4">
                    <a:moveTo>
                      <a:pt x="1" y="4"/>
                    </a:moveTo>
                    <a:cubicBezTo>
                      <a:pt x="0" y="4"/>
                      <a:pt x="0" y="0"/>
                      <a:pt x="0" y="0"/>
                    </a:cubicBezTo>
                    <a:cubicBezTo>
                      <a:pt x="1" y="0"/>
                      <a:pt x="1" y="4"/>
                      <a:pt x="1" y="4"/>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17" name="Freeform 65"/>
              <p:cNvSpPr>
                <a:spLocks/>
              </p:cNvSpPr>
              <p:nvPr/>
            </p:nvSpPr>
            <p:spPr bwMode="auto">
              <a:xfrm>
                <a:off x="4369" y="2687"/>
                <a:ext cx="38" cy="41"/>
              </a:xfrm>
              <a:custGeom>
                <a:avLst/>
                <a:gdLst/>
                <a:ahLst/>
                <a:cxnLst>
                  <a:cxn ang="0">
                    <a:pos x="3" y="6"/>
                  </a:cxn>
                  <a:cxn ang="0">
                    <a:pos x="6" y="3"/>
                  </a:cxn>
                  <a:cxn ang="0">
                    <a:pos x="9" y="2"/>
                  </a:cxn>
                  <a:cxn ang="0">
                    <a:pos x="12" y="2"/>
                  </a:cxn>
                  <a:cxn ang="0">
                    <a:pos x="17" y="2"/>
                  </a:cxn>
                  <a:cxn ang="0">
                    <a:pos x="18" y="2"/>
                  </a:cxn>
                  <a:cxn ang="0">
                    <a:pos x="20" y="6"/>
                  </a:cxn>
                  <a:cxn ang="0">
                    <a:pos x="17" y="13"/>
                  </a:cxn>
                  <a:cxn ang="0">
                    <a:pos x="12" y="17"/>
                  </a:cxn>
                  <a:cxn ang="0">
                    <a:pos x="9" y="19"/>
                  </a:cxn>
                  <a:cxn ang="0">
                    <a:pos x="8" y="19"/>
                  </a:cxn>
                  <a:cxn ang="0">
                    <a:pos x="3" y="17"/>
                  </a:cxn>
                  <a:cxn ang="0">
                    <a:pos x="2" y="13"/>
                  </a:cxn>
                  <a:cxn ang="0">
                    <a:pos x="3" y="6"/>
                  </a:cxn>
                </a:cxnLst>
                <a:rect l="0" t="0" r="r" b="b"/>
                <a:pathLst>
                  <a:path w="20" h="21">
                    <a:moveTo>
                      <a:pt x="3" y="6"/>
                    </a:moveTo>
                    <a:cubicBezTo>
                      <a:pt x="6" y="3"/>
                      <a:pt x="5" y="5"/>
                      <a:pt x="6" y="3"/>
                    </a:cubicBezTo>
                    <a:cubicBezTo>
                      <a:pt x="8" y="2"/>
                      <a:pt x="8" y="5"/>
                      <a:pt x="9" y="2"/>
                    </a:cubicBezTo>
                    <a:cubicBezTo>
                      <a:pt x="9" y="0"/>
                      <a:pt x="11" y="3"/>
                      <a:pt x="12" y="2"/>
                    </a:cubicBezTo>
                    <a:cubicBezTo>
                      <a:pt x="14" y="0"/>
                      <a:pt x="15" y="2"/>
                      <a:pt x="17" y="2"/>
                    </a:cubicBezTo>
                    <a:cubicBezTo>
                      <a:pt x="17" y="0"/>
                      <a:pt x="18" y="2"/>
                      <a:pt x="18" y="2"/>
                    </a:cubicBezTo>
                    <a:cubicBezTo>
                      <a:pt x="20" y="2"/>
                      <a:pt x="20" y="5"/>
                      <a:pt x="20" y="6"/>
                    </a:cubicBezTo>
                    <a:cubicBezTo>
                      <a:pt x="18" y="6"/>
                      <a:pt x="17" y="10"/>
                      <a:pt x="17" y="13"/>
                    </a:cubicBezTo>
                    <a:cubicBezTo>
                      <a:pt x="17" y="16"/>
                      <a:pt x="14" y="14"/>
                      <a:pt x="12" y="17"/>
                    </a:cubicBezTo>
                    <a:cubicBezTo>
                      <a:pt x="12" y="19"/>
                      <a:pt x="11" y="17"/>
                      <a:pt x="9" y="19"/>
                    </a:cubicBezTo>
                    <a:cubicBezTo>
                      <a:pt x="9" y="21"/>
                      <a:pt x="8" y="21"/>
                      <a:pt x="8" y="19"/>
                    </a:cubicBezTo>
                    <a:cubicBezTo>
                      <a:pt x="6" y="19"/>
                      <a:pt x="6" y="21"/>
                      <a:pt x="3" y="17"/>
                    </a:cubicBezTo>
                    <a:cubicBezTo>
                      <a:pt x="0" y="16"/>
                      <a:pt x="2" y="16"/>
                      <a:pt x="2" y="13"/>
                    </a:cubicBezTo>
                    <a:cubicBezTo>
                      <a:pt x="0" y="8"/>
                      <a:pt x="3" y="8"/>
                      <a:pt x="3" y="6"/>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18" name="Freeform 66"/>
              <p:cNvSpPr>
                <a:spLocks/>
              </p:cNvSpPr>
              <p:nvPr/>
            </p:nvSpPr>
            <p:spPr bwMode="auto">
              <a:xfrm>
                <a:off x="3926" y="2887"/>
                <a:ext cx="35" cy="78"/>
              </a:xfrm>
              <a:custGeom>
                <a:avLst/>
                <a:gdLst/>
                <a:ahLst/>
                <a:cxnLst>
                  <a:cxn ang="0">
                    <a:pos x="4" y="37"/>
                  </a:cxn>
                  <a:cxn ang="0">
                    <a:pos x="0" y="18"/>
                  </a:cxn>
                  <a:cxn ang="0">
                    <a:pos x="1" y="15"/>
                  </a:cxn>
                  <a:cxn ang="0">
                    <a:pos x="1" y="9"/>
                  </a:cxn>
                  <a:cxn ang="0">
                    <a:pos x="3" y="4"/>
                  </a:cxn>
                  <a:cxn ang="0">
                    <a:pos x="1" y="0"/>
                  </a:cxn>
                  <a:cxn ang="0">
                    <a:pos x="7" y="1"/>
                  </a:cxn>
                  <a:cxn ang="0">
                    <a:pos x="11" y="9"/>
                  </a:cxn>
                  <a:cxn ang="0">
                    <a:pos x="15" y="18"/>
                  </a:cxn>
                  <a:cxn ang="0">
                    <a:pos x="17" y="21"/>
                  </a:cxn>
                  <a:cxn ang="0">
                    <a:pos x="13" y="34"/>
                  </a:cxn>
                  <a:cxn ang="0">
                    <a:pos x="4" y="37"/>
                  </a:cxn>
                </a:cxnLst>
                <a:rect l="0" t="0" r="r" b="b"/>
                <a:pathLst>
                  <a:path w="18" h="40">
                    <a:moveTo>
                      <a:pt x="4" y="37"/>
                    </a:moveTo>
                    <a:cubicBezTo>
                      <a:pt x="0" y="32"/>
                      <a:pt x="1" y="23"/>
                      <a:pt x="0" y="18"/>
                    </a:cubicBezTo>
                    <a:cubicBezTo>
                      <a:pt x="0" y="14"/>
                      <a:pt x="1" y="14"/>
                      <a:pt x="1" y="15"/>
                    </a:cubicBezTo>
                    <a:cubicBezTo>
                      <a:pt x="1" y="17"/>
                      <a:pt x="1" y="12"/>
                      <a:pt x="1" y="9"/>
                    </a:cubicBezTo>
                    <a:cubicBezTo>
                      <a:pt x="1" y="8"/>
                      <a:pt x="3" y="8"/>
                      <a:pt x="3" y="4"/>
                    </a:cubicBezTo>
                    <a:cubicBezTo>
                      <a:pt x="3" y="1"/>
                      <a:pt x="1" y="1"/>
                      <a:pt x="1" y="0"/>
                    </a:cubicBezTo>
                    <a:cubicBezTo>
                      <a:pt x="1" y="0"/>
                      <a:pt x="4" y="0"/>
                      <a:pt x="7" y="1"/>
                    </a:cubicBezTo>
                    <a:cubicBezTo>
                      <a:pt x="9" y="4"/>
                      <a:pt x="9" y="6"/>
                      <a:pt x="11" y="9"/>
                    </a:cubicBezTo>
                    <a:cubicBezTo>
                      <a:pt x="13" y="11"/>
                      <a:pt x="13" y="17"/>
                      <a:pt x="15" y="18"/>
                    </a:cubicBezTo>
                    <a:cubicBezTo>
                      <a:pt x="17" y="20"/>
                      <a:pt x="15" y="20"/>
                      <a:pt x="17" y="21"/>
                    </a:cubicBezTo>
                    <a:cubicBezTo>
                      <a:pt x="18" y="25"/>
                      <a:pt x="18" y="32"/>
                      <a:pt x="13" y="34"/>
                    </a:cubicBezTo>
                    <a:cubicBezTo>
                      <a:pt x="11" y="37"/>
                      <a:pt x="7" y="40"/>
                      <a:pt x="4" y="37"/>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19" name="Freeform 67"/>
              <p:cNvSpPr>
                <a:spLocks/>
              </p:cNvSpPr>
              <p:nvPr/>
            </p:nvSpPr>
            <p:spPr bwMode="auto">
              <a:xfrm>
                <a:off x="4118" y="2517"/>
                <a:ext cx="140" cy="370"/>
              </a:xfrm>
              <a:custGeom>
                <a:avLst/>
                <a:gdLst/>
                <a:ahLst/>
                <a:cxnLst>
                  <a:cxn ang="0">
                    <a:pos x="7" y="68"/>
                  </a:cxn>
                  <a:cxn ang="0">
                    <a:pos x="9" y="52"/>
                  </a:cxn>
                  <a:cxn ang="0">
                    <a:pos x="16" y="46"/>
                  </a:cxn>
                  <a:cxn ang="0">
                    <a:pos x="24" y="29"/>
                  </a:cxn>
                  <a:cxn ang="0">
                    <a:pos x="27" y="20"/>
                  </a:cxn>
                  <a:cxn ang="0">
                    <a:pos x="38" y="14"/>
                  </a:cxn>
                  <a:cxn ang="0">
                    <a:pos x="46" y="4"/>
                  </a:cxn>
                  <a:cxn ang="0">
                    <a:pos x="52" y="15"/>
                  </a:cxn>
                  <a:cxn ang="0">
                    <a:pos x="52" y="31"/>
                  </a:cxn>
                  <a:cxn ang="0">
                    <a:pos x="46" y="35"/>
                  </a:cxn>
                  <a:cxn ang="0">
                    <a:pos x="44" y="48"/>
                  </a:cxn>
                  <a:cxn ang="0">
                    <a:pos x="52" y="48"/>
                  </a:cxn>
                  <a:cxn ang="0">
                    <a:pos x="56" y="59"/>
                  </a:cxn>
                  <a:cxn ang="0">
                    <a:pos x="56" y="66"/>
                  </a:cxn>
                  <a:cxn ang="0">
                    <a:pos x="62" y="73"/>
                  </a:cxn>
                  <a:cxn ang="0">
                    <a:pos x="68" y="73"/>
                  </a:cxn>
                  <a:cxn ang="0">
                    <a:pos x="67" y="79"/>
                  </a:cxn>
                  <a:cxn ang="0">
                    <a:pos x="59" y="87"/>
                  </a:cxn>
                  <a:cxn ang="0">
                    <a:pos x="55" y="90"/>
                  </a:cxn>
                  <a:cxn ang="0">
                    <a:pos x="47" y="93"/>
                  </a:cxn>
                  <a:cxn ang="0">
                    <a:pos x="44" y="102"/>
                  </a:cxn>
                  <a:cxn ang="0">
                    <a:pos x="44" y="108"/>
                  </a:cxn>
                  <a:cxn ang="0">
                    <a:pos x="50" y="121"/>
                  </a:cxn>
                  <a:cxn ang="0">
                    <a:pos x="52" y="129"/>
                  </a:cxn>
                  <a:cxn ang="0">
                    <a:pos x="49" y="136"/>
                  </a:cxn>
                  <a:cxn ang="0">
                    <a:pos x="55" y="158"/>
                  </a:cxn>
                  <a:cxn ang="0">
                    <a:pos x="59" y="169"/>
                  </a:cxn>
                  <a:cxn ang="0">
                    <a:pos x="55" y="180"/>
                  </a:cxn>
                  <a:cxn ang="0">
                    <a:pos x="50" y="188"/>
                  </a:cxn>
                  <a:cxn ang="0">
                    <a:pos x="52" y="172"/>
                  </a:cxn>
                  <a:cxn ang="0">
                    <a:pos x="52" y="161"/>
                  </a:cxn>
                  <a:cxn ang="0">
                    <a:pos x="47" y="149"/>
                  </a:cxn>
                  <a:cxn ang="0">
                    <a:pos x="42" y="127"/>
                  </a:cxn>
                  <a:cxn ang="0">
                    <a:pos x="41" y="122"/>
                  </a:cxn>
                  <a:cxn ang="0">
                    <a:pos x="38" y="115"/>
                  </a:cxn>
                  <a:cxn ang="0">
                    <a:pos x="24" y="132"/>
                  </a:cxn>
                  <a:cxn ang="0">
                    <a:pos x="20" y="127"/>
                  </a:cxn>
                  <a:cxn ang="0">
                    <a:pos x="20" y="116"/>
                  </a:cxn>
                  <a:cxn ang="0">
                    <a:pos x="13" y="101"/>
                  </a:cxn>
                  <a:cxn ang="0">
                    <a:pos x="13" y="96"/>
                  </a:cxn>
                  <a:cxn ang="0">
                    <a:pos x="7" y="90"/>
                  </a:cxn>
                  <a:cxn ang="0">
                    <a:pos x="0" y="79"/>
                  </a:cxn>
                </a:cxnLst>
                <a:rect l="0" t="0" r="r" b="b"/>
                <a:pathLst>
                  <a:path w="72" h="191">
                    <a:moveTo>
                      <a:pt x="3" y="69"/>
                    </a:moveTo>
                    <a:cubicBezTo>
                      <a:pt x="6" y="65"/>
                      <a:pt x="4" y="73"/>
                      <a:pt x="7" y="68"/>
                    </a:cubicBezTo>
                    <a:cubicBezTo>
                      <a:pt x="9" y="63"/>
                      <a:pt x="7" y="65"/>
                      <a:pt x="7" y="62"/>
                    </a:cubicBezTo>
                    <a:cubicBezTo>
                      <a:pt x="7" y="54"/>
                      <a:pt x="10" y="65"/>
                      <a:pt x="9" y="52"/>
                    </a:cubicBezTo>
                    <a:cubicBezTo>
                      <a:pt x="9" y="45"/>
                      <a:pt x="9" y="48"/>
                      <a:pt x="12" y="49"/>
                    </a:cubicBezTo>
                    <a:cubicBezTo>
                      <a:pt x="15" y="49"/>
                      <a:pt x="15" y="54"/>
                      <a:pt x="16" y="46"/>
                    </a:cubicBezTo>
                    <a:cubicBezTo>
                      <a:pt x="18" y="40"/>
                      <a:pt x="23" y="40"/>
                      <a:pt x="20" y="37"/>
                    </a:cubicBezTo>
                    <a:cubicBezTo>
                      <a:pt x="18" y="35"/>
                      <a:pt x="21" y="35"/>
                      <a:pt x="24" y="29"/>
                    </a:cubicBezTo>
                    <a:cubicBezTo>
                      <a:pt x="26" y="24"/>
                      <a:pt x="23" y="26"/>
                      <a:pt x="24" y="23"/>
                    </a:cubicBezTo>
                    <a:cubicBezTo>
                      <a:pt x="24" y="20"/>
                      <a:pt x="24" y="23"/>
                      <a:pt x="27" y="20"/>
                    </a:cubicBezTo>
                    <a:cubicBezTo>
                      <a:pt x="30" y="17"/>
                      <a:pt x="35" y="12"/>
                      <a:pt x="38" y="15"/>
                    </a:cubicBezTo>
                    <a:cubicBezTo>
                      <a:pt x="39" y="18"/>
                      <a:pt x="41" y="18"/>
                      <a:pt x="38" y="14"/>
                    </a:cubicBezTo>
                    <a:cubicBezTo>
                      <a:pt x="36" y="11"/>
                      <a:pt x="42" y="11"/>
                      <a:pt x="41" y="6"/>
                    </a:cubicBezTo>
                    <a:cubicBezTo>
                      <a:pt x="42" y="4"/>
                      <a:pt x="41" y="0"/>
                      <a:pt x="46" y="4"/>
                    </a:cubicBezTo>
                    <a:cubicBezTo>
                      <a:pt x="50" y="7"/>
                      <a:pt x="47" y="14"/>
                      <a:pt x="50" y="12"/>
                    </a:cubicBezTo>
                    <a:cubicBezTo>
                      <a:pt x="52" y="11"/>
                      <a:pt x="53" y="14"/>
                      <a:pt x="52" y="15"/>
                    </a:cubicBezTo>
                    <a:cubicBezTo>
                      <a:pt x="50" y="17"/>
                      <a:pt x="53" y="18"/>
                      <a:pt x="52" y="23"/>
                    </a:cubicBezTo>
                    <a:cubicBezTo>
                      <a:pt x="50" y="28"/>
                      <a:pt x="53" y="31"/>
                      <a:pt x="52" y="31"/>
                    </a:cubicBezTo>
                    <a:cubicBezTo>
                      <a:pt x="49" y="31"/>
                      <a:pt x="50" y="34"/>
                      <a:pt x="49" y="32"/>
                    </a:cubicBezTo>
                    <a:cubicBezTo>
                      <a:pt x="47" y="32"/>
                      <a:pt x="49" y="35"/>
                      <a:pt x="46" y="35"/>
                    </a:cubicBezTo>
                    <a:cubicBezTo>
                      <a:pt x="42" y="37"/>
                      <a:pt x="46" y="40"/>
                      <a:pt x="44" y="41"/>
                    </a:cubicBezTo>
                    <a:cubicBezTo>
                      <a:pt x="39" y="43"/>
                      <a:pt x="46" y="46"/>
                      <a:pt x="44" y="48"/>
                    </a:cubicBezTo>
                    <a:cubicBezTo>
                      <a:pt x="42" y="49"/>
                      <a:pt x="42" y="51"/>
                      <a:pt x="46" y="49"/>
                    </a:cubicBezTo>
                    <a:cubicBezTo>
                      <a:pt x="49" y="46"/>
                      <a:pt x="50" y="49"/>
                      <a:pt x="52" y="48"/>
                    </a:cubicBezTo>
                    <a:cubicBezTo>
                      <a:pt x="55" y="46"/>
                      <a:pt x="50" y="49"/>
                      <a:pt x="52" y="52"/>
                    </a:cubicBezTo>
                    <a:cubicBezTo>
                      <a:pt x="53" y="56"/>
                      <a:pt x="52" y="59"/>
                      <a:pt x="56" y="59"/>
                    </a:cubicBezTo>
                    <a:cubicBezTo>
                      <a:pt x="61" y="59"/>
                      <a:pt x="58" y="59"/>
                      <a:pt x="56" y="60"/>
                    </a:cubicBezTo>
                    <a:cubicBezTo>
                      <a:pt x="56" y="63"/>
                      <a:pt x="58" y="62"/>
                      <a:pt x="56" y="66"/>
                    </a:cubicBezTo>
                    <a:cubicBezTo>
                      <a:pt x="55" y="69"/>
                      <a:pt x="59" y="68"/>
                      <a:pt x="61" y="68"/>
                    </a:cubicBezTo>
                    <a:cubicBezTo>
                      <a:pt x="62" y="69"/>
                      <a:pt x="61" y="71"/>
                      <a:pt x="62" y="73"/>
                    </a:cubicBezTo>
                    <a:cubicBezTo>
                      <a:pt x="64" y="73"/>
                      <a:pt x="62" y="76"/>
                      <a:pt x="64" y="74"/>
                    </a:cubicBezTo>
                    <a:cubicBezTo>
                      <a:pt x="65" y="74"/>
                      <a:pt x="65" y="77"/>
                      <a:pt x="68" y="73"/>
                    </a:cubicBezTo>
                    <a:cubicBezTo>
                      <a:pt x="72" y="69"/>
                      <a:pt x="72" y="73"/>
                      <a:pt x="72" y="74"/>
                    </a:cubicBezTo>
                    <a:cubicBezTo>
                      <a:pt x="70" y="76"/>
                      <a:pt x="67" y="74"/>
                      <a:pt x="67" y="79"/>
                    </a:cubicBezTo>
                    <a:cubicBezTo>
                      <a:pt x="65" y="84"/>
                      <a:pt x="64" y="79"/>
                      <a:pt x="64" y="85"/>
                    </a:cubicBezTo>
                    <a:cubicBezTo>
                      <a:pt x="61" y="85"/>
                      <a:pt x="62" y="87"/>
                      <a:pt x="59" y="87"/>
                    </a:cubicBezTo>
                    <a:cubicBezTo>
                      <a:pt x="56" y="85"/>
                      <a:pt x="59" y="88"/>
                      <a:pt x="58" y="88"/>
                    </a:cubicBezTo>
                    <a:cubicBezTo>
                      <a:pt x="56" y="90"/>
                      <a:pt x="56" y="87"/>
                      <a:pt x="55" y="90"/>
                    </a:cubicBezTo>
                    <a:cubicBezTo>
                      <a:pt x="55" y="93"/>
                      <a:pt x="53" y="91"/>
                      <a:pt x="50" y="93"/>
                    </a:cubicBezTo>
                    <a:cubicBezTo>
                      <a:pt x="47" y="94"/>
                      <a:pt x="47" y="90"/>
                      <a:pt x="47" y="93"/>
                    </a:cubicBezTo>
                    <a:cubicBezTo>
                      <a:pt x="46" y="96"/>
                      <a:pt x="44" y="94"/>
                      <a:pt x="46" y="97"/>
                    </a:cubicBezTo>
                    <a:cubicBezTo>
                      <a:pt x="47" y="101"/>
                      <a:pt x="42" y="97"/>
                      <a:pt x="44" y="102"/>
                    </a:cubicBezTo>
                    <a:cubicBezTo>
                      <a:pt x="46" y="107"/>
                      <a:pt x="41" y="102"/>
                      <a:pt x="41" y="105"/>
                    </a:cubicBezTo>
                    <a:cubicBezTo>
                      <a:pt x="42" y="108"/>
                      <a:pt x="44" y="104"/>
                      <a:pt x="44" y="108"/>
                    </a:cubicBezTo>
                    <a:cubicBezTo>
                      <a:pt x="44" y="113"/>
                      <a:pt x="46" y="115"/>
                      <a:pt x="49" y="118"/>
                    </a:cubicBezTo>
                    <a:cubicBezTo>
                      <a:pt x="50" y="121"/>
                      <a:pt x="50" y="118"/>
                      <a:pt x="50" y="121"/>
                    </a:cubicBezTo>
                    <a:cubicBezTo>
                      <a:pt x="50" y="124"/>
                      <a:pt x="52" y="127"/>
                      <a:pt x="52" y="127"/>
                    </a:cubicBezTo>
                    <a:cubicBezTo>
                      <a:pt x="55" y="122"/>
                      <a:pt x="55" y="129"/>
                      <a:pt x="52" y="129"/>
                    </a:cubicBezTo>
                    <a:cubicBezTo>
                      <a:pt x="50" y="129"/>
                      <a:pt x="52" y="136"/>
                      <a:pt x="50" y="136"/>
                    </a:cubicBezTo>
                    <a:cubicBezTo>
                      <a:pt x="49" y="135"/>
                      <a:pt x="50" y="138"/>
                      <a:pt x="49" y="136"/>
                    </a:cubicBezTo>
                    <a:cubicBezTo>
                      <a:pt x="47" y="136"/>
                      <a:pt x="47" y="141"/>
                      <a:pt x="52" y="146"/>
                    </a:cubicBezTo>
                    <a:cubicBezTo>
                      <a:pt x="56" y="150"/>
                      <a:pt x="58" y="153"/>
                      <a:pt x="55" y="158"/>
                    </a:cubicBezTo>
                    <a:cubicBezTo>
                      <a:pt x="58" y="163"/>
                      <a:pt x="58" y="166"/>
                      <a:pt x="58" y="167"/>
                    </a:cubicBezTo>
                    <a:cubicBezTo>
                      <a:pt x="58" y="169"/>
                      <a:pt x="59" y="167"/>
                      <a:pt x="59" y="169"/>
                    </a:cubicBezTo>
                    <a:cubicBezTo>
                      <a:pt x="59" y="172"/>
                      <a:pt x="61" y="170"/>
                      <a:pt x="59" y="172"/>
                    </a:cubicBezTo>
                    <a:cubicBezTo>
                      <a:pt x="56" y="175"/>
                      <a:pt x="58" y="175"/>
                      <a:pt x="55" y="180"/>
                    </a:cubicBezTo>
                    <a:cubicBezTo>
                      <a:pt x="52" y="183"/>
                      <a:pt x="53" y="183"/>
                      <a:pt x="52" y="186"/>
                    </a:cubicBezTo>
                    <a:cubicBezTo>
                      <a:pt x="52" y="189"/>
                      <a:pt x="50" y="191"/>
                      <a:pt x="50" y="188"/>
                    </a:cubicBezTo>
                    <a:cubicBezTo>
                      <a:pt x="50" y="178"/>
                      <a:pt x="52" y="181"/>
                      <a:pt x="52" y="178"/>
                    </a:cubicBezTo>
                    <a:cubicBezTo>
                      <a:pt x="52" y="175"/>
                      <a:pt x="55" y="172"/>
                      <a:pt x="52" y="172"/>
                    </a:cubicBezTo>
                    <a:cubicBezTo>
                      <a:pt x="49" y="172"/>
                      <a:pt x="53" y="169"/>
                      <a:pt x="52" y="167"/>
                    </a:cubicBezTo>
                    <a:cubicBezTo>
                      <a:pt x="50" y="166"/>
                      <a:pt x="52" y="164"/>
                      <a:pt x="52" y="161"/>
                    </a:cubicBezTo>
                    <a:cubicBezTo>
                      <a:pt x="50" y="160"/>
                      <a:pt x="50" y="157"/>
                      <a:pt x="49" y="153"/>
                    </a:cubicBezTo>
                    <a:cubicBezTo>
                      <a:pt x="47" y="149"/>
                      <a:pt x="47" y="158"/>
                      <a:pt x="47" y="149"/>
                    </a:cubicBezTo>
                    <a:cubicBezTo>
                      <a:pt x="47" y="146"/>
                      <a:pt x="44" y="144"/>
                      <a:pt x="44" y="136"/>
                    </a:cubicBezTo>
                    <a:cubicBezTo>
                      <a:pt x="44" y="130"/>
                      <a:pt x="42" y="130"/>
                      <a:pt x="42" y="127"/>
                    </a:cubicBezTo>
                    <a:cubicBezTo>
                      <a:pt x="42" y="125"/>
                      <a:pt x="46" y="124"/>
                      <a:pt x="44" y="124"/>
                    </a:cubicBezTo>
                    <a:cubicBezTo>
                      <a:pt x="42" y="124"/>
                      <a:pt x="41" y="125"/>
                      <a:pt x="41" y="122"/>
                    </a:cubicBezTo>
                    <a:cubicBezTo>
                      <a:pt x="39" y="118"/>
                      <a:pt x="39" y="119"/>
                      <a:pt x="39" y="118"/>
                    </a:cubicBezTo>
                    <a:cubicBezTo>
                      <a:pt x="39" y="116"/>
                      <a:pt x="38" y="116"/>
                      <a:pt x="38" y="115"/>
                    </a:cubicBezTo>
                    <a:cubicBezTo>
                      <a:pt x="39" y="122"/>
                      <a:pt x="35" y="124"/>
                      <a:pt x="32" y="125"/>
                    </a:cubicBezTo>
                    <a:cubicBezTo>
                      <a:pt x="27" y="127"/>
                      <a:pt x="27" y="135"/>
                      <a:pt x="24" y="132"/>
                    </a:cubicBezTo>
                    <a:cubicBezTo>
                      <a:pt x="21" y="129"/>
                      <a:pt x="23" y="133"/>
                      <a:pt x="20" y="130"/>
                    </a:cubicBezTo>
                    <a:cubicBezTo>
                      <a:pt x="18" y="129"/>
                      <a:pt x="21" y="127"/>
                      <a:pt x="20" y="127"/>
                    </a:cubicBezTo>
                    <a:cubicBezTo>
                      <a:pt x="18" y="125"/>
                      <a:pt x="18" y="130"/>
                      <a:pt x="16" y="130"/>
                    </a:cubicBezTo>
                    <a:cubicBezTo>
                      <a:pt x="15" y="130"/>
                      <a:pt x="18" y="122"/>
                      <a:pt x="20" y="116"/>
                    </a:cubicBezTo>
                    <a:cubicBezTo>
                      <a:pt x="21" y="111"/>
                      <a:pt x="16" y="105"/>
                      <a:pt x="15" y="101"/>
                    </a:cubicBezTo>
                    <a:cubicBezTo>
                      <a:pt x="15" y="96"/>
                      <a:pt x="13" y="99"/>
                      <a:pt x="13" y="101"/>
                    </a:cubicBezTo>
                    <a:cubicBezTo>
                      <a:pt x="13" y="102"/>
                      <a:pt x="9" y="97"/>
                      <a:pt x="10" y="96"/>
                    </a:cubicBezTo>
                    <a:cubicBezTo>
                      <a:pt x="12" y="94"/>
                      <a:pt x="12" y="97"/>
                      <a:pt x="13" y="96"/>
                    </a:cubicBezTo>
                    <a:cubicBezTo>
                      <a:pt x="16" y="94"/>
                      <a:pt x="13" y="94"/>
                      <a:pt x="12" y="93"/>
                    </a:cubicBezTo>
                    <a:cubicBezTo>
                      <a:pt x="10" y="90"/>
                      <a:pt x="9" y="87"/>
                      <a:pt x="7" y="90"/>
                    </a:cubicBezTo>
                    <a:cubicBezTo>
                      <a:pt x="7" y="93"/>
                      <a:pt x="7" y="90"/>
                      <a:pt x="4" y="87"/>
                    </a:cubicBezTo>
                    <a:cubicBezTo>
                      <a:pt x="1" y="84"/>
                      <a:pt x="1" y="79"/>
                      <a:pt x="0" y="79"/>
                    </a:cubicBezTo>
                    <a:cubicBezTo>
                      <a:pt x="0" y="68"/>
                      <a:pt x="4" y="85"/>
                      <a:pt x="3" y="69"/>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20" name="Freeform 68"/>
              <p:cNvSpPr>
                <a:spLocks/>
              </p:cNvSpPr>
              <p:nvPr/>
            </p:nvSpPr>
            <p:spPr bwMode="auto">
              <a:xfrm>
                <a:off x="4198" y="2682"/>
                <a:ext cx="130" cy="287"/>
              </a:xfrm>
              <a:custGeom>
                <a:avLst/>
                <a:gdLst/>
                <a:ahLst/>
                <a:cxnLst>
                  <a:cxn ang="0">
                    <a:pos x="41" y="82"/>
                  </a:cxn>
                  <a:cxn ang="0">
                    <a:pos x="32" y="78"/>
                  </a:cxn>
                  <a:cxn ang="0">
                    <a:pos x="26" y="69"/>
                  </a:cxn>
                  <a:cxn ang="0">
                    <a:pos x="18" y="89"/>
                  </a:cxn>
                  <a:cxn ang="0">
                    <a:pos x="15" y="110"/>
                  </a:cxn>
                  <a:cxn ang="0">
                    <a:pos x="23" y="120"/>
                  </a:cxn>
                  <a:cxn ang="0">
                    <a:pos x="34" y="135"/>
                  </a:cxn>
                  <a:cxn ang="0">
                    <a:pos x="35" y="145"/>
                  </a:cxn>
                  <a:cxn ang="0">
                    <a:pos x="30" y="142"/>
                  </a:cxn>
                  <a:cxn ang="0">
                    <a:pos x="24" y="137"/>
                  </a:cxn>
                  <a:cxn ang="0">
                    <a:pos x="20" y="135"/>
                  </a:cxn>
                  <a:cxn ang="0">
                    <a:pos x="15" y="129"/>
                  </a:cxn>
                  <a:cxn ang="0">
                    <a:pos x="8" y="121"/>
                  </a:cxn>
                  <a:cxn ang="0">
                    <a:pos x="9" y="109"/>
                  </a:cxn>
                  <a:cxn ang="0">
                    <a:pos x="11" y="101"/>
                  </a:cxn>
                  <a:cxn ang="0">
                    <a:pos x="18" y="87"/>
                  </a:cxn>
                  <a:cxn ang="0">
                    <a:pos x="17" y="82"/>
                  </a:cxn>
                  <a:cxn ang="0">
                    <a:pos x="11" y="61"/>
                  </a:cxn>
                  <a:cxn ang="0">
                    <a:pos x="9" y="51"/>
                  </a:cxn>
                  <a:cxn ang="0">
                    <a:pos x="11" y="42"/>
                  </a:cxn>
                  <a:cxn ang="0">
                    <a:pos x="8" y="33"/>
                  </a:cxn>
                  <a:cxn ang="0">
                    <a:pos x="0" y="20"/>
                  </a:cxn>
                  <a:cxn ang="0">
                    <a:pos x="5" y="13"/>
                  </a:cxn>
                  <a:cxn ang="0">
                    <a:pos x="9" y="8"/>
                  </a:cxn>
                  <a:cxn ang="0">
                    <a:pos x="17" y="3"/>
                  </a:cxn>
                  <a:cxn ang="0">
                    <a:pos x="23" y="0"/>
                  </a:cxn>
                  <a:cxn ang="0">
                    <a:pos x="26" y="9"/>
                  </a:cxn>
                  <a:cxn ang="0">
                    <a:pos x="32" y="13"/>
                  </a:cxn>
                  <a:cxn ang="0">
                    <a:pos x="29" y="30"/>
                  </a:cxn>
                  <a:cxn ang="0">
                    <a:pos x="41" y="25"/>
                  </a:cxn>
                  <a:cxn ang="0">
                    <a:pos x="50" y="20"/>
                  </a:cxn>
                  <a:cxn ang="0">
                    <a:pos x="59" y="36"/>
                  </a:cxn>
                  <a:cxn ang="0">
                    <a:pos x="65" y="56"/>
                  </a:cxn>
                  <a:cxn ang="0">
                    <a:pos x="58" y="61"/>
                  </a:cxn>
                  <a:cxn ang="0">
                    <a:pos x="41" y="69"/>
                  </a:cxn>
                  <a:cxn ang="0">
                    <a:pos x="43" y="79"/>
                  </a:cxn>
                </a:cxnLst>
                <a:rect l="0" t="0" r="r" b="b"/>
                <a:pathLst>
                  <a:path w="67" h="148">
                    <a:moveTo>
                      <a:pt x="44" y="87"/>
                    </a:moveTo>
                    <a:cubicBezTo>
                      <a:pt x="43" y="87"/>
                      <a:pt x="44" y="84"/>
                      <a:pt x="41" y="82"/>
                    </a:cubicBezTo>
                    <a:cubicBezTo>
                      <a:pt x="40" y="82"/>
                      <a:pt x="38" y="79"/>
                      <a:pt x="35" y="78"/>
                    </a:cubicBezTo>
                    <a:cubicBezTo>
                      <a:pt x="34" y="76"/>
                      <a:pt x="34" y="79"/>
                      <a:pt x="32" y="78"/>
                    </a:cubicBezTo>
                    <a:cubicBezTo>
                      <a:pt x="29" y="76"/>
                      <a:pt x="27" y="81"/>
                      <a:pt x="27" y="76"/>
                    </a:cubicBezTo>
                    <a:cubicBezTo>
                      <a:pt x="29" y="70"/>
                      <a:pt x="30" y="69"/>
                      <a:pt x="26" y="69"/>
                    </a:cubicBezTo>
                    <a:cubicBezTo>
                      <a:pt x="21" y="69"/>
                      <a:pt x="20" y="72"/>
                      <a:pt x="21" y="73"/>
                    </a:cubicBezTo>
                    <a:cubicBezTo>
                      <a:pt x="23" y="73"/>
                      <a:pt x="20" y="86"/>
                      <a:pt x="18" y="89"/>
                    </a:cubicBezTo>
                    <a:cubicBezTo>
                      <a:pt x="18" y="90"/>
                      <a:pt x="18" y="95"/>
                      <a:pt x="17" y="96"/>
                    </a:cubicBezTo>
                    <a:cubicBezTo>
                      <a:pt x="14" y="100"/>
                      <a:pt x="15" y="109"/>
                      <a:pt x="15" y="110"/>
                    </a:cubicBezTo>
                    <a:cubicBezTo>
                      <a:pt x="15" y="115"/>
                      <a:pt x="20" y="109"/>
                      <a:pt x="20" y="112"/>
                    </a:cubicBezTo>
                    <a:cubicBezTo>
                      <a:pt x="20" y="115"/>
                      <a:pt x="21" y="120"/>
                      <a:pt x="23" y="120"/>
                    </a:cubicBezTo>
                    <a:cubicBezTo>
                      <a:pt x="24" y="118"/>
                      <a:pt x="24" y="129"/>
                      <a:pt x="27" y="132"/>
                    </a:cubicBezTo>
                    <a:cubicBezTo>
                      <a:pt x="32" y="138"/>
                      <a:pt x="30" y="132"/>
                      <a:pt x="34" y="135"/>
                    </a:cubicBezTo>
                    <a:cubicBezTo>
                      <a:pt x="37" y="138"/>
                      <a:pt x="37" y="140"/>
                      <a:pt x="38" y="142"/>
                    </a:cubicBezTo>
                    <a:cubicBezTo>
                      <a:pt x="37" y="146"/>
                      <a:pt x="37" y="146"/>
                      <a:pt x="35" y="145"/>
                    </a:cubicBezTo>
                    <a:cubicBezTo>
                      <a:pt x="32" y="142"/>
                      <a:pt x="32" y="148"/>
                      <a:pt x="30" y="146"/>
                    </a:cubicBezTo>
                    <a:cubicBezTo>
                      <a:pt x="29" y="145"/>
                      <a:pt x="30" y="143"/>
                      <a:pt x="30" y="142"/>
                    </a:cubicBezTo>
                    <a:cubicBezTo>
                      <a:pt x="30" y="138"/>
                      <a:pt x="29" y="142"/>
                      <a:pt x="27" y="140"/>
                    </a:cubicBezTo>
                    <a:cubicBezTo>
                      <a:pt x="27" y="137"/>
                      <a:pt x="26" y="138"/>
                      <a:pt x="24" y="137"/>
                    </a:cubicBezTo>
                    <a:cubicBezTo>
                      <a:pt x="23" y="135"/>
                      <a:pt x="23" y="135"/>
                      <a:pt x="23" y="138"/>
                    </a:cubicBezTo>
                    <a:cubicBezTo>
                      <a:pt x="21" y="137"/>
                      <a:pt x="21" y="137"/>
                      <a:pt x="20" y="135"/>
                    </a:cubicBezTo>
                    <a:cubicBezTo>
                      <a:pt x="18" y="134"/>
                      <a:pt x="18" y="132"/>
                      <a:pt x="18" y="131"/>
                    </a:cubicBezTo>
                    <a:cubicBezTo>
                      <a:pt x="18" y="131"/>
                      <a:pt x="17" y="132"/>
                      <a:pt x="15" y="129"/>
                    </a:cubicBezTo>
                    <a:cubicBezTo>
                      <a:pt x="12" y="126"/>
                      <a:pt x="12" y="121"/>
                      <a:pt x="11" y="120"/>
                    </a:cubicBezTo>
                    <a:cubicBezTo>
                      <a:pt x="9" y="120"/>
                      <a:pt x="9" y="124"/>
                      <a:pt x="8" y="121"/>
                    </a:cubicBezTo>
                    <a:cubicBezTo>
                      <a:pt x="8" y="121"/>
                      <a:pt x="6" y="118"/>
                      <a:pt x="8" y="115"/>
                    </a:cubicBezTo>
                    <a:cubicBezTo>
                      <a:pt x="9" y="112"/>
                      <a:pt x="8" y="114"/>
                      <a:pt x="9" y="109"/>
                    </a:cubicBezTo>
                    <a:cubicBezTo>
                      <a:pt x="11" y="107"/>
                      <a:pt x="8" y="109"/>
                      <a:pt x="9" y="106"/>
                    </a:cubicBezTo>
                    <a:cubicBezTo>
                      <a:pt x="11" y="103"/>
                      <a:pt x="12" y="103"/>
                      <a:pt x="11" y="101"/>
                    </a:cubicBezTo>
                    <a:cubicBezTo>
                      <a:pt x="12" y="98"/>
                      <a:pt x="11" y="98"/>
                      <a:pt x="14" y="95"/>
                    </a:cubicBezTo>
                    <a:cubicBezTo>
                      <a:pt x="17" y="90"/>
                      <a:pt x="15" y="90"/>
                      <a:pt x="18" y="87"/>
                    </a:cubicBezTo>
                    <a:cubicBezTo>
                      <a:pt x="20" y="86"/>
                      <a:pt x="18" y="87"/>
                      <a:pt x="18" y="84"/>
                    </a:cubicBezTo>
                    <a:cubicBezTo>
                      <a:pt x="18" y="82"/>
                      <a:pt x="17" y="84"/>
                      <a:pt x="17" y="82"/>
                    </a:cubicBezTo>
                    <a:cubicBezTo>
                      <a:pt x="17" y="81"/>
                      <a:pt x="17" y="78"/>
                      <a:pt x="14" y="73"/>
                    </a:cubicBezTo>
                    <a:cubicBezTo>
                      <a:pt x="17" y="69"/>
                      <a:pt x="15" y="65"/>
                      <a:pt x="11" y="61"/>
                    </a:cubicBezTo>
                    <a:cubicBezTo>
                      <a:pt x="6" y="56"/>
                      <a:pt x="6" y="51"/>
                      <a:pt x="8" y="51"/>
                    </a:cubicBezTo>
                    <a:cubicBezTo>
                      <a:pt x="9" y="53"/>
                      <a:pt x="8" y="50"/>
                      <a:pt x="9" y="51"/>
                    </a:cubicBezTo>
                    <a:cubicBezTo>
                      <a:pt x="11" y="51"/>
                      <a:pt x="9" y="44"/>
                      <a:pt x="11" y="44"/>
                    </a:cubicBezTo>
                    <a:cubicBezTo>
                      <a:pt x="14" y="44"/>
                      <a:pt x="14" y="37"/>
                      <a:pt x="11" y="42"/>
                    </a:cubicBezTo>
                    <a:cubicBezTo>
                      <a:pt x="11" y="42"/>
                      <a:pt x="9" y="39"/>
                      <a:pt x="9" y="36"/>
                    </a:cubicBezTo>
                    <a:cubicBezTo>
                      <a:pt x="9" y="33"/>
                      <a:pt x="9" y="36"/>
                      <a:pt x="8" y="33"/>
                    </a:cubicBezTo>
                    <a:cubicBezTo>
                      <a:pt x="5" y="30"/>
                      <a:pt x="3" y="28"/>
                      <a:pt x="3" y="23"/>
                    </a:cubicBezTo>
                    <a:cubicBezTo>
                      <a:pt x="3" y="19"/>
                      <a:pt x="2" y="23"/>
                      <a:pt x="0" y="20"/>
                    </a:cubicBezTo>
                    <a:cubicBezTo>
                      <a:pt x="0" y="17"/>
                      <a:pt x="5" y="22"/>
                      <a:pt x="3" y="17"/>
                    </a:cubicBezTo>
                    <a:cubicBezTo>
                      <a:pt x="2" y="13"/>
                      <a:pt x="6" y="16"/>
                      <a:pt x="5" y="13"/>
                    </a:cubicBezTo>
                    <a:cubicBezTo>
                      <a:pt x="3" y="9"/>
                      <a:pt x="5" y="11"/>
                      <a:pt x="6" y="8"/>
                    </a:cubicBezTo>
                    <a:cubicBezTo>
                      <a:pt x="6" y="5"/>
                      <a:pt x="6" y="9"/>
                      <a:pt x="9" y="8"/>
                    </a:cubicBezTo>
                    <a:cubicBezTo>
                      <a:pt x="12" y="6"/>
                      <a:pt x="14" y="8"/>
                      <a:pt x="14" y="5"/>
                    </a:cubicBezTo>
                    <a:cubicBezTo>
                      <a:pt x="15" y="2"/>
                      <a:pt x="15" y="5"/>
                      <a:pt x="17" y="3"/>
                    </a:cubicBezTo>
                    <a:cubicBezTo>
                      <a:pt x="18" y="3"/>
                      <a:pt x="15" y="0"/>
                      <a:pt x="18" y="2"/>
                    </a:cubicBezTo>
                    <a:cubicBezTo>
                      <a:pt x="21" y="2"/>
                      <a:pt x="20" y="0"/>
                      <a:pt x="23" y="0"/>
                    </a:cubicBezTo>
                    <a:cubicBezTo>
                      <a:pt x="23" y="3"/>
                      <a:pt x="23" y="0"/>
                      <a:pt x="24" y="2"/>
                    </a:cubicBezTo>
                    <a:cubicBezTo>
                      <a:pt x="27" y="5"/>
                      <a:pt x="23" y="9"/>
                      <a:pt x="26" y="9"/>
                    </a:cubicBezTo>
                    <a:cubicBezTo>
                      <a:pt x="29" y="9"/>
                      <a:pt x="27" y="8"/>
                      <a:pt x="30" y="8"/>
                    </a:cubicBezTo>
                    <a:cubicBezTo>
                      <a:pt x="34" y="9"/>
                      <a:pt x="30" y="11"/>
                      <a:pt x="32" y="13"/>
                    </a:cubicBezTo>
                    <a:cubicBezTo>
                      <a:pt x="34" y="16"/>
                      <a:pt x="29" y="20"/>
                      <a:pt x="30" y="22"/>
                    </a:cubicBezTo>
                    <a:cubicBezTo>
                      <a:pt x="32" y="23"/>
                      <a:pt x="27" y="28"/>
                      <a:pt x="29" y="30"/>
                    </a:cubicBezTo>
                    <a:cubicBezTo>
                      <a:pt x="30" y="30"/>
                      <a:pt x="30" y="30"/>
                      <a:pt x="35" y="25"/>
                    </a:cubicBezTo>
                    <a:cubicBezTo>
                      <a:pt x="40" y="20"/>
                      <a:pt x="38" y="25"/>
                      <a:pt x="41" y="25"/>
                    </a:cubicBezTo>
                    <a:cubicBezTo>
                      <a:pt x="43" y="25"/>
                      <a:pt x="41" y="26"/>
                      <a:pt x="43" y="25"/>
                    </a:cubicBezTo>
                    <a:cubicBezTo>
                      <a:pt x="47" y="23"/>
                      <a:pt x="46" y="19"/>
                      <a:pt x="50" y="20"/>
                    </a:cubicBezTo>
                    <a:cubicBezTo>
                      <a:pt x="53" y="22"/>
                      <a:pt x="53" y="20"/>
                      <a:pt x="55" y="23"/>
                    </a:cubicBezTo>
                    <a:cubicBezTo>
                      <a:pt x="56" y="30"/>
                      <a:pt x="61" y="28"/>
                      <a:pt x="59" y="36"/>
                    </a:cubicBezTo>
                    <a:cubicBezTo>
                      <a:pt x="58" y="44"/>
                      <a:pt x="64" y="44"/>
                      <a:pt x="64" y="45"/>
                    </a:cubicBezTo>
                    <a:cubicBezTo>
                      <a:pt x="64" y="47"/>
                      <a:pt x="67" y="47"/>
                      <a:pt x="65" y="56"/>
                    </a:cubicBezTo>
                    <a:cubicBezTo>
                      <a:pt x="65" y="58"/>
                      <a:pt x="67" y="59"/>
                      <a:pt x="62" y="61"/>
                    </a:cubicBezTo>
                    <a:cubicBezTo>
                      <a:pt x="61" y="62"/>
                      <a:pt x="62" y="59"/>
                      <a:pt x="58" y="61"/>
                    </a:cubicBezTo>
                    <a:cubicBezTo>
                      <a:pt x="53" y="61"/>
                      <a:pt x="46" y="59"/>
                      <a:pt x="44" y="64"/>
                    </a:cubicBezTo>
                    <a:cubicBezTo>
                      <a:pt x="43" y="69"/>
                      <a:pt x="41" y="67"/>
                      <a:pt x="41" y="69"/>
                    </a:cubicBezTo>
                    <a:cubicBezTo>
                      <a:pt x="41" y="70"/>
                      <a:pt x="38" y="67"/>
                      <a:pt x="40" y="72"/>
                    </a:cubicBezTo>
                    <a:cubicBezTo>
                      <a:pt x="43" y="76"/>
                      <a:pt x="40" y="78"/>
                      <a:pt x="43" y="79"/>
                    </a:cubicBezTo>
                    <a:cubicBezTo>
                      <a:pt x="44" y="81"/>
                      <a:pt x="41" y="82"/>
                      <a:pt x="44" y="87"/>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21" name="Freeform 69"/>
              <p:cNvSpPr>
                <a:spLocks/>
              </p:cNvSpPr>
              <p:nvPr/>
            </p:nvSpPr>
            <p:spPr bwMode="auto">
              <a:xfrm>
                <a:off x="4124" y="2815"/>
                <a:ext cx="10" cy="45"/>
              </a:xfrm>
              <a:custGeom>
                <a:avLst/>
                <a:gdLst/>
                <a:ahLst/>
                <a:cxnLst>
                  <a:cxn ang="0">
                    <a:pos x="3" y="0"/>
                  </a:cxn>
                  <a:cxn ang="0">
                    <a:pos x="3" y="6"/>
                  </a:cxn>
                  <a:cxn ang="0">
                    <a:pos x="3" y="11"/>
                  </a:cxn>
                  <a:cxn ang="0">
                    <a:pos x="3" y="15"/>
                  </a:cxn>
                  <a:cxn ang="0">
                    <a:pos x="1" y="20"/>
                  </a:cxn>
                  <a:cxn ang="0">
                    <a:pos x="1" y="9"/>
                  </a:cxn>
                  <a:cxn ang="0">
                    <a:pos x="3" y="0"/>
                  </a:cxn>
                </a:cxnLst>
                <a:rect l="0" t="0" r="r" b="b"/>
                <a:pathLst>
                  <a:path w="5" h="23">
                    <a:moveTo>
                      <a:pt x="3" y="0"/>
                    </a:moveTo>
                    <a:cubicBezTo>
                      <a:pt x="5" y="1"/>
                      <a:pt x="5" y="4"/>
                      <a:pt x="3" y="6"/>
                    </a:cubicBezTo>
                    <a:cubicBezTo>
                      <a:pt x="3" y="6"/>
                      <a:pt x="5" y="11"/>
                      <a:pt x="3" y="11"/>
                    </a:cubicBezTo>
                    <a:cubicBezTo>
                      <a:pt x="1" y="12"/>
                      <a:pt x="3" y="12"/>
                      <a:pt x="3" y="15"/>
                    </a:cubicBezTo>
                    <a:cubicBezTo>
                      <a:pt x="1" y="17"/>
                      <a:pt x="1" y="23"/>
                      <a:pt x="1" y="20"/>
                    </a:cubicBezTo>
                    <a:cubicBezTo>
                      <a:pt x="0" y="15"/>
                      <a:pt x="1" y="17"/>
                      <a:pt x="1" y="9"/>
                    </a:cubicBezTo>
                    <a:cubicBezTo>
                      <a:pt x="1" y="3"/>
                      <a:pt x="3" y="0"/>
                      <a:pt x="3" y="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22" name="Freeform 70"/>
              <p:cNvSpPr>
                <a:spLocks/>
              </p:cNvSpPr>
              <p:nvPr/>
            </p:nvSpPr>
            <p:spPr bwMode="auto">
              <a:xfrm>
                <a:off x="4120" y="2866"/>
                <a:ext cx="6" cy="10"/>
              </a:xfrm>
              <a:custGeom>
                <a:avLst/>
                <a:gdLst/>
                <a:ahLst/>
                <a:cxnLst>
                  <a:cxn ang="0">
                    <a:pos x="2" y="0"/>
                  </a:cxn>
                  <a:cxn ang="0">
                    <a:pos x="0" y="5"/>
                  </a:cxn>
                  <a:cxn ang="0">
                    <a:pos x="2" y="0"/>
                  </a:cxn>
                </a:cxnLst>
                <a:rect l="0" t="0" r="r" b="b"/>
                <a:pathLst>
                  <a:path w="3" h="5">
                    <a:moveTo>
                      <a:pt x="2" y="0"/>
                    </a:moveTo>
                    <a:cubicBezTo>
                      <a:pt x="3" y="0"/>
                      <a:pt x="2" y="5"/>
                      <a:pt x="0" y="5"/>
                    </a:cubicBezTo>
                    <a:cubicBezTo>
                      <a:pt x="0" y="3"/>
                      <a:pt x="0" y="0"/>
                      <a:pt x="2" y="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23" name="Freeform 71"/>
              <p:cNvSpPr>
                <a:spLocks/>
              </p:cNvSpPr>
              <p:nvPr/>
            </p:nvSpPr>
            <p:spPr bwMode="auto">
              <a:xfrm>
                <a:off x="4140" y="2936"/>
                <a:ext cx="8" cy="11"/>
              </a:xfrm>
              <a:custGeom>
                <a:avLst/>
                <a:gdLst/>
                <a:ahLst/>
                <a:cxnLst>
                  <a:cxn ang="0">
                    <a:pos x="1" y="1"/>
                  </a:cxn>
                  <a:cxn ang="0">
                    <a:pos x="3" y="4"/>
                  </a:cxn>
                  <a:cxn ang="0">
                    <a:pos x="1" y="1"/>
                  </a:cxn>
                </a:cxnLst>
                <a:rect l="0" t="0" r="r" b="b"/>
                <a:pathLst>
                  <a:path w="4" h="6">
                    <a:moveTo>
                      <a:pt x="1" y="1"/>
                    </a:moveTo>
                    <a:cubicBezTo>
                      <a:pt x="3" y="0"/>
                      <a:pt x="4" y="3"/>
                      <a:pt x="3" y="4"/>
                    </a:cubicBezTo>
                    <a:cubicBezTo>
                      <a:pt x="1" y="6"/>
                      <a:pt x="0" y="1"/>
                      <a:pt x="1" y="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24" name="Freeform 72"/>
              <p:cNvSpPr>
                <a:spLocks/>
              </p:cNvSpPr>
              <p:nvPr/>
            </p:nvSpPr>
            <p:spPr bwMode="auto">
              <a:xfrm>
                <a:off x="4124" y="2895"/>
                <a:ext cx="6" cy="8"/>
              </a:xfrm>
              <a:custGeom>
                <a:avLst/>
                <a:gdLst/>
                <a:ahLst/>
                <a:cxnLst>
                  <a:cxn ang="0">
                    <a:pos x="1" y="0"/>
                  </a:cxn>
                  <a:cxn ang="0">
                    <a:pos x="1" y="4"/>
                  </a:cxn>
                  <a:cxn ang="0">
                    <a:pos x="1" y="0"/>
                  </a:cxn>
                </a:cxnLst>
                <a:rect l="0" t="0" r="r" b="b"/>
                <a:pathLst>
                  <a:path w="3" h="4">
                    <a:moveTo>
                      <a:pt x="1" y="0"/>
                    </a:moveTo>
                    <a:cubicBezTo>
                      <a:pt x="1" y="0"/>
                      <a:pt x="3" y="2"/>
                      <a:pt x="1" y="4"/>
                    </a:cubicBezTo>
                    <a:cubicBezTo>
                      <a:pt x="1" y="4"/>
                      <a:pt x="0" y="2"/>
                      <a:pt x="1" y="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25" name="Freeform 73"/>
              <p:cNvSpPr>
                <a:spLocks/>
              </p:cNvSpPr>
              <p:nvPr/>
            </p:nvSpPr>
            <p:spPr bwMode="auto">
              <a:xfrm>
                <a:off x="4136" y="2920"/>
                <a:ext cx="4" cy="4"/>
              </a:xfrm>
              <a:custGeom>
                <a:avLst/>
                <a:gdLst/>
                <a:ahLst/>
                <a:cxnLst>
                  <a:cxn ang="0">
                    <a:pos x="0" y="2"/>
                  </a:cxn>
                  <a:cxn ang="0">
                    <a:pos x="2" y="0"/>
                  </a:cxn>
                  <a:cxn ang="0">
                    <a:pos x="0" y="2"/>
                  </a:cxn>
                </a:cxnLst>
                <a:rect l="0" t="0" r="r" b="b"/>
                <a:pathLst>
                  <a:path w="2" h="2">
                    <a:moveTo>
                      <a:pt x="0" y="2"/>
                    </a:moveTo>
                    <a:cubicBezTo>
                      <a:pt x="0" y="2"/>
                      <a:pt x="0" y="0"/>
                      <a:pt x="2" y="0"/>
                    </a:cubicBezTo>
                    <a:cubicBezTo>
                      <a:pt x="2" y="2"/>
                      <a:pt x="2" y="2"/>
                      <a:pt x="0"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26" name="Freeform 74"/>
              <p:cNvSpPr>
                <a:spLocks/>
              </p:cNvSpPr>
              <p:nvPr/>
            </p:nvSpPr>
            <p:spPr bwMode="auto">
              <a:xfrm>
                <a:off x="4272" y="2621"/>
                <a:ext cx="114" cy="295"/>
              </a:xfrm>
              <a:custGeom>
                <a:avLst/>
                <a:gdLst/>
                <a:ahLst/>
                <a:cxnLst>
                  <a:cxn ang="0">
                    <a:pos x="41" y="25"/>
                  </a:cxn>
                  <a:cxn ang="0">
                    <a:pos x="34" y="34"/>
                  </a:cxn>
                  <a:cxn ang="0">
                    <a:pos x="35" y="56"/>
                  </a:cxn>
                  <a:cxn ang="0">
                    <a:pos x="49" y="76"/>
                  </a:cxn>
                  <a:cxn ang="0">
                    <a:pos x="56" y="104"/>
                  </a:cxn>
                  <a:cxn ang="0">
                    <a:pos x="56" y="118"/>
                  </a:cxn>
                  <a:cxn ang="0">
                    <a:pos x="38" y="129"/>
                  </a:cxn>
                  <a:cxn ang="0">
                    <a:pos x="32" y="141"/>
                  </a:cxn>
                  <a:cxn ang="0">
                    <a:pos x="21" y="143"/>
                  </a:cxn>
                  <a:cxn ang="0">
                    <a:pos x="18" y="130"/>
                  </a:cxn>
                  <a:cxn ang="0">
                    <a:pos x="24" y="126"/>
                  </a:cxn>
                  <a:cxn ang="0">
                    <a:pos x="31" y="124"/>
                  </a:cxn>
                  <a:cxn ang="0">
                    <a:pos x="34" y="118"/>
                  </a:cxn>
                  <a:cxn ang="0">
                    <a:pos x="41" y="112"/>
                  </a:cxn>
                  <a:cxn ang="0">
                    <a:pos x="43" y="99"/>
                  </a:cxn>
                  <a:cxn ang="0">
                    <a:pos x="43" y="89"/>
                  </a:cxn>
                  <a:cxn ang="0">
                    <a:pos x="41" y="76"/>
                  </a:cxn>
                  <a:cxn ang="0">
                    <a:pos x="37" y="72"/>
                  </a:cxn>
                  <a:cxn ang="0">
                    <a:pos x="27" y="56"/>
                  </a:cxn>
                  <a:cxn ang="0">
                    <a:pos x="24" y="48"/>
                  </a:cxn>
                  <a:cxn ang="0">
                    <a:pos x="15" y="40"/>
                  </a:cxn>
                  <a:cxn ang="0">
                    <a:pos x="23" y="34"/>
                  </a:cxn>
                  <a:cxn ang="0">
                    <a:pos x="18" y="31"/>
                  </a:cxn>
                  <a:cxn ang="0">
                    <a:pos x="14" y="27"/>
                  </a:cxn>
                  <a:cxn ang="0">
                    <a:pos x="6" y="23"/>
                  </a:cxn>
                  <a:cxn ang="0">
                    <a:pos x="6" y="19"/>
                  </a:cxn>
                  <a:cxn ang="0">
                    <a:pos x="0" y="11"/>
                  </a:cxn>
                  <a:cxn ang="0">
                    <a:pos x="8" y="11"/>
                  </a:cxn>
                  <a:cxn ang="0">
                    <a:pos x="12" y="8"/>
                  </a:cxn>
                  <a:cxn ang="0">
                    <a:pos x="17" y="8"/>
                  </a:cxn>
                  <a:cxn ang="0">
                    <a:pos x="24" y="2"/>
                  </a:cxn>
                  <a:cxn ang="0">
                    <a:pos x="35" y="6"/>
                  </a:cxn>
                  <a:cxn ang="0">
                    <a:pos x="37" y="14"/>
                  </a:cxn>
                  <a:cxn ang="0">
                    <a:pos x="41" y="19"/>
                  </a:cxn>
                  <a:cxn ang="0">
                    <a:pos x="43" y="22"/>
                  </a:cxn>
                </a:cxnLst>
                <a:rect l="0" t="0" r="r" b="b"/>
                <a:pathLst>
                  <a:path w="59" h="152">
                    <a:moveTo>
                      <a:pt x="43" y="22"/>
                    </a:moveTo>
                    <a:cubicBezTo>
                      <a:pt x="41" y="23"/>
                      <a:pt x="43" y="25"/>
                      <a:pt x="41" y="25"/>
                    </a:cubicBezTo>
                    <a:cubicBezTo>
                      <a:pt x="40" y="27"/>
                      <a:pt x="40" y="25"/>
                      <a:pt x="38" y="27"/>
                    </a:cubicBezTo>
                    <a:cubicBezTo>
                      <a:pt x="35" y="28"/>
                      <a:pt x="38" y="31"/>
                      <a:pt x="34" y="34"/>
                    </a:cubicBezTo>
                    <a:cubicBezTo>
                      <a:pt x="31" y="37"/>
                      <a:pt x="27" y="44"/>
                      <a:pt x="29" y="50"/>
                    </a:cubicBezTo>
                    <a:cubicBezTo>
                      <a:pt x="32" y="54"/>
                      <a:pt x="34" y="53"/>
                      <a:pt x="35" y="56"/>
                    </a:cubicBezTo>
                    <a:cubicBezTo>
                      <a:pt x="35" y="59"/>
                      <a:pt x="38" y="64"/>
                      <a:pt x="43" y="68"/>
                    </a:cubicBezTo>
                    <a:cubicBezTo>
                      <a:pt x="47" y="73"/>
                      <a:pt x="49" y="72"/>
                      <a:pt x="49" y="76"/>
                    </a:cubicBezTo>
                    <a:cubicBezTo>
                      <a:pt x="50" y="79"/>
                      <a:pt x="53" y="79"/>
                      <a:pt x="56" y="89"/>
                    </a:cubicBezTo>
                    <a:cubicBezTo>
                      <a:pt x="58" y="98"/>
                      <a:pt x="56" y="103"/>
                      <a:pt x="56" y="104"/>
                    </a:cubicBezTo>
                    <a:cubicBezTo>
                      <a:pt x="58" y="106"/>
                      <a:pt x="59" y="109"/>
                      <a:pt x="58" y="109"/>
                    </a:cubicBezTo>
                    <a:cubicBezTo>
                      <a:pt x="56" y="109"/>
                      <a:pt x="58" y="113"/>
                      <a:pt x="56" y="118"/>
                    </a:cubicBezTo>
                    <a:cubicBezTo>
                      <a:pt x="55" y="124"/>
                      <a:pt x="50" y="123"/>
                      <a:pt x="46" y="127"/>
                    </a:cubicBezTo>
                    <a:cubicBezTo>
                      <a:pt x="40" y="134"/>
                      <a:pt x="40" y="130"/>
                      <a:pt x="38" y="129"/>
                    </a:cubicBezTo>
                    <a:cubicBezTo>
                      <a:pt x="37" y="127"/>
                      <a:pt x="37" y="138"/>
                      <a:pt x="34" y="140"/>
                    </a:cubicBezTo>
                    <a:cubicBezTo>
                      <a:pt x="32" y="140"/>
                      <a:pt x="35" y="140"/>
                      <a:pt x="32" y="141"/>
                    </a:cubicBezTo>
                    <a:cubicBezTo>
                      <a:pt x="29" y="143"/>
                      <a:pt x="27" y="144"/>
                      <a:pt x="24" y="148"/>
                    </a:cubicBezTo>
                    <a:cubicBezTo>
                      <a:pt x="21" y="152"/>
                      <a:pt x="21" y="149"/>
                      <a:pt x="21" y="143"/>
                    </a:cubicBezTo>
                    <a:cubicBezTo>
                      <a:pt x="21" y="135"/>
                      <a:pt x="24" y="137"/>
                      <a:pt x="23" y="134"/>
                    </a:cubicBezTo>
                    <a:cubicBezTo>
                      <a:pt x="21" y="130"/>
                      <a:pt x="20" y="135"/>
                      <a:pt x="18" y="130"/>
                    </a:cubicBezTo>
                    <a:cubicBezTo>
                      <a:pt x="20" y="129"/>
                      <a:pt x="24" y="130"/>
                      <a:pt x="23" y="127"/>
                    </a:cubicBezTo>
                    <a:cubicBezTo>
                      <a:pt x="23" y="127"/>
                      <a:pt x="24" y="124"/>
                      <a:pt x="24" y="126"/>
                    </a:cubicBezTo>
                    <a:cubicBezTo>
                      <a:pt x="26" y="127"/>
                      <a:pt x="29" y="123"/>
                      <a:pt x="29" y="126"/>
                    </a:cubicBezTo>
                    <a:cubicBezTo>
                      <a:pt x="31" y="127"/>
                      <a:pt x="35" y="127"/>
                      <a:pt x="31" y="124"/>
                    </a:cubicBezTo>
                    <a:cubicBezTo>
                      <a:pt x="29" y="123"/>
                      <a:pt x="31" y="121"/>
                      <a:pt x="31" y="120"/>
                    </a:cubicBezTo>
                    <a:cubicBezTo>
                      <a:pt x="29" y="118"/>
                      <a:pt x="31" y="117"/>
                      <a:pt x="34" y="118"/>
                    </a:cubicBezTo>
                    <a:cubicBezTo>
                      <a:pt x="37" y="120"/>
                      <a:pt x="32" y="115"/>
                      <a:pt x="37" y="115"/>
                    </a:cubicBezTo>
                    <a:cubicBezTo>
                      <a:pt x="40" y="115"/>
                      <a:pt x="40" y="112"/>
                      <a:pt x="41" y="112"/>
                    </a:cubicBezTo>
                    <a:cubicBezTo>
                      <a:pt x="44" y="113"/>
                      <a:pt x="44" y="110"/>
                      <a:pt x="43" y="107"/>
                    </a:cubicBezTo>
                    <a:cubicBezTo>
                      <a:pt x="43" y="104"/>
                      <a:pt x="44" y="103"/>
                      <a:pt x="43" y="99"/>
                    </a:cubicBezTo>
                    <a:cubicBezTo>
                      <a:pt x="43" y="96"/>
                      <a:pt x="43" y="96"/>
                      <a:pt x="41" y="95"/>
                    </a:cubicBezTo>
                    <a:cubicBezTo>
                      <a:pt x="41" y="95"/>
                      <a:pt x="43" y="90"/>
                      <a:pt x="43" y="89"/>
                    </a:cubicBezTo>
                    <a:cubicBezTo>
                      <a:pt x="43" y="85"/>
                      <a:pt x="46" y="84"/>
                      <a:pt x="43" y="81"/>
                    </a:cubicBezTo>
                    <a:cubicBezTo>
                      <a:pt x="40" y="78"/>
                      <a:pt x="40" y="78"/>
                      <a:pt x="41" y="76"/>
                    </a:cubicBezTo>
                    <a:cubicBezTo>
                      <a:pt x="43" y="76"/>
                      <a:pt x="43" y="75"/>
                      <a:pt x="41" y="75"/>
                    </a:cubicBezTo>
                    <a:cubicBezTo>
                      <a:pt x="41" y="76"/>
                      <a:pt x="38" y="70"/>
                      <a:pt x="37" y="72"/>
                    </a:cubicBezTo>
                    <a:cubicBezTo>
                      <a:pt x="35" y="72"/>
                      <a:pt x="37" y="64"/>
                      <a:pt x="34" y="62"/>
                    </a:cubicBezTo>
                    <a:cubicBezTo>
                      <a:pt x="31" y="62"/>
                      <a:pt x="27" y="59"/>
                      <a:pt x="27" y="56"/>
                    </a:cubicBezTo>
                    <a:cubicBezTo>
                      <a:pt x="26" y="51"/>
                      <a:pt x="26" y="54"/>
                      <a:pt x="24" y="51"/>
                    </a:cubicBezTo>
                    <a:cubicBezTo>
                      <a:pt x="23" y="50"/>
                      <a:pt x="24" y="50"/>
                      <a:pt x="24" y="48"/>
                    </a:cubicBezTo>
                    <a:cubicBezTo>
                      <a:pt x="23" y="48"/>
                      <a:pt x="21" y="48"/>
                      <a:pt x="17" y="45"/>
                    </a:cubicBezTo>
                    <a:cubicBezTo>
                      <a:pt x="12" y="40"/>
                      <a:pt x="17" y="42"/>
                      <a:pt x="15" y="40"/>
                    </a:cubicBezTo>
                    <a:cubicBezTo>
                      <a:pt x="14" y="36"/>
                      <a:pt x="20" y="40"/>
                      <a:pt x="21" y="39"/>
                    </a:cubicBezTo>
                    <a:cubicBezTo>
                      <a:pt x="21" y="36"/>
                      <a:pt x="24" y="36"/>
                      <a:pt x="23" y="34"/>
                    </a:cubicBezTo>
                    <a:cubicBezTo>
                      <a:pt x="21" y="33"/>
                      <a:pt x="21" y="34"/>
                      <a:pt x="20" y="33"/>
                    </a:cubicBezTo>
                    <a:cubicBezTo>
                      <a:pt x="20" y="31"/>
                      <a:pt x="17" y="33"/>
                      <a:pt x="18" y="31"/>
                    </a:cubicBezTo>
                    <a:cubicBezTo>
                      <a:pt x="21" y="30"/>
                      <a:pt x="21" y="28"/>
                      <a:pt x="18" y="27"/>
                    </a:cubicBezTo>
                    <a:cubicBezTo>
                      <a:pt x="15" y="25"/>
                      <a:pt x="15" y="25"/>
                      <a:pt x="14" y="27"/>
                    </a:cubicBezTo>
                    <a:cubicBezTo>
                      <a:pt x="12" y="31"/>
                      <a:pt x="11" y="27"/>
                      <a:pt x="9" y="27"/>
                    </a:cubicBezTo>
                    <a:cubicBezTo>
                      <a:pt x="8" y="28"/>
                      <a:pt x="8" y="25"/>
                      <a:pt x="6" y="23"/>
                    </a:cubicBezTo>
                    <a:cubicBezTo>
                      <a:pt x="6" y="22"/>
                      <a:pt x="8" y="22"/>
                      <a:pt x="6" y="22"/>
                    </a:cubicBezTo>
                    <a:cubicBezTo>
                      <a:pt x="6" y="20"/>
                      <a:pt x="8" y="19"/>
                      <a:pt x="6" y="19"/>
                    </a:cubicBezTo>
                    <a:cubicBezTo>
                      <a:pt x="6" y="19"/>
                      <a:pt x="6" y="16"/>
                      <a:pt x="5" y="19"/>
                    </a:cubicBezTo>
                    <a:cubicBezTo>
                      <a:pt x="5" y="20"/>
                      <a:pt x="6" y="17"/>
                      <a:pt x="0" y="11"/>
                    </a:cubicBezTo>
                    <a:cubicBezTo>
                      <a:pt x="3" y="11"/>
                      <a:pt x="2" y="6"/>
                      <a:pt x="5" y="8"/>
                    </a:cubicBezTo>
                    <a:cubicBezTo>
                      <a:pt x="8" y="9"/>
                      <a:pt x="6" y="11"/>
                      <a:pt x="8" y="11"/>
                    </a:cubicBezTo>
                    <a:cubicBezTo>
                      <a:pt x="9" y="11"/>
                      <a:pt x="9" y="5"/>
                      <a:pt x="11" y="8"/>
                    </a:cubicBezTo>
                    <a:cubicBezTo>
                      <a:pt x="12" y="9"/>
                      <a:pt x="12" y="8"/>
                      <a:pt x="12" y="8"/>
                    </a:cubicBezTo>
                    <a:cubicBezTo>
                      <a:pt x="14" y="9"/>
                      <a:pt x="15" y="13"/>
                      <a:pt x="15" y="9"/>
                    </a:cubicBezTo>
                    <a:cubicBezTo>
                      <a:pt x="15" y="6"/>
                      <a:pt x="17" y="6"/>
                      <a:pt x="17" y="8"/>
                    </a:cubicBezTo>
                    <a:cubicBezTo>
                      <a:pt x="18" y="9"/>
                      <a:pt x="23" y="6"/>
                      <a:pt x="21" y="5"/>
                    </a:cubicBezTo>
                    <a:cubicBezTo>
                      <a:pt x="21" y="3"/>
                      <a:pt x="23" y="5"/>
                      <a:pt x="24" y="2"/>
                    </a:cubicBezTo>
                    <a:cubicBezTo>
                      <a:pt x="26" y="0"/>
                      <a:pt x="27" y="6"/>
                      <a:pt x="31" y="6"/>
                    </a:cubicBezTo>
                    <a:cubicBezTo>
                      <a:pt x="34" y="5"/>
                      <a:pt x="32" y="8"/>
                      <a:pt x="35" y="6"/>
                    </a:cubicBezTo>
                    <a:cubicBezTo>
                      <a:pt x="37" y="6"/>
                      <a:pt x="38" y="6"/>
                      <a:pt x="37" y="9"/>
                    </a:cubicBezTo>
                    <a:cubicBezTo>
                      <a:pt x="34" y="13"/>
                      <a:pt x="37" y="11"/>
                      <a:pt x="37" y="14"/>
                    </a:cubicBezTo>
                    <a:cubicBezTo>
                      <a:pt x="37" y="16"/>
                      <a:pt x="38" y="14"/>
                      <a:pt x="40" y="17"/>
                    </a:cubicBezTo>
                    <a:cubicBezTo>
                      <a:pt x="40" y="19"/>
                      <a:pt x="41" y="17"/>
                      <a:pt x="41" y="19"/>
                    </a:cubicBezTo>
                    <a:cubicBezTo>
                      <a:pt x="43" y="20"/>
                      <a:pt x="44" y="19"/>
                      <a:pt x="47" y="20"/>
                    </a:cubicBezTo>
                    <a:cubicBezTo>
                      <a:pt x="47" y="20"/>
                      <a:pt x="46" y="20"/>
                      <a:pt x="43" y="2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27" name="Freeform 75"/>
              <p:cNvSpPr>
                <a:spLocks/>
              </p:cNvSpPr>
              <p:nvPr/>
            </p:nvSpPr>
            <p:spPr bwMode="auto">
              <a:xfrm>
                <a:off x="4243" y="2643"/>
                <a:ext cx="116" cy="169"/>
              </a:xfrm>
              <a:custGeom>
                <a:avLst/>
                <a:gdLst/>
                <a:ahLst/>
                <a:cxnLst>
                  <a:cxn ang="0">
                    <a:pos x="0" y="20"/>
                  </a:cxn>
                  <a:cxn ang="0">
                    <a:pos x="2" y="22"/>
                  </a:cxn>
                  <a:cxn ang="0">
                    <a:pos x="3" y="29"/>
                  </a:cxn>
                  <a:cxn ang="0">
                    <a:pos x="8" y="28"/>
                  </a:cxn>
                  <a:cxn ang="0">
                    <a:pos x="9" y="32"/>
                  </a:cxn>
                  <a:cxn ang="0">
                    <a:pos x="8" y="42"/>
                  </a:cxn>
                  <a:cxn ang="0">
                    <a:pos x="6" y="50"/>
                  </a:cxn>
                  <a:cxn ang="0">
                    <a:pos x="12" y="45"/>
                  </a:cxn>
                  <a:cxn ang="0">
                    <a:pos x="18" y="45"/>
                  </a:cxn>
                  <a:cxn ang="0">
                    <a:pos x="20" y="45"/>
                  </a:cxn>
                  <a:cxn ang="0">
                    <a:pos x="27" y="40"/>
                  </a:cxn>
                  <a:cxn ang="0">
                    <a:pos x="32" y="43"/>
                  </a:cxn>
                  <a:cxn ang="0">
                    <a:pos x="36" y="56"/>
                  </a:cxn>
                  <a:cxn ang="0">
                    <a:pos x="41" y="65"/>
                  </a:cxn>
                  <a:cxn ang="0">
                    <a:pos x="42" y="76"/>
                  </a:cxn>
                  <a:cxn ang="0">
                    <a:pos x="39" y="81"/>
                  </a:cxn>
                  <a:cxn ang="0">
                    <a:pos x="44" y="84"/>
                  </a:cxn>
                  <a:cxn ang="0">
                    <a:pos x="47" y="83"/>
                  </a:cxn>
                  <a:cxn ang="0">
                    <a:pos x="50" y="79"/>
                  </a:cxn>
                  <a:cxn ang="0">
                    <a:pos x="53" y="81"/>
                  </a:cxn>
                  <a:cxn ang="0">
                    <a:pos x="56" y="79"/>
                  </a:cxn>
                  <a:cxn ang="0">
                    <a:pos x="57" y="78"/>
                  </a:cxn>
                  <a:cxn ang="0">
                    <a:pos x="57" y="70"/>
                  </a:cxn>
                  <a:cxn ang="0">
                    <a:pos x="56" y="65"/>
                  </a:cxn>
                  <a:cxn ang="0">
                    <a:pos x="56" y="64"/>
                  </a:cxn>
                  <a:cxn ang="0">
                    <a:pos x="51" y="61"/>
                  </a:cxn>
                  <a:cxn ang="0">
                    <a:pos x="48" y="51"/>
                  </a:cxn>
                  <a:cxn ang="0">
                    <a:pos x="42" y="45"/>
                  </a:cxn>
                  <a:cxn ang="0">
                    <a:pos x="39" y="40"/>
                  </a:cxn>
                  <a:cxn ang="0">
                    <a:pos x="39" y="37"/>
                  </a:cxn>
                  <a:cxn ang="0">
                    <a:pos x="32" y="34"/>
                  </a:cxn>
                  <a:cxn ang="0">
                    <a:pos x="30" y="29"/>
                  </a:cxn>
                  <a:cxn ang="0">
                    <a:pos x="36" y="28"/>
                  </a:cxn>
                  <a:cxn ang="0">
                    <a:pos x="38" y="23"/>
                  </a:cxn>
                  <a:cxn ang="0">
                    <a:pos x="35" y="22"/>
                  </a:cxn>
                  <a:cxn ang="0">
                    <a:pos x="33" y="20"/>
                  </a:cxn>
                  <a:cxn ang="0">
                    <a:pos x="33" y="15"/>
                  </a:cxn>
                  <a:cxn ang="0">
                    <a:pos x="29" y="15"/>
                  </a:cxn>
                  <a:cxn ang="0">
                    <a:pos x="24" y="15"/>
                  </a:cxn>
                  <a:cxn ang="0">
                    <a:pos x="21" y="12"/>
                  </a:cxn>
                  <a:cxn ang="0">
                    <a:pos x="21" y="11"/>
                  </a:cxn>
                  <a:cxn ang="0">
                    <a:pos x="21" y="7"/>
                  </a:cxn>
                  <a:cxn ang="0">
                    <a:pos x="20" y="7"/>
                  </a:cxn>
                  <a:cxn ang="0">
                    <a:pos x="15" y="0"/>
                  </a:cxn>
                  <a:cxn ang="0">
                    <a:pos x="12" y="4"/>
                  </a:cxn>
                  <a:cxn ang="0">
                    <a:pos x="12" y="11"/>
                  </a:cxn>
                  <a:cxn ang="0">
                    <a:pos x="12" y="12"/>
                  </a:cxn>
                  <a:cxn ang="0">
                    <a:pos x="8" y="9"/>
                  </a:cxn>
                  <a:cxn ang="0">
                    <a:pos x="3" y="14"/>
                  </a:cxn>
                  <a:cxn ang="0">
                    <a:pos x="0" y="20"/>
                  </a:cxn>
                </a:cxnLst>
                <a:rect l="0" t="0" r="r" b="b"/>
                <a:pathLst>
                  <a:path w="60" h="87">
                    <a:moveTo>
                      <a:pt x="0" y="20"/>
                    </a:moveTo>
                    <a:cubicBezTo>
                      <a:pt x="0" y="23"/>
                      <a:pt x="0" y="20"/>
                      <a:pt x="2" y="22"/>
                    </a:cubicBezTo>
                    <a:cubicBezTo>
                      <a:pt x="5" y="25"/>
                      <a:pt x="0" y="29"/>
                      <a:pt x="3" y="29"/>
                    </a:cubicBezTo>
                    <a:cubicBezTo>
                      <a:pt x="6" y="29"/>
                      <a:pt x="5" y="28"/>
                      <a:pt x="8" y="28"/>
                    </a:cubicBezTo>
                    <a:cubicBezTo>
                      <a:pt x="11" y="29"/>
                      <a:pt x="8" y="31"/>
                      <a:pt x="9" y="32"/>
                    </a:cubicBezTo>
                    <a:cubicBezTo>
                      <a:pt x="11" y="36"/>
                      <a:pt x="6" y="40"/>
                      <a:pt x="8" y="42"/>
                    </a:cubicBezTo>
                    <a:cubicBezTo>
                      <a:pt x="9" y="43"/>
                      <a:pt x="5" y="48"/>
                      <a:pt x="6" y="50"/>
                    </a:cubicBezTo>
                    <a:cubicBezTo>
                      <a:pt x="8" y="50"/>
                      <a:pt x="8" y="50"/>
                      <a:pt x="12" y="45"/>
                    </a:cubicBezTo>
                    <a:cubicBezTo>
                      <a:pt x="17" y="40"/>
                      <a:pt x="15" y="45"/>
                      <a:pt x="18" y="45"/>
                    </a:cubicBezTo>
                    <a:cubicBezTo>
                      <a:pt x="20" y="45"/>
                      <a:pt x="18" y="46"/>
                      <a:pt x="20" y="45"/>
                    </a:cubicBezTo>
                    <a:cubicBezTo>
                      <a:pt x="24" y="43"/>
                      <a:pt x="23" y="39"/>
                      <a:pt x="27" y="40"/>
                    </a:cubicBezTo>
                    <a:cubicBezTo>
                      <a:pt x="30" y="42"/>
                      <a:pt x="30" y="40"/>
                      <a:pt x="32" y="43"/>
                    </a:cubicBezTo>
                    <a:cubicBezTo>
                      <a:pt x="33" y="50"/>
                      <a:pt x="38" y="48"/>
                      <a:pt x="36" y="56"/>
                    </a:cubicBezTo>
                    <a:cubicBezTo>
                      <a:pt x="35" y="64"/>
                      <a:pt x="41" y="64"/>
                      <a:pt x="41" y="65"/>
                    </a:cubicBezTo>
                    <a:cubicBezTo>
                      <a:pt x="41" y="67"/>
                      <a:pt x="44" y="67"/>
                      <a:pt x="42" y="76"/>
                    </a:cubicBezTo>
                    <a:cubicBezTo>
                      <a:pt x="42" y="78"/>
                      <a:pt x="44" y="79"/>
                      <a:pt x="39" y="81"/>
                    </a:cubicBezTo>
                    <a:cubicBezTo>
                      <a:pt x="41" y="86"/>
                      <a:pt x="42" y="81"/>
                      <a:pt x="44" y="84"/>
                    </a:cubicBezTo>
                    <a:cubicBezTo>
                      <a:pt x="45" y="87"/>
                      <a:pt x="48" y="86"/>
                      <a:pt x="47" y="83"/>
                    </a:cubicBezTo>
                    <a:cubicBezTo>
                      <a:pt x="44" y="79"/>
                      <a:pt x="48" y="81"/>
                      <a:pt x="50" y="79"/>
                    </a:cubicBezTo>
                    <a:cubicBezTo>
                      <a:pt x="51" y="78"/>
                      <a:pt x="51" y="83"/>
                      <a:pt x="53" y="81"/>
                    </a:cubicBezTo>
                    <a:cubicBezTo>
                      <a:pt x="54" y="81"/>
                      <a:pt x="56" y="78"/>
                      <a:pt x="56" y="79"/>
                    </a:cubicBezTo>
                    <a:cubicBezTo>
                      <a:pt x="57" y="79"/>
                      <a:pt x="57" y="78"/>
                      <a:pt x="57" y="78"/>
                    </a:cubicBezTo>
                    <a:cubicBezTo>
                      <a:pt x="57" y="75"/>
                      <a:pt x="60" y="73"/>
                      <a:pt x="57" y="70"/>
                    </a:cubicBezTo>
                    <a:cubicBezTo>
                      <a:pt x="54" y="67"/>
                      <a:pt x="54" y="67"/>
                      <a:pt x="56" y="65"/>
                    </a:cubicBezTo>
                    <a:cubicBezTo>
                      <a:pt x="57" y="65"/>
                      <a:pt x="57" y="64"/>
                      <a:pt x="56" y="64"/>
                    </a:cubicBezTo>
                    <a:cubicBezTo>
                      <a:pt x="56" y="65"/>
                      <a:pt x="53" y="59"/>
                      <a:pt x="51" y="61"/>
                    </a:cubicBezTo>
                    <a:cubicBezTo>
                      <a:pt x="50" y="61"/>
                      <a:pt x="51" y="53"/>
                      <a:pt x="48" y="51"/>
                    </a:cubicBezTo>
                    <a:cubicBezTo>
                      <a:pt x="45" y="51"/>
                      <a:pt x="42" y="48"/>
                      <a:pt x="42" y="45"/>
                    </a:cubicBezTo>
                    <a:cubicBezTo>
                      <a:pt x="41" y="40"/>
                      <a:pt x="41" y="43"/>
                      <a:pt x="39" y="40"/>
                    </a:cubicBezTo>
                    <a:cubicBezTo>
                      <a:pt x="38" y="39"/>
                      <a:pt x="39" y="39"/>
                      <a:pt x="39" y="37"/>
                    </a:cubicBezTo>
                    <a:cubicBezTo>
                      <a:pt x="38" y="37"/>
                      <a:pt x="36" y="37"/>
                      <a:pt x="32" y="34"/>
                    </a:cubicBezTo>
                    <a:cubicBezTo>
                      <a:pt x="27" y="29"/>
                      <a:pt x="32" y="31"/>
                      <a:pt x="30" y="29"/>
                    </a:cubicBezTo>
                    <a:cubicBezTo>
                      <a:pt x="29" y="25"/>
                      <a:pt x="35" y="29"/>
                      <a:pt x="36" y="28"/>
                    </a:cubicBezTo>
                    <a:cubicBezTo>
                      <a:pt x="36" y="25"/>
                      <a:pt x="39" y="25"/>
                      <a:pt x="38" y="23"/>
                    </a:cubicBezTo>
                    <a:cubicBezTo>
                      <a:pt x="36" y="22"/>
                      <a:pt x="36" y="23"/>
                      <a:pt x="35" y="22"/>
                    </a:cubicBezTo>
                    <a:cubicBezTo>
                      <a:pt x="35" y="20"/>
                      <a:pt x="32" y="22"/>
                      <a:pt x="33" y="20"/>
                    </a:cubicBezTo>
                    <a:cubicBezTo>
                      <a:pt x="36" y="18"/>
                      <a:pt x="36" y="17"/>
                      <a:pt x="33" y="15"/>
                    </a:cubicBezTo>
                    <a:cubicBezTo>
                      <a:pt x="30" y="14"/>
                      <a:pt x="30" y="14"/>
                      <a:pt x="29" y="15"/>
                    </a:cubicBezTo>
                    <a:cubicBezTo>
                      <a:pt x="27" y="20"/>
                      <a:pt x="26" y="15"/>
                      <a:pt x="24" y="15"/>
                    </a:cubicBezTo>
                    <a:cubicBezTo>
                      <a:pt x="23" y="17"/>
                      <a:pt x="23" y="14"/>
                      <a:pt x="21" y="12"/>
                    </a:cubicBezTo>
                    <a:cubicBezTo>
                      <a:pt x="21" y="11"/>
                      <a:pt x="23" y="11"/>
                      <a:pt x="21" y="11"/>
                    </a:cubicBezTo>
                    <a:cubicBezTo>
                      <a:pt x="21" y="9"/>
                      <a:pt x="23" y="7"/>
                      <a:pt x="21" y="7"/>
                    </a:cubicBezTo>
                    <a:cubicBezTo>
                      <a:pt x="21" y="7"/>
                      <a:pt x="21" y="4"/>
                      <a:pt x="20" y="7"/>
                    </a:cubicBezTo>
                    <a:cubicBezTo>
                      <a:pt x="20" y="9"/>
                      <a:pt x="21" y="6"/>
                      <a:pt x="15" y="0"/>
                    </a:cubicBezTo>
                    <a:cubicBezTo>
                      <a:pt x="14" y="0"/>
                      <a:pt x="9" y="0"/>
                      <a:pt x="12" y="4"/>
                    </a:cubicBezTo>
                    <a:cubicBezTo>
                      <a:pt x="14" y="11"/>
                      <a:pt x="12" y="9"/>
                      <a:pt x="12" y="11"/>
                    </a:cubicBezTo>
                    <a:cubicBezTo>
                      <a:pt x="14" y="12"/>
                      <a:pt x="12" y="14"/>
                      <a:pt x="12" y="12"/>
                    </a:cubicBezTo>
                    <a:cubicBezTo>
                      <a:pt x="11" y="11"/>
                      <a:pt x="9" y="15"/>
                      <a:pt x="8" y="9"/>
                    </a:cubicBezTo>
                    <a:cubicBezTo>
                      <a:pt x="6" y="11"/>
                      <a:pt x="3" y="9"/>
                      <a:pt x="3" y="14"/>
                    </a:cubicBezTo>
                    <a:cubicBezTo>
                      <a:pt x="2" y="18"/>
                      <a:pt x="0" y="14"/>
                      <a:pt x="0" y="2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28" name="Freeform 76"/>
              <p:cNvSpPr>
                <a:spLocks/>
              </p:cNvSpPr>
              <p:nvPr/>
            </p:nvSpPr>
            <p:spPr bwMode="auto">
              <a:xfrm>
                <a:off x="4272" y="2794"/>
                <a:ext cx="85" cy="82"/>
              </a:xfrm>
              <a:custGeom>
                <a:avLst/>
                <a:gdLst/>
                <a:ahLst/>
                <a:cxnLst>
                  <a:cxn ang="0">
                    <a:pos x="42" y="0"/>
                  </a:cxn>
                  <a:cxn ang="0">
                    <a:pos x="41" y="6"/>
                  </a:cxn>
                  <a:cxn ang="0">
                    <a:pos x="42" y="11"/>
                  </a:cxn>
                  <a:cxn ang="0">
                    <a:pos x="42" y="18"/>
                  </a:cxn>
                  <a:cxn ang="0">
                    <a:pos x="41" y="23"/>
                  </a:cxn>
                  <a:cxn ang="0">
                    <a:pos x="36" y="26"/>
                  </a:cxn>
                  <a:cxn ang="0">
                    <a:pos x="33" y="29"/>
                  </a:cxn>
                  <a:cxn ang="0">
                    <a:pos x="30" y="31"/>
                  </a:cxn>
                  <a:cxn ang="0">
                    <a:pos x="30" y="35"/>
                  </a:cxn>
                  <a:cxn ang="0">
                    <a:pos x="29" y="37"/>
                  </a:cxn>
                  <a:cxn ang="0">
                    <a:pos x="24" y="37"/>
                  </a:cxn>
                  <a:cxn ang="0">
                    <a:pos x="23" y="39"/>
                  </a:cxn>
                  <a:cxn ang="0">
                    <a:pos x="18" y="42"/>
                  </a:cxn>
                  <a:cxn ang="0">
                    <a:pos x="14" y="40"/>
                  </a:cxn>
                  <a:cxn ang="0">
                    <a:pos x="12" y="40"/>
                  </a:cxn>
                  <a:cxn ang="0">
                    <a:pos x="12" y="35"/>
                  </a:cxn>
                  <a:cxn ang="0">
                    <a:pos x="11" y="37"/>
                  </a:cxn>
                  <a:cxn ang="0">
                    <a:pos x="8" y="35"/>
                  </a:cxn>
                  <a:cxn ang="0">
                    <a:pos x="6" y="29"/>
                  </a:cxn>
                  <a:cxn ang="0">
                    <a:pos x="5" y="21"/>
                  </a:cxn>
                  <a:cxn ang="0">
                    <a:pos x="2" y="14"/>
                  </a:cxn>
                  <a:cxn ang="0">
                    <a:pos x="3" y="11"/>
                  </a:cxn>
                  <a:cxn ang="0">
                    <a:pos x="6" y="6"/>
                  </a:cxn>
                  <a:cxn ang="0">
                    <a:pos x="20" y="3"/>
                  </a:cxn>
                  <a:cxn ang="0">
                    <a:pos x="24" y="3"/>
                  </a:cxn>
                  <a:cxn ang="0">
                    <a:pos x="29" y="6"/>
                  </a:cxn>
                  <a:cxn ang="0">
                    <a:pos x="32" y="4"/>
                  </a:cxn>
                  <a:cxn ang="0">
                    <a:pos x="35" y="1"/>
                  </a:cxn>
                  <a:cxn ang="0">
                    <a:pos x="38" y="3"/>
                  </a:cxn>
                  <a:cxn ang="0">
                    <a:pos x="41" y="1"/>
                  </a:cxn>
                  <a:cxn ang="0">
                    <a:pos x="42" y="0"/>
                  </a:cxn>
                </a:cxnLst>
                <a:rect l="0" t="0" r="r" b="b"/>
                <a:pathLst>
                  <a:path w="44" h="42">
                    <a:moveTo>
                      <a:pt x="42" y="0"/>
                    </a:moveTo>
                    <a:cubicBezTo>
                      <a:pt x="42" y="1"/>
                      <a:pt x="41" y="6"/>
                      <a:pt x="41" y="6"/>
                    </a:cubicBezTo>
                    <a:cubicBezTo>
                      <a:pt x="42" y="7"/>
                      <a:pt x="42" y="7"/>
                      <a:pt x="42" y="11"/>
                    </a:cubicBezTo>
                    <a:cubicBezTo>
                      <a:pt x="44" y="14"/>
                      <a:pt x="42" y="15"/>
                      <a:pt x="42" y="18"/>
                    </a:cubicBezTo>
                    <a:cubicBezTo>
                      <a:pt x="44" y="21"/>
                      <a:pt x="44" y="25"/>
                      <a:pt x="41" y="23"/>
                    </a:cubicBezTo>
                    <a:cubicBezTo>
                      <a:pt x="39" y="23"/>
                      <a:pt x="39" y="26"/>
                      <a:pt x="36" y="26"/>
                    </a:cubicBezTo>
                    <a:cubicBezTo>
                      <a:pt x="32" y="26"/>
                      <a:pt x="36" y="31"/>
                      <a:pt x="33" y="29"/>
                    </a:cubicBezTo>
                    <a:cubicBezTo>
                      <a:pt x="30" y="28"/>
                      <a:pt x="29" y="29"/>
                      <a:pt x="30" y="31"/>
                    </a:cubicBezTo>
                    <a:cubicBezTo>
                      <a:pt x="30" y="32"/>
                      <a:pt x="29" y="34"/>
                      <a:pt x="30" y="35"/>
                    </a:cubicBezTo>
                    <a:cubicBezTo>
                      <a:pt x="35" y="39"/>
                      <a:pt x="30" y="39"/>
                      <a:pt x="29" y="37"/>
                    </a:cubicBezTo>
                    <a:cubicBezTo>
                      <a:pt x="29" y="34"/>
                      <a:pt x="26" y="39"/>
                      <a:pt x="24" y="37"/>
                    </a:cubicBezTo>
                    <a:cubicBezTo>
                      <a:pt x="24" y="35"/>
                      <a:pt x="23" y="39"/>
                      <a:pt x="23" y="39"/>
                    </a:cubicBezTo>
                    <a:cubicBezTo>
                      <a:pt x="24" y="42"/>
                      <a:pt x="20" y="40"/>
                      <a:pt x="18" y="42"/>
                    </a:cubicBezTo>
                    <a:cubicBezTo>
                      <a:pt x="17" y="40"/>
                      <a:pt x="15" y="42"/>
                      <a:pt x="14" y="40"/>
                    </a:cubicBezTo>
                    <a:cubicBezTo>
                      <a:pt x="14" y="39"/>
                      <a:pt x="14" y="42"/>
                      <a:pt x="12" y="40"/>
                    </a:cubicBezTo>
                    <a:cubicBezTo>
                      <a:pt x="9" y="39"/>
                      <a:pt x="14" y="39"/>
                      <a:pt x="12" y="35"/>
                    </a:cubicBezTo>
                    <a:cubicBezTo>
                      <a:pt x="9" y="32"/>
                      <a:pt x="11" y="37"/>
                      <a:pt x="11" y="37"/>
                    </a:cubicBezTo>
                    <a:cubicBezTo>
                      <a:pt x="9" y="37"/>
                      <a:pt x="8" y="40"/>
                      <a:pt x="8" y="35"/>
                    </a:cubicBezTo>
                    <a:cubicBezTo>
                      <a:pt x="8" y="32"/>
                      <a:pt x="9" y="34"/>
                      <a:pt x="6" y="29"/>
                    </a:cubicBezTo>
                    <a:cubicBezTo>
                      <a:pt x="3" y="25"/>
                      <a:pt x="6" y="23"/>
                      <a:pt x="5" y="21"/>
                    </a:cubicBezTo>
                    <a:cubicBezTo>
                      <a:pt x="2" y="20"/>
                      <a:pt x="5" y="18"/>
                      <a:pt x="2" y="14"/>
                    </a:cubicBezTo>
                    <a:cubicBezTo>
                      <a:pt x="0" y="9"/>
                      <a:pt x="3" y="12"/>
                      <a:pt x="3" y="11"/>
                    </a:cubicBezTo>
                    <a:cubicBezTo>
                      <a:pt x="3" y="9"/>
                      <a:pt x="5" y="11"/>
                      <a:pt x="6" y="6"/>
                    </a:cubicBezTo>
                    <a:cubicBezTo>
                      <a:pt x="8" y="1"/>
                      <a:pt x="15" y="3"/>
                      <a:pt x="20" y="3"/>
                    </a:cubicBezTo>
                    <a:cubicBezTo>
                      <a:pt x="24" y="1"/>
                      <a:pt x="23" y="4"/>
                      <a:pt x="24" y="3"/>
                    </a:cubicBezTo>
                    <a:cubicBezTo>
                      <a:pt x="26" y="7"/>
                      <a:pt x="27" y="3"/>
                      <a:pt x="29" y="6"/>
                    </a:cubicBezTo>
                    <a:cubicBezTo>
                      <a:pt x="30" y="9"/>
                      <a:pt x="33" y="7"/>
                      <a:pt x="32" y="4"/>
                    </a:cubicBezTo>
                    <a:cubicBezTo>
                      <a:pt x="29" y="1"/>
                      <a:pt x="33" y="3"/>
                      <a:pt x="35" y="1"/>
                    </a:cubicBezTo>
                    <a:cubicBezTo>
                      <a:pt x="36" y="0"/>
                      <a:pt x="36" y="4"/>
                      <a:pt x="38" y="3"/>
                    </a:cubicBezTo>
                    <a:cubicBezTo>
                      <a:pt x="39" y="3"/>
                      <a:pt x="41" y="0"/>
                      <a:pt x="41" y="1"/>
                    </a:cubicBezTo>
                    <a:cubicBezTo>
                      <a:pt x="42" y="1"/>
                      <a:pt x="42" y="0"/>
                      <a:pt x="42" y="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29" name="Freeform 77"/>
              <p:cNvSpPr>
                <a:spLocks/>
              </p:cNvSpPr>
              <p:nvPr/>
            </p:nvSpPr>
            <p:spPr bwMode="auto">
              <a:xfrm>
                <a:off x="3234" y="2445"/>
                <a:ext cx="322" cy="330"/>
              </a:xfrm>
              <a:custGeom>
                <a:avLst/>
                <a:gdLst/>
                <a:ahLst/>
                <a:cxnLst>
                  <a:cxn ang="0">
                    <a:pos x="125" y="141"/>
                  </a:cxn>
                  <a:cxn ang="0">
                    <a:pos x="107" y="151"/>
                  </a:cxn>
                  <a:cxn ang="0">
                    <a:pos x="92" y="162"/>
                  </a:cxn>
                  <a:cxn ang="0">
                    <a:pos x="75" y="153"/>
                  </a:cxn>
                  <a:cxn ang="0">
                    <a:pos x="74" y="153"/>
                  </a:cxn>
                  <a:cxn ang="0">
                    <a:pos x="72" y="153"/>
                  </a:cxn>
                  <a:cxn ang="0">
                    <a:pos x="68" y="153"/>
                  </a:cxn>
                  <a:cxn ang="0">
                    <a:pos x="68" y="158"/>
                  </a:cxn>
                  <a:cxn ang="0">
                    <a:pos x="65" y="162"/>
                  </a:cxn>
                  <a:cxn ang="0">
                    <a:pos x="54" y="144"/>
                  </a:cxn>
                  <a:cxn ang="0">
                    <a:pos x="50" y="133"/>
                  </a:cxn>
                  <a:cxn ang="0">
                    <a:pos x="36" y="117"/>
                  </a:cxn>
                  <a:cxn ang="0">
                    <a:pos x="34" y="100"/>
                  </a:cxn>
                  <a:cxn ang="0">
                    <a:pos x="21" y="77"/>
                  </a:cxn>
                  <a:cxn ang="0">
                    <a:pos x="15" y="64"/>
                  </a:cxn>
                  <a:cxn ang="0">
                    <a:pos x="1" y="41"/>
                  </a:cxn>
                  <a:cxn ang="0">
                    <a:pos x="12" y="32"/>
                  </a:cxn>
                  <a:cxn ang="0">
                    <a:pos x="24" y="24"/>
                  </a:cxn>
                  <a:cxn ang="0">
                    <a:pos x="27" y="18"/>
                  </a:cxn>
                  <a:cxn ang="0">
                    <a:pos x="24" y="7"/>
                  </a:cxn>
                  <a:cxn ang="0">
                    <a:pos x="47" y="4"/>
                  </a:cxn>
                  <a:cxn ang="0">
                    <a:pos x="59" y="11"/>
                  </a:cxn>
                  <a:cxn ang="0">
                    <a:pos x="80" y="32"/>
                  </a:cxn>
                  <a:cxn ang="0">
                    <a:pos x="101" y="35"/>
                  </a:cxn>
                  <a:cxn ang="0">
                    <a:pos x="109" y="39"/>
                  </a:cxn>
                  <a:cxn ang="0">
                    <a:pos x="116" y="50"/>
                  </a:cxn>
                  <a:cxn ang="0">
                    <a:pos x="122" y="60"/>
                  </a:cxn>
                  <a:cxn ang="0">
                    <a:pos x="124" y="71"/>
                  </a:cxn>
                  <a:cxn ang="0">
                    <a:pos x="130" y="80"/>
                  </a:cxn>
                  <a:cxn ang="0">
                    <a:pos x="136" y="92"/>
                  </a:cxn>
                  <a:cxn ang="0">
                    <a:pos x="163" y="99"/>
                  </a:cxn>
                  <a:cxn ang="0">
                    <a:pos x="165" y="113"/>
                  </a:cxn>
                  <a:cxn ang="0">
                    <a:pos x="150" y="131"/>
                  </a:cxn>
                </a:cxnLst>
                <a:rect l="0" t="0" r="r" b="b"/>
                <a:pathLst>
                  <a:path w="166" h="170">
                    <a:moveTo>
                      <a:pt x="138" y="136"/>
                    </a:moveTo>
                    <a:cubicBezTo>
                      <a:pt x="133" y="137"/>
                      <a:pt x="130" y="139"/>
                      <a:pt x="125" y="141"/>
                    </a:cubicBezTo>
                    <a:cubicBezTo>
                      <a:pt x="122" y="141"/>
                      <a:pt x="115" y="142"/>
                      <a:pt x="112" y="144"/>
                    </a:cubicBezTo>
                    <a:cubicBezTo>
                      <a:pt x="110" y="145"/>
                      <a:pt x="107" y="150"/>
                      <a:pt x="107" y="151"/>
                    </a:cubicBezTo>
                    <a:cubicBezTo>
                      <a:pt x="103" y="158"/>
                      <a:pt x="97" y="164"/>
                      <a:pt x="92" y="170"/>
                    </a:cubicBezTo>
                    <a:cubicBezTo>
                      <a:pt x="92" y="167"/>
                      <a:pt x="92" y="164"/>
                      <a:pt x="92" y="162"/>
                    </a:cubicBezTo>
                    <a:cubicBezTo>
                      <a:pt x="92" y="161"/>
                      <a:pt x="92" y="159"/>
                      <a:pt x="92" y="159"/>
                    </a:cubicBezTo>
                    <a:cubicBezTo>
                      <a:pt x="92" y="159"/>
                      <a:pt x="77" y="151"/>
                      <a:pt x="75" y="153"/>
                    </a:cubicBezTo>
                    <a:cubicBezTo>
                      <a:pt x="75" y="153"/>
                      <a:pt x="75" y="153"/>
                      <a:pt x="74" y="153"/>
                    </a:cubicBezTo>
                    <a:cubicBezTo>
                      <a:pt x="74" y="153"/>
                      <a:pt x="74" y="153"/>
                      <a:pt x="74" y="153"/>
                    </a:cubicBezTo>
                    <a:cubicBezTo>
                      <a:pt x="74" y="153"/>
                      <a:pt x="74" y="153"/>
                      <a:pt x="74" y="153"/>
                    </a:cubicBezTo>
                    <a:cubicBezTo>
                      <a:pt x="72" y="153"/>
                      <a:pt x="72" y="153"/>
                      <a:pt x="72" y="153"/>
                    </a:cubicBezTo>
                    <a:cubicBezTo>
                      <a:pt x="72" y="153"/>
                      <a:pt x="71" y="151"/>
                      <a:pt x="69" y="151"/>
                    </a:cubicBezTo>
                    <a:cubicBezTo>
                      <a:pt x="68" y="153"/>
                      <a:pt x="68" y="153"/>
                      <a:pt x="68" y="153"/>
                    </a:cubicBezTo>
                    <a:cubicBezTo>
                      <a:pt x="68" y="153"/>
                      <a:pt x="69" y="153"/>
                      <a:pt x="68" y="153"/>
                    </a:cubicBezTo>
                    <a:cubicBezTo>
                      <a:pt x="68" y="155"/>
                      <a:pt x="68" y="156"/>
                      <a:pt x="68" y="158"/>
                    </a:cubicBezTo>
                    <a:cubicBezTo>
                      <a:pt x="68" y="158"/>
                      <a:pt x="68" y="158"/>
                      <a:pt x="68" y="159"/>
                    </a:cubicBezTo>
                    <a:cubicBezTo>
                      <a:pt x="68" y="159"/>
                      <a:pt x="66" y="161"/>
                      <a:pt x="65" y="162"/>
                    </a:cubicBezTo>
                    <a:cubicBezTo>
                      <a:pt x="62" y="151"/>
                      <a:pt x="62" y="159"/>
                      <a:pt x="60" y="155"/>
                    </a:cubicBezTo>
                    <a:cubicBezTo>
                      <a:pt x="60" y="150"/>
                      <a:pt x="54" y="147"/>
                      <a:pt x="54" y="144"/>
                    </a:cubicBezTo>
                    <a:cubicBezTo>
                      <a:pt x="54" y="141"/>
                      <a:pt x="53" y="141"/>
                      <a:pt x="53" y="137"/>
                    </a:cubicBezTo>
                    <a:cubicBezTo>
                      <a:pt x="53" y="134"/>
                      <a:pt x="51" y="136"/>
                      <a:pt x="50" y="133"/>
                    </a:cubicBezTo>
                    <a:cubicBezTo>
                      <a:pt x="48" y="130"/>
                      <a:pt x="47" y="125"/>
                      <a:pt x="44" y="123"/>
                    </a:cubicBezTo>
                    <a:cubicBezTo>
                      <a:pt x="39" y="123"/>
                      <a:pt x="40" y="122"/>
                      <a:pt x="36" y="117"/>
                    </a:cubicBezTo>
                    <a:cubicBezTo>
                      <a:pt x="33" y="111"/>
                      <a:pt x="37" y="114"/>
                      <a:pt x="34" y="109"/>
                    </a:cubicBezTo>
                    <a:cubicBezTo>
                      <a:pt x="33" y="105"/>
                      <a:pt x="37" y="106"/>
                      <a:pt x="34" y="100"/>
                    </a:cubicBezTo>
                    <a:cubicBezTo>
                      <a:pt x="33" y="95"/>
                      <a:pt x="30" y="85"/>
                      <a:pt x="27" y="85"/>
                    </a:cubicBezTo>
                    <a:cubicBezTo>
                      <a:pt x="22" y="83"/>
                      <a:pt x="19" y="78"/>
                      <a:pt x="21" y="77"/>
                    </a:cubicBezTo>
                    <a:cubicBezTo>
                      <a:pt x="22" y="74"/>
                      <a:pt x="21" y="71"/>
                      <a:pt x="18" y="69"/>
                    </a:cubicBezTo>
                    <a:cubicBezTo>
                      <a:pt x="16" y="66"/>
                      <a:pt x="18" y="66"/>
                      <a:pt x="15" y="64"/>
                    </a:cubicBezTo>
                    <a:cubicBezTo>
                      <a:pt x="12" y="60"/>
                      <a:pt x="7" y="44"/>
                      <a:pt x="4" y="44"/>
                    </a:cubicBezTo>
                    <a:cubicBezTo>
                      <a:pt x="0" y="43"/>
                      <a:pt x="0" y="47"/>
                      <a:pt x="1" y="41"/>
                    </a:cubicBezTo>
                    <a:cubicBezTo>
                      <a:pt x="3" y="36"/>
                      <a:pt x="1" y="39"/>
                      <a:pt x="3" y="30"/>
                    </a:cubicBezTo>
                    <a:cubicBezTo>
                      <a:pt x="4" y="30"/>
                      <a:pt x="10" y="32"/>
                      <a:pt x="12" y="32"/>
                    </a:cubicBezTo>
                    <a:cubicBezTo>
                      <a:pt x="15" y="32"/>
                      <a:pt x="15" y="27"/>
                      <a:pt x="18" y="25"/>
                    </a:cubicBezTo>
                    <a:cubicBezTo>
                      <a:pt x="18" y="24"/>
                      <a:pt x="22" y="25"/>
                      <a:pt x="24" y="24"/>
                    </a:cubicBezTo>
                    <a:cubicBezTo>
                      <a:pt x="24" y="22"/>
                      <a:pt x="24" y="21"/>
                      <a:pt x="24" y="21"/>
                    </a:cubicBezTo>
                    <a:cubicBezTo>
                      <a:pt x="25" y="19"/>
                      <a:pt x="27" y="19"/>
                      <a:pt x="27" y="18"/>
                    </a:cubicBezTo>
                    <a:cubicBezTo>
                      <a:pt x="19" y="8"/>
                      <a:pt x="19" y="8"/>
                      <a:pt x="19" y="8"/>
                    </a:cubicBezTo>
                    <a:cubicBezTo>
                      <a:pt x="19" y="7"/>
                      <a:pt x="22" y="7"/>
                      <a:pt x="24" y="7"/>
                    </a:cubicBezTo>
                    <a:cubicBezTo>
                      <a:pt x="25" y="5"/>
                      <a:pt x="34" y="4"/>
                      <a:pt x="36" y="0"/>
                    </a:cubicBezTo>
                    <a:cubicBezTo>
                      <a:pt x="39" y="2"/>
                      <a:pt x="44" y="2"/>
                      <a:pt x="47" y="4"/>
                    </a:cubicBezTo>
                    <a:cubicBezTo>
                      <a:pt x="50" y="4"/>
                      <a:pt x="51" y="7"/>
                      <a:pt x="54" y="10"/>
                    </a:cubicBezTo>
                    <a:cubicBezTo>
                      <a:pt x="56" y="10"/>
                      <a:pt x="57" y="11"/>
                      <a:pt x="59" y="11"/>
                    </a:cubicBezTo>
                    <a:cubicBezTo>
                      <a:pt x="62" y="15"/>
                      <a:pt x="65" y="16"/>
                      <a:pt x="66" y="19"/>
                    </a:cubicBezTo>
                    <a:cubicBezTo>
                      <a:pt x="69" y="21"/>
                      <a:pt x="78" y="32"/>
                      <a:pt x="80" y="32"/>
                    </a:cubicBezTo>
                    <a:cubicBezTo>
                      <a:pt x="81" y="33"/>
                      <a:pt x="94" y="33"/>
                      <a:pt x="95" y="33"/>
                    </a:cubicBezTo>
                    <a:cubicBezTo>
                      <a:pt x="95" y="33"/>
                      <a:pt x="101" y="33"/>
                      <a:pt x="101" y="35"/>
                    </a:cubicBezTo>
                    <a:cubicBezTo>
                      <a:pt x="103" y="35"/>
                      <a:pt x="103" y="38"/>
                      <a:pt x="103" y="38"/>
                    </a:cubicBezTo>
                    <a:cubicBezTo>
                      <a:pt x="104" y="39"/>
                      <a:pt x="109" y="39"/>
                      <a:pt x="109" y="39"/>
                    </a:cubicBezTo>
                    <a:cubicBezTo>
                      <a:pt x="112" y="44"/>
                      <a:pt x="113" y="46"/>
                      <a:pt x="113" y="47"/>
                    </a:cubicBezTo>
                    <a:cubicBezTo>
                      <a:pt x="113" y="49"/>
                      <a:pt x="116" y="47"/>
                      <a:pt x="116" y="50"/>
                    </a:cubicBezTo>
                    <a:cubicBezTo>
                      <a:pt x="116" y="53"/>
                      <a:pt x="122" y="57"/>
                      <a:pt x="122" y="58"/>
                    </a:cubicBezTo>
                    <a:cubicBezTo>
                      <a:pt x="124" y="60"/>
                      <a:pt x="121" y="57"/>
                      <a:pt x="122" y="60"/>
                    </a:cubicBezTo>
                    <a:cubicBezTo>
                      <a:pt x="124" y="63"/>
                      <a:pt x="121" y="64"/>
                      <a:pt x="122" y="67"/>
                    </a:cubicBezTo>
                    <a:cubicBezTo>
                      <a:pt x="124" y="69"/>
                      <a:pt x="122" y="69"/>
                      <a:pt x="124" y="71"/>
                    </a:cubicBezTo>
                    <a:cubicBezTo>
                      <a:pt x="127" y="72"/>
                      <a:pt x="125" y="75"/>
                      <a:pt x="128" y="78"/>
                    </a:cubicBezTo>
                    <a:cubicBezTo>
                      <a:pt x="128" y="80"/>
                      <a:pt x="130" y="80"/>
                      <a:pt x="130" y="80"/>
                    </a:cubicBezTo>
                    <a:cubicBezTo>
                      <a:pt x="130" y="83"/>
                      <a:pt x="130" y="83"/>
                      <a:pt x="133" y="85"/>
                    </a:cubicBezTo>
                    <a:cubicBezTo>
                      <a:pt x="136" y="88"/>
                      <a:pt x="136" y="88"/>
                      <a:pt x="136" y="92"/>
                    </a:cubicBezTo>
                    <a:cubicBezTo>
                      <a:pt x="138" y="95"/>
                      <a:pt x="136" y="95"/>
                      <a:pt x="145" y="97"/>
                    </a:cubicBezTo>
                    <a:cubicBezTo>
                      <a:pt x="154" y="99"/>
                      <a:pt x="162" y="103"/>
                      <a:pt x="163" y="99"/>
                    </a:cubicBezTo>
                    <a:cubicBezTo>
                      <a:pt x="163" y="100"/>
                      <a:pt x="166" y="105"/>
                      <a:pt x="166" y="106"/>
                    </a:cubicBezTo>
                    <a:cubicBezTo>
                      <a:pt x="166" y="108"/>
                      <a:pt x="165" y="111"/>
                      <a:pt x="165" y="113"/>
                    </a:cubicBezTo>
                    <a:cubicBezTo>
                      <a:pt x="165" y="114"/>
                      <a:pt x="162" y="125"/>
                      <a:pt x="162" y="127"/>
                    </a:cubicBezTo>
                    <a:cubicBezTo>
                      <a:pt x="160" y="128"/>
                      <a:pt x="153" y="130"/>
                      <a:pt x="150" y="131"/>
                    </a:cubicBezTo>
                    <a:cubicBezTo>
                      <a:pt x="145" y="133"/>
                      <a:pt x="142" y="134"/>
                      <a:pt x="138" y="136"/>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30" name="Freeform 78"/>
              <p:cNvSpPr>
                <a:spLocks/>
              </p:cNvSpPr>
              <p:nvPr/>
            </p:nvSpPr>
            <p:spPr bwMode="auto">
              <a:xfrm>
                <a:off x="3296" y="2338"/>
                <a:ext cx="151" cy="173"/>
              </a:xfrm>
              <a:custGeom>
                <a:avLst/>
                <a:gdLst/>
                <a:ahLst/>
                <a:cxnLst>
                  <a:cxn ang="0">
                    <a:pos x="48" y="3"/>
                  </a:cxn>
                  <a:cxn ang="0">
                    <a:pos x="52" y="14"/>
                  </a:cxn>
                  <a:cxn ang="0">
                    <a:pos x="61" y="17"/>
                  </a:cxn>
                  <a:cxn ang="0">
                    <a:pos x="58" y="22"/>
                  </a:cxn>
                  <a:cxn ang="0">
                    <a:pos x="54" y="34"/>
                  </a:cxn>
                  <a:cxn ang="0">
                    <a:pos x="60" y="45"/>
                  </a:cxn>
                  <a:cxn ang="0">
                    <a:pos x="70" y="56"/>
                  </a:cxn>
                  <a:cxn ang="0">
                    <a:pos x="72" y="68"/>
                  </a:cxn>
                  <a:cxn ang="0">
                    <a:pos x="75" y="75"/>
                  </a:cxn>
                  <a:cxn ang="0">
                    <a:pos x="78" y="79"/>
                  </a:cxn>
                  <a:cxn ang="0">
                    <a:pos x="73" y="79"/>
                  </a:cxn>
                  <a:cxn ang="0">
                    <a:pos x="67" y="79"/>
                  </a:cxn>
                  <a:cxn ang="0">
                    <a:pos x="63" y="89"/>
                  </a:cxn>
                  <a:cxn ang="0">
                    <a:pos x="48" y="87"/>
                  </a:cxn>
                  <a:cxn ang="0">
                    <a:pos x="34" y="75"/>
                  </a:cxn>
                  <a:cxn ang="0">
                    <a:pos x="26" y="67"/>
                  </a:cxn>
                  <a:cxn ang="0">
                    <a:pos x="22" y="65"/>
                  </a:cxn>
                  <a:cxn ang="0">
                    <a:pos x="14" y="59"/>
                  </a:cxn>
                  <a:cxn ang="0">
                    <a:pos x="3" y="56"/>
                  </a:cxn>
                  <a:cxn ang="0">
                    <a:pos x="5" y="56"/>
                  </a:cxn>
                  <a:cxn ang="0">
                    <a:pos x="2" y="54"/>
                  </a:cxn>
                  <a:cxn ang="0">
                    <a:pos x="2" y="53"/>
                  </a:cxn>
                  <a:cxn ang="0">
                    <a:pos x="3" y="53"/>
                  </a:cxn>
                  <a:cxn ang="0">
                    <a:pos x="3" y="51"/>
                  </a:cxn>
                  <a:cxn ang="0">
                    <a:pos x="0" y="43"/>
                  </a:cxn>
                  <a:cxn ang="0">
                    <a:pos x="11" y="37"/>
                  </a:cxn>
                  <a:cxn ang="0">
                    <a:pos x="19" y="33"/>
                  </a:cxn>
                  <a:cxn ang="0">
                    <a:pos x="20" y="28"/>
                  </a:cxn>
                  <a:cxn ang="0">
                    <a:pos x="20" y="28"/>
                  </a:cxn>
                  <a:cxn ang="0">
                    <a:pos x="20" y="26"/>
                  </a:cxn>
                  <a:cxn ang="0">
                    <a:pos x="20" y="23"/>
                  </a:cxn>
                  <a:cxn ang="0">
                    <a:pos x="22" y="17"/>
                  </a:cxn>
                  <a:cxn ang="0">
                    <a:pos x="20" y="11"/>
                  </a:cxn>
                  <a:cxn ang="0">
                    <a:pos x="25" y="9"/>
                  </a:cxn>
                  <a:cxn ang="0">
                    <a:pos x="29" y="3"/>
                  </a:cxn>
                  <a:cxn ang="0">
                    <a:pos x="32" y="0"/>
                  </a:cxn>
                  <a:cxn ang="0">
                    <a:pos x="32" y="0"/>
                  </a:cxn>
                  <a:cxn ang="0">
                    <a:pos x="32" y="0"/>
                  </a:cxn>
                  <a:cxn ang="0">
                    <a:pos x="34" y="2"/>
                  </a:cxn>
                  <a:cxn ang="0">
                    <a:pos x="34" y="0"/>
                  </a:cxn>
                  <a:cxn ang="0">
                    <a:pos x="35" y="0"/>
                  </a:cxn>
                  <a:cxn ang="0">
                    <a:pos x="38" y="2"/>
                  </a:cxn>
                  <a:cxn ang="0">
                    <a:pos x="43" y="2"/>
                  </a:cxn>
                  <a:cxn ang="0">
                    <a:pos x="44" y="5"/>
                  </a:cxn>
                  <a:cxn ang="0">
                    <a:pos x="46" y="3"/>
                  </a:cxn>
                  <a:cxn ang="0">
                    <a:pos x="48" y="3"/>
                  </a:cxn>
                </a:cxnLst>
                <a:rect l="0" t="0" r="r" b="b"/>
                <a:pathLst>
                  <a:path w="78" h="89">
                    <a:moveTo>
                      <a:pt x="48" y="3"/>
                    </a:moveTo>
                    <a:cubicBezTo>
                      <a:pt x="49" y="8"/>
                      <a:pt x="52" y="11"/>
                      <a:pt x="52" y="14"/>
                    </a:cubicBezTo>
                    <a:cubicBezTo>
                      <a:pt x="52" y="17"/>
                      <a:pt x="60" y="16"/>
                      <a:pt x="61" y="17"/>
                    </a:cubicBezTo>
                    <a:cubicBezTo>
                      <a:pt x="61" y="19"/>
                      <a:pt x="57" y="17"/>
                      <a:pt x="58" y="22"/>
                    </a:cubicBezTo>
                    <a:cubicBezTo>
                      <a:pt x="61" y="26"/>
                      <a:pt x="54" y="28"/>
                      <a:pt x="54" y="34"/>
                    </a:cubicBezTo>
                    <a:cubicBezTo>
                      <a:pt x="52" y="40"/>
                      <a:pt x="58" y="39"/>
                      <a:pt x="60" y="45"/>
                    </a:cubicBezTo>
                    <a:cubicBezTo>
                      <a:pt x="60" y="50"/>
                      <a:pt x="67" y="51"/>
                      <a:pt x="70" y="56"/>
                    </a:cubicBezTo>
                    <a:cubicBezTo>
                      <a:pt x="73" y="62"/>
                      <a:pt x="70" y="65"/>
                      <a:pt x="72" y="68"/>
                    </a:cubicBezTo>
                    <a:cubicBezTo>
                      <a:pt x="73" y="71"/>
                      <a:pt x="73" y="75"/>
                      <a:pt x="75" y="75"/>
                    </a:cubicBezTo>
                    <a:cubicBezTo>
                      <a:pt x="76" y="76"/>
                      <a:pt x="78" y="76"/>
                      <a:pt x="78" y="79"/>
                    </a:cubicBezTo>
                    <a:cubicBezTo>
                      <a:pt x="76" y="81"/>
                      <a:pt x="72" y="76"/>
                      <a:pt x="73" y="79"/>
                    </a:cubicBezTo>
                    <a:cubicBezTo>
                      <a:pt x="72" y="79"/>
                      <a:pt x="69" y="78"/>
                      <a:pt x="67" y="79"/>
                    </a:cubicBezTo>
                    <a:cubicBezTo>
                      <a:pt x="66" y="81"/>
                      <a:pt x="64" y="87"/>
                      <a:pt x="63" y="89"/>
                    </a:cubicBezTo>
                    <a:cubicBezTo>
                      <a:pt x="61" y="89"/>
                      <a:pt x="49" y="89"/>
                      <a:pt x="48" y="87"/>
                    </a:cubicBezTo>
                    <a:cubicBezTo>
                      <a:pt x="46" y="87"/>
                      <a:pt x="37" y="76"/>
                      <a:pt x="34" y="75"/>
                    </a:cubicBezTo>
                    <a:cubicBezTo>
                      <a:pt x="32" y="71"/>
                      <a:pt x="29" y="70"/>
                      <a:pt x="26" y="67"/>
                    </a:cubicBezTo>
                    <a:cubicBezTo>
                      <a:pt x="25" y="67"/>
                      <a:pt x="23" y="65"/>
                      <a:pt x="22" y="65"/>
                    </a:cubicBezTo>
                    <a:cubicBezTo>
                      <a:pt x="19" y="62"/>
                      <a:pt x="17" y="59"/>
                      <a:pt x="14" y="59"/>
                    </a:cubicBezTo>
                    <a:cubicBezTo>
                      <a:pt x="11" y="57"/>
                      <a:pt x="7" y="57"/>
                      <a:pt x="3" y="56"/>
                    </a:cubicBezTo>
                    <a:cubicBezTo>
                      <a:pt x="5" y="56"/>
                      <a:pt x="5" y="56"/>
                      <a:pt x="5" y="56"/>
                    </a:cubicBezTo>
                    <a:cubicBezTo>
                      <a:pt x="5" y="53"/>
                      <a:pt x="3" y="54"/>
                      <a:pt x="2" y="54"/>
                    </a:cubicBezTo>
                    <a:cubicBezTo>
                      <a:pt x="2" y="53"/>
                      <a:pt x="2" y="53"/>
                      <a:pt x="2" y="53"/>
                    </a:cubicBezTo>
                    <a:cubicBezTo>
                      <a:pt x="3" y="53"/>
                      <a:pt x="3" y="53"/>
                      <a:pt x="3" y="53"/>
                    </a:cubicBezTo>
                    <a:cubicBezTo>
                      <a:pt x="3" y="53"/>
                      <a:pt x="3" y="53"/>
                      <a:pt x="3" y="51"/>
                    </a:cubicBezTo>
                    <a:cubicBezTo>
                      <a:pt x="2" y="50"/>
                      <a:pt x="2" y="47"/>
                      <a:pt x="0" y="43"/>
                    </a:cubicBezTo>
                    <a:cubicBezTo>
                      <a:pt x="3" y="40"/>
                      <a:pt x="8" y="39"/>
                      <a:pt x="11" y="37"/>
                    </a:cubicBezTo>
                    <a:cubicBezTo>
                      <a:pt x="13" y="36"/>
                      <a:pt x="16" y="34"/>
                      <a:pt x="19" y="33"/>
                    </a:cubicBezTo>
                    <a:cubicBezTo>
                      <a:pt x="19" y="31"/>
                      <a:pt x="20" y="30"/>
                      <a:pt x="20" y="28"/>
                    </a:cubicBezTo>
                    <a:cubicBezTo>
                      <a:pt x="20" y="28"/>
                      <a:pt x="20" y="28"/>
                      <a:pt x="20" y="28"/>
                    </a:cubicBezTo>
                    <a:cubicBezTo>
                      <a:pt x="20" y="28"/>
                      <a:pt x="20" y="28"/>
                      <a:pt x="20" y="26"/>
                    </a:cubicBezTo>
                    <a:cubicBezTo>
                      <a:pt x="20" y="26"/>
                      <a:pt x="20" y="25"/>
                      <a:pt x="20" y="23"/>
                    </a:cubicBezTo>
                    <a:cubicBezTo>
                      <a:pt x="20" y="22"/>
                      <a:pt x="22" y="19"/>
                      <a:pt x="22" y="17"/>
                    </a:cubicBezTo>
                    <a:cubicBezTo>
                      <a:pt x="20" y="16"/>
                      <a:pt x="20" y="14"/>
                      <a:pt x="20" y="11"/>
                    </a:cubicBezTo>
                    <a:cubicBezTo>
                      <a:pt x="22" y="9"/>
                      <a:pt x="23" y="9"/>
                      <a:pt x="25" y="9"/>
                    </a:cubicBezTo>
                    <a:cubicBezTo>
                      <a:pt x="26" y="8"/>
                      <a:pt x="28" y="5"/>
                      <a:pt x="29" y="3"/>
                    </a:cubicBezTo>
                    <a:cubicBezTo>
                      <a:pt x="31" y="3"/>
                      <a:pt x="31" y="2"/>
                      <a:pt x="32" y="0"/>
                    </a:cubicBezTo>
                    <a:cubicBezTo>
                      <a:pt x="32" y="0"/>
                      <a:pt x="32" y="0"/>
                      <a:pt x="32" y="0"/>
                    </a:cubicBezTo>
                    <a:cubicBezTo>
                      <a:pt x="32" y="0"/>
                      <a:pt x="32" y="0"/>
                      <a:pt x="32" y="0"/>
                    </a:cubicBezTo>
                    <a:cubicBezTo>
                      <a:pt x="34" y="0"/>
                      <a:pt x="34" y="2"/>
                      <a:pt x="34" y="2"/>
                    </a:cubicBezTo>
                    <a:cubicBezTo>
                      <a:pt x="34" y="0"/>
                      <a:pt x="34" y="0"/>
                      <a:pt x="34" y="0"/>
                    </a:cubicBezTo>
                    <a:cubicBezTo>
                      <a:pt x="35" y="0"/>
                      <a:pt x="35" y="0"/>
                      <a:pt x="35" y="0"/>
                    </a:cubicBezTo>
                    <a:cubicBezTo>
                      <a:pt x="37" y="0"/>
                      <a:pt x="37" y="2"/>
                      <a:pt x="38" y="2"/>
                    </a:cubicBezTo>
                    <a:cubicBezTo>
                      <a:pt x="41" y="3"/>
                      <a:pt x="41" y="0"/>
                      <a:pt x="43" y="2"/>
                    </a:cubicBezTo>
                    <a:cubicBezTo>
                      <a:pt x="44" y="2"/>
                      <a:pt x="43" y="3"/>
                      <a:pt x="44" y="5"/>
                    </a:cubicBezTo>
                    <a:cubicBezTo>
                      <a:pt x="46" y="3"/>
                      <a:pt x="46" y="3"/>
                      <a:pt x="46" y="3"/>
                    </a:cubicBezTo>
                    <a:cubicBezTo>
                      <a:pt x="48" y="3"/>
                      <a:pt x="48" y="3"/>
                      <a:pt x="48"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31" name="Freeform 79"/>
              <p:cNvSpPr>
                <a:spLocks/>
              </p:cNvSpPr>
              <p:nvPr/>
            </p:nvSpPr>
            <p:spPr bwMode="auto">
              <a:xfrm>
                <a:off x="3418" y="2490"/>
                <a:ext cx="27" cy="33"/>
              </a:xfrm>
              <a:custGeom>
                <a:avLst/>
                <a:gdLst/>
                <a:ahLst/>
                <a:cxnLst>
                  <a:cxn ang="0">
                    <a:pos x="14" y="17"/>
                  </a:cxn>
                  <a:cxn ang="0">
                    <a:pos x="8" y="15"/>
                  </a:cxn>
                  <a:cxn ang="0">
                    <a:pos x="6" y="12"/>
                  </a:cxn>
                  <a:cxn ang="0">
                    <a:pos x="0" y="10"/>
                  </a:cxn>
                  <a:cxn ang="0">
                    <a:pos x="5" y="1"/>
                  </a:cxn>
                  <a:cxn ang="0">
                    <a:pos x="11" y="1"/>
                  </a:cxn>
                  <a:cxn ang="0">
                    <a:pos x="9" y="6"/>
                  </a:cxn>
                  <a:cxn ang="0">
                    <a:pos x="12" y="9"/>
                  </a:cxn>
                  <a:cxn ang="0">
                    <a:pos x="14" y="17"/>
                  </a:cxn>
                </a:cxnLst>
                <a:rect l="0" t="0" r="r" b="b"/>
                <a:pathLst>
                  <a:path w="14" h="17">
                    <a:moveTo>
                      <a:pt x="14" y="17"/>
                    </a:moveTo>
                    <a:cubicBezTo>
                      <a:pt x="14" y="17"/>
                      <a:pt x="9" y="17"/>
                      <a:pt x="8" y="15"/>
                    </a:cubicBezTo>
                    <a:cubicBezTo>
                      <a:pt x="8" y="15"/>
                      <a:pt x="8" y="12"/>
                      <a:pt x="6" y="12"/>
                    </a:cubicBezTo>
                    <a:cubicBezTo>
                      <a:pt x="6" y="10"/>
                      <a:pt x="0" y="10"/>
                      <a:pt x="0" y="10"/>
                    </a:cubicBezTo>
                    <a:cubicBezTo>
                      <a:pt x="1" y="9"/>
                      <a:pt x="3" y="3"/>
                      <a:pt x="5" y="1"/>
                    </a:cubicBezTo>
                    <a:cubicBezTo>
                      <a:pt x="6" y="0"/>
                      <a:pt x="9" y="1"/>
                      <a:pt x="11" y="1"/>
                    </a:cubicBezTo>
                    <a:cubicBezTo>
                      <a:pt x="14" y="9"/>
                      <a:pt x="11" y="3"/>
                      <a:pt x="9" y="6"/>
                    </a:cubicBezTo>
                    <a:cubicBezTo>
                      <a:pt x="8" y="9"/>
                      <a:pt x="12" y="6"/>
                      <a:pt x="12" y="9"/>
                    </a:cubicBezTo>
                    <a:cubicBezTo>
                      <a:pt x="12" y="13"/>
                      <a:pt x="14" y="10"/>
                      <a:pt x="14" y="17"/>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32" name="Freeform 80"/>
              <p:cNvSpPr>
                <a:spLocks/>
              </p:cNvSpPr>
              <p:nvPr/>
            </p:nvSpPr>
            <p:spPr bwMode="auto">
              <a:xfrm>
                <a:off x="3498" y="2588"/>
                <a:ext cx="124" cy="167"/>
              </a:xfrm>
              <a:custGeom>
                <a:avLst/>
                <a:gdLst/>
                <a:ahLst/>
                <a:cxnLst>
                  <a:cxn ang="0">
                    <a:pos x="1" y="62"/>
                  </a:cxn>
                  <a:cxn ang="0">
                    <a:pos x="0" y="67"/>
                  </a:cxn>
                  <a:cxn ang="0">
                    <a:pos x="6" y="78"/>
                  </a:cxn>
                  <a:cxn ang="0">
                    <a:pos x="8" y="82"/>
                  </a:cxn>
                  <a:cxn ang="0">
                    <a:pos x="11" y="86"/>
                  </a:cxn>
                  <a:cxn ang="0">
                    <a:pos x="14" y="86"/>
                  </a:cxn>
                  <a:cxn ang="0">
                    <a:pos x="23" y="82"/>
                  </a:cxn>
                  <a:cxn ang="0">
                    <a:pos x="32" y="73"/>
                  </a:cxn>
                  <a:cxn ang="0">
                    <a:pos x="44" y="64"/>
                  </a:cxn>
                  <a:cxn ang="0">
                    <a:pos x="47" y="51"/>
                  </a:cxn>
                  <a:cxn ang="0">
                    <a:pos x="54" y="45"/>
                  </a:cxn>
                  <a:cxn ang="0">
                    <a:pos x="63" y="34"/>
                  </a:cxn>
                  <a:cxn ang="0">
                    <a:pos x="61" y="26"/>
                  </a:cxn>
                  <a:cxn ang="0">
                    <a:pos x="54" y="15"/>
                  </a:cxn>
                  <a:cxn ang="0">
                    <a:pos x="46" y="14"/>
                  </a:cxn>
                  <a:cxn ang="0">
                    <a:pos x="37" y="1"/>
                  </a:cxn>
                  <a:cxn ang="0">
                    <a:pos x="34" y="3"/>
                  </a:cxn>
                  <a:cxn ang="0">
                    <a:pos x="32" y="6"/>
                  </a:cxn>
                  <a:cxn ang="0">
                    <a:pos x="32" y="9"/>
                  </a:cxn>
                  <a:cxn ang="0">
                    <a:pos x="32" y="11"/>
                  </a:cxn>
                  <a:cxn ang="0">
                    <a:pos x="29" y="12"/>
                  </a:cxn>
                  <a:cxn ang="0">
                    <a:pos x="29" y="17"/>
                  </a:cxn>
                  <a:cxn ang="0">
                    <a:pos x="28" y="25"/>
                  </a:cxn>
                  <a:cxn ang="0">
                    <a:pos x="31" y="32"/>
                  </a:cxn>
                  <a:cxn ang="0">
                    <a:pos x="29" y="39"/>
                  </a:cxn>
                  <a:cxn ang="0">
                    <a:pos x="26" y="53"/>
                  </a:cxn>
                  <a:cxn ang="0">
                    <a:pos x="14" y="57"/>
                  </a:cxn>
                  <a:cxn ang="0">
                    <a:pos x="1" y="62"/>
                  </a:cxn>
                </a:cxnLst>
                <a:rect l="0" t="0" r="r" b="b"/>
                <a:pathLst>
                  <a:path w="64" h="86">
                    <a:moveTo>
                      <a:pt x="1" y="62"/>
                    </a:moveTo>
                    <a:cubicBezTo>
                      <a:pt x="1" y="64"/>
                      <a:pt x="0" y="65"/>
                      <a:pt x="0" y="67"/>
                    </a:cubicBezTo>
                    <a:cubicBezTo>
                      <a:pt x="1" y="70"/>
                      <a:pt x="5" y="75"/>
                      <a:pt x="6" y="78"/>
                    </a:cubicBezTo>
                    <a:cubicBezTo>
                      <a:pt x="8" y="79"/>
                      <a:pt x="6" y="79"/>
                      <a:pt x="8" y="82"/>
                    </a:cubicBezTo>
                    <a:cubicBezTo>
                      <a:pt x="8" y="84"/>
                      <a:pt x="9" y="86"/>
                      <a:pt x="11" y="86"/>
                    </a:cubicBezTo>
                    <a:cubicBezTo>
                      <a:pt x="11" y="86"/>
                      <a:pt x="12" y="86"/>
                      <a:pt x="14" y="86"/>
                    </a:cubicBezTo>
                    <a:cubicBezTo>
                      <a:pt x="15" y="86"/>
                      <a:pt x="17" y="82"/>
                      <a:pt x="23" y="82"/>
                    </a:cubicBezTo>
                    <a:cubicBezTo>
                      <a:pt x="29" y="84"/>
                      <a:pt x="26" y="73"/>
                      <a:pt x="32" y="73"/>
                    </a:cubicBezTo>
                    <a:cubicBezTo>
                      <a:pt x="41" y="73"/>
                      <a:pt x="35" y="65"/>
                      <a:pt x="44" y="64"/>
                    </a:cubicBezTo>
                    <a:cubicBezTo>
                      <a:pt x="52" y="62"/>
                      <a:pt x="44" y="61"/>
                      <a:pt x="47" y="51"/>
                    </a:cubicBezTo>
                    <a:cubicBezTo>
                      <a:pt x="52" y="40"/>
                      <a:pt x="50" y="54"/>
                      <a:pt x="54" y="45"/>
                    </a:cubicBezTo>
                    <a:cubicBezTo>
                      <a:pt x="57" y="39"/>
                      <a:pt x="60" y="42"/>
                      <a:pt x="63" y="34"/>
                    </a:cubicBezTo>
                    <a:cubicBezTo>
                      <a:pt x="64" y="28"/>
                      <a:pt x="64" y="28"/>
                      <a:pt x="61" y="26"/>
                    </a:cubicBezTo>
                    <a:cubicBezTo>
                      <a:pt x="60" y="25"/>
                      <a:pt x="57" y="15"/>
                      <a:pt x="54" y="15"/>
                    </a:cubicBezTo>
                    <a:cubicBezTo>
                      <a:pt x="50" y="17"/>
                      <a:pt x="52" y="14"/>
                      <a:pt x="46" y="14"/>
                    </a:cubicBezTo>
                    <a:cubicBezTo>
                      <a:pt x="41" y="14"/>
                      <a:pt x="37" y="6"/>
                      <a:pt x="37" y="1"/>
                    </a:cubicBezTo>
                    <a:cubicBezTo>
                      <a:pt x="34" y="3"/>
                      <a:pt x="35" y="6"/>
                      <a:pt x="34" y="3"/>
                    </a:cubicBezTo>
                    <a:cubicBezTo>
                      <a:pt x="32" y="0"/>
                      <a:pt x="32" y="3"/>
                      <a:pt x="32" y="6"/>
                    </a:cubicBezTo>
                    <a:cubicBezTo>
                      <a:pt x="32" y="9"/>
                      <a:pt x="31" y="9"/>
                      <a:pt x="32" y="9"/>
                    </a:cubicBezTo>
                    <a:cubicBezTo>
                      <a:pt x="34" y="9"/>
                      <a:pt x="35" y="11"/>
                      <a:pt x="32" y="11"/>
                    </a:cubicBezTo>
                    <a:cubicBezTo>
                      <a:pt x="31" y="12"/>
                      <a:pt x="29" y="12"/>
                      <a:pt x="29" y="12"/>
                    </a:cubicBezTo>
                    <a:cubicBezTo>
                      <a:pt x="31" y="14"/>
                      <a:pt x="31" y="12"/>
                      <a:pt x="29" y="17"/>
                    </a:cubicBezTo>
                    <a:cubicBezTo>
                      <a:pt x="26" y="21"/>
                      <a:pt x="28" y="23"/>
                      <a:pt x="28" y="25"/>
                    </a:cubicBezTo>
                    <a:cubicBezTo>
                      <a:pt x="28" y="26"/>
                      <a:pt x="31" y="31"/>
                      <a:pt x="31" y="32"/>
                    </a:cubicBezTo>
                    <a:cubicBezTo>
                      <a:pt x="31" y="34"/>
                      <a:pt x="29" y="37"/>
                      <a:pt x="29" y="39"/>
                    </a:cubicBezTo>
                    <a:cubicBezTo>
                      <a:pt x="29" y="40"/>
                      <a:pt x="26" y="51"/>
                      <a:pt x="26" y="53"/>
                    </a:cubicBezTo>
                    <a:cubicBezTo>
                      <a:pt x="24" y="54"/>
                      <a:pt x="17" y="56"/>
                      <a:pt x="14" y="57"/>
                    </a:cubicBezTo>
                    <a:cubicBezTo>
                      <a:pt x="9" y="59"/>
                      <a:pt x="6" y="61"/>
                      <a:pt x="1" y="6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33" name="Freeform 81"/>
              <p:cNvSpPr>
                <a:spLocks/>
              </p:cNvSpPr>
              <p:nvPr/>
            </p:nvSpPr>
            <p:spPr bwMode="auto">
              <a:xfrm>
                <a:off x="3352" y="2709"/>
                <a:ext cx="167" cy="126"/>
              </a:xfrm>
              <a:custGeom>
                <a:avLst/>
                <a:gdLst/>
                <a:ahLst/>
                <a:cxnLst>
                  <a:cxn ang="0">
                    <a:pos x="77" y="0"/>
                  </a:cxn>
                  <a:cxn ang="0">
                    <a:pos x="75" y="5"/>
                  </a:cxn>
                  <a:cxn ang="0">
                    <a:pos x="81" y="16"/>
                  </a:cxn>
                  <a:cxn ang="0">
                    <a:pos x="83" y="20"/>
                  </a:cxn>
                  <a:cxn ang="0">
                    <a:pos x="86" y="23"/>
                  </a:cxn>
                  <a:cxn ang="0">
                    <a:pos x="77" y="36"/>
                  </a:cxn>
                  <a:cxn ang="0">
                    <a:pos x="69" y="39"/>
                  </a:cxn>
                  <a:cxn ang="0">
                    <a:pos x="61" y="42"/>
                  </a:cxn>
                  <a:cxn ang="0">
                    <a:pos x="46" y="50"/>
                  </a:cxn>
                  <a:cxn ang="0">
                    <a:pos x="31" y="56"/>
                  </a:cxn>
                  <a:cxn ang="0">
                    <a:pos x="23" y="61"/>
                  </a:cxn>
                  <a:cxn ang="0">
                    <a:pos x="19" y="62"/>
                  </a:cxn>
                  <a:cxn ang="0">
                    <a:pos x="16" y="64"/>
                  </a:cxn>
                  <a:cxn ang="0">
                    <a:pos x="13" y="64"/>
                  </a:cxn>
                  <a:cxn ang="0">
                    <a:pos x="8" y="62"/>
                  </a:cxn>
                  <a:cxn ang="0">
                    <a:pos x="7" y="56"/>
                  </a:cxn>
                  <a:cxn ang="0">
                    <a:pos x="5" y="47"/>
                  </a:cxn>
                  <a:cxn ang="0">
                    <a:pos x="4" y="40"/>
                  </a:cxn>
                  <a:cxn ang="0">
                    <a:pos x="2" y="37"/>
                  </a:cxn>
                  <a:cxn ang="0">
                    <a:pos x="2" y="33"/>
                  </a:cxn>
                  <a:cxn ang="0">
                    <a:pos x="4" y="26"/>
                  </a:cxn>
                  <a:cxn ang="0">
                    <a:pos x="7" y="23"/>
                  </a:cxn>
                  <a:cxn ang="0">
                    <a:pos x="7" y="22"/>
                  </a:cxn>
                  <a:cxn ang="0">
                    <a:pos x="7" y="17"/>
                  </a:cxn>
                  <a:cxn ang="0">
                    <a:pos x="7" y="17"/>
                  </a:cxn>
                  <a:cxn ang="0">
                    <a:pos x="8" y="16"/>
                  </a:cxn>
                  <a:cxn ang="0">
                    <a:pos x="11" y="17"/>
                  </a:cxn>
                  <a:cxn ang="0">
                    <a:pos x="13" y="17"/>
                  </a:cxn>
                  <a:cxn ang="0">
                    <a:pos x="13" y="17"/>
                  </a:cxn>
                  <a:cxn ang="0">
                    <a:pos x="13" y="17"/>
                  </a:cxn>
                  <a:cxn ang="0">
                    <a:pos x="14" y="17"/>
                  </a:cxn>
                  <a:cxn ang="0">
                    <a:pos x="31" y="23"/>
                  </a:cxn>
                  <a:cxn ang="0">
                    <a:pos x="31" y="26"/>
                  </a:cxn>
                  <a:cxn ang="0">
                    <a:pos x="31" y="34"/>
                  </a:cxn>
                  <a:cxn ang="0">
                    <a:pos x="46" y="16"/>
                  </a:cxn>
                  <a:cxn ang="0">
                    <a:pos x="51" y="8"/>
                  </a:cxn>
                  <a:cxn ang="0">
                    <a:pos x="65" y="5"/>
                  </a:cxn>
                  <a:cxn ang="0">
                    <a:pos x="77" y="0"/>
                  </a:cxn>
                </a:cxnLst>
                <a:rect l="0" t="0" r="r" b="b"/>
                <a:pathLst>
                  <a:path w="86" h="65">
                    <a:moveTo>
                      <a:pt x="77" y="0"/>
                    </a:moveTo>
                    <a:cubicBezTo>
                      <a:pt x="77" y="2"/>
                      <a:pt x="75" y="3"/>
                      <a:pt x="75" y="5"/>
                    </a:cubicBezTo>
                    <a:cubicBezTo>
                      <a:pt x="77" y="8"/>
                      <a:pt x="80" y="12"/>
                      <a:pt x="81" y="16"/>
                    </a:cubicBezTo>
                    <a:cubicBezTo>
                      <a:pt x="83" y="17"/>
                      <a:pt x="81" y="17"/>
                      <a:pt x="83" y="20"/>
                    </a:cubicBezTo>
                    <a:cubicBezTo>
                      <a:pt x="83" y="22"/>
                      <a:pt x="84" y="23"/>
                      <a:pt x="86" y="23"/>
                    </a:cubicBezTo>
                    <a:cubicBezTo>
                      <a:pt x="74" y="30"/>
                      <a:pt x="83" y="34"/>
                      <a:pt x="77" y="36"/>
                    </a:cubicBezTo>
                    <a:cubicBezTo>
                      <a:pt x="74" y="36"/>
                      <a:pt x="77" y="37"/>
                      <a:pt x="69" y="39"/>
                    </a:cubicBezTo>
                    <a:cubicBezTo>
                      <a:pt x="63" y="40"/>
                      <a:pt x="63" y="43"/>
                      <a:pt x="61" y="42"/>
                    </a:cubicBezTo>
                    <a:cubicBezTo>
                      <a:pt x="54" y="42"/>
                      <a:pt x="52" y="53"/>
                      <a:pt x="46" y="50"/>
                    </a:cubicBezTo>
                    <a:cubicBezTo>
                      <a:pt x="42" y="48"/>
                      <a:pt x="40" y="57"/>
                      <a:pt x="31" y="56"/>
                    </a:cubicBezTo>
                    <a:cubicBezTo>
                      <a:pt x="25" y="56"/>
                      <a:pt x="26" y="61"/>
                      <a:pt x="23" y="61"/>
                    </a:cubicBezTo>
                    <a:cubicBezTo>
                      <a:pt x="20" y="61"/>
                      <a:pt x="23" y="64"/>
                      <a:pt x="19" y="62"/>
                    </a:cubicBezTo>
                    <a:cubicBezTo>
                      <a:pt x="16" y="62"/>
                      <a:pt x="17" y="64"/>
                      <a:pt x="16" y="64"/>
                    </a:cubicBezTo>
                    <a:cubicBezTo>
                      <a:pt x="14" y="64"/>
                      <a:pt x="14" y="65"/>
                      <a:pt x="13" y="64"/>
                    </a:cubicBezTo>
                    <a:cubicBezTo>
                      <a:pt x="10" y="62"/>
                      <a:pt x="10" y="65"/>
                      <a:pt x="8" y="62"/>
                    </a:cubicBezTo>
                    <a:cubicBezTo>
                      <a:pt x="8" y="57"/>
                      <a:pt x="7" y="59"/>
                      <a:pt x="7" y="56"/>
                    </a:cubicBezTo>
                    <a:cubicBezTo>
                      <a:pt x="8" y="53"/>
                      <a:pt x="5" y="51"/>
                      <a:pt x="5" y="47"/>
                    </a:cubicBezTo>
                    <a:cubicBezTo>
                      <a:pt x="5" y="43"/>
                      <a:pt x="4" y="43"/>
                      <a:pt x="4" y="40"/>
                    </a:cubicBezTo>
                    <a:cubicBezTo>
                      <a:pt x="4" y="39"/>
                      <a:pt x="0" y="39"/>
                      <a:pt x="2" y="37"/>
                    </a:cubicBezTo>
                    <a:cubicBezTo>
                      <a:pt x="5" y="36"/>
                      <a:pt x="2" y="36"/>
                      <a:pt x="2" y="33"/>
                    </a:cubicBezTo>
                    <a:cubicBezTo>
                      <a:pt x="4" y="31"/>
                      <a:pt x="4" y="30"/>
                      <a:pt x="4" y="26"/>
                    </a:cubicBezTo>
                    <a:cubicBezTo>
                      <a:pt x="5" y="25"/>
                      <a:pt x="7" y="23"/>
                      <a:pt x="7" y="23"/>
                    </a:cubicBezTo>
                    <a:cubicBezTo>
                      <a:pt x="7" y="22"/>
                      <a:pt x="7" y="22"/>
                      <a:pt x="7" y="22"/>
                    </a:cubicBezTo>
                    <a:cubicBezTo>
                      <a:pt x="7" y="20"/>
                      <a:pt x="7" y="19"/>
                      <a:pt x="7" y="17"/>
                    </a:cubicBezTo>
                    <a:cubicBezTo>
                      <a:pt x="8" y="17"/>
                      <a:pt x="7" y="17"/>
                      <a:pt x="7" y="17"/>
                    </a:cubicBezTo>
                    <a:cubicBezTo>
                      <a:pt x="8" y="16"/>
                      <a:pt x="8" y="16"/>
                      <a:pt x="8" y="16"/>
                    </a:cubicBezTo>
                    <a:cubicBezTo>
                      <a:pt x="10" y="16"/>
                      <a:pt x="11" y="17"/>
                      <a:pt x="11" y="17"/>
                    </a:cubicBezTo>
                    <a:cubicBezTo>
                      <a:pt x="13" y="17"/>
                      <a:pt x="13" y="17"/>
                      <a:pt x="13" y="17"/>
                    </a:cubicBezTo>
                    <a:cubicBezTo>
                      <a:pt x="13" y="17"/>
                      <a:pt x="13" y="17"/>
                      <a:pt x="13" y="17"/>
                    </a:cubicBezTo>
                    <a:cubicBezTo>
                      <a:pt x="13" y="17"/>
                      <a:pt x="13" y="17"/>
                      <a:pt x="13" y="17"/>
                    </a:cubicBezTo>
                    <a:cubicBezTo>
                      <a:pt x="14" y="17"/>
                      <a:pt x="14" y="17"/>
                      <a:pt x="14" y="17"/>
                    </a:cubicBezTo>
                    <a:cubicBezTo>
                      <a:pt x="16" y="16"/>
                      <a:pt x="31" y="23"/>
                      <a:pt x="31" y="23"/>
                    </a:cubicBezTo>
                    <a:cubicBezTo>
                      <a:pt x="31" y="23"/>
                      <a:pt x="31" y="25"/>
                      <a:pt x="31" y="26"/>
                    </a:cubicBezTo>
                    <a:cubicBezTo>
                      <a:pt x="31" y="28"/>
                      <a:pt x="31" y="31"/>
                      <a:pt x="31" y="34"/>
                    </a:cubicBezTo>
                    <a:cubicBezTo>
                      <a:pt x="36" y="28"/>
                      <a:pt x="42" y="22"/>
                      <a:pt x="46" y="16"/>
                    </a:cubicBezTo>
                    <a:cubicBezTo>
                      <a:pt x="46" y="14"/>
                      <a:pt x="49" y="9"/>
                      <a:pt x="51" y="8"/>
                    </a:cubicBezTo>
                    <a:cubicBezTo>
                      <a:pt x="54" y="6"/>
                      <a:pt x="61" y="5"/>
                      <a:pt x="65" y="5"/>
                    </a:cubicBezTo>
                    <a:cubicBezTo>
                      <a:pt x="69" y="3"/>
                      <a:pt x="72" y="2"/>
                      <a:pt x="77" y="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34" name="Freeform 82"/>
              <p:cNvSpPr>
                <a:spLocks/>
              </p:cNvSpPr>
              <p:nvPr/>
            </p:nvSpPr>
            <p:spPr bwMode="auto">
              <a:xfrm>
                <a:off x="2838" y="2427"/>
                <a:ext cx="252" cy="272"/>
              </a:xfrm>
              <a:custGeom>
                <a:avLst/>
                <a:gdLst/>
                <a:ahLst/>
                <a:cxnLst>
                  <a:cxn ang="0">
                    <a:pos x="119" y="140"/>
                  </a:cxn>
                  <a:cxn ang="0">
                    <a:pos x="119" y="135"/>
                  </a:cxn>
                  <a:cxn ang="0">
                    <a:pos x="129" y="135"/>
                  </a:cxn>
                  <a:cxn ang="0">
                    <a:pos x="129" y="115"/>
                  </a:cxn>
                  <a:cxn ang="0">
                    <a:pos x="129" y="39"/>
                  </a:cxn>
                  <a:cxn ang="0">
                    <a:pos x="127" y="28"/>
                  </a:cxn>
                  <a:cxn ang="0">
                    <a:pos x="129" y="18"/>
                  </a:cxn>
                  <a:cxn ang="0">
                    <a:pos x="129" y="16"/>
                  </a:cxn>
                  <a:cxn ang="0">
                    <a:pos x="124" y="11"/>
                  </a:cxn>
                  <a:cxn ang="0">
                    <a:pos x="116" y="10"/>
                  </a:cxn>
                  <a:cxn ang="0">
                    <a:pos x="109" y="4"/>
                  </a:cxn>
                  <a:cxn ang="0">
                    <a:pos x="100" y="4"/>
                  </a:cxn>
                  <a:cxn ang="0">
                    <a:pos x="89" y="10"/>
                  </a:cxn>
                  <a:cxn ang="0">
                    <a:pos x="87" y="25"/>
                  </a:cxn>
                  <a:cxn ang="0">
                    <a:pos x="77" y="27"/>
                  </a:cxn>
                  <a:cxn ang="0">
                    <a:pos x="61" y="21"/>
                  </a:cxn>
                  <a:cxn ang="0">
                    <a:pos x="52" y="13"/>
                  </a:cxn>
                  <a:cxn ang="0">
                    <a:pos x="43" y="5"/>
                  </a:cxn>
                  <a:cxn ang="0">
                    <a:pos x="31" y="4"/>
                  </a:cxn>
                  <a:cxn ang="0">
                    <a:pos x="22" y="0"/>
                  </a:cxn>
                  <a:cxn ang="0">
                    <a:pos x="20" y="8"/>
                  </a:cxn>
                  <a:cxn ang="0">
                    <a:pos x="11" y="14"/>
                  </a:cxn>
                  <a:cxn ang="0">
                    <a:pos x="5" y="30"/>
                  </a:cxn>
                  <a:cxn ang="0">
                    <a:pos x="8" y="53"/>
                  </a:cxn>
                  <a:cxn ang="0">
                    <a:pos x="8" y="64"/>
                  </a:cxn>
                  <a:cxn ang="0">
                    <a:pos x="6" y="76"/>
                  </a:cxn>
                  <a:cxn ang="0">
                    <a:pos x="9" y="87"/>
                  </a:cxn>
                  <a:cxn ang="0">
                    <a:pos x="19" y="90"/>
                  </a:cxn>
                  <a:cxn ang="0">
                    <a:pos x="25" y="100"/>
                  </a:cxn>
                  <a:cxn ang="0">
                    <a:pos x="40" y="106"/>
                  </a:cxn>
                  <a:cxn ang="0">
                    <a:pos x="48" y="104"/>
                  </a:cxn>
                  <a:cxn ang="0">
                    <a:pos x="57" y="100"/>
                  </a:cxn>
                  <a:cxn ang="0">
                    <a:pos x="119" y="140"/>
                  </a:cxn>
                </a:cxnLst>
                <a:rect l="0" t="0" r="r" b="b"/>
                <a:pathLst>
                  <a:path w="130" h="140">
                    <a:moveTo>
                      <a:pt x="119" y="140"/>
                    </a:moveTo>
                    <a:cubicBezTo>
                      <a:pt x="119" y="135"/>
                      <a:pt x="119" y="135"/>
                      <a:pt x="119" y="135"/>
                    </a:cubicBezTo>
                    <a:cubicBezTo>
                      <a:pt x="129" y="135"/>
                      <a:pt x="129" y="135"/>
                      <a:pt x="129" y="135"/>
                    </a:cubicBezTo>
                    <a:cubicBezTo>
                      <a:pt x="129" y="115"/>
                      <a:pt x="129" y="115"/>
                      <a:pt x="129" y="115"/>
                    </a:cubicBezTo>
                    <a:cubicBezTo>
                      <a:pt x="129" y="39"/>
                      <a:pt x="129" y="39"/>
                      <a:pt x="129" y="39"/>
                    </a:cubicBezTo>
                    <a:cubicBezTo>
                      <a:pt x="129" y="36"/>
                      <a:pt x="124" y="35"/>
                      <a:pt x="127" y="28"/>
                    </a:cubicBezTo>
                    <a:cubicBezTo>
                      <a:pt x="130" y="24"/>
                      <a:pt x="125" y="21"/>
                      <a:pt x="129" y="18"/>
                    </a:cubicBezTo>
                    <a:cubicBezTo>
                      <a:pt x="129" y="16"/>
                      <a:pt x="129" y="16"/>
                      <a:pt x="129" y="16"/>
                    </a:cubicBezTo>
                    <a:cubicBezTo>
                      <a:pt x="129" y="14"/>
                      <a:pt x="129" y="11"/>
                      <a:pt x="124" y="11"/>
                    </a:cubicBezTo>
                    <a:cubicBezTo>
                      <a:pt x="119" y="11"/>
                      <a:pt x="121" y="11"/>
                      <a:pt x="116" y="10"/>
                    </a:cubicBezTo>
                    <a:cubicBezTo>
                      <a:pt x="112" y="10"/>
                      <a:pt x="116" y="7"/>
                      <a:pt x="109" y="4"/>
                    </a:cubicBezTo>
                    <a:cubicBezTo>
                      <a:pt x="103" y="0"/>
                      <a:pt x="101" y="2"/>
                      <a:pt x="100" y="4"/>
                    </a:cubicBezTo>
                    <a:cubicBezTo>
                      <a:pt x="98" y="5"/>
                      <a:pt x="96" y="2"/>
                      <a:pt x="89" y="10"/>
                    </a:cubicBezTo>
                    <a:cubicBezTo>
                      <a:pt x="86" y="14"/>
                      <a:pt x="92" y="21"/>
                      <a:pt x="87" y="25"/>
                    </a:cubicBezTo>
                    <a:cubicBezTo>
                      <a:pt x="83" y="32"/>
                      <a:pt x="80" y="32"/>
                      <a:pt x="77" y="27"/>
                    </a:cubicBezTo>
                    <a:cubicBezTo>
                      <a:pt x="74" y="24"/>
                      <a:pt x="67" y="21"/>
                      <a:pt x="61" y="21"/>
                    </a:cubicBezTo>
                    <a:cubicBezTo>
                      <a:pt x="57" y="19"/>
                      <a:pt x="54" y="19"/>
                      <a:pt x="52" y="13"/>
                    </a:cubicBezTo>
                    <a:cubicBezTo>
                      <a:pt x="51" y="5"/>
                      <a:pt x="46" y="8"/>
                      <a:pt x="43" y="5"/>
                    </a:cubicBezTo>
                    <a:cubicBezTo>
                      <a:pt x="41" y="4"/>
                      <a:pt x="35" y="2"/>
                      <a:pt x="31" y="4"/>
                    </a:cubicBezTo>
                    <a:cubicBezTo>
                      <a:pt x="28" y="4"/>
                      <a:pt x="23" y="0"/>
                      <a:pt x="22" y="0"/>
                    </a:cubicBezTo>
                    <a:cubicBezTo>
                      <a:pt x="19" y="5"/>
                      <a:pt x="23" y="7"/>
                      <a:pt x="20" y="8"/>
                    </a:cubicBezTo>
                    <a:cubicBezTo>
                      <a:pt x="17" y="10"/>
                      <a:pt x="15" y="11"/>
                      <a:pt x="11" y="14"/>
                    </a:cubicBezTo>
                    <a:cubicBezTo>
                      <a:pt x="6" y="19"/>
                      <a:pt x="15" y="24"/>
                      <a:pt x="5" y="30"/>
                    </a:cubicBezTo>
                    <a:cubicBezTo>
                      <a:pt x="9" y="44"/>
                      <a:pt x="6" y="47"/>
                      <a:pt x="8" y="53"/>
                    </a:cubicBezTo>
                    <a:cubicBezTo>
                      <a:pt x="9" y="58"/>
                      <a:pt x="6" y="59"/>
                      <a:pt x="8" y="64"/>
                    </a:cubicBezTo>
                    <a:cubicBezTo>
                      <a:pt x="9" y="72"/>
                      <a:pt x="0" y="69"/>
                      <a:pt x="6" y="76"/>
                    </a:cubicBezTo>
                    <a:cubicBezTo>
                      <a:pt x="11" y="84"/>
                      <a:pt x="8" y="83"/>
                      <a:pt x="9" y="87"/>
                    </a:cubicBezTo>
                    <a:cubicBezTo>
                      <a:pt x="12" y="92"/>
                      <a:pt x="12" y="87"/>
                      <a:pt x="19" y="90"/>
                    </a:cubicBezTo>
                    <a:cubicBezTo>
                      <a:pt x="23" y="94"/>
                      <a:pt x="22" y="94"/>
                      <a:pt x="25" y="100"/>
                    </a:cubicBezTo>
                    <a:cubicBezTo>
                      <a:pt x="28" y="103"/>
                      <a:pt x="37" y="101"/>
                      <a:pt x="40" y="106"/>
                    </a:cubicBezTo>
                    <a:cubicBezTo>
                      <a:pt x="43" y="111"/>
                      <a:pt x="41" y="109"/>
                      <a:pt x="48" y="104"/>
                    </a:cubicBezTo>
                    <a:cubicBezTo>
                      <a:pt x="51" y="103"/>
                      <a:pt x="55" y="100"/>
                      <a:pt x="57" y="100"/>
                    </a:cubicBezTo>
                    <a:cubicBezTo>
                      <a:pt x="78" y="112"/>
                      <a:pt x="119" y="140"/>
                      <a:pt x="119" y="14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35" name="Freeform 83"/>
              <p:cNvSpPr>
                <a:spLocks/>
              </p:cNvSpPr>
              <p:nvPr/>
            </p:nvSpPr>
            <p:spPr bwMode="auto">
              <a:xfrm>
                <a:off x="3034" y="2631"/>
                <a:ext cx="260" cy="380"/>
              </a:xfrm>
              <a:custGeom>
                <a:avLst/>
                <a:gdLst/>
                <a:ahLst/>
                <a:cxnLst>
                  <a:cxn ang="0">
                    <a:pos x="47" y="179"/>
                  </a:cxn>
                  <a:cxn ang="0">
                    <a:pos x="55" y="185"/>
                  </a:cxn>
                  <a:cxn ang="0">
                    <a:pos x="61" y="183"/>
                  </a:cxn>
                  <a:cxn ang="0">
                    <a:pos x="67" y="186"/>
                  </a:cxn>
                  <a:cxn ang="0">
                    <a:pos x="73" y="194"/>
                  </a:cxn>
                  <a:cxn ang="0">
                    <a:pos x="79" y="191"/>
                  </a:cxn>
                  <a:cxn ang="0">
                    <a:pos x="82" y="193"/>
                  </a:cxn>
                  <a:cxn ang="0">
                    <a:pos x="91" y="189"/>
                  </a:cxn>
                  <a:cxn ang="0">
                    <a:pos x="93" y="191"/>
                  </a:cxn>
                  <a:cxn ang="0">
                    <a:pos x="97" y="186"/>
                  </a:cxn>
                  <a:cxn ang="0">
                    <a:pos x="103" y="180"/>
                  </a:cxn>
                  <a:cxn ang="0">
                    <a:pos x="110" y="180"/>
                  </a:cxn>
                  <a:cxn ang="0">
                    <a:pos x="113" y="183"/>
                  </a:cxn>
                  <a:cxn ang="0">
                    <a:pos x="111" y="175"/>
                  </a:cxn>
                  <a:cxn ang="0">
                    <a:pos x="105" y="166"/>
                  </a:cxn>
                  <a:cxn ang="0">
                    <a:pos x="99" y="157"/>
                  </a:cxn>
                  <a:cxn ang="0">
                    <a:pos x="91" y="149"/>
                  </a:cxn>
                  <a:cxn ang="0">
                    <a:pos x="96" y="146"/>
                  </a:cxn>
                  <a:cxn ang="0">
                    <a:pos x="100" y="130"/>
                  </a:cxn>
                  <a:cxn ang="0">
                    <a:pos x="100" y="123"/>
                  </a:cxn>
                  <a:cxn ang="0">
                    <a:pos x="105" y="123"/>
                  </a:cxn>
                  <a:cxn ang="0">
                    <a:pos x="108" y="110"/>
                  </a:cxn>
                  <a:cxn ang="0">
                    <a:pos x="116" y="102"/>
                  </a:cxn>
                  <a:cxn ang="0">
                    <a:pos x="119" y="87"/>
                  </a:cxn>
                  <a:cxn ang="0">
                    <a:pos x="117" y="79"/>
                  </a:cxn>
                  <a:cxn ang="0">
                    <a:pos x="122" y="62"/>
                  </a:cxn>
                  <a:cxn ang="0">
                    <a:pos x="126" y="57"/>
                  </a:cxn>
                  <a:cxn ang="0">
                    <a:pos x="134" y="49"/>
                  </a:cxn>
                  <a:cxn ang="0">
                    <a:pos x="131" y="48"/>
                  </a:cxn>
                  <a:cxn ang="0">
                    <a:pos x="126" y="43"/>
                  </a:cxn>
                  <a:cxn ang="0">
                    <a:pos x="123" y="28"/>
                  </a:cxn>
                  <a:cxn ang="0">
                    <a:pos x="123" y="20"/>
                  </a:cxn>
                  <a:cxn ang="0">
                    <a:pos x="122" y="10"/>
                  </a:cxn>
                  <a:cxn ang="0">
                    <a:pos x="119" y="7"/>
                  </a:cxn>
                  <a:cxn ang="0">
                    <a:pos x="114" y="3"/>
                  </a:cxn>
                  <a:cxn ang="0">
                    <a:pos x="111" y="0"/>
                  </a:cxn>
                  <a:cxn ang="0">
                    <a:pos x="105" y="4"/>
                  </a:cxn>
                  <a:cxn ang="0">
                    <a:pos x="99" y="10"/>
                  </a:cxn>
                  <a:cxn ang="0">
                    <a:pos x="91" y="10"/>
                  </a:cxn>
                  <a:cxn ang="0">
                    <a:pos x="77" y="10"/>
                  </a:cxn>
                  <a:cxn ang="0">
                    <a:pos x="77" y="9"/>
                  </a:cxn>
                  <a:cxn ang="0">
                    <a:pos x="76" y="10"/>
                  </a:cxn>
                  <a:cxn ang="0">
                    <a:pos x="27" y="10"/>
                  </a:cxn>
                  <a:cxn ang="0">
                    <a:pos x="27" y="31"/>
                  </a:cxn>
                  <a:cxn ang="0">
                    <a:pos x="18" y="31"/>
                  </a:cxn>
                  <a:cxn ang="0">
                    <a:pos x="18" y="35"/>
                  </a:cxn>
                  <a:cxn ang="0">
                    <a:pos x="18" y="71"/>
                  </a:cxn>
                  <a:cxn ang="0">
                    <a:pos x="16" y="73"/>
                  </a:cxn>
                  <a:cxn ang="0">
                    <a:pos x="10" y="77"/>
                  </a:cxn>
                  <a:cxn ang="0">
                    <a:pos x="9" y="82"/>
                  </a:cxn>
                  <a:cxn ang="0">
                    <a:pos x="6" y="87"/>
                  </a:cxn>
                  <a:cxn ang="0">
                    <a:pos x="4" y="95"/>
                  </a:cxn>
                  <a:cxn ang="0">
                    <a:pos x="1" y="104"/>
                  </a:cxn>
                  <a:cxn ang="0">
                    <a:pos x="6" y="105"/>
                  </a:cxn>
                  <a:cxn ang="0">
                    <a:pos x="7" y="113"/>
                  </a:cxn>
                  <a:cxn ang="0">
                    <a:pos x="10" y="121"/>
                  </a:cxn>
                  <a:cxn ang="0">
                    <a:pos x="15" y="137"/>
                  </a:cxn>
                  <a:cxn ang="0">
                    <a:pos x="19" y="144"/>
                  </a:cxn>
                  <a:cxn ang="0">
                    <a:pos x="27" y="149"/>
                  </a:cxn>
                  <a:cxn ang="0">
                    <a:pos x="32" y="157"/>
                  </a:cxn>
                  <a:cxn ang="0">
                    <a:pos x="38" y="165"/>
                  </a:cxn>
                  <a:cxn ang="0">
                    <a:pos x="42" y="171"/>
                  </a:cxn>
                  <a:cxn ang="0">
                    <a:pos x="47" y="179"/>
                  </a:cxn>
                </a:cxnLst>
                <a:rect l="0" t="0" r="r" b="b"/>
                <a:pathLst>
                  <a:path w="134" h="196">
                    <a:moveTo>
                      <a:pt x="47" y="179"/>
                    </a:moveTo>
                    <a:cubicBezTo>
                      <a:pt x="50" y="183"/>
                      <a:pt x="53" y="188"/>
                      <a:pt x="55" y="185"/>
                    </a:cubicBezTo>
                    <a:cubicBezTo>
                      <a:pt x="58" y="182"/>
                      <a:pt x="59" y="188"/>
                      <a:pt x="61" y="183"/>
                    </a:cubicBezTo>
                    <a:cubicBezTo>
                      <a:pt x="64" y="180"/>
                      <a:pt x="65" y="182"/>
                      <a:pt x="67" y="186"/>
                    </a:cubicBezTo>
                    <a:cubicBezTo>
                      <a:pt x="70" y="191"/>
                      <a:pt x="70" y="188"/>
                      <a:pt x="73" y="194"/>
                    </a:cubicBezTo>
                    <a:cubicBezTo>
                      <a:pt x="76" y="186"/>
                      <a:pt x="77" y="194"/>
                      <a:pt x="79" y="191"/>
                    </a:cubicBezTo>
                    <a:cubicBezTo>
                      <a:pt x="81" y="189"/>
                      <a:pt x="81" y="191"/>
                      <a:pt x="82" y="193"/>
                    </a:cubicBezTo>
                    <a:cubicBezTo>
                      <a:pt x="84" y="196"/>
                      <a:pt x="87" y="189"/>
                      <a:pt x="91" y="189"/>
                    </a:cubicBezTo>
                    <a:cubicBezTo>
                      <a:pt x="93" y="191"/>
                      <a:pt x="90" y="191"/>
                      <a:pt x="93" y="191"/>
                    </a:cubicBezTo>
                    <a:cubicBezTo>
                      <a:pt x="96" y="191"/>
                      <a:pt x="96" y="189"/>
                      <a:pt x="97" y="186"/>
                    </a:cubicBezTo>
                    <a:cubicBezTo>
                      <a:pt x="99" y="185"/>
                      <a:pt x="100" y="182"/>
                      <a:pt x="103" y="180"/>
                    </a:cubicBezTo>
                    <a:cubicBezTo>
                      <a:pt x="106" y="180"/>
                      <a:pt x="110" y="179"/>
                      <a:pt x="110" y="180"/>
                    </a:cubicBezTo>
                    <a:cubicBezTo>
                      <a:pt x="108" y="183"/>
                      <a:pt x="111" y="183"/>
                      <a:pt x="113" y="183"/>
                    </a:cubicBezTo>
                    <a:cubicBezTo>
                      <a:pt x="111" y="177"/>
                      <a:pt x="114" y="175"/>
                      <a:pt x="111" y="175"/>
                    </a:cubicBezTo>
                    <a:cubicBezTo>
                      <a:pt x="106" y="174"/>
                      <a:pt x="106" y="174"/>
                      <a:pt x="105" y="166"/>
                    </a:cubicBezTo>
                    <a:cubicBezTo>
                      <a:pt x="103" y="158"/>
                      <a:pt x="102" y="161"/>
                      <a:pt x="99" y="157"/>
                    </a:cubicBezTo>
                    <a:cubicBezTo>
                      <a:pt x="96" y="151"/>
                      <a:pt x="87" y="152"/>
                      <a:pt x="91" y="149"/>
                    </a:cubicBezTo>
                    <a:cubicBezTo>
                      <a:pt x="93" y="147"/>
                      <a:pt x="88" y="143"/>
                      <a:pt x="96" y="146"/>
                    </a:cubicBezTo>
                    <a:cubicBezTo>
                      <a:pt x="102" y="147"/>
                      <a:pt x="97" y="137"/>
                      <a:pt x="100" y="130"/>
                    </a:cubicBezTo>
                    <a:cubicBezTo>
                      <a:pt x="102" y="126"/>
                      <a:pt x="99" y="127"/>
                      <a:pt x="100" y="123"/>
                    </a:cubicBezTo>
                    <a:cubicBezTo>
                      <a:pt x="103" y="118"/>
                      <a:pt x="103" y="124"/>
                      <a:pt x="105" y="123"/>
                    </a:cubicBezTo>
                    <a:cubicBezTo>
                      <a:pt x="106" y="121"/>
                      <a:pt x="105" y="113"/>
                      <a:pt x="108" y="110"/>
                    </a:cubicBezTo>
                    <a:cubicBezTo>
                      <a:pt x="111" y="109"/>
                      <a:pt x="110" y="102"/>
                      <a:pt x="116" y="102"/>
                    </a:cubicBezTo>
                    <a:cubicBezTo>
                      <a:pt x="114" y="98"/>
                      <a:pt x="117" y="96"/>
                      <a:pt x="119" y="87"/>
                    </a:cubicBezTo>
                    <a:cubicBezTo>
                      <a:pt x="119" y="84"/>
                      <a:pt x="116" y="81"/>
                      <a:pt x="117" y="79"/>
                    </a:cubicBezTo>
                    <a:cubicBezTo>
                      <a:pt x="119" y="76"/>
                      <a:pt x="122" y="71"/>
                      <a:pt x="122" y="62"/>
                    </a:cubicBezTo>
                    <a:cubicBezTo>
                      <a:pt x="120" y="56"/>
                      <a:pt x="123" y="63"/>
                      <a:pt x="126" y="57"/>
                    </a:cubicBezTo>
                    <a:cubicBezTo>
                      <a:pt x="128" y="54"/>
                      <a:pt x="131" y="59"/>
                      <a:pt x="134" y="49"/>
                    </a:cubicBezTo>
                    <a:cubicBezTo>
                      <a:pt x="134" y="48"/>
                      <a:pt x="132" y="46"/>
                      <a:pt x="131" y="48"/>
                    </a:cubicBezTo>
                    <a:cubicBezTo>
                      <a:pt x="129" y="48"/>
                      <a:pt x="129" y="43"/>
                      <a:pt x="126" y="43"/>
                    </a:cubicBezTo>
                    <a:cubicBezTo>
                      <a:pt x="125" y="45"/>
                      <a:pt x="122" y="29"/>
                      <a:pt x="123" y="28"/>
                    </a:cubicBezTo>
                    <a:cubicBezTo>
                      <a:pt x="125" y="23"/>
                      <a:pt x="120" y="20"/>
                      <a:pt x="123" y="20"/>
                    </a:cubicBezTo>
                    <a:cubicBezTo>
                      <a:pt x="126" y="21"/>
                      <a:pt x="122" y="18"/>
                      <a:pt x="122" y="10"/>
                    </a:cubicBezTo>
                    <a:cubicBezTo>
                      <a:pt x="120" y="9"/>
                      <a:pt x="120" y="7"/>
                      <a:pt x="119" y="7"/>
                    </a:cubicBezTo>
                    <a:cubicBezTo>
                      <a:pt x="116" y="7"/>
                      <a:pt x="117" y="3"/>
                      <a:pt x="114" y="3"/>
                    </a:cubicBezTo>
                    <a:cubicBezTo>
                      <a:pt x="113" y="3"/>
                      <a:pt x="111" y="1"/>
                      <a:pt x="111" y="0"/>
                    </a:cubicBezTo>
                    <a:cubicBezTo>
                      <a:pt x="108" y="4"/>
                      <a:pt x="106" y="0"/>
                      <a:pt x="105" y="4"/>
                    </a:cubicBezTo>
                    <a:cubicBezTo>
                      <a:pt x="103" y="9"/>
                      <a:pt x="100" y="7"/>
                      <a:pt x="99" y="10"/>
                    </a:cubicBezTo>
                    <a:cubicBezTo>
                      <a:pt x="97" y="14"/>
                      <a:pt x="94" y="15"/>
                      <a:pt x="91" y="10"/>
                    </a:cubicBezTo>
                    <a:cubicBezTo>
                      <a:pt x="77" y="10"/>
                      <a:pt x="77" y="10"/>
                      <a:pt x="77" y="10"/>
                    </a:cubicBezTo>
                    <a:cubicBezTo>
                      <a:pt x="77" y="9"/>
                      <a:pt x="77" y="9"/>
                      <a:pt x="77" y="9"/>
                    </a:cubicBezTo>
                    <a:cubicBezTo>
                      <a:pt x="76" y="10"/>
                      <a:pt x="76" y="10"/>
                      <a:pt x="76" y="10"/>
                    </a:cubicBezTo>
                    <a:cubicBezTo>
                      <a:pt x="27" y="10"/>
                      <a:pt x="27" y="10"/>
                      <a:pt x="27" y="10"/>
                    </a:cubicBezTo>
                    <a:cubicBezTo>
                      <a:pt x="27" y="31"/>
                      <a:pt x="27" y="31"/>
                      <a:pt x="27" y="31"/>
                    </a:cubicBezTo>
                    <a:cubicBezTo>
                      <a:pt x="18" y="31"/>
                      <a:pt x="18" y="31"/>
                      <a:pt x="18" y="31"/>
                    </a:cubicBezTo>
                    <a:cubicBezTo>
                      <a:pt x="18" y="35"/>
                      <a:pt x="18" y="35"/>
                      <a:pt x="18" y="35"/>
                    </a:cubicBezTo>
                    <a:cubicBezTo>
                      <a:pt x="18" y="71"/>
                      <a:pt x="18" y="71"/>
                      <a:pt x="18" y="71"/>
                    </a:cubicBezTo>
                    <a:cubicBezTo>
                      <a:pt x="18" y="71"/>
                      <a:pt x="21" y="74"/>
                      <a:pt x="16" y="73"/>
                    </a:cubicBezTo>
                    <a:cubicBezTo>
                      <a:pt x="13" y="73"/>
                      <a:pt x="10" y="73"/>
                      <a:pt x="10" y="77"/>
                    </a:cubicBezTo>
                    <a:cubicBezTo>
                      <a:pt x="10" y="82"/>
                      <a:pt x="7" y="79"/>
                      <a:pt x="9" y="82"/>
                    </a:cubicBezTo>
                    <a:cubicBezTo>
                      <a:pt x="9" y="87"/>
                      <a:pt x="4" y="82"/>
                      <a:pt x="6" y="87"/>
                    </a:cubicBezTo>
                    <a:cubicBezTo>
                      <a:pt x="9" y="91"/>
                      <a:pt x="1" y="90"/>
                      <a:pt x="4" y="95"/>
                    </a:cubicBezTo>
                    <a:cubicBezTo>
                      <a:pt x="7" y="99"/>
                      <a:pt x="0" y="99"/>
                      <a:pt x="1" y="104"/>
                    </a:cubicBezTo>
                    <a:cubicBezTo>
                      <a:pt x="3" y="105"/>
                      <a:pt x="6" y="101"/>
                      <a:pt x="6" y="105"/>
                    </a:cubicBezTo>
                    <a:cubicBezTo>
                      <a:pt x="6" y="110"/>
                      <a:pt x="7" y="109"/>
                      <a:pt x="7" y="113"/>
                    </a:cubicBezTo>
                    <a:cubicBezTo>
                      <a:pt x="7" y="118"/>
                      <a:pt x="12" y="115"/>
                      <a:pt x="10" y="121"/>
                    </a:cubicBezTo>
                    <a:cubicBezTo>
                      <a:pt x="13" y="126"/>
                      <a:pt x="18" y="130"/>
                      <a:pt x="15" y="137"/>
                    </a:cubicBezTo>
                    <a:cubicBezTo>
                      <a:pt x="13" y="147"/>
                      <a:pt x="23" y="141"/>
                      <a:pt x="19" y="144"/>
                    </a:cubicBezTo>
                    <a:cubicBezTo>
                      <a:pt x="18" y="149"/>
                      <a:pt x="24" y="146"/>
                      <a:pt x="27" y="149"/>
                    </a:cubicBezTo>
                    <a:cubicBezTo>
                      <a:pt x="30" y="154"/>
                      <a:pt x="26" y="152"/>
                      <a:pt x="32" y="157"/>
                    </a:cubicBezTo>
                    <a:cubicBezTo>
                      <a:pt x="36" y="161"/>
                      <a:pt x="38" y="161"/>
                      <a:pt x="38" y="165"/>
                    </a:cubicBezTo>
                    <a:cubicBezTo>
                      <a:pt x="36" y="168"/>
                      <a:pt x="38" y="168"/>
                      <a:pt x="42" y="171"/>
                    </a:cubicBezTo>
                    <a:cubicBezTo>
                      <a:pt x="45" y="171"/>
                      <a:pt x="44" y="175"/>
                      <a:pt x="47" y="179"/>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36" name="Freeform 84"/>
              <p:cNvSpPr>
                <a:spLocks/>
              </p:cNvSpPr>
              <p:nvPr/>
            </p:nvSpPr>
            <p:spPr bwMode="auto">
              <a:xfrm>
                <a:off x="3197" y="2375"/>
                <a:ext cx="37" cy="23"/>
              </a:xfrm>
              <a:custGeom>
                <a:avLst/>
                <a:gdLst/>
                <a:ahLst/>
                <a:cxnLst>
                  <a:cxn ang="0">
                    <a:pos x="2" y="9"/>
                  </a:cxn>
                  <a:cxn ang="0">
                    <a:pos x="0" y="6"/>
                  </a:cxn>
                  <a:cxn ang="0">
                    <a:pos x="5" y="6"/>
                  </a:cxn>
                  <a:cxn ang="0">
                    <a:pos x="8" y="3"/>
                  </a:cxn>
                  <a:cxn ang="0">
                    <a:pos x="17" y="0"/>
                  </a:cxn>
                  <a:cxn ang="0">
                    <a:pos x="17" y="1"/>
                  </a:cxn>
                  <a:cxn ang="0">
                    <a:pos x="14" y="6"/>
                  </a:cxn>
                  <a:cxn ang="0">
                    <a:pos x="11" y="7"/>
                  </a:cxn>
                  <a:cxn ang="0">
                    <a:pos x="6" y="10"/>
                  </a:cxn>
                  <a:cxn ang="0">
                    <a:pos x="5" y="10"/>
                  </a:cxn>
                  <a:cxn ang="0">
                    <a:pos x="2" y="9"/>
                  </a:cxn>
                </a:cxnLst>
                <a:rect l="0" t="0" r="r" b="b"/>
                <a:pathLst>
                  <a:path w="19" h="12">
                    <a:moveTo>
                      <a:pt x="2" y="9"/>
                    </a:moveTo>
                    <a:cubicBezTo>
                      <a:pt x="0" y="6"/>
                      <a:pt x="0" y="6"/>
                      <a:pt x="0" y="6"/>
                    </a:cubicBezTo>
                    <a:cubicBezTo>
                      <a:pt x="2" y="7"/>
                      <a:pt x="2" y="4"/>
                      <a:pt x="5" y="6"/>
                    </a:cubicBezTo>
                    <a:cubicBezTo>
                      <a:pt x="6" y="6"/>
                      <a:pt x="3" y="3"/>
                      <a:pt x="8" y="3"/>
                    </a:cubicBezTo>
                    <a:cubicBezTo>
                      <a:pt x="12" y="4"/>
                      <a:pt x="15" y="1"/>
                      <a:pt x="17" y="0"/>
                    </a:cubicBezTo>
                    <a:cubicBezTo>
                      <a:pt x="19" y="0"/>
                      <a:pt x="19" y="0"/>
                      <a:pt x="17" y="1"/>
                    </a:cubicBezTo>
                    <a:cubicBezTo>
                      <a:pt x="14" y="4"/>
                      <a:pt x="12" y="4"/>
                      <a:pt x="14" y="6"/>
                    </a:cubicBezTo>
                    <a:cubicBezTo>
                      <a:pt x="15" y="7"/>
                      <a:pt x="12" y="6"/>
                      <a:pt x="11" y="7"/>
                    </a:cubicBezTo>
                    <a:cubicBezTo>
                      <a:pt x="9" y="10"/>
                      <a:pt x="6" y="10"/>
                      <a:pt x="6" y="10"/>
                    </a:cubicBezTo>
                    <a:cubicBezTo>
                      <a:pt x="6" y="12"/>
                      <a:pt x="6" y="10"/>
                      <a:pt x="5" y="10"/>
                    </a:cubicBezTo>
                    <a:cubicBezTo>
                      <a:pt x="3" y="10"/>
                      <a:pt x="2" y="10"/>
                      <a:pt x="2" y="9"/>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37" name="Freeform 85"/>
              <p:cNvSpPr>
                <a:spLocks/>
              </p:cNvSpPr>
              <p:nvPr/>
            </p:nvSpPr>
            <p:spPr bwMode="auto">
              <a:xfrm>
                <a:off x="2920" y="2365"/>
                <a:ext cx="5" cy="6"/>
              </a:xfrm>
              <a:custGeom>
                <a:avLst/>
                <a:gdLst/>
                <a:ahLst/>
                <a:cxnLst>
                  <a:cxn ang="0">
                    <a:pos x="1" y="2"/>
                  </a:cxn>
                  <a:cxn ang="0">
                    <a:pos x="3" y="3"/>
                  </a:cxn>
                  <a:cxn ang="0">
                    <a:pos x="1" y="2"/>
                  </a:cxn>
                </a:cxnLst>
                <a:rect l="0" t="0" r="r" b="b"/>
                <a:pathLst>
                  <a:path w="3" h="3">
                    <a:moveTo>
                      <a:pt x="1" y="2"/>
                    </a:moveTo>
                    <a:cubicBezTo>
                      <a:pt x="1" y="0"/>
                      <a:pt x="3" y="3"/>
                      <a:pt x="3" y="3"/>
                    </a:cubicBezTo>
                    <a:cubicBezTo>
                      <a:pt x="1" y="3"/>
                      <a:pt x="0" y="2"/>
                      <a:pt x="1"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38" name="Freeform 86"/>
              <p:cNvSpPr>
                <a:spLocks/>
              </p:cNvSpPr>
              <p:nvPr/>
            </p:nvSpPr>
            <p:spPr bwMode="auto">
              <a:xfrm>
                <a:off x="2569" y="2340"/>
                <a:ext cx="318" cy="373"/>
              </a:xfrm>
              <a:custGeom>
                <a:avLst/>
                <a:gdLst/>
                <a:ahLst/>
                <a:cxnLst>
                  <a:cxn ang="0">
                    <a:pos x="0" y="102"/>
                  </a:cxn>
                  <a:cxn ang="0">
                    <a:pos x="0" y="106"/>
                  </a:cxn>
                  <a:cxn ang="0">
                    <a:pos x="32" y="129"/>
                  </a:cxn>
                  <a:cxn ang="0">
                    <a:pos x="77" y="168"/>
                  </a:cxn>
                  <a:cxn ang="0">
                    <a:pos x="80" y="173"/>
                  </a:cxn>
                  <a:cxn ang="0">
                    <a:pos x="85" y="178"/>
                  </a:cxn>
                  <a:cxn ang="0">
                    <a:pos x="91" y="181"/>
                  </a:cxn>
                  <a:cxn ang="0">
                    <a:pos x="94" y="188"/>
                  </a:cxn>
                  <a:cxn ang="0">
                    <a:pos x="102" y="188"/>
                  </a:cxn>
                  <a:cxn ang="0">
                    <a:pos x="129" y="171"/>
                  </a:cxn>
                  <a:cxn ang="0">
                    <a:pos x="164" y="145"/>
                  </a:cxn>
                  <a:cxn ang="0">
                    <a:pos x="158" y="136"/>
                  </a:cxn>
                  <a:cxn ang="0">
                    <a:pos x="148" y="133"/>
                  </a:cxn>
                  <a:cxn ang="0">
                    <a:pos x="145" y="122"/>
                  </a:cxn>
                  <a:cxn ang="0">
                    <a:pos x="147" y="109"/>
                  </a:cxn>
                  <a:cxn ang="0">
                    <a:pos x="147" y="98"/>
                  </a:cxn>
                  <a:cxn ang="0">
                    <a:pos x="144" y="75"/>
                  </a:cxn>
                  <a:cxn ang="0">
                    <a:pos x="133" y="49"/>
                  </a:cxn>
                  <a:cxn ang="0">
                    <a:pos x="127" y="36"/>
                  </a:cxn>
                  <a:cxn ang="0">
                    <a:pos x="133" y="28"/>
                  </a:cxn>
                  <a:cxn ang="0">
                    <a:pos x="135" y="18"/>
                  </a:cxn>
                  <a:cxn ang="0">
                    <a:pos x="133" y="10"/>
                  </a:cxn>
                  <a:cxn ang="0">
                    <a:pos x="136" y="4"/>
                  </a:cxn>
                  <a:cxn ang="0">
                    <a:pos x="132" y="5"/>
                  </a:cxn>
                  <a:cxn ang="0">
                    <a:pos x="127" y="2"/>
                  </a:cxn>
                  <a:cxn ang="0">
                    <a:pos x="123" y="4"/>
                  </a:cxn>
                  <a:cxn ang="0">
                    <a:pos x="115" y="5"/>
                  </a:cxn>
                  <a:cxn ang="0">
                    <a:pos x="109" y="7"/>
                  </a:cxn>
                  <a:cxn ang="0">
                    <a:pos x="98" y="5"/>
                  </a:cxn>
                  <a:cxn ang="0">
                    <a:pos x="91" y="7"/>
                  </a:cxn>
                  <a:cxn ang="0">
                    <a:pos x="83" y="8"/>
                  </a:cxn>
                  <a:cxn ang="0">
                    <a:pos x="70" y="14"/>
                  </a:cxn>
                  <a:cxn ang="0">
                    <a:pos x="65" y="16"/>
                  </a:cxn>
                  <a:cxn ang="0">
                    <a:pos x="59" y="19"/>
                  </a:cxn>
                  <a:cxn ang="0">
                    <a:pos x="51" y="24"/>
                  </a:cxn>
                  <a:cxn ang="0">
                    <a:pos x="59" y="50"/>
                  </a:cxn>
                  <a:cxn ang="0">
                    <a:pos x="59" y="55"/>
                  </a:cxn>
                  <a:cxn ang="0">
                    <a:pos x="45" y="58"/>
                  </a:cxn>
                  <a:cxn ang="0">
                    <a:pos x="38" y="63"/>
                  </a:cxn>
                  <a:cxn ang="0">
                    <a:pos x="36" y="70"/>
                  </a:cxn>
                  <a:cxn ang="0">
                    <a:pos x="27" y="77"/>
                  </a:cxn>
                  <a:cxn ang="0">
                    <a:pos x="7" y="86"/>
                  </a:cxn>
                  <a:cxn ang="0">
                    <a:pos x="0" y="91"/>
                  </a:cxn>
                  <a:cxn ang="0">
                    <a:pos x="0" y="102"/>
                  </a:cxn>
                </a:cxnLst>
                <a:rect l="0" t="0" r="r" b="b"/>
                <a:pathLst>
                  <a:path w="164" h="192">
                    <a:moveTo>
                      <a:pt x="0" y="102"/>
                    </a:moveTo>
                    <a:cubicBezTo>
                      <a:pt x="0" y="106"/>
                      <a:pt x="0" y="106"/>
                      <a:pt x="0" y="106"/>
                    </a:cubicBezTo>
                    <a:cubicBezTo>
                      <a:pt x="32" y="129"/>
                      <a:pt x="32" y="129"/>
                      <a:pt x="32" y="129"/>
                    </a:cubicBezTo>
                    <a:cubicBezTo>
                      <a:pt x="32" y="129"/>
                      <a:pt x="76" y="167"/>
                      <a:pt x="77" y="168"/>
                    </a:cubicBezTo>
                    <a:cubicBezTo>
                      <a:pt x="80" y="171"/>
                      <a:pt x="77" y="171"/>
                      <a:pt x="80" y="173"/>
                    </a:cubicBezTo>
                    <a:cubicBezTo>
                      <a:pt x="83" y="175"/>
                      <a:pt x="82" y="179"/>
                      <a:pt x="85" y="178"/>
                    </a:cubicBezTo>
                    <a:cubicBezTo>
                      <a:pt x="89" y="178"/>
                      <a:pt x="86" y="181"/>
                      <a:pt x="91" y="181"/>
                    </a:cubicBezTo>
                    <a:cubicBezTo>
                      <a:pt x="95" y="181"/>
                      <a:pt x="95" y="185"/>
                      <a:pt x="94" y="188"/>
                    </a:cubicBezTo>
                    <a:cubicBezTo>
                      <a:pt x="92" y="190"/>
                      <a:pt x="94" y="192"/>
                      <a:pt x="102" y="188"/>
                    </a:cubicBezTo>
                    <a:cubicBezTo>
                      <a:pt x="123" y="188"/>
                      <a:pt x="120" y="178"/>
                      <a:pt x="129" y="171"/>
                    </a:cubicBezTo>
                    <a:cubicBezTo>
                      <a:pt x="138" y="164"/>
                      <a:pt x="159" y="148"/>
                      <a:pt x="164" y="145"/>
                    </a:cubicBezTo>
                    <a:cubicBezTo>
                      <a:pt x="161" y="139"/>
                      <a:pt x="162" y="139"/>
                      <a:pt x="158" y="136"/>
                    </a:cubicBezTo>
                    <a:cubicBezTo>
                      <a:pt x="152" y="133"/>
                      <a:pt x="152" y="137"/>
                      <a:pt x="148" y="133"/>
                    </a:cubicBezTo>
                    <a:cubicBezTo>
                      <a:pt x="147" y="128"/>
                      <a:pt x="150" y="129"/>
                      <a:pt x="145" y="122"/>
                    </a:cubicBezTo>
                    <a:cubicBezTo>
                      <a:pt x="139" y="114"/>
                      <a:pt x="148" y="117"/>
                      <a:pt x="147" y="109"/>
                    </a:cubicBezTo>
                    <a:cubicBezTo>
                      <a:pt x="145" y="105"/>
                      <a:pt x="148" y="103"/>
                      <a:pt x="147" y="98"/>
                    </a:cubicBezTo>
                    <a:cubicBezTo>
                      <a:pt x="145" y="92"/>
                      <a:pt x="148" y="89"/>
                      <a:pt x="144" y="75"/>
                    </a:cubicBezTo>
                    <a:cubicBezTo>
                      <a:pt x="141" y="47"/>
                      <a:pt x="136" y="58"/>
                      <a:pt x="133" y="49"/>
                    </a:cubicBezTo>
                    <a:cubicBezTo>
                      <a:pt x="133" y="46"/>
                      <a:pt x="127" y="39"/>
                      <a:pt x="127" y="36"/>
                    </a:cubicBezTo>
                    <a:cubicBezTo>
                      <a:pt x="129" y="33"/>
                      <a:pt x="133" y="30"/>
                      <a:pt x="133" y="28"/>
                    </a:cubicBezTo>
                    <a:cubicBezTo>
                      <a:pt x="133" y="22"/>
                      <a:pt x="136" y="25"/>
                      <a:pt x="135" y="18"/>
                    </a:cubicBezTo>
                    <a:cubicBezTo>
                      <a:pt x="133" y="13"/>
                      <a:pt x="135" y="10"/>
                      <a:pt x="133" y="10"/>
                    </a:cubicBezTo>
                    <a:cubicBezTo>
                      <a:pt x="132" y="8"/>
                      <a:pt x="136" y="7"/>
                      <a:pt x="136" y="4"/>
                    </a:cubicBezTo>
                    <a:cubicBezTo>
                      <a:pt x="135" y="4"/>
                      <a:pt x="133" y="4"/>
                      <a:pt x="132" y="5"/>
                    </a:cubicBezTo>
                    <a:cubicBezTo>
                      <a:pt x="130" y="7"/>
                      <a:pt x="130" y="4"/>
                      <a:pt x="127" y="2"/>
                    </a:cubicBezTo>
                    <a:cubicBezTo>
                      <a:pt x="124" y="0"/>
                      <a:pt x="126" y="5"/>
                      <a:pt x="123" y="4"/>
                    </a:cubicBezTo>
                    <a:cubicBezTo>
                      <a:pt x="118" y="2"/>
                      <a:pt x="120" y="4"/>
                      <a:pt x="115" y="5"/>
                    </a:cubicBezTo>
                    <a:cubicBezTo>
                      <a:pt x="111" y="5"/>
                      <a:pt x="112" y="8"/>
                      <a:pt x="109" y="7"/>
                    </a:cubicBezTo>
                    <a:cubicBezTo>
                      <a:pt x="108" y="4"/>
                      <a:pt x="102" y="4"/>
                      <a:pt x="98" y="5"/>
                    </a:cubicBezTo>
                    <a:cubicBezTo>
                      <a:pt x="94" y="7"/>
                      <a:pt x="92" y="4"/>
                      <a:pt x="91" y="7"/>
                    </a:cubicBezTo>
                    <a:cubicBezTo>
                      <a:pt x="89" y="8"/>
                      <a:pt x="88" y="8"/>
                      <a:pt x="83" y="8"/>
                    </a:cubicBezTo>
                    <a:cubicBezTo>
                      <a:pt x="77" y="8"/>
                      <a:pt x="70" y="11"/>
                      <a:pt x="70" y="14"/>
                    </a:cubicBezTo>
                    <a:cubicBezTo>
                      <a:pt x="68" y="19"/>
                      <a:pt x="67" y="14"/>
                      <a:pt x="65" y="16"/>
                    </a:cubicBezTo>
                    <a:cubicBezTo>
                      <a:pt x="62" y="19"/>
                      <a:pt x="62" y="14"/>
                      <a:pt x="59" y="19"/>
                    </a:cubicBezTo>
                    <a:cubicBezTo>
                      <a:pt x="58" y="21"/>
                      <a:pt x="54" y="25"/>
                      <a:pt x="51" y="24"/>
                    </a:cubicBezTo>
                    <a:cubicBezTo>
                      <a:pt x="58" y="27"/>
                      <a:pt x="53" y="47"/>
                      <a:pt x="59" y="50"/>
                    </a:cubicBezTo>
                    <a:cubicBezTo>
                      <a:pt x="62" y="52"/>
                      <a:pt x="59" y="52"/>
                      <a:pt x="59" y="55"/>
                    </a:cubicBezTo>
                    <a:cubicBezTo>
                      <a:pt x="59" y="58"/>
                      <a:pt x="48" y="53"/>
                      <a:pt x="45" y="58"/>
                    </a:cubicBezTo>
                    <a:cubicBezTo>
                      <a:pt x="42" y="61"/>
                      <a:pt x="36" y="58"/>
                      <a:pt x="38" y="63"/>
                    </a:cubicBezTo>
                    <a:cubicBezTo>
                      <a:pt x="41" y="67"/>
                      <a:pt x="42" y="67"/>
                      <a:pt x="36" y="70"/>
                    </a:cubicBezTo>
                    <a:cubicBezTo>
                      <a:pt x="30" y="72"/>
                      <a:pt x="30" y="72"/>
                      <a:pt x="27" y="77"/>
                    </a:cubicBezTo>
                    <a:cubicBezTo>
                      <a:pt x="27" y="78"/>
                      <a:pt x="9" y="83"/>
                      <a:pt x="7" y="86"/>
                    </a:cubicBezTo>
                    <a:cubicBezTo>
                      <a:pt x="0" y="91"/>
                      <a:pt x="0" y="91"/>
                      <a:pt x="0" y="91"/>
                    </a:cubicBezTo>
                    <a:cubicBezTo>
                      <a:pt x="0" y="102"/>
                      <a:pt x="0" y="102"/>
                      <a:pt x="0" y="102"/>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39" name="Freeform 87"/>
              <p:cNvSpPr>
                <a:spLocks/>
              </p:cNvSpPr>
              <p:nvPr/>
            </p:nvSpPr>
            <p:spPr bwMode="auto">
              <a:xfrm>
                <a:off x="2815" y="2338"/>
                <a:ext cx="68" cy="148"/>
              </a:xfrm>
              <a:custGeom>
                <a:avLst/>
                <a:gdLst/>
                <a:ahLst/>
                <a:cxnLst>
                  <a:cxn ang="0">
                    <a:pos x="9" y="5"/>
                  </a:cxn>
                  <a:cxn ang="0">
                    <a:pos x="6" y="11"/>
                  </a:cxn>
                  <a:cxn ang="0">
                    <a:pos x="8" y="19"/>
                  </a:cxn>
                  <a:cxn ang="0">
                    <a:pos x="6" y="30"/>
                  </a:cxn>
                  <a:cxn ang="0">
                    <a:pos x="0" y="37"/>
                  </a:cxn>
                  <a:cxn ang="0">
                    <a:pos x="6" y="50"/>
                  </a:cxn>
                  <a:cxn ang="0">
                    <a:pos x="17" y="76"/>
                  </a:cxn>
                  <a:cxn ang="0">
                    <a:pos x="23" y="61"/>
                  </a:cxn>
                  <a:cxn ang="0">
                    <a:pos x="32" y="54"/>
                  </a:cxn>
                  <a:cxn ang="0">
                    <a:pos x="34" y="47"/>
                  </a:cxn>
                  <a:cxn ang="0">
                    <a:pos x="29" y="42"/>
                  </a:cxn>
                  <a:cxn ang="0">
                    <a:pos x="28" y="40"/>
                  </a:cxn>
                  <a:cxn ang="0">
                    <a:pos x="21" y="36"/>
                  </a:cxn>
                  <a:cxn ang="0">
                    <a:pos x="29" y="23"/>
                  </a:cxn>
                  <a:cxn ang="0">
                    <a:pos x="26" y="17"/>
                  </a:cxn>
                  <a:cxn ang="0">
                    <a:pos x="25" y="11"/>
                  </a:cxn>
                  <a:cxn ang="0">
                    <a:pos x="29" y="5"/>
                  </a:cxn>
                  <a:cxn ang="0">
                    <a:pos x="23" y="8"/>
                  </a:cxn>
                  <a:cxn ang="0">
                    <a:pos x="20" y="2"/>
                  </a:cxn>
                  <a:cxn ang="0">
                    <a:pos x="11" y="5"/>
                  </a:cxn>
                  <a:cxn ang="0">
                    <a:pos x="9" y="5"/>
                  </a:cxn>
                </a:cxnLst>
                <a:rect l="0" t="0" r="r" b="b"/>
                <a:pathLst>
                  <a:path w="35" h="76">
                    <a:moveTo>
                      <a:pt x="9" y="5"/>
                    </a:moveTo>
                    <a:cubicBezTo>
                      <a:pt x="9" y="8"/>
                      <a:pt x="5" y="9"/>
                      <a:pt x="6" y="11"/>
                    </a:cubicBezTo>
                    <a:cubicBezTo>
                      <a:pt x="8" y="11"/>
                      <a:pt x="6" y="14"/>
                      <a:pt x="8" y="19"/>
                    </a:cubicBezTo>
                    <a:cubicBezTo>
                      <a:pt x="9" y="26"/>
                      <a:pt x="6" y="23"/>
                      <a:pt x="6" y="30"/>
                    </a:cubicBezTo>
                    <a:cubicBezTo>
                      <a:pt x="6" y="31"/>
                      <a:pt x="2" y="34"/>
                      <a:pt x="0" y="37"/>
                    </a:cubicBezTo>
                    <a:cubicBezTo>
                      <a:pt x="0" y="40"/>
                      <a:pt x="6" y="47"/>
                      <a:pt x="6" y="50"/>
                    </a:cubicBezTo>
                    <a:cubicBezTo>
                      <a:pt x="9" y="59"/>
                      <a:pt x="14" y="48"/>
                      <a:pt x="17" y="76"/>
                    </a:cubicBezTo>
                    <a:cubicBezTo>
                      <a:pt x="28" y="70"/>
                      <a:pt x="18" y="65"/>
                      <a:pt x="23" y="61"/>
                    </a:cubicBezTo>
                    <a:cubicBezTo>
                      <a:pt x="28" y="57"/>
                      <a:pt x="29" y="56"/>
                      <a:pt x="32" y="54"/>
                    </a:cubicBezTo>
                    <a:cubicBezTo>
                      <a:pt x="35" y="53"/>
                      <a:pt x="31" y="51"/>
                      <a:pt x="34" y="47"/>
                    </a:cubicBezTo>
                    <a:cubicBezTo>
                      <a:pt x="31" y="45"/>
                      <a:pt x="31" y="45"/>
                      <a:pt x="29" y="42"/>
                    </a:cubicBezTo>
                    <a:cubicBezTo>
                      <a:pt x="29" y="39"/>
                      <a:pt x="28" y="42"/>
                      <a:pt x="28" y="40"/>
                    </a:cubicBezTo>
                    <a:cubicBezTo>
                      <a:pt x="26" y="40"/>
                      <a:pt x="21" y="40"/>
                      <a:pt x="21" y="36"/>
                    </a:cubicBezTo>
                    <a:cubicBezTo>
                      <a:pt x="20" y="33"/>
                      <a:pt x="32" y="26"/>
                      <a:pt x="29" y="23"/>
                    </a:cubicBezTo>
                    <a:cubicBezTo>
                      <a:pt x="28" y="20"/>
                      <a:pt x="31" y="20"/>
                      <a:pt x="26" y="17"/>
                    </a:cubicBezTo>
                    <a:cubicBezTo>
                      <a:pt x="23" y="16"/>
                      <a:pt x="23" y="12"/>
                      <a:pt x="25" y="11"/>
                    </a:cubicBezTo>
                    <a:cubicBezTo>
                      <a:pt x="28" y="9"/>
                      <a:pt x="31" y="6"/>
                      <a:pt x="29" y="5"/>
                    </a:cubicBezTo>
                    <a:cubicBezTo>
                      <a:pt x="28" y="2"/>
                      <a:pt x="25" y="8"/>
                      <a:pt x="23" y="8"/>
                    </a:cubicBezTo>
                    <a:cubicBezTo>
                      <a:pt x="21" y="6"/>
                      <a:pt x="25" y="3"/>
                      <a:pt x="20" y="2"/>
                    </a:cubicBezTo>
                    <a:cubicBezTo>
                      <a:pt x="14" y="0"/>
                      <a:pt x="12" y="5"/>
                      <a:pt x="11" y="5"/>
                    </a:cubicBezTo>
                    <a:cubicBezTo>
                      <a:pt x="11" y="5"/>
                      <a:pt x="11" y="5"/>
                      <a:pt x="9" y="5"/>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40" name="Freeform 88"/>
              <p:cNvSpPr>
                <a:spLocks/>
              </p:cNvSpPr>
              <p:nvPr/>
            </p:nvSpPr>
            <p:spPr bwMode="auto">
              <a:xfrm>
                <a:off x="3079" y="2455"/>
                <a:ext cx="176" cy="207"/>
              </a:xfrm>
              <a:custGeom>
                <a:avLst/>
                <a:gdLst/>
                <a:ahLst/>
                <a:cxnLst>
                  <a:cxn ang="0">
                    <a:pos x="82" y="24"/>
                  </a:cxn>
                  <a:cxn ang="0">
                    <a:pos x="77" y="41"/>
                  </a:cxn>
                  <a:cxn ang="0">
                    <a:pos x="70" y="36"/>
                  </a:cxn>
                  <a:cxn ang="0">
                    <a:pos x="67" y="27"/>
                  </a:cxn>
                  <a:cxn ang="0">
                    <a:pos x="64" y="19"/>
                  </a:cxn>
                  <a:cxn ang="0">
                    <a:pos x="64" y="27"/>
                  </a:cxn>
                  <a:cxn ang="0">
                    <a:pos x="71" y="44"/>
                  </a:cxn>
                  <a:cxn ang="0">
                    <a:pos x="74" y="52"/>
                  </a:cxn>
                  <a:cxn ang="0">
                    <a:pos x="83" y="74"/>
                  </a:cxn>
                  <a:cxn ang="0">
                    <a:pos x="88" y="82"/>
                  </a:cxn>
                  <a:cxn ang="0">
                    <a:pos x="88" y="91"/>
                  </a:cxn>
                  <a:cxn ang="0">
                    <a:pos x="82" y="96"/>
                  </a:cxn>
                  <a:cxn ang="0">
                    <a:pos x="76" y="102"/>
                  </a:cxn>
                  <a:cxn ang="0">
                    <a:pos x="68" y="102"/>
                  </a:cxn>
                  <a:cxn ang="0">
                    <a:pos x="54" y="102"/>
                  </a:cxn>
                  <a:cxn ang="0">
                    <a:pos x="54" y="100"/>
                  </a:cxn>
                  <a:cxn ang="0">
                    <a:pos x="53" y="102"/>
                  </a:cxn>
                  <a:cxn ang="0">
                    <a:pos x="4" y="102"/>
                  </a:cxn>
                  <a:cxn ang="0">
                    <a:pos x="4" y="25"/>
                  </a:cxn>
                  <a:cxn ang="0">
                    <a:pos x="3" y="14"/>
                  </a:cxn>
                  <a:cxn ang="0">
                    <a:pos x="4" y="3"/>
                  </a:cxn>
                  <a:cxn ang="0">
                    <a:pos x="16" y="3"/>
                  </a:cxn>
                  <a:cxn ang="0">
                    <a:pos x="24" y="6"/>
                  </a:cxn>
                  <a:cxn ang="0">
                    <a:pos x="30" y="8"/>
                  </a:cxn>
                  <a:cxn ang="0">
                    <a:pos x="39" y="9"/>
                  </a:cxn>
                  <a:cxn ang="0">
                    <a:pos x="45" y="5"/>
                  </a:cxn>
                  <a:cxn ang="0">
                    <a:pos x="50" y="2"/>
                  </a:cxn>
                  <a:cxn ang="0">
                    <a:pos x="56" y="3"/>
                  </a:cxn>
                  <a:cxn ang="0">
                    <a:pos x="59" y="3"/>
                  </a:cxn>
                  <a:cxn ang="0">
                    <a:pos x="61" y="5"/>
                  </a:cxn>
                  <a:cxn ang="0">
                    <a:pos x="57" y="3"/>
                  </a:cxn>
                  <a:cxn ang="0">
                    <a:pos x="57" y="5"/>
                  </a:cxn>
                  <a:cxn ang="0">
                    <a:pos x="59" y="6"/>
                  </a:cxn>
                  <a:cxn ang="0">
                    <a:pos x="61" y="6"/>
                  </a:cxn>
                  <a:cxn ang="0">
                    <a:pos x="62" y="6"/>
                  </a:cxn>
                  <a:cxn ang="0">
                    <a:pos x="68" y="6"/>
                  </a:cxn>
                  <a:cxn ang="0">
                    <a:pos x="76" y="5"/>
                  </a:cxn>
                  <a:cxn ang="0">
                    <a:pos x="77" y="6"/>
                  </a:cxn>
                  <a:cxn ang="0">
                    <a:pos x="82" y="24"/>
                  </a:cxn>
                </a:cxnLst>
                <a:rect l="0" t="0" r="r" b="b"/>
                <a:pathLst>
                  <a:path w="91" h="107">
                    <a:moveTo>
                      <a:pt x="82" y="24"/>
                    </a:moveTo>
                    <a:cubicBezTo>
                      <a:pt x="77" y="38"/>
                      <a:pt x="79" y="38"/>
                      <a:pt x="77" y="41"/>
                    </a:cubicBezTo>
                    <a:cubicBezTo>
                      <a:pt x="76" y="44"/>
                      <a:pt x="74" y="41"/>
                      <a:pt x="70" y="36"/>
                    </a:cubicBezTo>
                    <a:cubicBezTo>
                      <a:pt x="67" y="33"/>
                      <a:pt x="70" y="30"/>
                      <a:pt x="67" y="27"/>
                    </a:cubicBezTo>
                    <a:cubicBezTo>
                      <a:pt x="62" y="22"/>
                      <a:pt x="65" y="20"/>
                      <a:pt x="64" y="19"/>
                    </a:cubicBezTo>
                    <a:cubicBezTo>
                      <a:pt x="59" y="25"/>
                      <a:pt x="64" y="22"/>
                      <a:pt x="64" y="27"/>
                    </a:cubicBezTo>
                    <a:cubicBezTo>
                      <a:pt x="64" y="33"/>
                      <a:pt x="71" y="39"/>
                      <a:pt x="71" y="44"/>
                    </a:cubicBezTo>
                    <a:cubicBezTo>
                      <a:pt x="71" y="47"/>
                      <a:pt x="74" y="49"/>
                      <a:pt x="74" y="52"/>
                    </a:cubicBezTo>
                    <a:cubicBezTo>
                      <a:pt x="73" y="56"/>
                      <a:pt x="79" y="63"/>
                      <a:pt x="83" y="74"/>
                    </a:cubicBezTo>
                    <a:cubicBezTo>
                      <a:pt x="86" y="82"/>
                      <a:pt x="91" y="82"/>
                      <a:pt x="88" y="82"/>
                    </a:cubicBezTo>
                    <a:cubicBezTo>
                      <a:pt x="85" y="82"/>
                      <a:pt x="86" y="88"/>
                      <a:pt x="88" y="91"/>
                    </a:cubicBezTo>
                    <a:cubicBezTo>
                      <a:pt x="85" y="96"/>
                      <a:pt x="83" y="91"/>
                      <a:pt x="82" y="96"/>
                    </a:cubicBezTo>
                    <a:cubicBezTo>
                      <a:pt x="80" y="100"/>
                      <a:pt x="77" y="99"/>
                      <a:pt x="76" y="102"/>
                    </a:cubicBezTo>
                    <a:cubicBezTo>
                      <a:pt x="74" y="105"/>
                      <a:pt x="71" y="107"/>
                      <a:pt x="68" y="102"/>
                    </a:cubicBezTo>
                    <a:cubicBezTo>
                      <a:pt x="54" y="102"/>
                      <a:pt x="54" y="102"/>
                      <a:pt x="54" y="102"/>
                    </a:cubicBezTo>
                    <a:cubicBezTo>
                      <a:pt x="54" y="100"/>
                      <a:pt x="54" y="100"/>
                      <a:pt x="54" y="100"/>
                    </a:cubicBezTo>
                    <a:cubicBezTo>
                      <a:pt x="53" y="102"/>
                      <a:pt x="53" y="102"/>
                      <a:pt x="53" y="102"/>
                    </a:cubicBezTo>
                    <a:cubicBezTo>
                      <a:pt x="4" y="102"/>
                      <a:pt x="4" y="102"/>
                      <a:pt x="4" y="102"/>
                    </a:cubicBezTo>
                    <a:cubicBezTo>
                      <a:pt x="4" y="25"/>
                      <a:pt x="4" y="25"/>
                      <a:pt x="4" y="25"/>
                    </a:cubicBezTo>
                    <a:cubicBezTo>
                      <a:pt x="4" y="22"/>
                      <a:pt x="0" y="20"/>
                      <a:pt x="3" y="14"/>
                    </a:cubicBezTo>
                    <a:cubicBezTo>
                      <a:pt x="6" y="9"/>
                      <a:pt x="1" y="6"/>
                      <a:pt x="4" y="3"/>
                    </a:cubicBezTo>
                    <a:cubicBezTo>
                      <a:pt x="6" y="3"/>
                      <a:pt x="7" y="0"/>
                      <a:pt x="16" y="3"/>
                    </a:cubicBezTo>
                    <a:cubicBezTo>
                      <a:pt x="27" y="5"/>
                      <a:pt x="22" y="6"/>
                      <a:pt x="24" y="6"/>
                    </a:cubicBezTo>
                    <a:cubicBezTo>
                      <a:pt x="27" y="5"/>
                      <a:pt x="27" y="8"/>
                      <a:pt x="30" y="8"/>
                    </a:cubicBezTo>
                    <a:cubicBezTo>
                      <a:pt x="32" y="6"/>
                      <a:pt x="36" y="13"/>
                      <a:pt x="39" y="9"/>
                    </a:cubicBezTo>
                    <a:cubicBezTo>
                      <a:pt x="45" y="3"/>
                      <a:pt x="44" y="6"/>
                      <a:pt x="45" y="5"/>
                    </a:cubicBezTo>
                    <a:cubicBezTo>
                      <a:pt x="47" y="2"/>
                      <a:pt x="47" y="3"/>
                      <a:pt x="50" y="2"/>
                    </a:cubicBezTo>
                    <a:cubicBezTo>
                      <a:pt x="53" y="0"/>
                      <a:pt x="54" y="5"/>
                      <a:pt x="56" y="3"/>
                    </a:cubicBezTo>
                    <a:cubicBezTo>
                      <a:pt x="57" y="2"/>
                      <a:pt x="57" y="2"/>
                      <a:pt x="59" y="3"/>
                    </a:cubicBezTo>
                    <a:cubicBezTo>
                      <a:pt x="61" y="5"/>
                      <a:pt x="61" y="5"/>
                      <a:pt x="61" y="5"/>
                    </a:cubicBezTo>
                    <a:cubicBezTo>
                      <a:pt x="59" y="5"/>
                      <a:pt x="57" y="3"/>
                      <a:pt x="57" y="3"/>
                    </a:cubicBezTo>
                    <a:cubicBezTo>
                      <a:pt x="57" y="5"/>
                      <a:pt x="56" y="5"/>
                      <a:pt x="57" y="5"/>
                    </a:cubicBezTo>
                    <a:cubicBezTo>
                      <a:pt x="57" y="6"/>
                      <a:pt x="59" y="5"/>
                      <a:pt x="59" y="6"/>
                    </a:cubicBezTo>
                    <a:cubicBezTo>
                      <a:pt x="61" y="8"/>
                      <a:pt x="62" y="6"/>
                      <a:pt x="61" y="6"/>
                    </a:cubicBezTo>
                    <a:cubicBezTo>
                      <a:pt x="61" y="5"/>
                      <a:pt x="61" y="5"/>
                      <a:pt x="62" y="6"/>
                    </a:cubicBezTo>
                    <a:cubicBezTo>
                      <a:pt x="65" y="9"/>
                      <a:pt x="67" y="5"/>
                      <a:pt x="68" y="6"/>
                    </a:cubicBezTo>
                    <a:cubicBezTo>
                      <a:pt x="70" y="8"/>
                      <a:pt x="68" y="8"/>
                      <a:pt x="76" y="5"/>
                    </a:cubicBezTo>
                    <a:cubicBezTo>
                      <a:pt x="76" y="5"/>
                      <a:pt x="76" y="6"/>
                      <a:pt x="77" y="6"/>
                    </a:cubicBezTo>
                    <a:cubicBezTo>
                      <a:pt x="79" y="11"/>
                      <a:pt x="80" y="17"/>
                      <a:pt x="82" y="24"/>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41" name="Freeform 89"/>
              <p:cNvSpPr>
                <a:spLocks/>
              </p:cNvSpPr>
              <p:nvPr/>
            </p:nvSpPr>
            <p:spPr bwMode="auto">
              <a:xfrm>
                <a:off x="3249" y="2338"/>
                <a:ext cx="103" cy="105"/>
              </a:xfrm>
              <a:custGeom>
                <a:avLst/>
                <a:gdLst/>
                <a:ahLst/>
                <a:cxnLst>
                  <a:cxn ang="0">
                    <a:pos x="2" y="29"/>
                  </a:cxn>
                  <a:cxn ang="0">
                    <a:pos x="5" y="29"/>
                  </a:cxn>
                  <a:cxn ang="0">
                    <a:pos x="5" y="29"/>
                  </a:cxn>
                  <a:cxn ang="0">
                    <a:pos x="5" y="31"/>
                  </a:cxn>
                  <a:cxn ang="0">
                    <a:pos x="8" y="34"/>
                  </a:cxn>
                  <a:cxn ang="0">
                    <a:pos x="5" y="37"/>
                  </a:cxn>
                  <a:cxn ang="0">
                    <a:pos x="6" y="39"/>
                  </a:cxn>
                  <a:cxn ang="0">
                    <a:pos x="3" y="39"/>
                  </a:cxn>
                  <a:cxn ang="0">
                    <a:pos x="2" y="40"/>
                  </a:cxn>
                  <a:cxn ang="0">
                    <a:pos x="3" y="40"/>
                  </a:cxn>
                  <a:cxn ang="0">
                    <a:pos x="0" y="45"/>
                  </a:cxn>
                  <a:cxn ang="0">
                    <a:pos x="0" y="45"/>
                  </a:cxn>
                  <a:cxn ang="0">
                    <a:pos x="0" y="45"/>
                  </a:cxn>
                  <a:cxn ang="0">
                    <a:pos x="0" y="48"/>
                  </a:cxn>
                  <a:cxn ang="0">
                    <a:pos x="0" y="49"/>
                  </a:cxn>
                  <a:cxn ang="0">
                    <a:pos x="2" y="49"/>
                  </a:cxn>
                  <a:cxn ang="0">
                    <a:pos x="3" y="52"/>
                  </a:cxn>
                  <a:cxn ang="0">
                    <a:pos x="9" y="54"/>
                  </a:cxn>
                  <a:cxn ang="0">
                    <a:pos x="18" y="48"/>
                  </a:cxn>
                  <a:cxn ang="0">
                    <a:pos x="24" y="43"/>
                  </a:cxn>
                  <a:cxn ang="0">
                    <a:pos x="35" y="37"/>
                  </a:cxn>
                  <a:cxn ang="0">
                    <a:pos x="43" y="32"/>
                  </a:cxn>
                  <a:cxn ang="0">
                    <a:pos x="44" y="28"/>
                  </a:cxn>
                  <a:cxn ang="0">
                    <a:pos x="44" y="28"/>
                  </a:cxn>
                  <a:cxn ang="0">
                    <a:pos x="44" y="26"/>
                  </a:cxn>
                  <a:cxn ang="0">
                    <a:pos x="44" y="23"/>
                  </a:cxn>
                  <a:cxn ang="0">
                    <a:pos x="46" y="17"/>
                  </a:cxn>
                  <a:cxn ang="0">
                    <a:pos x="44" y="11"/>
                  </a:cxn>
                  <a:cxn ang="0">
                    <a:pos x="49" y="9"/>
                  </a:cxn>
                  <a:cxn ang="0">
                    <a:pos x="53" y="3"/>
                  </a:cxn>
                  <a:cxn ang="0">
                    <a:pos x="53" y="2"/>
                  </a:cxn>
                  <a:cxn ang="0">
                    <a:pos x="52" y="2"/>
                  </a:cxn>
                  <a:cxn ang="0">
                    <a:pos x="47" y="3"/>
                  </a:cxn>
                  <a:cxn ang="0">
                    <a:pos x="41" y="3"/>
                  </a:cxn>
                  <a:cxn ang="0">
                    <a:pos x="27" y="8"/>
                  </a:cxn>
                  <a:cxn ang="0">
                    <a:pos x="21" y="5"/>
                  </a:cxn>
                  <a:cxn ang="0">
                    <a:pos x="14" y="8"/>
                  </a:cxn>
                  <a:cxn ang="0">
                    <a:pos x="12" y="8"/>
                  </a:cxn>
                  <a:cxn ang="0">
                    <a:pos x="8" y="6"/>
                  </a:cxn>
                  <a:cxn ang="0">
                    <a:pos x="8" y="11"/>
                  </a:cxn>
                  <a:cxn ang="0">
                    <a:pos x="8" y="12"/>
                  </a:cxn>
                  <a:cxn ang="0">
                    <a:pos x="6" y="12"/>
                  </a:cxn>
                  <a:cxn ang="0">
                    <a:pos x="3" y="17"/>
                  </a:cxn>
                  <a:cxn ang="0">
                    <a:pos x="2" y="15"/>
                  </a:cxn>
                  <a:cxn ang="0">
                    <a:pos x="2" y="22"/>
                  </a:cxn>
                  <a:cxn ang="0">
                    <a:pos x="2" y="29"/>
                  </a:cxn>
                </a:cxnLst>
                <a:rect l="0" t="0" r="r" b="b"/>
                <a:pathLst>
                  <a:path w="53" h="54">
                    <a:moveTo>
                      <a:pt x="2" y="29"/>
                    </a:moveTo>
                    <a:cubicBezTo>
                      <a:pt x="3" y="29"/>
                      <a:pt x="3" y="29"/>
                      <a:pt x="5" y="29"/>
                    </a:cubicBezTo>
                    <a:cubicBezTo>
                      <a:pt x="5" y="29"/>
                      <a:pt x="5" y="29"/>
                      <a:pt x="5" y="29"/>
                    </a:cubicBezTo>
                    <a:cubicBezTo>
                      <a:pt x="6" y="31"/>
                      <a:pt x="5" y="31"/>
                      <a:pt x="5" y="31"/>
                    </a:cubicBezTo>
                    <a:cubicBezTo>
                      <a:pt x="6" y="31"/>
                      <a:pt x="8" y="32"/>
                      <a:pt x="8" y="34"/>
                    </a:cubicBezTo>
                    <a:cubicBezTo>
                      <a:pt x="8" y="36"/>
                      <a:pt x="5" y="36"/>
                      <a:pt x="5" y="37"/>
                    </a:cubicBezTo>
                    <a:cubicBezTo>
                      <a:pt x="5" y="37"/>
                      <a:pt x="6" y="37"/>
                      <a:pt x="6" y="39"/>
                    </a:cubicBezTo>
                    <a:cubicBezTo>
                      <a:pt x="3" y="39"/>
                      <a:pt x="3" y="39"/>
                      <a:pt x="3" y="39"/>
                    </a:cubicBezTo>
                    <a:cubicBezTo>
                      <a:pt x="3" y="39"/>
                      <a:pt x="3" y="39"/>
                      <a:pt x="2" y="40"/>
                    </a:cubicBezTo>
                    <a:cubicBezTo>
                      <a:pt x="3" y="40"/>
                      <a:pt x="3" y="40"/>
                      <a:pt x="3" y="40"/>
                    </a:cubicBezTo>
                    <a:cubicBezTo>
                      <a:pt x="3" y="42"/>
                      <a:pt x="0" y="45"/>
                      <a:pt x="0" y="45"/>
                    </a:cubicBezTo>
                    <a:cubicBezTo>
                      <a:pt x="0" y="45"/>
                      <a:pt x="0" y="45"/>
                      <a:pt x="0" y="45"/>
                    </a:cubicBezTo>
                    <a:cubicBezTo>
                      <a:pt x="0" y="45"/>
                      <a:pt x="0" y="45"/>
                      <a:pt x="0" y="45"/>
                    </a:cubicBezTo>
                    <a:cubicBezTo>
                      <a:pt x="0" y="46"/>
                      <a:pt x="0" y="48"/>
                      <a:pt x="0" y="48"/>
                    </a:cubicBezTo>
                    <a:cubicBezTo>
                      <a:pt x="0" y="49"/>
                      <a:pt x="0" y="49"/>
                      <a:pt x="0" y="49"/>
                    </a:cubicBezTo>
                    <a:cubicBezTo>
                      <a:pt x="0" y="51"/>
                      <a:pt x="0" y="49"/>
                      <a:pt x="2" y="49"/>
                    </a:cubicBezTo>
                    <a:cubicBezTo>
                      <a:pt x="3" y="51"/>
                      <a:pt x="3" y="51"/>
                      <a:pt x="3" y="52"/>
                    </a:cubicBezTo>
                    <a:cubicBezTo>
                      <a:pt x="5" y="52"/>
                      <a:pt x="8" y="54"/>
                      <a:pt x="9" y="54"/>
                    </a:cubicBezTo>
                    <a:cubicBezTo>
                      <a:pt x="11" y="54"/>
                      <a:pt x="15" y="49"/>
                      <a:pt x="18" y="48"/>
                    </a:cubicBezTo>
                    <a:cubicBezTo>
                      <a:pt x="20" y="46"/>
                      <a:pt x="23" y="45"/>
                      <a:pt x="24" y="43"/>
                    </a:cubicBezTo>
                    <a:cubicBezTo>
                      <a:pt x="27" y="40"/>
                      <a:pt x="32" y="39"/>
                      <a:pt x="35" y="37"/>
                    </a:cubicBezTo>
                    <a:cubicBezTo>
                      <a:pt x="37" y="36"/>
                      <a:pt x="40" y="34"/>
                      <a:pt x="43" y="32"/>
                    </a:cubicBezTo>
                    <a:cubicBezTo>
                      <a:pt x="43" y="31"/>
                      <a:pt x="44" y="29"/>
                      <a:pt x="44" y="28"/>
                    </a:cubicBezTo>
                    <a:cubicBezTo>
                      <a:pt x="44" y="28"/>
                      <a:pt x="44" y="28"/>
                      <a:pt x="44" y="28"/>
                    </a:cubicBezTo>
                    <a:cubicBezTo>
                      <a:pt x="44" y="28"/>
                      <a:pt x="44" y="28"/>
                      <a:pt x="44" y="26"/>
                    </a:cubicBezTo>
                    <a:cubicBezTo>
                      <a:pt x="44" y="26"/>
                      <a:pt x="44" y="25"/>
                      <a:pt x="44" y="23"/>
                    </a:cubicBezTo>
                    <a:cubicBezTo>
                      <a:pt x="44" y="22"/>
                      <a:pt x="46" y="19"/>
                      <a:pt x="46" y="17"/>
                    </a:cubicBezTo>
                    <a:cubicBezTo>
                      <a:pt x="44" y="15"/>
                      <a:pt x="44" y="14"/>
                      <a:pt x="44" y="11"/>
                    </a:cubicBezTo>
                    <a:cubicBezTo>
                      <a:pt x="46" y="9"/>
                      <a:pt x="47" y="9"/>
                      <a:pt x="49" y="9"/>
                    </a:cubicBezTo>
                    <a:cubicBezTo>
                      <a:pt x="50" y="8"/>
                      <a:pt x="52" y="5"/>
                      <a:pt x="53" y="3"/>
                    </a:cubicBezTo>
                    <a:cubicBezTo>
                      <a:pt x="53" y="2"/>
                      <a:pt x="53" y="2"/>
                      <a:pt x="53" y="2"/>
                    </a:cubicBezTo>
                    <a:cubicBezTo>
                      <a:pt x="53" y="2"/>
                      <a:pt x="52" y="0"/>
                      <a:pt x="52" y="2"/>
                    </a:cubicBezTo>
                    <a:cubicBezTo>
                      <a:pt x="50" y="3"/>
                      <a:pt x="49" y="3"/>
                      <a:pt x="47" y="3"/>
                    </a:cubicBezTo>
                    <a:cubicBezTo>
                      <a:pt x="44" y="3"/>
                      <a:pt x="43" y="3"/>
                      <a:pt x="41" y="3"/>
                    </a:cubicBezTo>
                    <a:cubicBezTo>
                      <a:pt x="37" y="5"/>
                      <a:pt x="34" y="8"/>
                      <a:pt x="27" y="8"/>
                    </a:cubicBezTo>
                    <a:cubicBezTo>
                      <a:pt x="24" y="8"/>
                      <a:pt x="24" y="6"/>
                      <a:pt x="21" y="5"/>
                    </a:cubicBezTo>
                    <a:cubicBezTo>
                      <a:pt x="18" y="5"/>
                      <a:pt x="17" y="8"/>
                      <a:pt x="14" y="8"/>
                    </a:cubicBezTo>
                    <a:cubicBezTo>
                      <a:pt x="12" y="8"/>
                      <a:pt x="12" y="8"/>
                      <a:pt x="12" y="8"/>
                    </a:cubicBezTo>
                    <a:cubicBezTo>
                      <a:pt x="11" y="8"/>
                      <a:pt x="8" y="6"/>
                      <a:pt x="8" y="6"/>
                    </a:cubicBezTo>
                    <a:cubicBezTo>
                      <a:pt x="8" y="6"/>
                      <a:pt x="6" y="9"/>
                      <a:pt x="8" y="11"/>
                    </a:cubicBezTo>
                    <a:cubicBezTo>
                      <a:pt x="8" y="12"/>
                      <a:pt x="8" y="12"/>
                      <a:pt x="8" y="12"/>
                    </a:cubicBezTo>
                    <a:cubicBezTo>
                      <a:pt x="6" y="12"/>
                      <a:pt x="6" y="12"/>
                      <a:pt x="6" y="12"/>
                    </a:cubicBezTo>
                    <a:cubicBezTo>
                      <a:pt x="5" y="12"/>
                      <a:pt x="5" y="17"/>
                      <a:pt x="3" y="17"/>
                    </a:cubicBezTo>
                    <a:cubicBezTo>
                      <a:pt x="3" y="17"/>
                      <a:pt x="3" y="15"/>
                      <a:pt x="2" y="15"/>
                    </a:cubicBezTo>
                    <a:cubicBezTo>
                      <a:pt x="2" y="17"/>
                      <a:pt x="0" y="19"/>
                      <a:pt x="2" y="22"/>
                    </a:cubicBezTo>
                    <a:cubicBezTo>
                      <a:pt x="3" y="23"/>
                      <a:pt x="2" y="25"/>
                      <a:pt x="2" y="29"/>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42" name="Freeform 90"/>
              <p:cNvSpPr>
                <a:spLocks/>
              </p:cNvSpPr>
              <p:nvPr/>
            </p:nvSpPr>
            <p:spPr bwMode="auto">
              <a:xfrm>
                <a:off x="3240" y="2394"/>
                <a:ext cx="23" cy="33"/>
              </a:xfrm>
              <a:custGeom>
                <a:avLst/>
                <a:gdLst/>
                <a:ahLst/>
                <a:cxnLst>
                  <a:cxn ang="0">
                    <a:pos x="5" y="16"/>
                  </a:cxn>
                  <a:cxn ang="0">
                    <a:pos x="3" y="16"/>
                  </a:cxn>
                  <a:cxn ang="0">
                    <a:pos x="3" y="17"/>
                  </a:cxn>
                  <a:cxn ang="0">
                    <a:pos x="0" y="17"/>
                  </a:cxn>
                  <a:cxn ang="0">
                    <a:pos x="3" y="11"/>
                  </a:cxn>
                  <a:cxn ang="0">
                    <a:pos x="5" y="6"/>
                  </a:cxn>
                  <a:cxn ang="0">
                    <a:pos x="6" y="0"/>
                  </a:cxn>
                  <a:cxn ang="0">
                    <a:pos x="9" y="0"/>
                  </a:cxn>
                  <a:cxn ang="0">
                    <a:pos x="9" y="0"/>
                  </a:cxn>
                  <a:cxn ang="0">
                    <a:pos x="9" y="2"/>
                  </a:cxn>
                  <a:cxn ang="0">
                    <a:pos x="12" y="5"/>
                  </a:cxn>
                  <a:cxn ang="0">
                    <a:pos x="9" y="8"/>
                  </a:cxn>
                  <a:cxn ang="0">
                    <a:pos x="11" y="10"/>
                  </a:cxn>
                  <a:cxn ang="0">
                    <a:pos x="8" y="10"/>
                  </a:cxn>
                  <a:cxn ang="0">
                    <a:pos x="6" y="11"/>
                  </a:cxn>
                  <a:cxn ang="0">
                    <a:pos x="8" y="11"/>
                  </a:cxn>
                  <a:cxn ang="0">
                    <a:pos x="5" y="16"/>
                  </a:cxn>
                </a:cxnLst>
                <a:rect l="0" t="0" r="r" b="b"/>
                <a:pathLst>
                  <a:path w="12" h="17">
                    <a:moveTo>
                      <a:pt x="5" y="16"/>
                    </a:moveTo>
                    <a:cubicBezTo>
                      <a:pt x="3" y="16"/>
                      <a:pt x="3" y="14"/>
                      <a:pt x="3" y="16"/>
                    </a:cubicBezTo>
                    <a:cubicBezTo>
                      <a:pt x="3" y="17"/>
                      <a:pt x="3" y="17"/>
                      <a:pt x="3" y="17"/>
                    </a:cubicBezTo>
                    <a:cubicBezTo>
                      <a:pt x="3" y="17"/>
                      <a:pt x="2" y="17"/>
                      <a:pt x="0" y="17"/>
                    </a:cubicBezTo>
                    <a:cubicBezTo>
                      <a:pt x="2" y="13"/>
                      <a:pt x="2" y="14"/>
                      <a:pt x="3" y="11"/>
                    </a:cubicBezTo>
                    <a:cubicBezTo>
                      <a:pt x="3" y="6"/>
                      <a:pt x="5" y="10"/>
                      <a:pt x="5" y="6"/>
                    </a:cubicBezTo>
                    <a:cubicBezTo>
                      <a:pt x="3" y="2"/>
                      <a:pt x="8" y="3"/>
                      <a:pt x="6" y="0"/>
                    </a:cubicBezTo>
                    <a:cubicBezTo>
                      <a:pt x="8" y="0"/>
                      <a:pt x="8" y="0"/>
                      <a:pt x="9" y="0"/>
                    </a:cubicBezTo>
                    <a:cubicBezTo>
                      <a:pt x="9" y="0"/>
                      <a:pt x="9" y="0"/>
                      <a:pt x="9" y="0"/>
                    </a:cubicBezTo>
                    <a:cubicBezTo>
                      <a:pt x="11" y="2"/>
                      <a:pt x="9" y="2"/>
                      <a:pt x="9" y="2"/>
                    </a:cubicBezTo>
                    <a:cubicBezTo>
                      <a:pt x="11" y="2"/>
                      <a:pt x="12" y="3"/>
                      <a:pt x="12" y="5"/>
                    </a:cubicBezTo>
                    <a:cubicBezTo>
                      <a:pt x="12" y="6"/>
                      <a:pt x="9" y="6"/>
                      <a:pt x="9" y="8"/>
                    </a:cubicBezTo>
                    <a:cubicBezTo>
                      <a:pt x="9" y="8"/>
                      <a:pt x="11" y="8"/>
                      <a:pt x="11" y="10"/>
                    </a:cubicBezTo>
                    <a:cubicBezTo>
                      <a:pt x="8" y="10"/>
                      <a:pt x="8" y="10"/>
                      <a:pt x="8" y="10"/>
                    </a:cubicBezTo>
                    <a:cubicBezTo>
                      <a:pt x="8" y="10"/>
                      <a:pt x="8" y="10"/>
                      <a:pt x="6" y="11"/>
                    </a:cubicBezTo>
                    <a:cubicBezTo>
                      <a:pt x="8" y="11"/>
                      <a:pt x="8" y="11"/>
                      <a:pt x="8" y="11"/>
                    </a:cubicBezTo>
                    <a:cubicBezTo>
                      <a:pt x="8" y="13"/>
                      <a:pt x="5" y="16"/>
                      <a:pt x="5" y="16"/>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43" name="Freeform 91"/>
              <p:cNvSpPr>
                <a:spLocks/>
              </p:cNvSpPr>
              <p:nvPr/>
            </p:nvSpPr>
            <p:spPr bwMode="auto">
              <a:xfrm>
                <a:off x="3238" y="2422"/>
                <a:ext cx="68" cy="85"/>
              </a:xfrm>
              <a:custGeom>
                <a:avLst/>
                <a:gdLst/>
                <a:ahLst/>
                <a:cxnLst>
                  <a:cxn ang="0">
                    <a:pos x="6" y="7"/>
                  </a:cxn>
                  <a:cxn ang="0">
                    <a:pos x="5" y="10"/>
                  </a:cxn>
                  <a:cxn ang="0">
                    <a:pos x="5" y="11"/>
                  </a:cxn>
                  <a:cxn ang="0">
                    <a:pos x="5" y="19"/>
                  </a:cxn>
                  <a:cxn ang="0">
                    <a:pos x="5" y="24"/>
                  </a:cxn>
                  <a:cxn ang="0">
                    <a:pos x="2" y="34"/>
                  </a:cxn>
                  <a:cxn ang="0">
                    <a:pos x="0" y="40"/>
                  </a:cxn>
                  <a:cxn ang="0">
                    <a:pos x="0" y="42"/>
                  </a:cxn>
                  <a:cxn ang="0">
                    <a:pos x="9" y="44"/>
                  </a:cxn>
                  <a:cxn ang="0">
                    <a:pos x="15" y="37"/>
                  </a:cxn>
                  <a:cxn ang="0">
                    <a:pos x="21" y="36"/>
                  </a:cxn>
                  <a:cxn ang="0">
                    <a:pos x="21" y="33"/>
                  </a:cxn>
                  <a:cxn ang="0">
                    <a:pos x="24" y="30"/>
                  </a:cxn>
                  <a:cxn ang="0">
                    <a:pos x="17" y="20"/>
                  </a:cxn>
                  <a:cxn ang="0">
                    <a:pos x="21" y="19"/>
                  </a:cxn>
                  <a:cxn ang="0">
                    <a:pos x="33" y="13"/>
                  </a:cxn>
                  <a:cxn ang="0">
                    <a:pos x="35" y="13"/>
                  </a:cxn>
                  <a:cxn ang="0">
                    <a:pos x="32" y="11"/>
                  </a:cxn>
                  <a:cxn ang="0">
                    <a:pos x="32" y="10"/>
                  </a:cxn>
                  <a:cxn ang="0">
                    <a:pos x="33" y="10"/>
                  </a:cxn>
                  <a:cxn ang="0">
                    <a:pos x="33" y="8"/>
                  </a:cxn>
                  <a:cxn ang="0">
                    <a:pos x="30" y="0"/>
                  </a:cxn>
                  <a:cxn ang="0">
                    <a:pos x="24" y="5"/>
                  </a:cxn>
                  <a:cxn ang="0">
                    <a:pos x="15" y="11"/>
                  </a:cxn>
                  <a:cxn ang="0">
                    <a:pos x="9" y="10"/>
                  </a:cxn>
                  <a:cxn ang="0">
                    <a:pos x="8" y="7"/>
                  </a:cxn>
                  <a:cxn ang="0">
                    <a:pos x="6" y="7"/>
                  </a:cxn>
                </a:cxnLst>
                <a:rect l="0" t="0" r="r" b="b"/>
                <a:pathLst>
                  <a:path w="35" h="44">
                    <a:moveTo>
                      <a:pt x="6" y="7"/>
                    </a:moveTo>
                    <a:cubicBezTo>
                      <a:pt x="5" y="7"/>
                      <a:pt x="5" y="8"/>
                      <a:pt x="5" y="10"/>
                    </a:cubicBezTo>
                    <a:cubicBezTo>
                      <a:pt x="5" y="11"/>
                      <a:pt x="5" y="11"/>
                      <a:pt x="5" y="11"/>
                    </a:cubicBezTo>
                    <a:cubicBezTo>
                      <a:pt x="5" y="13"/>
                      <a:pt x="6" y="17"/>
                      <a:pt x="5" y="19"/>
                    </a:cubicBezTo>
                    <a:cubicBezTo>
                      <a:pt x="5" y="20"/>
                      <a:pt x="5" y="22"/>
                      <a:pt x="5" y="24"/>
                    </a:cubicBezTo>
                    <a:cubicBezTo>
                      <a:pt x="5" y="25"/>
                      <a:pt x="2" y="30"/>
                      <a:pt x="2" y="34"/>
                    </a:cubicBezTo>
                    <a:cubicBezTo>
                      <a:pt x="2" y="36"/>
                      <a:pt x="0" y="40"/>
                      <a:pt x="0" y="40"/>
                    </a:cubicBezTo>
                    <a:cubicBezTo>
                      <a:pt x="0" y="40"/>
                      <a:pt x="0" y="40"/>
                      <a:pt x="0" y="42"/>
                    </a:cubicBezTo>
                    <a:cubicBezTo>
                      <a:pt x="2" y="42"/>
                      <a:pt x="8" y="44"/>
                      <a:pt x="9" y="44"/>
                    </a:cubicBezTo>
                    <a:cubicBezTo>
                      <a:pt x="12" y="44"/>
                      <a:pt x="12" y="39"/>
                      <a:pt x="15" y="37"/>
                    </a:cubicBezTo>
                    <a:cubicBezTo>
                      <a:pt x="15" y="36"/>
                      <a:pt x="20" y="37"/>
                      <a:pt x="21" y="36"/>
                    </a:cubicBezTo>
                    <a:cubicBezTo>
                      <a:pt x="21" y="34"/>
                      <a:pt x="21" y="33"/>
                      <a:pt x="21" y="33"/>
                    </a:cubicBezTo>
                    <a:cubicBezTo>
                      <a:pt x="23" y="31"/>
                      <a:pt x="24" y="31"/>
                      <a:pt x="24" y="30"/>
                    </a:cubicBezTo>
                    <a:cubicBezTo>
                      <a:pt x="17" y="20"/>
                      <a:pt x="17" y="20"/>
                      <a:pt x="17" y="20"/>
                    </a:cubicBezTo>
                    <a:cubicBezTo>
                      <a:pt x="17" y="19"/>
                      <a:pt x="20" y="19"/>
                      <a:pt x="21" y="19"/>
                    </a:cubicBezTo>
                    <a:cubicBezTo>
                      <a:pt x="23" y="17"/>
                      <a:pt x="32" y="16"/>
                      <a:pt x="33" y="13"/>
                    </a:cubicBezTo>
                    <a:cubicBezTo>
                      <a:pt x="35" y="13"/>
                      <a:pt x="35" y="13"/>
                      <a:pt x="35" y="13"/>
                    </a:cubicBezTo>
                    <a:cubicBezTo>
                      <a:pt x="35" y="10"/>
                      <a:pt x="33" y="11"/>
                      <a:pt x="32" y="11"/>
                    </a:cubicBezTo>
                    <a:cubicBezTo>
                      <a:pt x="32" y="10"/>
                      <a:pt x="32" y="10"/>
                      <a:pt x="32" y="10"/>
                    </a:cubicBezTo>
                    <a:cubicBezTo>
                      <a:pt x="33" y="10"/>
                      <a:pt x="33" y="10"/>
                      <a:pt x="33" y="10"/>
                    </a:cubicBezTo>
                    <a:cubicBezTo>
                      <a:pt x="33" y="10"/>
                      <a:pt x="33" y="10"/>
                      <a:pt x="33" y="8"/>
                    </a:cubicBezTo>
                    <a:cubicBezTo>
                      <a:pt x="32" y="7"/>
                      <a:pt x="32" y="4"/>
                      <a:pt x="30" y="0"/>
                    </a:cubicBezTo>
                    <a:cubicBezTo>
                      <a:pt x="29" y="2"/>
                      <a:pt x="26" y="4"/>
                      <a:pt x="24" y="5"/>
                    </a:cubicBezTo>
                    <a:cubicBezTo>
                      <a:pt x="21" y="7"/>
                      <a:pt x="17" y="11"/>
                      <a:pt x="15" y="11"/>
                    </a:cubicBezTo>
                    <a:cubicBezTo>
                      <a:pt x="14" y="11"/>
                      <a:pt x="11" y="10"/>
                      <a:pt x="9" y="10"/>
                    </a:cubicBezTo>
                    <a:cubicBezTo>
                      <a:pt x="9" y="8"/>
                      <a:pt x="9" y="8"/>
                      <a:pt x="8" y="7"/>
                    </a:cubicBezTo>
                    <a:cubicBezTo>
                      <a:pt x="6" y="7"/>
                      <a:pt x="6" y="8"/>
                      <a:pt x="6" y="7"/>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44" name="Freeform 92"/>
              <p:cNvSpPr>
                <a:spLocks/>
              </p:cNvSpPr>
              <p:nvPr/>
            </p:nvSpPr>
            <p:spPr bwMode="auto">
              <a:xfrm>
                <a:off x="3333" y="2841"/>
                <a:ext cx="165" cy="263"/>
              </a:xfrm>
              <a:custGeom>
                <a:avLst/>
                <a:gdLst/>
                <a:ahLst/>
                <a:cxnLst>
                  <a:cxn ang="0">
                    <a:pos x="5" y="136"/>
                  </a:cxn>
                  <a:cxn ang="0">
                    <a:pos x="0" y="126"/>
                  </a:cxn>
                  <a:cxn ang="0">
                    <a:pos x="0" y="92"/>
                  </a:cxn>
                  <a:cxn ang="0">
                    <a:pos x="8" y="81"/>
                  </a:cxn>
                  <a:cxn ang="0">
                    <a:pos x="12" y="78"/>
                  </a:cxn>
                  <a:cxn ang="0">
                    <a:pos x="18" y="73"/>
                  </a:cxn>
                  <a:cxn ang="0">
                    <a:pos x="33" y="69"/>
                  </a:cxn>
                  <a:cxn ang="0">
                    <a:pos x="49" y="48"/>
                  </a:cxn>
                  <a:cxn ang="0">
                    <a:pos x="53" y="41"/>
                  </a:cxn>
                  <a:cxn ang="0">
                    <a:pos x="38" y="38"/>
                  </a:cxn>
                  <a:cxn ang="0">
                    <a:pos x="23" y="30"/>
                  </a:cxn>
                  <a:cxn ang="0">
                    <a:pos x="18" y="25"/>
                  </a:cxn>
                  <a:cxn ang="0">
                    <a:pos x="15" y="20"/>
                  </a:cxn>
                  <a:cxn ang="0">
                    <a:pos x="15" y="13"/>
                  </a:cxn>
                  <a:cxn ang="0">
                    <a:pos x="18" y="6"/>
                  </a:cxn>
                  <a:cxn ang="0">
                    <a:pos x="27" y="17"/>
                  </a:cxn>
                  <a:cxn ang="0">
                    <a:pos x="41" y="14"/>
                  </a:cxn>
                  <a:cxn ang="0">
                    <a:pos x="53" y="11"/>
                  </a:cxn>
                  <a:cxn ang="0">
                    <a:pos x="62" y="8"/>
                  </a:cxn>
                  <a:cxn ang="0">
                    <a:pos x="79" y="3"/>
                  </a:cxn>
                  <a:cxn ang="0">
                    <a:pos x="80" y="16"/>
                  </a:cxn>
                  <a:cxn ang="0">
                    <a:pos x="77" y="24"/>
                  </a:cxn>
                  <a:cxn ang="0">
                    <a:pos x="68" y="48"/>
                  </a:cxn>
                  <a:cxn ang="0">
                    <a:pos x="35" y="98"/>
                  </a:cxn>
                  <a:cxn ang="0">
                    <a:pos x="12" y="122"/>
                  </a:cxn>
                  <a:cxn ang="0">
                    <a:pos x="5" y="136"/>
                  </a:cxn>
                </a:cxnLst>
                <a:rect l="0" t="0" r="r" b="b"/>
                <a:pathLst>
                  <a:path w="85" h="136">
                    <a:moveTo>
                      <a:pt x="5" y="136"/>
                    </a:moveTo>
                    <a:cubicBezTo>
                      <a:pt x="3" y="131"/>
                      <a:pt x="0" y="133"/>
                      <a:pt x="0" y="126"/>
                    </a:cubicBezTo>
                    <a:cubicBezTo>
                      <a:pt x="0" y="119"/>
                      <a:pt x="0" y="92"/>
                      <a:pt x="0" y="92"/>
                    </a:cubicBezTo>
                    <a:cubicBezTo>
                      <a:pt x="0" y="92"/>
                      <a:pt x="5" y="84"/>
                      <a:pt x="8" y="81"/>
                    </a:cubicBezTo>
                    <a:cubicBezTo>
                      <a:pt x="9" y="78"/>
                      <a:pt x="9" y="78"/>
                      <a:pt x="12" y="78"/>
                    </a:cubicBezTo>
                    <a:cubicBezTo>
                      <a:pt x="18" y="78"/>
                      <a:pt x="11" y="77"/>
                      <a:pt x="18" y="73"/>
                    </a:cubicBezTo>
                    <a:cubicBezTo>
                      <a:pt x="27" y="69"/>
                      <a:pt x="27" y="77"/>
                      <a:pt x="33" y="69"/>
                    </a:cubicBezTo>
                    <a:cubicBezTo>
                      <a:pt x="39" y="61"/>
                      <a:pt x="42" y="56"/>
                      <a:pt x="49" y="48"/>
                    </a:cubicBezTo>
                    <a:cubicBezTo>
                      <a:pt x="56" y="41"/>
                      <a:pt x="56" y="41"/>
                      <a:pt x="53" y="41"/>
                    </a:cubicBezTo>
                    <a:cubicBezTo>
                      <a:pt x="52" y="41"/>
                      <a:pt x="49" y="42"/>
                      <a:pt x="38" y="38"/>
                    </a:cubicBezTo>
                    <a:cubicBezTo>
                      <a:pt x="27" y="33"/>
                      <a:pt x="26" y="34"/>
                      <a:pt x="23" y="30"/>
                    </a:cubicBezTo>
                    <a:cubicBezTo>
                      <a:pt x="20" y="27"/>
                      <a:pt x="18" y="28"/>
                      <a:pt x="18" y="25"/>
                    </a:cubicBezTo>
                    <a:cubicBezTo>
                      <a:pt x="17" y="22"/>
                      <a:pt x="17" y="24"/>
                      <a:pt x="15" y="20"/>
                    </a:cubicBezTo>
                    <a:cubicBezTo>
                      <a:pt x="14" y="16"/>
                      <a:pt x="12" y="16"/>
                      <a:pt x="15" y="13"/>
                    </a:cubicBezTo>
                    <a:cubicBezTo>
                      <a:pt x="18" y="6"/>
                      <a:pt x="18" y="6"/>
                      <a:pt x="18" y="6"/>
                    </a:cubicBezTo>
                    <a:cubicBezTo>
                      <a:pt x="21" y="11"/>
                      <a:pt x="20" y="14"/>
                      <a:pt x="27" y="17"/>
                    </a:cubicBezTo>
                    <a:cubicBezTo>
                      <a:pt x="32" y="20"/>
                      <a:pt x="33" y="11"/>
                      <a:pt x="41" y="14"/>
                    </a:cubicBezTo>
                    <a:cubicBezTo>
                      <a:pt x="47" y="17"/>
                      <a:pt x="45" y="10"/>
                      <a:pt x="53" y="11"/>
                    </a:cubicBezTo>
                    <a:cubicBezTo>
                      <a:pt x="61" y="11"/>
                      <a:pt x="52" y="8"/>
                      <a:pt x="62" y="8"/>
                    </a:cubicBezTo>
                    <a:cubicBezTo>
                      <a:pt x="73" y="10"/>
                      <a:pt x="74" y="0"/>
                      <a:pt x="79" y="3"/>
                    </a:cubicBezTo>
                    <a:cubicBezTo>
                      <a:pt x="83" y="5"/>
                      <a:pt x="76" y="8"/>
                      <a:pt x="80" y="16"/>
                    </a:cubicBezTo>
                    <a:cubicBezTo>
                      <a:pt x="85" y="22"/>
                      <a:pt x="79" y="13"/>
                      <a:pt x="77" y="24"/>
                    </a:cubicBezTo>
                    <a:cubicBezTo>
                      <a:pt x="77" y="30"/>
                      <a:pt x="73" y="34"/>
                      <a:pt x="68" y="48"/>
                    </a:cubicBezTo>
                    <a:cubicBezTo>
                      <a:pt x="59" y="72"/>
                      <a:pt x="47" y="89"/>
                      <a:pt x="35" y="98"/>
                    </a:cubicBezTo>
                    <a:cubicBezTo>
                      <a:pt x="21" y="109"/>
                      <a:pt x="21" y="111"/>
                      <a:pt x="12" y="122"/>
                    </a:cubicBezTo>
                    <a:cubicBezTo>
                      <a:pt x="5" y="131"/>
                      <a:pt x="9" y="130"/>
                      <a:pt x="5" y="136"/>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45" name="Freeform 93"/>
              <p:cNvSpPr>
                <a:spLocks/>
              </p:cNvSpPr>
              <p:nvPr/>
            </p:nvSpPr>
            <p:spPr bwMode="auto">
              <a:xfrm>
                <a:off x="3203" y="2784"/>
                <a:ext cx="238" cy="227"/>
              </a:xfrm>
              <a:custGeom>
                <a:avLst/>
                <a:gdLst/>
                <a:ahLst/>
                <a:cxnLst>
                  <a:cxn ang="0">
                    <a:pos x="26" y="104"/>
                  </a:cxn>
                  <a:cxn ang="0">
                    <a:pos x="38" y="109"/>
                  </a:cxn>
                  <a:cxn ang="0">
                    <a:pos x="49" y="114"/>
                  </a:cxn>
                  <a:cxn ang="0">
                    <a:pos x="53" y="115"/>
                  </a:cxn>
                  <a:cxn ang="0">
                    <a:pos x="61" y="109"/>
                  </a:cxn>
                  <a:cxn ang="0">
                    <a:pos x="67" y="109"/>
                  </a:cxn>
                  <a:cxn ang="0">
                    <a:pos x="75" y="110"/>
                  </a:cxn>
                  <a:cxn ang="0">
                    <a:pos x="79" y="107"/>
                  </a:cxn>
                  <a:cxn ang="0">
                    <a:pos x="85" y="103"/>
                  </a:cxn>
                  <a:cxn ang="0">
                    <a:pos x="101" y="98"/>
                  </a:cxn>
                  <a:cxn ang="0">
                    <a:pos x="116" y="78"/>
                  </a:cxn>
                  <a:cxn ang="0">
                    <a:pos x="120" y="70"/>
                  </a:cxn>
                  <a:cxn ang="0">
                    <a:pos x="105" y="67"/>
                  </a:cxn>
                  <a:cxn ang="0">
                    <a:pos x="90" y="59"/>
                  </a:cxn>
                  <a:cxn ang="0">
                    <a:pos x="85" y="54"/>
                  </a:cxn>
                  <a:cxn ang="0">
                    <a:pos x="82" y="50"/>
                  </a:cxn>
                  <a:cxn ang="0">
                    <a:pos x="82" y="42"/>
                  </a:cxn>
                  <a:cxn ang="0">
                    <a:pos x="73" y="40"/>
                  </a:cxn>
                  <a:cxn ang="0">
                    <a:pos x="78" y="26"/>
                  </a:cxn>
                  <a:cxn ang="0">
                    <a:pos x="72" y="17"/>
                  </a:cxn>
                  <a:cxn ang="0">
                    <a:pos x="64" y="9"/>
                  </a:cxn>
                  <a:cxn ang="0">
                    <a:pos x="56" y="6"/>
                  </a:cxn>
                  <a:cxn ang="0">
                    <a:pos x="52" y="6"/>
                  </a:cxn>
                  <a:cxn ang="0">
                    <a:pos x="44" y="3"/>
                  </a:cxn>
                  <a:cxn ang="0">
                    <a:pos x="38" y="7"/>
                  </a:cxn>
                  <a:cxn ang="0">
                    <a:pos x="32" y="7"/>
                  </a:cxn>
                  <a:cxn ang="0">
                    <a:pos x="29" y="23"/>
                  </a:cxn>
                  <a:cxn ang="0">
                    <a:pos x="21" y="31"/>
                  </a:cxn>
                  <a:cxn ang="0">
                    <a:pos x="18" y="43"/>
                  </a:cxn>
                  <a:cxn ang="0">
                    <a:pos x="14" y="43"/>
                  </a:cxn>
                  <a:cxn ang="0">
                    <a:pos x="14" y="51"/>
                  </a:cxn>
                  <a:cxn ang="0">
                    <a:pos x="9" y="67"/>
                  </a:cxn>
                  <a:cxn ang="0">
                    <a:pos x="5" y="70"/>
                  </a:cxn>
                  <a:cxn ang="0">
                    <a:pos x="12" y="78"/>
                  </a:cxn>
                  <a:cxn ang="0">
                    <a:pos x="18" y="87"/>
                  </a:cxn>
                  <a:cxn ang="0">
                    <a:pos x="24" y="96"/>
                  </a:cxn>
                  <a:cxn ang="0">
                    <a:pos x="26" y="104"/>
                  </a:cxn>
                </a:cxnLst>
                <a:rect l="0" t="0" r="r" b="b"/>
                <a:pathLst>
                  <a:path w="123" h="117">
                    <a:moveTo>
                      <a:pt x="26" y="104"/>
                    </a:moveTo>
                    <a:cubicBezTo>
                      <a:pt x="31" y="109"/>
                      <a:pt x="31" y="101"/>
                      <a:pt x="38" y="109"/>
                    </a:cubicBezTo>
                    <a:cubicBezTo>
                      <a:pt x="46" y="117"/>
                      <a:pt x="46" y="112"/>
                      <a:pt x="49" y="114"/>
                    </a:cubicBezTo>
                    <a:cubicBezTo>
                      <a:pt x="52" y="115"/>
                      <a:pt x="53" y="114"/>
                      <a:pt x="53" y="115"/>
                    </a:cubicBezTo>
                    <a:cubicBezTo>
                      <a:pt x="56" y="117"/>
                      <a:pt x="55" y="112"/>
                      <a:pt x="61" y="109"/>
                    </a:cubicBezTo>
                    <a:cubicBezTo>
                      <a:pt x="66" y="106"/>
                      <a:pt x="66" y="107"/>
                      <a:pt x="67" y="109"/>
                    </a:cubicBezTo>
                    <a:cubicBezTo>
                      <a:pt x="69" y="110"/>
                      <a:pt x="72" y="110"/>
                      <a:pt x="75" y="110"/>
                    </a:cubicBezTo>
                    <a:cubicBezTo>
                      <a:pt x="76" y="107"/>
                      <a:pt x="76" y="107"/>
                      <a:pt x="79" y="107"/>
                    </a:cubicBezTo>
                    <a:cubicBezTo>
                      <a:pt x="85" y="107"/>
                      <a:pt x="78" y="106"/>
                      <a:pt x="85" y="103"/>
                    </a:cubicBezTo>
                    <a:cubicBezTo>
                      <a:pt x="94" y="98"/>
                      <a:pt x="94" y="106"/>
                      <a:pt x="101" y="98"/>
                    </a:cubicBezTo>
                    <a:cubicBezTo>
                      <a:pt x="107" y="90"/>
                      <a:pt x="110" y="85"/>
                      <a:pt x="116" y="78"/>
                    </a:cubicBezTo>
                    <a:cubicBezTo>
                      <a:pt x="123" y="70"/>
                      <a:pt x="123" y="70"/>
                      <a:pt x="120" y="70"/>
                    </a:cubicBezTo>
                    <a:cubicBezTo>
                      <a:pt x="119" y="70"/>
                      <a:pt x="116" y="71"/>
                      <a:pt x="105" y="67"/>
                    </a:cubicBezTo>
                    <a:cubicBezTo>
                      <a:pt x="94" y="62"/>
                      <a:pt x="93" y="64"/>
                      <a:pt x="90" y="59"/>
                    </a:cubicBezTo>
                    <a:cubicBezTo>
                      <a:pt x="87" y="56"/>
                      <a:pt x="85" y="57"/>
                      <a:pt x="85" y="54"/>
                    </a:cubicBezTo>
                    <a:cubicBezTo>
                      <a:pt x="84" y="51"/>
                      <a:pt x="84" y="53"/>
                      <a:pt x="82" y="50"/>
                    </a:cubicBezTo>
                    <a:cubicBezTo>
                      <a:pt x="81" y="45"/>
                      <a:pt x="79" y="45"/>
                      <a:pt x="82" y="42"/>
                    </a:cubicBezTo>
                    <a:cubicBezTo>
                      <a:pt x="81" y="37"/>
                      <a:pt x="76" y="43"/>
                      <a:pt x="73" y="40"/>
                    </a:cubicBezTo>
                    <a:cubicBezTo>
                      <a:pt x="73" y="31"/>
                      <a:pt x="75" y="36"/>
                      <a:pt x="78" y="26"/>
                    </a:cubicBezTo>
                    <a:cubicBezTo>
                      <a:pt x="73" y="23"/>
                      <a:pt x="75" y="20"/>
                      <a:pt x="72" y="17"/>
                    </a:cubicBezTo>
                    <a:cubicBezTo>
                      <a:pt x="69" y="15"/>
                      <a:pt x="67" y="9"/>
                      <a:pt x="64" y="9"/>
                    </a:cubicBezTo>
                    <a:cubicBezTo>
                      <a:pt x="62" y="7"/>
                      <a:pt x="61" y="6"/>
                      <a:pt x="56" y="6"/>
                    </a:cubicBezTo>
                    <a:cubicBezTo>
                      <a:pt x="52" y="4"/>
                      <a:pt x="53" y="7"/>
                      <a:pt x="52" y="6"/>
                    </a:cubicBezTo>
                    <a:cubicBezTo>
                      <a:pt x="50" y="3"/>
                      <a:pt x="50" y="12"/>
                      <a:pt x="44" y="3"/>
                    </a:cubicBezTo>
                    <a:cubicBezTo>
                      <a:pt x="41" y="0"/>
                      <a:pt x="41" y="12"/>
                      <a:pt x="38" y="7"/>
                    </a:cubicBezTo>
                    <a:cubicBezTo>
                      <a:pt x="37" y="3"/>
                      <a:pt x="38" y="11"/>
                      <a:pt x="32" y="7"/>
                    </a:cubicBezTo>
                    <a:cubicBezTo>
                      <a:pt x="31" y="17"/>
                      <a:pt x="27" y="18"/>
                      <a:pt x="29" y="23"/>
                    </a:cubicBezTo>
                    <a:cubicBezTo>
                      <a:pt x="23" y="23"/>
                      <a:pt x="24" y="29"/>
                      <a:pt x="21" y="31"/>
                    </a:cubicBezTo>
                    <a:cubicBezTo>
                      <a:pt x="18" y="34"/>
                      <a:pt x="20" y="42"/>
                      <a:pt x="18" y="43"/>
                    </a:cubicBezTo>
                    <a:cubicBezTo>
                      <a:pt x="17" y="45"/>
                      <a:pt x="17" y="39"/>
                      <a:pt x="14" y="43"/>
                    </a:cubicBezTo>
                    <a:cubicBezTo>
                      <a:pt x="12" y="48"/>
                      <a:pt x="15" y="46"/>
                      <a:pt x="14" y="51"/>
                    </a:cubicBezTo>
                    <a:cubicBezTo>
                      <a:pt x="11" y="57"/>
                      <a:pt x="15" y="68"/>
                      <a:pt x="9" y="67"/>
                    </a:cubicBezTo>
                    <a:cubicBezTo>
                      <a:pt x="2" y="64"/>
                      <a:pt x="6" y="68"/>
                      <a:pt x="5" y="70"/>
                    </a:cubicBezTo>
                    <a:cubicBezTo>
                      <a:pt x="0" y="73"/>
                      <a:pt x="9" y="71"/>
                      <a:pt x="12" y="78"/>
                    </a:cubicBezTo>
                    <a:cubicBezTo>
                      <a:pt x="15" y="82"/>
                      <a:pt x="17" y="79"/>
                      <a:pt x="18" y="87"/>
                    </a:cubicBezTo>
                    <a:cubicBezTo>
                      <a:pt x="20" y="95"/>
                      <a:pt x="20" y="95"/>
                      <a:pt x="24" y="96"/>
                    </a:cubicBezTo>
                    <a:cubicBezTo>
                      <a:pt x="27" y="96"/>
                      <a:pt x="24" y="98"/>
                      <a:pt x="26" y="104"/>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46" name="Freeform 94"/>
              <p:cNvSpPr>
                <a:spLocks/>
              </p:cNvSpPr>
              <p:nvPr/>
            </p:nvSpPr>
            <p:spPr bwMode="auto">
              <a:xfrm>
                <a:off x="3257" y="2728"/>
                <a:ext cx="107" cy="113"/>
              </a:xfrm>
              <a:custGeom>
                <a:avLst/>
                <a:gdLst/>
                <a:ahLst/>
                <a:cxnLst>
                  <a:cxn ang="0">
                    <a:pos x="4" y="37"/>
                  </a:cxn>
                  <a:cxn ang="0">
                    <a:pos x="10" y="37"/>
                  </a:cxn>
                  <a:cxn ang="0">
                    <a:pos x="16" y="32"/>
                  </a:cxn>
                  <a:cxn ang="0">
                    <a:pos x="23" y="35"/>
                  </a:cxn>
                  <a:cxn ang="0">
                    <a:pos x="28" y="35"/>
                  </a:cxn>
                  <a:cxn ang="0">
                    <a:pos x="36" y="38"/>
                  </a:cxn>
                  <a:cxn ang="0">
                    <a:pos x="43" y="46"/>
                  </a:cxn>
                  <a:cxn ang="0">
                    <a:pos x="49" y="55"/>
                  </a:cxn>
                  <a:cxn ang="0">
                    <a:pos x="55" y="52"/>
                  </a:cxn>
                  <a:cxn ang="0">
                    <a:pos x="51" y="49"/>
                  </a:cxn>
                  <a:cxn ang="0">
                    <a:pos x="49" y="46"/>
                  </a:cxn>
                  <a:cxn ang="0">
                    <a:pos x="46" y="43"/>
                  </a:cxn>
                  <a:cxn ang="0">
                    <a:pos x="42" y="37"/>
                  </a:cxn>
                  <a:cxn ang="0">
                    <a:pos x="36" y="32"/>
                  </a:cxn>
                  <a:cxn ang="0">
                    <a:pos x="31" y="27"/>
                  </a:cxn>
                  <a:cxn ang="0">
                    <a:pos x="28" y="30"/>
                  </a:cxn>
                  <a:cxn ang="0">
                    <a:pos x="25" y="23"/>
                  </a:cxn>
                  <a:cxn ang="0">
                    <a:pos x="19" y="0"/>
                  </a:cxn>
                  <a:cxn ang="0">
                    <a:pos x="11" y="7"/>
                  </a:cxn>
                  <a:cxn ang="0">
                    <a:pos x="7" y="12"/>
                  </a:cxn>
                  <a:cxn ang="0">
                    <a:pos x="2" y="29"/>
                  </a:cxn>
                  <a:cxn ang="0">
                    <a:pos x="4" y="37"/>
                  </a:cxn>
                </a:cxnLst>
                <a:rect l="0" t="0" r="r" b="b"/>
                <a:pathLst>
                  <a:path w="55" h="58">
                    <a:moveTo>
                      <a:pt x="4" y="37"/>
                    </a:moveTo>
                    <a:cubicBezTo>
                      <a:pt x="10" y="40"/>
                      <a:pt x="8" y="32"/>
                      <a:pt x="10" y="37"/>
                    </a:cubicBezTo>
                    <a:cubicBezTo>
                      <a:pt x="13" y="41"/>
                      <a:pt x="13" y="29"/>
                      <a:pt x="16" y="32"/>
                    </a:cubicBezTo>
                    <a:cubicBezTo>
                      <a:pt x="22" y="41"/>
                      <a:pt x="22" y="32"/>
                      <a:pt x="23" y="35"/>
                    </a:cubicBezTo>
                    <a:cubicBezTo>
                      <a:pt x="25" y="37"/>
                      <a:pt x="23" y="34"/>
                      <a:pt x="28" y="35"/>
                    </a:cubicBezTo>
                    <a:cubicBezTo>
                      <a:pt x="33" y="35"/>
                      <a:pt x="34" y="37"/>
                      <a:pt x="36" y="38"/>
                    </a:cubicBezTo>
                    <a:cubicBezTo>
                      <a:pt x="39" y="38"/>
                      <a:pt x="40" y="44"/>
                      <a:pt x="43" y="46"/>
                    </a:cubicBezTo>
                    <a:cubicBezTo>
                      <a:pt x="46" y="49"/>
                      <a:pt x="45" y="52"/>
                      <a:pt x="49" y="55"/>
                    </a:cubicBezTo>
                    <a:cubicBezTo>
                      <a:pt x="51" y="54"/>
                      <a:pt x="51" y="58"/>
                      <a:pt x="55" y="52"/>
                    </a:cubicBezTo>
                    <a:cubicBezTo>
                      <a:pt x="54" y="50"/>
                      <a:pt x="52" y="52"/>
                      <a:pt x="51" y="49"/>
                    </a:cubicBezTo>
                    <a:cubicBezTo>
                      <a:pt x="51" y="47"/>
                      <a:pt x="51" y="49"/>
                      <a:pt x="49" y="46"/>
                    </a:cubicBezTo>
                    <a:cubicBezTo>
                      <a:pt x="46" y="40"/>
                      <a:pt x="48" y="46"/>
                      <a:pt x="46" y="43"/>
                    </a:cubicBezTo>
                    <a:cubicBezTo>
                      <a:pt x="45" y="38"/>
                      <a:pt x="45" y="44"/>
                      <a:pt x="42" y="37"/>
                    </a:cubicBezTo>
                    <a:cubicBezTo>
                      <a:pt x="37" y="30"/>
                      <a:pt x="39" y="37"/>
                      <a:pt x="36" y="32"/>
                    </a:cubicBezTo>
                    <a:cubicBezTo>
                      <a:pt x="34" y="27"/>
                      <a:pt x="34" y="35"/>
                      <a:pt x="31" y="27"/>
                    </a:cubicBezTo>
                    <a:cubicBezTo>
                      <a:pt x="28" y="21"/>
                      <a:pt x="29" y="30"/>
                      <a:pt x="28" y="30"/>
                    </a:cubicBezTo>
                    <a:cubicBezTo>
                      <a:pt x="28" y="29"/>
                      <a:pt x="28" y="27"/>
                      <a:pt x="25" y="23"/>
                    </a:cubicBezTo>
                    <a:cubicBezTo>
                      <a:pt x="23" y="18"/>
                      <a:pt x="23" y="7"/>
                      <a:pt x="19" y="0"/>
                    </a:cubicBezTo>
                    <a:cubicBezTo>
                      <a:pt x="16" y="9"/>
                      <a:pt x="13" y="4"/>
                      <a:pt x="11" y="7"/>
                    </a:cubicBezTo>
                    <a:cubicBezTo>
                      <a:pt x="8" y="13"/>
                      <a:pt x="5" y="6"/>
                      <a:pt x="7" y="12"/>
                    </a:cubicBezTo>
                    <a:cubicBezTo>
                      <a:pt x="7" y="21"/>
                      <a:pt x="4" y="26"/>
                      <a:pt x="2" y="29"/>
                    </a:cubicBezTo>
                    <a:cubicBezTo>
                      <a:pt x="0" y="30"/>
                      <a:pt x="4" y="34"/>
                      <a:pt x="4" y="37"/>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47" name="Freeform 95"/>
              <p:cNvSpPr>
                <a:spLocks/>
              </p:cNvSpPr>
              <p:nvPr/>
            </p:nvSpPr>
            <p:spPr bwMode="auto">
              <a:xfrm>
                <a:off x="3344" y="2829"/>
                <a:ext cx="28" cy="41"/>
              </a:xfrm>
              <a:custGeom>
                <a:avLst/>
                <a:gdLst/>
                <a:ahLst/>
                <a:cxnLst>
                  <a:cxn ang="0">
                    <a:pos x="9" y="19"/>
                  </a:cxn>
                  <a:cxn ang="0">
                    <a:pos x="0" y="17"/>
                  </a:cxn>
                  <a:cxn ang="0">
                    <a:pos x="5" y="3"/>
                  </a:cxn>
                  <a:cxn ang="0">
                    <a:pos x="11" y="0"/>
                  </a:cxn>
                  <a:cxn ang="0">
                    <a:pos x="11" y="10"/>
                  </a:cxn>
                  <a:cxn ang="0">
                    <a:pos x="12" y="13"/>
                  </a:cxn>
                  <a:cxn ang="0">
                    <a:pos x="9" y="19"/>
                  </a:cxn>
                </a:cxnLst>
                <a:rect l="0" t="0" r="r" b="b"/>
                <a:pathLst>
                  <a:path w="14" h="21">
                    <a:moveTo>
                      <a:pt x="9" y="19"/>
                    </a:moveTo>
                    <a:cubicBezTo>
                      <a:pt x="8" y="14"/>
                      <a:pt x="3" y="21"/>
                      <a:pt x="0" y="17"/>
                    </a:cubicBezTo>
                    <a:cubicBezTo>
                      <a:pt x="0" y="8"/>
                      <a:pt x="2" y="13"/>
                      <a:pt x="5" y="3"/>
                    </a:cubicBezTo>
                    <a:cubicBezTo>
                      <a:pt x="6" y="2"/>
                      <a:pt x="6" y="6"/>
                      <a:pt x="11" y="0"/>
                    </a:cubicBezTo>
                    <a:cubicBezTo>
                      <a:pt x="12" y="5"/>
                      <a:pt x="14" y="6"/>
                      <a:pt x="11" y="10"/>
                    </a:cubicBezTo>
                    <a:cubicBezTo>
                      <a:pt x="3" y="14"/>
                      <a:pt x="9" y="11"/>
                      <a:pt x="12" y="13"/>
                    </a:cubicBezTo>
                    <a:cubicBezTo>
                      <a:pt x="9" y="19"/>
                      <a:pt x="9" y="19"/>
                      <a:pt x="9" y="19"/>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48" name="Freeform 96"/>
              <p:cNvSpPr>
                <a:spLocks/>
              </p:cNvSpPr>
              <p:nvPr/>
            </p:nvSpPr>
            <p:spPr bwMode="auto">
              <a:xfrm>
                <a:off x="2889" y="2965"/>
                <a:ext cx="300" cy="374"/>
              </a:xfrm>
              <a:custGeom>
                <a:avLst/>
                <a:gdLst/>
                <a:ahLst/>
                <a:cxnLst>
                  <a:cxn ang="0">
                    <a:pos x="138" y="114"/>
                  </a:cxn>
                  <a:cxn ang="0">
                    <a:pos x="148" y="136"/>
                  </a:cxn>
                  <a:cxn ang="0">
                    <a:pos x="130" y="148"/>
                  </a:cxn>
                  <a:cxn ang="0">
                    <a:pos x="129" y="170"/>
                  </a:cxn>
                  <a:cxn ang="0">
                    <a:pos x="141" y="181"/>
                  </a:cxn>
                  <a:cxn ang="0">
                    <a:pos x="132" y="182"/>
                  </a:cxn>
                  <a:cxn ang="0">
                    <a:pos x="119" y="171"/>
                  </a:cxn>
                  <a:cxn ang="0">
                    <a:pos x="107" y="171"/>
                  </a:cxn>
                  <a:cxn ang="0">
                    <a:pos x="93" y="162"/>
                  </a:cxn>
                  <a:cxn ang="0">
                    <a:pos x="84" y="164"/>
                  </a:cxn>
                  <a:cxn ang="0">
                    <a:pos x="78" y="153"/>
                  </a:cxn>
                  <a:cxn ang="0">
                    <a:pos x="77" y="128"/>
                  </a:cxn>
                  <a:cxn ang="0">
                    <a:pos x="64" y="123"/>
                  </a:cxn>
                  <a:cxn ang="0">
                    <a:pos x="57" y="133"/>
                  </a:cxn>
                  <a:cxn ang="0">
                    <a:pos x="41" y="133"/>
                  </a:cxn>
                  <a:cxn ang="0">
                    <a:pos x="35" y="117"/>
                  </a:cxn>
                  <a:cxn ang="0">
                    <a:pos x="8" y="112"/>
                  </a:cxn>
                  <a:cxn ang="0">
                    <a:pos x="0" y="112"/>
                  </a:cxn>
                  <a:cxn ang="0">
                    <a:pos x="8" y="101"/>
                  </a:cxn>
                  <a:cxn ang="0">
                    <a:pos x="19" y="103"/>
                  </a:cxn>
                  <a:cxn ang="0">
                    <a:pos x="32" y="86"/>
                  </a:cxn>
                  <a:cxn ang="0">
                    <a:pos x="46" y="53"/>
                  </a:cxn>
                  <a:cxn ang="0">
                    <a:pos x="48" y="30"/>
                  </a:cxn>
                  <a:cxn ang="0">
                    <a:pos x="52" y="13"/>
                  </a:cxn>
                  <a:cxn ang="0">
                    <a:pos x="67" y="13"/>
                  </a:cxn>
                  <a:cxn ang="0">
                    <a:pos x="93" y="8"/>
                  </a:cxn>
                  <a:cxn ang="0">
                    <a:pos x="116" y="6"/>
                  </a:cxn>
                  <a:cxn ang="0">
                    <a:pos x="130" y="13"/>
                  </a:cxn>
                  <a:cxn ang="0">
                    <a:pos x="142" y="14"/>
                  </a:cxn>
                  <a:cxn ang="0">
                    <a:pos x="150" y="33"/>
                  </a:cxn>
                  <a:cxn ang="0">
                    <a:pos x="139" y="69"/>
                  </a:cxn>
                  <a:cxn ang="0">
                    <a:pos x="133" y="83"/>
                  </a:cxn>
                  <a:cxn ang="0">
                    <a:pos x="138" y="100"/>
                  </a:cxn>
                </a:cxnLst>
                <a:rect l="0" t="0" r="r" b="b"/>
                <a:pathLst>
                  <a:path w="155" h="193">
                    <a:moveTo>
                      <a:pt x="138" y="100"/>
                    </a:moveTo>
                    <a:cubicBezTo>
                      <a:pt x="136" y="106"/>
                      <a:pt x="139" y="109"/>
                      <a:pt x="138" y="114"/>
                    </a:cubicBezTo>
                    <a:cubicBezTo>
                      <a:pt x="136" y="119"/>
                      <a:pt x="144" y="125"/>
                      <a:pt x="145" y="128"/>
                    </a:cubicBezTo>
                    <a:cubicBezTo>
                      <a:pt x="145" y="133"/>
                      <a:pt x="147" y="134"/>
                      <a:pt x="148" y="136"/>
                    </a:cubicBezTo>
                    <a:cubicBezTo>
                      <a:pt x="142" y="137"/>
                      <a:pt x="133" y="136"/>
                      <a:pt x="133" y="140"/>
                    </a:cubicBezTo>
                    <a:cubicBezTo>
                      <a:pt x="133" y="147"/>
                      <a:pt x="127" y="145"/>
                      <a:pt x="130" y="148"/>
                    </a:cubicBezTo>
                    <a:cubicBezTo>
                      <a:pt x="135" y="154"/>
                      <a:pt x="129" y="153"/>
                      <a:pt x="130" y="157"/>
                    </a:cubicBezTo>
                    <a:cubicBezTo>
                      <a:pt x="133" y="161"/>
                      <a:pt x="127" y="167"/>
                      <a:pt x="129" y="170"/>
                    </a:cubicBezTo>
                    <a:cubicBezTo>
                      <a:pt x="130" y="173"/>
                      <a:pt x="132" y="176"/>
                      <a:pt x="135" y="178"/>
                    </a:cubicBezTo>
                    <a:cubicBezTo>
                      <a:pt x="139" y="179"/>
                      <a:pt x="141" y="168"/>
                      <a:pt x="141" y="181"/>
                    </a:cubicBezTo>
                    <a:cubicBezTo>
                      <a:pt x="139" y="193"/>
                      <a:pt x="139" y="184"/>
                      <a:pt x="138" y="186"/>
                    </a:cubicBezTo>
                    <a:cubicBezTo>
                      <a:pt x="135" y="189"/>
                      <a:pt x="135" y="189"/>
                      <a:pt x="132" y="182"/>
                    </a:cubicBezTo>
                    <a:cubicBezTo>
                      <a:pt x="129" y="178"/>
                      <a:pt x="127" y="176"/>
                      <a:pt x="124" y="176"/>
                    </a:cubicBezTo>
                    <a:cubicBezTo>
                      <a:pt x="122" y="176"/>
                      <a:pt x="121" y="173"/>
                      <a:pt x="119" y="171"/>
                    </a:cubicBezTo>
                    <a:cubicBezTo>
                      <a:pt x="119" y="168"/>
                      <a:pt x="118" y="167"/>
                      <a:pt x="118" y="171"/>
                    </a:cubicBezTo>
                    <a:cubicBezTo>
                      <a:pt x="116" y="175"/>
                      <a:pt x="115" y="173"/>
                      <a:pt x="107" y="171"/>
                    </a:cubicBezTo>
                    <a:cubicBezTo>
                      <a:pt x="101" y="170"/>
                      <a:pt x="109" y="162"/>
                      <a:pt x="101" y="167"/>
                    </a:cubicBezTo>
                    <a:cubicBezTo>
                      <a:pt x="95" y="170"/>
                      <a:pt x="101" y="162"/>
                      <a:pt x="93" y="162"/>
                    </a:cubicBezTo>
                    <a:cubicBezTo>
                      <a:pt x="93" y="164"/>
                      <a:pt x="93" y="164"/>
                      <a:pt x="90" y="164"/>
                    </a:cubicBezTo>
                    <a:cubicBezTo>
                      <a:pt x="89" y="162"/>
                      <a:pt x="87" y="165"/>
                      <a:pt x="84" y="164"/>
                    </a:cubicBezTo>
                    <a:cubicBezTo>
                      <a:pt x="81" y="164"/>
                      <a:pt x="83" y="167"/>
                      <a:pt x="80" y="167"/>
                    </a:cubicBezTo>
                    <a:cubicBezTo>
                      <a:pt x="77" y="165"/>
                      <a:pt x="83" y="159"/>
                      <a:pt x="78" y="153"/>
                    </a:cubicBezTo>
                    <a:cubicBezTo>
                      <a:pt x="74" y="147"/>
                      <a:pt x="78" y="140"/>
                      <a:pt x="77" y="136"/>
                    </a:cubicBezTo>
                    <a:cubicBezTo>
                      <a:pt x="75" y="131"/>
                      <a:pt x="77" y="131"/>
                      <a:pt x="77" y="128"/>
                    </a:cubicBezTo>
                    <a:cubicBezTo>
                      <a:pt x="77" y="125"/>
                      <a:pt x="64" y="129"/>
                      <a:pt x="67" y="125"/>
                    </a:cubicBezTo>
                    <a:cubicBezTo>
                      <a:pt x="67" y="123"/>
                      <a:pt x="66" y="122"/>
                      <a:pt x="64" y="123"/>
                    </a:cubicBezTo>
                    <a:cubicBezTo>
                      <a:pt x="63" y="125"/>
                      <a:pt x="58" y="122"/>
                      <a:pt x="58" y="126"/>
                    </a:cubicBezTo>
                    <a:cubicBezTo>
                      <a:pt x="58" y="131"/>
                      <a:pt x="57" y="128"/>
                      <a:pt x="57" y="133"/>
                    </a:cubicBezTo>
                    <a:cubicBezTo>
                      <a:pt x="58" y="136"/>
                      <a:pt x="54" y="134"/>
                      <a:pt x="52" y="134"/>
                    </a:cubicBezTo>
                    <a:cubicBezTo>
                      <a:pt x="51" y="133"/>
                      <a:pt x="43" y="137"/>
                      <a:pt x="41" y="133"/>
                    </a:cubicBezTo>
                    <a:cubicBezTo>
                      <a:pt x="40" y="128"/>
                      <a:pt x="38" y="129"/>
                      <a:pt x="38" y="125"/>
                    </a:cubicBezTo>
                    <a:cubicBezTo>
                      <a:pt x="38" y="122"/>
                      <a:pt x="37" y="122"/>
                      <a:pt x="35" y="117"/>
                    </a:cubicBezTo>
                    <a:cubicBezTo>
                      <a:pt x="35" y="112"/>
                      <a:pt x="35" y="112"/>
                      <a:pt x="25" y="114"/>
                    </a:cubicBezTo>
                    <a:cubicBezTo>
                      <a:pt x="12" y="114"/>
                      <a:pt x="14" y="112"/>
                      <a:pt x="8" y="112"/>
                    </a:cubicBezTo>
                    <a:cubicBezTo>
                      <a:pt x="6" y="112"/>
                      <a:pt x="6" y="112"/>
                      <a:pt x="3" y="112"/>
                    </a:cubicBezTo>
                    <a:cubicBezTo>
                      <a:pt x="2" y="114"/>
                      <a:pt x="2" y="114"/>
                      <a:pt x="0" y="112"/>
                    </a:cubicBezTo>
                    <a:cubicBezTo>
                      <a:pt x="5" y="112"/>
                      <a:pt x="2" y="106"/>
                      <a:pt x="3" y="103"/>
                    </a:cubicBezTo>
                    <a:cubicBezTo>
                      <a:pt x="6" y="101"/>
                      <a:pt x="6" y="101"/>
                      <a:pt x="8" y="101"/>
                    </a:cubicBezTo>
                    <a:cubicBezTo>
                      <a:pt x="11" y="106"/>
                      <a:pt x="14" y="97"/>
                      <a:pt x="17" y="98"/>
                    </a:cubicBezTo>
                    <a:cubicBezTo>
                      <a:pt x="20" y="100"/>
                      <a:pt x="15" y="103"/>
                      <a:pt x="19" y="103"/>
                    </a:cubicBezTo>
                    <a:cubicBezTo>
                      <a:pt x="23" y="105"/>
                      <a:pt x="26" y="95"/>
                      <a:pt x="28" y="95"/>
                    </a:cubicBezTo>
                    <a:cubicBezTo>
                      <a:pt x="31" y="95"/>
                      <a:pt x="34" y="89"/>
                      <a:pt x="32" y="86"/>
                    </a:cubicBezTo>
                    <a:cubicBezTo>
                      <a:pt x="29" y="80"/>
                      <a:pt x="37" y="67"/>
                      <a:pt x="41" y="66"/>
                    </a:cubicBezTo>
                    <a:cubicBezTo>
                      <a:pt x="46" y="62"/>
                      <a:pt x="43" y="59"/>
                      <a:pt x="46" y="53"/>
                    </a:cubicBezTo>
                    <a:cubicBezTo>
                      <a:pt x="48" y="48"/>
                      <a:pt x="45" y="50"/>
                      <a:pt x="46" y="42"/>
                    </a:cubicBezTo>
                    <a:cubicBezTo>
                      <a:pt x="48" y="34"/>
                      <a:pt x="45" y="36"/>
                      <a:pt x="48" y="30"/>
                    </a:cubicBezTo>
                    <a:cubicBezTo>
                      <a:pt x="52" y="25"/>
                      <a:pt x="52" y="24"/>
                      <a:pt x="52" y="22"/>
                    </a:cubicBezTo>
                    <a:cubicBezTo>
                      <a:pt x="51" y="17"/>
                      <a:pt x="49" y="14"/>
                      <a:pt x="52" y="13"/>
                    </a:cubicBezTo>
                    <a:cubicBezTo>
                      <a:pt x="54" y="11"/>
                      <a:pt x="54" y="3"/>
                      <a:pt x="61" y="6"/>
                    </a:cubicBezTo>
                    <a:cubicBezTo>
                      <a:pt x="67" y="10"/>
                      <a:pt x="64" y="13"/>
                      <a:pt x="67" y="13"/>
                    </a:cubicBezTo>
                    <a:cubicBezTo>
                      <a:pt x="77" y="13"/>
                      <a:pt x="81" y="19"/>
                      <a:pt x="84" y="11"/>
                    </a:cubicBezTo>
                    <a:cubicBezTo>
                      <a:pt x="87" y="3"/>
                      <a:pt x="84" y="14"/>
                      <a:pt x="93" y="8"/>
                    </a:cubicBezTo>
                    <a:cubicBezTo>
                      <a:pt x="101" y="3"/>
                      <a:pt x="101" y="10"/>
                      <a:pt x="104" y="5"/>
                    </a:cubicBezTo>
                    <a:cubicBezTo>
                      <a:pt x="107" y="0"/>
                      <a:pt x="115" y="10"/>
                      <a:pt x="116" y="6"/>
                    </a:cubicBezTo>
                    <a:cubicBezTo>
                      <a:pt x="119" y="3"/>
                      <a:pt x="119" y="6"/>
                      <a:pt x="122" y="6"/>
                    </a:cubicBezTo>
                    <a:cubicBezTo>
                      <a:pt x="125" y="11"/>
                      <a:pt x="129" y="16"/>
                      <a:pt x="130" y="13"/>
                    </a:cubicBezTo>
                    <a:cubicBezTo>
                      <a:pt x="133" y="10"/>
                      <a:pt x="135" y="16"/>
                      <a:pt x="136" y="11"/>
                    </a:cubicBezTo>
                    <a:cubicBezTo>
                      <a:pt x="139" y="8"/>
                      <a:pt x="141" y="10"/>
                      <a:pt x="142" y="14"/>
                    </a:cubicBezTo>
                    <a:cubicBezTo>
                      <a:pt x="145" y="19"/>
                      <a:pt x="145" y="16"/>
                      <a:pt x="148" y="22"/>
                    </a:cubicBezTo>
                    <a:cubicBezTo>
                      <a:pt x="148" y="30"/>
                      <a:pt x="145" y="31"/>
                      <a:pt x="150" y="33"/>
                    </a:cubicBezTo>
                    <a:cubicBezTo>
                      <a:pt x="155" y="36"/>
                      <a:pt x="148" y="39"/>
                      <a:pt x="144" y="44"/>
                    </a:cubicBezTo>
                    <a:cubicBezTo>
                      <a:pt x="139" y="48"/>
                      <a:pt x="139" y="59"/>
                      <a:pt x="139" y="69"/>
                    </a:cubicBezTo>
                    <a:cubicBezTo>
                      <a:pt x="130" y="75"/>
                      <a:pt x="138" y="75"/>
                      <a:pt x="135" y="78"/>
                    </a:cubicBezTo>
                    <a:cubicBezTo>
                      <a:pt x="132" y="80"/>
                      <a:pt x="133" y="80"/>
                      <a:pt x="133" y="83"/>
                    </a:cubicBezTo>
                    <a:cubicBezTo>
                      <a:pt x="135" y="86"/>
                      <a:pt x="136" y="86"/>
                      <a:pt x="135" y="90"/>
                    </a:cubicBezTo>
                    <a:cubicBezTo>
                      <a:pt x="135" y="95"/>
                      <a:pt x="138" y="97"/>
                      <a:pt x="138" y="10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49" name="Freeform 97"/>
              <p:cNvSpPr>
                <a:spLocks/>
              </p:cNvSpPr>
              <p:nvPr/>
            </p:nvSpPr>
            <p:spPr bwMode="auto">
              <a:xfrm>
                <a:off x="3220" y="2976"/>
                <a:ext cx="126" cy="185"/>
              </a:xfrm>
              <a:custGeom>
                <a:avLst/>
                <a:gdLst/>
                <a:ahLst/>
                <a:cxnLst>
                  <a:cxn ang="0">
                    <a:pos x="2" y="8"/>
                  </a:cxn>
                  <a:cxn ang="0">
                    <a:pos x="8" y="22"/>
                  </a:cxn>
                  <a:cxn ang="0">
                    <a:pos x="6" y="41"/>
                  </a:cxn>
                  <a:cxn ang="0">
                    <a:pos x="2" y="59"/>
                  </a:cxn>
                  <a:cxn ang="0">
                    <a:pos x="29" y="78"/>
                  </a:cxn>
                  <a:cxn ang="0">
                    <a:pos x="32" y="86"/>
                  </a:cxn>
                  <a:cxn ang="0">
                    <a:pos x="44" y="95"/>
                  </a:cxn>
                  <a:cxn ang="0">
                    <a:pos x="49" y="86"/>
                  </a:cxn>
                  <a:cxn ang="0">
                    <a:pos x="52" y="78"/>
                  </a:cxn>
                  <a:cxn ang="0">
                    <a:pos x="56" y="70"/>
                  </a:cxn>
                  <a:cxn ang="0">
                    <a:pos x="62" y="66"/>
                  </a:cxn>
                  <a:cxn ang="0">
                    <a:pos x="58" y="56"/>
                  </a:cxn>
                  <a:cxn ang="0">
                    <a:pos x="58" y="22"/>
                  </a:cxn>
                  <a:cxn ang="0">
                    <a:pos x="65" y="11"/>
                  </a:cxn>
                  <a:cxn ang="0">
                    <a:pos x="58" y="10"/>
                  </a:cxn>
                  <a:cxn ang="0">
                    <a:pos x="52" y="10"/>
                  </a:cxn>
                  <a:cxn ang="0">
                    <a:pos x="44" y="16"/>
                  </a:cxn>
                  <a:cxn ang="0">
                    <a:pos x="40" y="14"/>
                  </a:cxn>
                  <a:cxn ang="0">
                    <a:pos x="29" y="10"/>
                  </a:cxn>
                  <a:cxn ang="0">
                    <a:pos x="17" y="5"/>
                  </a:cxn>
                  <a:cxn ang="0">
                    <a:pos x="14" y="2"/>
                  </a:cxn>
                  <a:cxn ang="0">
                    <a:pos x="8" y="2"/>
                  </a:cxn>
                  <a:cxn ang="0">
                    <a:pos x="2" y="8"/>
                  </a:cxn>
                </a:cxnLst>
                <a:rect l="0" t="0" r="r" b="b"/>
                <a:pathLst>
                  <a:path w="65" h="95">
                    <a:moveTo>
                      <a:pt x="2" y="8"/>
                    </a:moveTo>
                    <a:cubicBezTo>
                      <a:pt x="8" y="16"/>
                      <a:pt x="5" y="17"/>
                      <a:pt x="8" y="22"/>
                    </a:cubicBezTo>
                    <a:cubicBezTo>
                      <a:pt x="11" y="27"/>
                      <a:pt x="11" y="34"/>
                      <a:pt x="6" y="41"/>
                    </a:cubicBezTo>
                    <a:cubicBezTo>
                      <a:pt x="0" y="47"/>
                      <a:pt x="3" y="52"/>
                      <a:pt x="2" y="59"/>
                    </a:cubicBezTo>
                    <a:cubicBezTo>
                      <a:pt x="18" y="70"/>
                      <a:pt x="24" y="75"/>
                      <a:pt x="29" y="78"/>
                    </a:cubicBezTo>
                    <a:cubicBezTo>
                      <a:pt x="35" y="81"/>
                      <a:pt x="29" y="81"/>
                      <a:pt x="32" y="86"/>
                    </a:cubicBezTo>
                    <a:cubicBezTo>
                      <a:pt x="37" y="89"/>
                      <a:pt x="43" y="95"/>
                      <a:pt x="44" y="95"/>
                    </a:cubicBezTo>
                    <a:cubicBezTo>
                      <a:pt x="47" y="91"/>
                      <a:pt x="49" y="91"/>
                      <a:pt x="49" y="86"/>
                    </a:cubicBezTo>
                    <a:cubicBezTo>
                      <a:pt x="49" y="80"/>
                      <a:pt x="52" y="86"/>
                      <a:pt x="52" y="78"/>
                    </a:cubicBezTo>
                    <a:cubicBezTo>
                      <a:pt x="50" y="72"/>
                      <a:pt x="58" y="75"/>
                      <a:pt x="56" y="70"/>
                    </a:cubicBezTo>
                    <a:cubicBezTo>
                      <a:pt x="56" y="67"/>
                      <a:pt x="58" y="72"/>
                      <a:pt x="62" y="66"/>
                    </a:cubicBezTo>
                    <a:cubicBezTo>
                      <a:pt x="61" y="61"/>
                      <a:pt x="58" y="63"/>
                      <a:pt x="58" y="56"/>
                    </a:cubicBezTo>
                    <a:cubicBezTo>
                      <a:pt x="58" y="48"/>
                      <a:pt x="58" y="22"/>
                      <a:pt x="58" y="22"/>
                    </a:cubicBezTo>
                    <a:cubicBezTo>
                      <a:pt x="58" y="22"/>
                      <a:pt x="62" y="14"/>
                      <a:pt x="65" y="11"/>
                    </a:cubicBezTo>
                    <a:cubicBezTo>
                      <a:pt x="62" y="11"/>
                      <a:pt x="59" y="11"/>
                      <a:pt x="58" y="10"/>
                    </a:cubicBezTo>
                    <a:cubicBezTo>
                      <a:pt x="56" y="8"/>
                      <a:pt x="56" y="6"/>
                      <a:pt x="52" y="10"/>
                    </a:cubicBezTo>
                    <a:cubicBezTo>
                      <a:pt x="46" y="13"/>
                      <a:pt x="47" y="17"/>
                      <a:pt x="44" y="16"/>
                    </a:cubicBezTo>
                    <a:cubicBezTo>
                      <a:pt x="44" y="14"/>
                      <a:pt x="43" y="16"/>
                      <a:pt x="40" y="14"/>
                    </a:cubicBezTo>
                    <a:cubicBezTo>
                      <a:pt x="37" y="13"/>
                      <a:pt x="37" y="17"/>
                      <a:pt x="29" y="10"/>
                    </a:cubicBezTo>
                    <a:cubicBezTo>
                      <a:pt x="21" y="2"/>
                      <a:pt x="21" y="10"/>
                      <a:pt x="17" y="5"/>
                    </a:cubicBezTo>
                    <a:cubicBezTo>
                      <a:pt x="15" y="5"/>
                      <a:pt x="12" y="5"/>
                      <a:pt x="14" y="2"/>
                    </a:cubicBezTo>
                    <a:cubicBezTo>
                      <a:pt x="14" y="0"/>
                      <a:pt x="11" y="2"/>
                      <a:pt x="8" y="2"/>
                    </a:cubicBezTo>
                    <a:cubicBezTo>
                      <a:pt x="5" y="3"/>
                      <a:pt x="3" y="6"/>
                      <a:pt x="2" y="8"/>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50" name="Freeform 98"/>
              <p:cNvSpPr>
                <a:spLocks/>
              </p:cNvSpPr>
              <p:nvPr/>
            </p:nvSpPr>
            <p:spPr bwMode="auto">
              <a:xfrm>
                <a:off x="3158" y="2992"/>
                <a:ext cx="82" cy="109"/>
              </a:xfrm>
              <a:custGeom>
                <a:avLst/>
                <a:gdLst/>
                <a:ahLst/>
                <a:cxnLst>
                  <a:cxn ang="0">
                    <a:pos x="9" y="8"/>
                  </a:cxn>
                  <a:cxn ang="0">
                    <a:pos x="11" y="19"/>
                  </a:cxn>
                  <a:cxn ang="0">
                    <a:pos x="5" y="30"/>
                  </a:cxn>
                  <a:cxn ang="0">
                    <a:pos x="0" y="55"/>
                  </a:cxn>
                  <a:cxn ang="0">
                    <a:pos x="3" y="56"/>
                  </a:cxn>
                  <a:cxn ang="0">
                    <a:pos x="6" y="52"/>
                  </a:cxn>
                  <a:cxn ang="0">
                    <a:pos x="33" y="52"/>
                  </a:cxn>
                  <a:cxn ang="0">
                    <a:pos x="38" y="33"/>
                  </a:cxn>
                  <a:cxn ang="0">
                    <a:pos x="39" y="14"/>
                  </a:cxn>
                  <a:cxn ang="0">
                    <a:pos x="33" y="0"/>
                  </a:cxn>
                  <a:cxn ang="0">
                    <a:pos x="29" y="5"/>
                  </a:cxn>
                  <a:cxn ang="0">
                    <a:pos x="27" y="3"/>
                  </a:cxn>
                  <a:cxn ang="0">
                    <a:pos x="18" y="6"/>
                  </a:cxn>
                  <a:cxn ang="0">
                    <a:pos x="15" y="5"/>
                  </a:cxn>
                  <a:cxn ang="0">
                    <a:pos x="9" y="8"/>
                  </a:cxn>
                </a:cxnLst>
                <a:rect l="0" t="0" r="r" b="b"/>
                <a:pathLst>
                  <a:path w="42" h="56">
                    <a:moveTo>
                      <a:pt x="9" y="8"/>
                    </a:moveTo>
                    <a:cubicBezTo>
                      <a:pt x="9" y="16"/>
                      <a:pt x="6" y="17"/>
                      <a:pt x="11" y="19"/>
                    </a:cubicBezTo>
                    <a:cubicBezTo>
                      <a:pt x="15" y="22"/>
                      <a:pt x="9" y="25"/>
                      <a:pt x="5" y="30"/>
                    </a:cubicBezTo>
                    <a:cubicBezTo>
                      <a:pt x="0" y="34"/>
                      <a:pt x="0" y="45"/>
                      <a:pt x="0" y="55"/>
                    </a:cubicBezTo>
                    <a:cubicBezTo>
                      <a:pt x="3" y="53"/>
                      <a:pt x="0" y="56"/>
                      <a:pt x="3" y="56"/>
                    </a:cubicBezTo>
                    <a:cubicBezTo>
                      <a:pt x="5" y="55"/>
                      <a:pt x="5" y="53"/>
                      <a:pt x="6" y="52"/>
                    </a:cubicBezTo>
                    <a:cubicBezTo>
                      <a:pt x="9" y="52"/>
                      <a:pt x="29" y="52"/>
                      <a:pt x="33" y="52"/>
                    </a:cubicBezTo>
                    <a:cubicBezTo>
                      <a:pt x="35" y="44"/>
                      <a:pt x="32" y="39"/>
                      <a:pt x="38" y="33"/>
                    </a:cubicBezTo>
                    <a:cubicBezTo>
                      <a:pt x="42" y="27"/>
                      <a:pt x="42" y="19"/>
                      <a:pt x="39" y="14"/>
                    </a:cubicBezTo>
                    <a:cubicBezTo>
                      <a:pt x="36" y="10"/>
                      <a:pt x="39" y="8"/>
                      <a:pt x="33" y="0"/>
                    </a:cubicBezTo>
                    <a:cubicBezTo>
                      <a:pt x="32" y="3"/>
                      <a:pt x="32" y="5"/>
                      <a:pt x="29" y="5"/>
                    </a:cubicBezTo>
                    <a:cubicBezTo>
                      <a:pt x="26" y="5"/>
                      <a:pt x="29" y="5"/>
                      <a:pt x="27" y="3"/>
                    </a:cubicBezTo>
                    <a:cubicBezTo>
                      <a:pt x="23" y="3"/>
                      <a:pt x="20" y="10"/>
                      <a:pt x="18" y="6"/>
                    </a:cubicBezTo>
                    <a:cubicBezTo>
                      <a:pt x="17" y="5"/>
                      <a:pt x="17" y="3"/>
                      <a:pt x="15" y="5"/>
                    </a:cubicBezTo>
                    <a:cubicBezTo>
                      <a:pt x="14" y="8"/>
                      <a:pt x="12" y="0"/>
                      <a:pt x="9" y="8"/>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51" name="Freeform 99"/>
              <p:cNvSpPr>
                <a:spLocks/>
              </p:cNvSpPr>
              <p:nvPr/>
            </p:nvSpPr>
            <p:spPr bwMode="auto">
              <a:xfrm>
                <a:off x="2877" y="3182"/>
                <a:ext cx="198" cy="239"/>
              </a:xfrm>
              <a:custGeom>
                <a:avLst/>
                <a:gdLst/>
                <a:ahLst/>
                <a:cxnLst>
                  <a:cxn ang="0">
                    <a:pos x="95" y="117"/>
                  </a:cxn>
                  <a:cxn ang="0">
                    <a:pos x="84" y="100"/>
                  </a:cxn>
                  <a:cxn ang="0">
                    <a:pos x="84" y="73"/>
                  </a:cxn>
                  <a:cxn ang="0">
                    <a:pos x="98" y="72"/>
                  </a:cxn>
                  <a:cxn ang="0">
                    <a:pos x="99" y="65"/>
                  </a:cxn>
                  <a:cxn ang="0">
                    <a:pos x="99" y="59"/>
                  </a:cxn>
                  <a:cxn ang="0">
                    <a:pos x="99" y="50"/>
                  </a:cxn>
                  <a:cxn ang="0">
                    <a:pos x="96" y="51"/>
                  </a:cxn>
                  <a:cxn ang="0">
                    <a:pos x="90" y="51"/>
                  </a:cxn>
                  <a:cxn ang="0">
                    <a:pos x="85" y="55"/>
                  </a:cxn>
                  <a:cxn ang="0">
                    <a:pos x="84" y="41"/>
                  </a:cxn>
                  <a:cxn ang="0">
                    <a:pos x="82" y="24"/>
                  </a:cxn>
                  <a:cxn ang="0">
                    <a:pos x="82" y="16"/>
                  </a:cxn>
                  <a:cxn ang="0">
                    <a:pos x="73" y="13"/>
                  </a:cxn>
                  <a:cxn ang="0">
                    <a:pos x="70" y="11"/>
                  </a:cxn>
                  <a:cxn ang="0">
                    <a:pos x="64" y="14"/>
                  </a:cxn>
                  <a:cxn ang="0">
                    <a:pos x="63" y="20"/>
                  </a:cxn>
                  <a:cxn ang="0">
                    <a:pos x="58" y="22"/>
                  </a:cxn>
                  <a:cxn ang="0">
                    <a:pos x="47" y="20"/>
                  </a:cxn>
                  <a:cxn ang="0">
                    <a:pos x="44" y="13"/>
                  </a:cxn>
                  <a:cxn ang="0">
                    <a:pos x="41" y="5"/>
                  </a:cxn>
                  <a:cxn ang="0">
                    <a:pos x="31" y="2"/>
                  </a:cxn>
                  <a:cxn ang="0">
                    <a:pos x="14" y="0"/>
                  </a:cxn>
                  <a:cxn ang="0">
                    <a:pos x="8" y="3"/>
                  </a:cxn>
                  <a:cxn ang="0">
                    <a:pos x="14" y="28"/>
                  </a:cxn>
                  <a:cxn ang="0">
                    <a:pos x="18" y="47"/>
                  </a:cxn>
                  <a:cxn ang="0">
                    <a:pos x="14" y="67"/>
                  </a:cxn>
                  <a:cxn ang="0">
                    <a:pos x="5" y="96"/>
                  </a:cxn>
                  <a:cxn ang="0">
                    <a:pos x="2" y="114"/>
                  </a:cxn>
                  <a:cxn ang="0">
                    <a:pos x="12" y="110"/>
                  </a:cxn>
                  <a:cxn ang="0">
                    <a:pos x="22" y="115"/>
                  </a:cxn>
                  <a:cxn ang="0">
                    <a:pos x="50" y="115"/>
                  </a:cxn>
                  <a:cxn ang="0">
                    <a:pos x="58" y="117"/>
                  </a:cxn>
                  <a:cxn ang="0">
                    <a:pos x="72" y="120"/>
                  </a:cxn>
                  <a:cxn ang="0">
                    <a:pos x="76" y="120"/>
                  </a:cxn>
                  <a:cxn ang="0">
                    <a:pos x="79" y="121"/>
                  </a:cxn>
                  <a:cxn ang="0">
                    <a:pos x="95" y="117"/>
                  </a:cxn>
                </a:cxnLst>
                <a:rect l="0" t="0" r="r" b="b"/>
                <a:pathLst>
                  <a:path w="102" h="123">
                    <a:moveTo>
                      <a:pt x="95" y="117"/>
                    </a:moveTo>
                    <a:cubicBezTo>
                      <a:pt x="90" y="112"/>
                      <a:pt x="84" y="106"/>
                      <a:pt x="84" y="100"/>
                    </a:cubicBezTo>
                    <a:cubicBezTo>
                      <a:pt x="84" y="96"/>
                      <a:pt x="84" y="78"/>
                      <a:pt x="84" y="73"/>
                    </a:cubicBezTo>
                    <a:cubicBezTo>
                      <a:pt x="84" y="70"/>
                      <a:pt x="88" y="72"/>
                      <a:pt x="98" y="72"/>
                    </a:cubicBezTo>
                    <a:cubicBezTo>
                      <a:pt x="101" y="72"/>
                      <a:pt x="98" y="69"/>
                      <a:pt x="99" y="65"/>
                    </a:cubicBezTo>
                    <a:cubicBezTo>
                      <a:pt x="102" y="64"/>
                      <a:pt x="98" y="64"/>
                      <a:pt x="99" y="59"/>
                    </a:cubicBezTo>
                    <a:cubicBezTo>
                      <a:pt x="101" y="53"/>
                      <a:pt x="99" y="51"/>
                      <a:pt x="99" y="50"/>
                    </a:cubicBezTo>
                    <a:cubicBezTo>
                      <a:pt x="99" y="51"/>
                      <a:pt x="99" y="51"/>
                      <a:pt x="96" y="51"/>
                    </a:cubicBezTo>
                    <a:cubicBezTo>
                      <a:pt x="95" y="50"/>
                      <a:pt x="93" y="53"/>
                      <a:pt x="90" y="51"/>
                    </a:cubicBezTo>
                    <a:cubicBezTo>
                      <a:pt x="87" y="51"/>
                      <a:pt x="88" y="55"/>
                      <a:pt x="85" y="55"/>
                    </a:cubicBezTo>
                    <a:cubicBezTo>
                      <a:pt x="82" y="53"/>
                      <a:pt x="88" y="47"/>
                      <a:pt x="84" y="41"/>
                    </a:cubicBezTo>
                    <a:cubicBezTo>
                      <a:pt x="79" y="34"/>
                      <a:pt x="84" y="28"/>
                      <a:pt x="82" y="24"/>
                    </a:cubicBezTo>
                    <a:cubicBezTo>
                      <a:pt x="81" y="19"/>
                      <a:pt x="82" y="19"/>
                      <a:pt x="82" y="16"/>
                    </a:cubicBezTo>
                    <a:cubicBezTo>
                      <a:pt x="82" y="13"/>
                      <a:pt x="70" y="17"/>
                      <a:pt x="73" y="13"/>
                    </a:cubicBezTo>
                    <a:cubicBezTo>
                      <a:pt x="73" y="11"/>
                      <a:pt x="72" y="10"/>
                      <a:pt x="70" y="11"/>
                    </a:cubicBezTo>
                    <a:cubicBezTo>
                      <a:pt x="69" y="13"/>
                      <a:pt x="64" y="10"/>
                      <a:pt x="64" y="14"/>
                    </a:cubicBezTo>
                    <a:cubicBezTo>
                      <a:pt x="64" y="19"/>
                      <a:pt x="63" y="16"/>
                      <a:pt x="63" y="20"/>
                    </a:cubicBezTo>
                    <a:cubicBezTo>
                      <a:pt x="64" y="24"/>
                      <a:pt x="60" y="22"/>
                      <a:pt x="58" y="22"/>
                    </a:cubicBezTo>
                    <a:cubicBezTo>
                      <a:pt x="56" y="20"/>
                      <a:pt x="49" y="25"/>
                      <a:pt x="47" y="20"/>
                    </a:cubicBezTo>
                    <a:cubicBezTo>
                      <a:pt x="46" y="16"/>
                      <a:pt x="44" y="17"/>
                      <a:pt x="44" y="13"/>
                    </a:cubicBezTo>
                    <a:cubicBezTo>
                      <a:pt x="44" y="10"/>
                      <a:pt x="43" y="10"/>
                      <a:pt x="41" y="5"/>
                    </a:cubicBezTo>
                    <a:cubicBezTo>
                      <a:pt x="41" y="0"/>
                      <a:pt x="41" y="0"/>
                      <a:pt x="31" y="2"/>
                    </a:cubicBezTo>
                    <a:cubicBezTo>
                      <a:pt x="18" y="2"/>
                      <a:pt x="20" y="0"/>
                      <a:pt x="14" y="0"/>
                    </a:cubicBezTo>
                    <a:cubicBezTo>
                      <a:pt x="9" y="3"/>
                      <a:pt x="6" y="2"/>
                      <a:pt x="8" y="3"/>
                    </a:cubicBezTo>
                    <a:cubicBezTo>
                      <a:pt x="8" y="6"/>
                      <a:pt x="17" y="25"/>
                      <a:pt x="14" y="28"/>
                    </a:cubicBezTo>
                    <a:cubicBezTo>
                      <a:pt x="11" y="33"/>
                      <a:pt x="15" y="41"/>
                      <a:pt x="18" y="47"/>
                    </a:cubicBezTo>
                    <a:cubicBezTo>
                      <a:pt x="20" y="53"/>
                      <a:pt x="20" y="62"/>
                      <a:pt x="14" y="67"/>
                    </a:cubicBezTo>
                    <a:cubicBezTo>
                      <a:pt x="5" y="73"/>
                      <a:pt x="8" y="90"/>
                      <a:pt x="5" y="96"/>
                    </a:cubicBezTo>
                    <a:cubicBezTo>
                      <a:pt x="0" y="103"/>
                      <a:pt x="3" y="104"/>
                      <a:pt x="2" y="114"/>
                    </a:cubicBezTo>
                    <a:cubicBezTo>
                      <a:pt x="8" y="114"/>
                      <a:pt x="8" y="114"/>
                      <a:pt x="12" y="110"/>
                    </a:cubicBezTo>
                    <a:cubicBezTo>
                      <a:pt x="18" y="107"/>
                      <a:pt x="17" y="115"/>
                      <a:pt x="22" y="115"/>
                    </a:cubicBezTo>
                    <a:cubicBezTo>
                      <a:pt x="26" y="115"/>
                      <a:pt x="46" y="115"/>
                      <a:pt x="50" y="115"/>
                    </a:cubicBezTo>
                    <a:cubicBezTo>
                      <a:pt x="55" y="115"/>
                      <a:pt x="56" y="114"/>
                      <a:pt x="58" y="117"/>
                    </a:cubicBezTo>
                    <a:cubicBezTo>
                      <a:pt x="60" y="123"/>
                      <a:pt x="69" y="118"/>
                      <a:pt x="72" y="120"/>
                    </a:cubicBezTo>
                    <a:cubicBezTo>
                      <a:pt x="75" y="121"/>
                      <a:pt x="75" y="121"/>
                      <a:pt x="76" y="120"/>
                    </a:cubicBezTo>
                    <a:cubicBezTo>
                      <a:pt x="76" y="118"/>
                      <a:pt x="78" y="121"/>
                      <a:pt x="79" y="121"/>
                    </a:cubicBezTo>
                    <a:cubicBezTo>
                      <a:pt x="82" y="120"/>
                      <a:pt x="95" y="117"/>
                      <a:pt x="95" y="117"/>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52" name="Freeform 100"/>
              <p:cNvSpPr>
                <a:spLocks/>
              </p:cNvSpPr>
              <p:nvPr/>
            </p:nvSpPr>
            <p:spPr bwMode="auto">
              <a:xfrm>
                <a:off x="3040" y="3227"/>
                <a:ext cx="180" cy="195"/>
              </a:xfrm>
              <a:custGeom>
                <a:avLst/>
                <a:gdLst/>
                <a:ahLst/>
                <a:cxnLst>
                  <a:cxn ang="0">
                    <a:pos x="26" y="95"/>
                  </a:cxn>
                  <a:cxn ang="0">
                    <a:pos x="11" y="94"/>
                  </a:cxn>
                  <a:cxn ang="0">
                    <a:pos x="0" y="76"/>
                  </a:cxn>
                  <a:cxn ang="0">
                    <a:pos x="0" y="50"/>
                  </a:cxn>
                  <a:cxn ang="0">
                    <a:pos x="14" y="48"/>
                  </a:cxn>
                  <a:cxn ang="0">
                    <a:pos x="15" y="42"/>
                  </a:cxn>
                  <a:cxn ang="0">
                    <a:pos x="15" y="36"/>
                  </a:cxn>
                  <a:cxn ang="0">
                    <a:pos x="15" y="27"/>
                  </a:cxn>
                  <a:cxn ang="0">
                    <a:pos x="23" y="31"/>
                  </a:cxn>
                  <a:cxn ang="0">
                    <a:pos x="29" y="36"/>
                  </a:cxn>
                  <a:cxn ang="0">
                    <a:pos x="40" y="36"/>
                  </a:cxn>
                  <a:cxn ang="0">
                    <a:pos x="41" y="36"/>
                  </a:cxn>
                  <a:cxn ang="0">
                    <a:pos x="46" y="41"/>
                  </a:cxn>
                  <a:cxn ang="0">
                    <a:pos x="53" y="47"/>
                  </a:cxn>
                  <a:cxn ang="0">
                    <a:pos x="59" y="50"/>
                  </a:cxn>
                  <a:cxn ang="0">
                    <a:pos x="63" y="45"/>
                  </a:cxn>
                  <a:cxn ang="0">
                    <a:pos x="56" y="42"/>
                  </a:cxn>
                  <a:cxn ang="0">
                    <a:pos x="50" y="35"/>
                  </a:cxn>
                  <a:cxn ang="0">
                    <a:pos x="52" y="22"/>
                  </a:cxn>
                  <a:cxn ang="0">
                    <a:pos x="52" y="13"/>
                  </a:cxn>
                  <a:cxn ang="0">
                    <a:pos x="55" y="5"/>
                  </a:cxn>
                  <a:cxn ang="0">
                    <a:pos x="70" y="0"/>
                  </a:cxn>
                  <a:cxn ang="0">
                    <a:pos x="76" y="6"/>
                  </a:cxn>
                  <a:cxn ang="0">
                    <a:pos x="79" y="8"/>
                  </a:cxn>
                  <a:cxn ang="0">
                    <a:pos x="87" y="13"/>
                  </a:cxn>
                  <a:cxn ang="0">
                    <a:pos x="90" y="16"/>
                  </a:cxn>
                  <a:cxn ang="0">
                    <a:pos x="90" y="20"/>
                  </a:cxn>
                  <a:cxn ang="0">
                    <a:pos x="91" y="27"/>
                  </a:cxn>
                  <a:cxn ang="0">
                    <a:pos x="90" y="31"/>
                  </a:cxn>
                  <a:cxn ang="0">
                    <a:pos x="90" y="38"/>
                  </a:cxn>
                  <a:cxn ang="0">
                    <a:pos x="90" y="44"/>
                  </a:cxn>
                  <a:cxn ang="0">
                    <a:pos x="85" y="53"/>
                  </a:cxn>
                  <a:cxn ang="0">
                    <a:pos x="88" y="58"/>
                  </a:cxn>
                  <a:cxn ang="0">
                    <a:pos x="66" y="67"/>
                  </a:cxn>
                  <a:cxn ang="0">
                    <a:pos x="67" y="73"/>
                  </a:cxn>
                  <a:cxn ang="0">
                    <a:pos x="56" y="76"/>
                  </a:cxn>
                  <a:cxn ang="0">
                    <a:pos x="52" y="84"/>
                  </a:cxn>
                  <a:cxn ang="0">
                    <a:pos x="40" y="97"/>
                  </a:cxn>
                  <a:cxn ang="0">
                    <a:pos x="32" y="97"/>
                  </a:cxn>
                  <a:cxn ang="0">
                    <a:pos x="26" y="95"/>
                  </a:cxn>
                </a:cxnLst>
                <a:rect l="0" t="0" r="r" b="b"/>
                <a:pathLst>
                  <a:path w="93" h="101">
                    <a:moveTo>
                      <a:pt x="26" y="95"/>
                    </a:moveTo>
                    <a:cubicBezTo>
                      <a:pt x="23" y="90"/>
                      <a:pt x="18" y="92"/>
                      <a:pt x="11" y="94"/>
                    </a:cubicBezTo>
                    <a:cubicBezTo>
                      <a:pt x="6" y="89"/>
                      <a:pt x="0" y="83"/>
                      <a:pt x="0" y="76"/>
                    </a:cubicBezTo>
                    <a:cubicBezTo>
                      <a:pt x="0" y="73"/>
                      <a:pt x="0" y="55"/>
                      <a:pt x="0" y="50"/>
                    </a:cubicBezTo>
                    <a:cubicBezTo>
                      <a:pt x="0" y="47"/>
                      <a:pt x="5" y="48"/>
                      <a:pt x="14" y="48"/>
                    </a:cubicBezTo>
                    <a:cubicBezTo>
                      <a:pt x="17" y="48"/>
                      <a:pt x="14" y="45"/>
                      <a:pt x="15" y="42"/>
                    </a:cubicBezTo>
                    <a:cubicBezTo>
                      <a:pt x="18" y="41"/>
                      <a:pt x="14" y="41"/>
                      <a:pt x="15" y="36"/>
                    </a:cubicBezTo>
                    <a:cubicBezTo>
                      <a:pt x="17" y="30"/>
                      <a:pt x="15" y="28"/>
                      <a:pt x="15" y="27"/>
                    </a:cubicBezTo>
                    <a:cubicBezTo>
                      <a:pt x="23" y="27"/>
                      <a:pt x="17" y="35"/>
                      <a:pt x="23" y="31"/>
                    </a:cubicBezTo>
                    <a:cubicBezTo>
                      <a:pt x="31" y="27"/>
                      <a:pt x="23" y="35"/>
                      <a:pt x="29" y="36"/>
                    </a:cubicBezTo>
                    <a:cubicBezTo>
                      <a:pt x="37" y="38"/>
                      <a:pt x="38" y="39"/>
                      <a:pt x="40" y="36"/>
                    </a:cubicBezTo>
                    <a:cubicBezTo>
                      <a:pt x="40" y="31"/>
                      <a:pt x="41" y="33"/>
                      <a:pt x="41" y="36"/>
                    </a:cubicBezTo>
                    <a:cubicBezTo>
                      <a:pt x="43" y="38"/>
                      <a:pt x="44" y="41"/>
                      <a:pt x="46" y="41"/>
                    </a:cubicBezTo>
                    <a:cubicBezTo>
                      <a:pt x="49" y="41"/>
                      <a:pt x="50" y="42"/>
                      <a:pt x="53" y="47"/>
                    </a:cubicBezTo>
                    <a:cubicBezTo>
                      <a:pt x="56" y="53"/>
                      <a:pt x="56" y="53"/>
                      <a:pt x="59" y="50"/>
                    </a:cubicBezTo>
                    <a:cubicBezTo>
                      <a:pt x="61" y="48"/>
                      <a:pt x="61" y="58"/>
                      <a:pt x="63" y="45"/>
                    </a:cubicBezTo>
                    <a:cubicBezTo>
                      <a:pt x="63" y="33"/>
                      <a:pt x="61" y="44"/>
                      <a:pt x="56" y="42"/>
                    </a:cubicBezTo>
                    <a:cubicBezTo>
                      <a:pt x="53" y="41"/>
                      <a:pt x="52" y="38"/>
                      <a:pt x="50" y="35"/>
                    </a:cubicBezTo>
                    <a:cubicBezTo>
                      <a:pt x="49" y="31"/>
                      <a:pt x="55" y="25"/>
                      <a:pt x="52" y="22"/>
                    </a:cubicBezTo>
                    <a:cubicBezTo>
                      <a:pt x="50" y="17"/>
                      <a:pt x="56" y="19"/>
                      <a:pt x="52" y="13"/>
                    </a:cubicBezTo>
                    <a:cubicBezTo>
                      <a:pt x="49" y="10"/>
                      <a:pt x="55" y="11"/>
                      <a:pt x="55" y="5"/>
                    </a:cubicBezTo>
                    <a:cubicBezTo>
                      <a:pt x="55" y="0"/>
                      <a:pt x="64" y="2"/>
                      <a:pt x="70" y="0"/>
                    </a:cubicBezTo>
                    <a:cubicBezTo>
                      <a:pt x="72" y="5"/>
                      <a:pt x="75" y="3"/>
                      <a:pt x="76" y="6"/>
                    </a:cubicBezTo>
                    <a:cubicBezTo>
                      <a:pt x="78" y="10"/>
                      <a:pt x="78" y="5"/>
                      <a:pt x="79" y="8"/>
                    </a:cubicBezTo>
                    <a:cubicBezTo>
                      <a:pt x="81" y="11"/>
                      <a:pt x="79" y="8"/>
                      <a:pt x="87" y="13"/>
                    </a:cubicBezTo>
                    <a:cubicBezTo>
                      <a:pt x="87" y="16"/>
                      <a:pt x="87" y="13"/>
                      <a:pt x="90" y="16"/>
                    </a:cubicBezTo>
                    <a:cubicBezTo>
                      <a:pt x="91" y="17"/>
                      <a:pt x="88" y="17"/>
                      <a:pt x="90" y="20"/>
                    </a:cubicBezTo>
                    <a:cubicBezTo>
                      <a:pt x="93" y="22"/>
                      <a:pt x="93" y="24"/>
                      <a:pt x="91" y="27"/>
                    </a:cubicBezTo>
                    <a:cubicBezTo>
                      <a:pt x="88" y="28"/>
                      <a:pt x="91" y="30"/>
                      <a:pt x="90" y="31"/>
                    </a:cubicBezTo>
                    <a:cubicBezTo>
                      <a:pt x="88" y="33"/>
                      <a:pt x="90" y="35"/>
                      <a:pt x="90" y="38"/>
                    </a:cubicBezTo>
                    <a:cubicBezTo>
                      <a:pt x="88" y="42"/>
                      <a:pt x="93" y="44"/>
                      <a:pt x="90" y="44"/>
                    </a:cubicBezTo>
                    <a:cubicBezTo>
                      <a:pt x="85" y="44"/>
                      <a:pt x="88" y="50"/>
                      <a:pt x="85" y="53"/>
                    </a:cubicBezTo>
                    <a:cubicBezTo>
                      <a:pt x="84" y="55"/>
                      <a:pt x="87" y="56"/>
                      <a:pt x="88" y="58"/>
                    </a:cubicBezTo>
                    <a:cubicBezTo>
                      <a:pt x="87" y="59"/>
                      <a:pt x="67" y="67"/>
                      <a:pt x="66" y="67"/>
                    </a:cubicBezTo>
                    <a:cubicBezTo>
                      <a:pt x="64" y="67"/>
                      <a:pt x="66" y="72"/>
                      <a:pt x="67" y="73"/>
                    </a:cubicBezTo>
                    <a:cubicBezTo>
                      <a:pt x="64" y="75"/>
                      <a:pt x="61" y="73"/>
                      <a:pt x="56" y="76"/>
                    </a:cubicBezTo>
                    <a:cubicBezTo>
                      <a:pt x="52" y="80"/>
                      <a:pt x="56" y="83"/>
                      <a:pt x="52" y="84"/>
                    </a:cubicBezTo>
                    <a:cubicBezTo>
                      <a:pt x="46" y="87"/>
                      <a:pt x="43" y="92"/>
                      <a:pt x="40" y="97"/>
                    </a:cubicBezTo>
                    <a:cubicBezTo>
                      <a:pt x="37" y="101"/>
                      <a:pt x="35" y="95"/>
                      <a:pt x="32" y="97"/>
                    </a:cubicBezTo>
                    <a:cubicBezTo>
                      <a:pt x="31" y="98"/>
                      <a:pt x="31" y="95"/>
                      <a:pt x="26" y="95"/>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53" name="Freeform 101"/>
              <p:cNvSpPr>
                <a:spLocks/>
              </p:cNvSpPr>
              <p:nvPr/>
            </p:nvSpPr>
            <p:spPr bwMode="auto">
              <a:xfrm>
                <a:off x="3164" y="3273"/>
                <a:ext cx="169" cy="316"/>
              </a:xfrm>
              <a:custGeom>
                <a:avLst/>
                <a:gdLst/>
                <a:ahLst/>
                <a:cxnLst>
                  <a:cxn ang="0">
                    <a:pos x="17" y="163"/>
                  </a:cxn>
                  <a:cxn ang="0">
                    <a:pos x="23" y="163"/>
                  </a:cxn>
                  <a:cxn ang="0">
                    <a:pos x="21" y="156"/>
                  </a:cxn>
                  <a:cxn ang="0">
                    <a:pos x="34" y="145"/>
                  </a:cxn>
                  <a:cxn ang="0">
                    <a:pos x="43" y="132"/>
                  </a:cxn>
                  <a:cxn ang="0">
                    <a:pos x="44" y="120"/>
                  </a:cxn>
                  <a:cxn ang="0">
                    <a:pos x="41" y="114"/>
                  </a:cxn>
                  <a:cxn ang="0">
                    <a:pos x="38" y="101"/>
                  </a:cxn>
                  <a:cxn ang="0">
                    <a:pos x="37" y="93"/>
                  </a:cxn>
                  <a:cxn ang="0">
                    <a:pos x="43" y="87"/>
                  </a:cxn>
                  <a:cxn ang="0">
                    <a:pos x="53" y="78"/>
                  </a:cxn>
                  <a:cxn ang="0">
                    <a:pos x="69" y="65"/>
                  </a:cxn>
                  <a:cxn ang="0">
                    <a:pos x="82" y="48"/>
                  </a:cxn>
                  <a:cxn ang="0">
                    <a:pos x="85" y="42"/>
                  </a:cxn>
                  <a:cxn ang="0">
                    <a:pos x="82" y="31"/>
                  </a:cxn>
                  <a:cxn ang="0">
                    <a:pos x="82" y="12"/>
                  </a:cxn>
                  <a:cxn ang="0">
                    <a:pos x="82" y="0"/>
                  </a:cxn>
                  <a:cxn ang="0">
                    <a:pos x="70" y="8"/>
                  </a:cxn>
                  <a:cxn ang="0">
                    <a:pos x="63" y="8"/>
                  </a:cxn>
                  <a:cxn ang="0">
                    <a:pos x="55" y="11"/>
                  </a:cxn>
                  <a:cxn ang="0">
                    <a:pos x="47" y="11"/>
                  </a:cxn>
                  <a:cxn ang="0">
                    <a:pos x="37" y="9"/>
                  </a:cxn>
                  <a:cxn ang="0">
                    <a:pos x="35" y="14"/>
                  </a:cxn>
                  <a:cxn ang="0">
                    <a:pos x="35" y="26"/>
                  </a:cxn>
                  <a:cxn ang="0">
                    <a:pos x="43" y="36"/>
                  </a:cxn>
                  <a:cxn ang="0">
                    <a:pos x="46" y="48"/>
                  </a:cxn>
                  <a:cxn ang="0">
                    <a:pos x="44" y="56"/>
                  </a:cxn>
                  <a:cxn ang="0">
                    <a:pos x="41" y="61"/>
                  </a:cxn>
                  <a:cxn ang="0">
                    <a:pos x="40" y="65"/>
                  </a:cxn>
                  <a:cxn ang="0">
                    <a:pos x="35" y="56"/>
                  </a:cxn>
                  <a:cxn ang="0">
                    <a:pos x="35" y="47"/>
                  </a:cxn>
                  <a:cxn ang="0">
                    <a:pos x="29" y="39"/>
                  </a:cxn>
                  <a:cxn ang="0">
                    <a:pos x="24" y="34"/>
                  </a:cxn>
                  <a:cxn ang="0">
                    <a:pos x="2" y="43"/>
                  </a:cxn>
                  <a:cxn ang="0">
                    <a:pos x="3" y="50"/>
                  </a:cxn>
                  <a:cxn ang="0">
                    <a:pos x="12" y="56"/>
                  </a:cxn>
                  <a:cxn ang="0">
                    <a:pos x="21" y="61"/>
                  </a:cxn>
                  <a:cxn ang="0">
                    <a:pos x="23" y="67"/>
                  </a:cxn>
                  <a:cxn ang="0">
                    <a:pos x="21" y="82"/>
                  </a:cxn>
                  <a:cxn ang="0">
                    <a:pos x="21" y="87"/>
                  </a:cxn>
                  <a:cxn ang="0">
                    <a:pos x="23" y="96"/>
                  </a:cxn>
                  <a:cxn ang="0">
                    <a:pos x="17" y="109"/>
                  </a:cxn>
                  <a:cxn ang="0">
                    <a:pos x="9" y="118"/>
                  </a:cxn>
                  <a:cxn ang="0">
                    <a:pos x="15" y="156"/>
                  </a:cxn>
                  <a:cxn ang="0">
                    <a:pos x="17" y="163"/>
                  </a:cxn>
                </a:cxnLst>
                <a:rect l="0" t="0" r="r" b="b"/>
                <a:pathLst>
                  <a:path w="87" h="163">
                    <a:moveTo>
                      <a:pt x="17" y="163"/>
                    </a:moveTo>
                    <a:cubicBezTo>
                      <a:pt x="23" y="163"/>
                      <a:pt x="23" y="163"/>
                      <a:pt x="23" y="163"/>
                    </a:cubicBezTo>
                    <a:cubicBezTo>
                      <a:pt x="24" y="152"/>
                      <a:pt x="21" y="160"/>
                      <a:pt x="21" y="156"/>
                    </a:cubicBezTo>
                    <a:cubicBezTo>
                      <a:pt x="20" y="152"/>
                      <a:pt x="26" y="148"/>
                      <a:pt x="34" y="145"/>
                    </a:cubicBezTo>
                    <a:cubicBezTo>
                      <a:pt x="41" y="142"/>
                      <a:pt x="44" y="137"/>
                      <a:pt x="43" y="132"/>
                    </a:cubicBezTo>
                    <a:cubicBezTo>
                      <a:pt x="41" y="129"/>
                      <a:pt x="44" y="129"/>
                      <a:pt x="44" y="120"/>
                    </a:cubicBezTo>
                    <a:cubicBezTo>
                      <a:pt x="43" y="110"/>
                      <a:pt x="43" y="121"/>
                      <a:pt x="41" y="114"/>
                    </a:cubicBezTo>
                    <a:cubicBezTo>
                      <a:pt x="40" y="104"/>
                      <a:pt x="41" y="106"/>
                      <a:pt x="38" y="101"/>
                    </a:cubicBezTo>
                    <a:cubicBezTo>
                      <a:pt x="35" y="98"/>
                      <a:pt x="37" y="96"/>
                      <a:pt x="37" y="93"/>
                    </a:cubicBezTo>
                    <a:cubicBezTo>
                      <a:pt x="37" y="90"/>
                      <a:pt x="38" y="95"/>
                      <a:pt x="43" y="87"/>
                    </a:cubicBezTo>
                    <a:cubicBezTo>
                      <a:pt x="49" y="81"/>
                      <a:pt x="47" y="87"/>
                      <a:pt x="53" y="78"/>
                    </a:cubicBezTo>
                    <a:cubicBezTo>
                      <a:pt x="58" y="67"/>
                      <a:pt x="64" y="67"/>
                      <a:pt x="69" y="65"/>
                    </a:cubicBezTo>
                    <a:cubicBezTo>
                      <a:pt x="75" y="64"/>
                      <a:pt x="78" y="57"/>
                      <a:pt x="82" y="48"/>
                    </a:cubicBezTo>
                    <a:cubicBezTo>
                      <a:pt x="85" y="42"/>
                      <a:pt x="82" y="47"/>
                      <a:pt x="85" y="42"/>
                    </a:cubicBezTo>
                    <a:cubicBezTo>
                      <a:pt x="87" y="37"/>
                      <a:pt x="82" y="40"/>
                      <a:pt x="82" y="31"/>
                    </a:cubicBezTo>
                    <a:cubicBezTo>
                      <a:pt x="84" y="23"/>
                      <a:pt x="84" y="18"/>
                      <a:pt x="82" y="12"/>
                    </a:cubicBezTo>
                    <a:cubicBezTo>
                      <a:pt x="81" y="3"/>
                      <a:pt x="87" y="8"/>
                      <a:pt x="82" y="0"/>
                    </a:cubicBezTo>
                    <a:cubicBezTo>
                      <a:pt x="79" y="3"/>
                      <a:pt x="76" y="4"/>
                      <a:pt x="70" y="8"/>
                    </a:cubicBezTo>
                    <a:cubicBezTo>
                      <a:pt x="64" y="11"/>
                      <a:pt x="63" y="3"/>
                      <a:pt x="63" y="8"/>
                    </a:cubicBezTo>
                    <a:cubicBezTo>
                      <a:pt x="61" y="12"/>
                      <a:pt x="56" y="12"/>
                      <a:pt x="55" y="11"/>
                    </a:cubicBezTo>
                    <a:cubicBezTo>
                      <a:pt x="53" y="9"/>
                      <a:pt x="50" y="14"/>
                      <a:pt x="47" y="11"/>
                    </a:cubicBezTo>
                    <a:cubicBezTo>
                      <a:pt x="44" y="6"/>
                      <a:pt x="44" y="12"/>
                      <a:pt x="37" y="9"/>
                    </a:cubicBezTo>
                    <a:cubicBezTo>
                      <a:pt x="35" y="11"/>
                      <a:pt x="37" y="12"/>
                      <a:pt x="35" y="14"/>
                    </a:cubicBezTo>
                    <a:cubicBezTo>
                      <a:pt x="34" y="17"/>
                      <a:pt x="35" y="22"/>
                      <a:pt x="35" y="26"/>
                    </a:cubicBezTo>
                    <a:cubicBezTo>
                      <a:pt x="37" y="29"/>
                      <a:pt x="38" y="29"/>
                      <a:pt x="43" y="36"/>
                    </a:cubicBezTo>
                    <a:cubicBezTo>
                      <a:pt x="49" y="42"/>
                      <a:pt x="46" y="43"/>
                      <a:pt x="46" y="48"/>
                    </a:cubicBezTo>
                    <a:cubicBezTo>
                      <a:pt x="46" y="53"/>
                      <a:pt x="46" y="54"/>
                      <a:pt x="44" y="56"/>
                    </a:cubicBezTo>
                    <a:cubicBezTo>
                      <a:pt x="41" y="56"/>
                      <a:pt x="40" y="57"/>
                      <a:pt x="41" y="61"/>
                    </a:cubicBezTo>
                    <a:cubicBezTo>
                      <a:pt x="41" y="64"/>
                      <a:pt x="41" y="67"/>
                      <a:pt x="40" y="65"/>
                    </a:cubicBezTo>
                    <a:cubicBezTo>
                      <a:pt x="38" y="65"/>
                      <a:pt x="40" y="62"/>
                      <a:pt x="35" y="56"/>
                    </a:cubicBezTo>
                    <a:cubicBezTo>
                      <a:pt x="31" y="51"/>
                      <a:pt x="35" y="53"/>
                      <a:pt x="35" y="47"/>
                    </a:cubicBezTo>
                    <a:cubicBezTo>
                      <a:pt x="37" y="40"/>
                      <a:pt x="35" y="37"/>
                      <a:pt x="29" y="39"/>
                    </a:cubicBezTo>
                    <a:cubicBezTo>
                      <a:pt x="27" y="40"/>
                      <a:pt x="26" y="37"/>
                      <a:pt x="24" y="34"/>
                    </a:cubicBezTo>
                    <a:cubicBezTo>
                      <a:pt x="23" y="36"/>
                      <a:pt x="3" y="43"/>
                      <a:pt x="2" y="43"/>
                    </a:cubicBezTo>
                    <a:cubicBezTo>
                      <a:pt x="0" y="43"/>
                      <a:pt x="2" y="48"/>
                      <a:pt x="3" y="50"/>
                    </a:cubicBezTo>
                    <a:cubicBezTo>
                      <a:pt x="2" y="57"/>
                      <a:pt x="8" y="51"/>
                      <a:pt x="12" y="56"/>
                    </a:cubicBezTo>
                    <a:cubicBezTo>
                      <a:pt x="17" y="59"/>
                      <a:pt x="18" y="57"/>
                      <a:pt x="21" y="61"/>
                    </a:cubicBezTo>
                    <a:cubicBezTo>
                      <a:pt x="24" y="62"/>
                      <a:pt x="21" y="62"/>
                      <a:pt x="23" y="67"/>
                    </a:cubicBezTo>
                    <a:cubicBezTo>
                      <a:pt x="24" y="70"/>
                      <a:pt x="23" y="82"/>
                      <a:pt x="21" y="82"/>
                    </a:cubicBezTo>
                    <a:cubicBezTo>
                      <a:pt x="20" y="82"/>
                      <a:pt x="23" y="84"/>
                      <a:pt x="21" y="87"/>
                    </a:cubicBezTo>
                    <a:cubicBezTo>
                      <a:pt x="20" y="92"/>
                      <a:pt x="26" y="90"/>
                      <a:pt x="23" y="96"/>
                    </a:cubicBezTo>
                    <a:cubicBezTo>
                      <a:pt x="17" y="104"/>
                      <a:pt x="20" y="106"/>
                      <a:pt x="17" y="109"/>
                    </a:cubicBezTo>
                    <a:cubicBezTo>
                      <a:pt x="15" y="112"/>
                      <a:pt x="9" y="118"/>
                      <a:pt x="9" y="118"/>
                    </a:cubicBezTo>
                    <a:cubicBezTo>
                      <a:pt x="12" y="126"/>
                      <a:pt x="17" y="146"/>
                      <a:pt x="15" y="156"/>
                    </a:cubicBezTo>
                    <a:cubicBezTo>
                      <a:pt x="17" y="163"/>
                      <a:pt x="17" y="163"/>
                      <a:pt x="17" y="163"/>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54" name="Freeform 102"/>
              <p:cNvSpPr>
                <a:spLocks/>
              </p:cNvSpPr>
              <p:nvPr/>
            </p:nvSpPr>
            <p:spPr bwMode="auto">
              <a:xfrm>
                <a:off x="2877" y="3391"/>
                <a:ext cx="213" cy="243"/>
              </a:xfrm>
              <a:custGeom>
                <a:avLst/>
                <a:gdLst/>
                <a:ahLst/>
                <a:cxnLst>
                  <a:cxn ang="0">
                    <a:pos x="2" y="6"/>
                  </a:cxn>
                  <a:cxn ang="0">
                    <a:pos x="15" y="42"/>
                  </a:cxn>
                  <a:cxn ang="0">
                    <a:pos x="23" y="68"/>
                  </a:cxn>
                  <a:cxn ang="0">
                    <a:pos x="29" y="101"/>
                  </a:cxn>
                  <a:cxn ang="0">
                    <a:pos x="40" y="121"/>
                  </a:cxn>
                  <a:cxn ang="0">
                    <a:pos x="46" y="116"/>
                  </a:cxn>
                  <a:cxn ang="0">
                    <a:pos x="51" y="124"/>
                  </a:cxn>
                  <a:cxn ang="0">
                    <a:pos x="60" y="124"/>
                  </a:cxn>
                  <a:cxn ang="0">
                    <a:pos x="69" y="119"/>
                  </a:cxn>
                  <a:cxn ang="0">
                    <a:pos x="69" y="82"/>
                  </a:cxn>
                  <a:cxn ang="0">
                    <a:pos x="69" y="54"/>
                  </a:cxn>
                  <a:cxn ang="0">
                    <a:pos x="77" y="54"/>
                  </a:cxn>
                  <a:cxn ang="0">
                    <a:pos x="77" y="17"/>
                  </a:cxn>
                  <a:cxn ang="0">
                    <a:pos x="87" y="14"/>
                  </a:cxn>
                  <a:cxn ang="0">
                    <a:pos x="96" y="15"/>
                  </a:cxn>
                  <a:cxn ang="0">
                    <a:pos x="102" y="14"/>
                  </a:cxn>
                  <a:cxn ang="0">
                    <a:pos x="110" y="11"/>
                  </a:cxn>
                  <a:cxn ang="0">
                    <a:pos x="95" y="9"/>
                  </a:cxn>
                  <a:cxn ang="0">
                    <a:pos x="80" y="14"/>
                  </a:cxn>
                  <a:cxn ang="0">
                    <a:pos x="77" y="12"/>
                  </a:cxn>
                  <a:cxn ang="0">
                    <a:pos x="72" y="12"/>
                  </a:cxn>
                  <a:cxn ang="0">
                    <a:pos x="58" y="9"/>
                  </a:cxn>
                  <a:cxn ang="0">
                    <a:pos x="51" y="8"/>
                  </a:cxn>
                  <a:cxn ang="0">
                    <a:pos x="22" y="8"/>
                  </a:cxn>
                  <a:cxn ang="0">
                    <a:pos x="12" y="3"/>
                  </a:cxn>
                  <a:cxn ang="0">
                    <a:pos x="2" y="6"/>
                  </a:cxn>
                </a:cxnLst>
                <a:rect l="0" t="0" r="r" b="b"/>
                <a:pathLst>
                  <a:path w="110" h="125">
                    <a:moveTo>
                      <a:pt x="2" y="6"/>
                    </a:moveTo>
                    <a:cubicBezTo>
                      <a:pt x="0" y="15"/>
                      <a:pt x="11" y="25"/>
                      <a:pt x="15" y="42"/>
                    </a:cubicBezTo>
                    <a:cubicBezTo>
                      <a:pt x="19" y="57"/>
                      <a:pt x="26" y="49"/>
                      <a:pt x="23" y="68"/>
                    </a:cubicBezTo>
                    <a:cubicBezTo>
                      <a:pt x="23" y="76"/>
                      <a:pt x="28" y="90"/>
                      <a:pt x="29" y="101"/>
                    </a:cubicBezTo>
                    <a:cubicBezTo>
                      <a:pt x="29" y="113"/>
                      <a:pt x="37" y="118"/>
                      <a:pt x="40" y="121"/>
                    </a:cubicBezTo>
                    <a:cubicBezTo>
                      <a:pt x="44" y="119"/>
                      <a:pt x="43" y="113"/>
                      <a:pt x="46" y="116"/>
                    </a:cubicBezTo>
                    <a:cubicBezTo>
                      <a:pt x="49" y="119"/>
                      <a:pt x="44" y="121"/>
                      <a:pt x="51" y="124"/>
                    </a:cubicBezTo>
                    <a:cubicBezTo>
                      <a:pt x="55" y="125"/>
                      <a:pt x="58" y="122"/>
                      <a:pt x="60" y="124"/>
                    </a:cubicBezTo>
                    <a:cubicBezTo>
                      <a:pt x="61" y="125"/>
                      <a:pt x="64" y="121"/>
                      <a:pt x="69" y="119"/>
                    </a:cubicBezTo>
                    <a:cubicBezTo>
                      <a:pt x="69" y="82"/>
                      <a:pt x="69" y="82"/>
                      <a:pt x="69" y="82"/>
                    </a:cubicBezTo>
                    <a:cubicBezTo>
                      <a:pt x="69" y="54"/>
                      <a:pt x="69" y="54"/>
                      <a:pt x="69" y="54"/>
                    </a:cubicBezTo>
                    <a:cubicBezTo>
                      <a:pt x="77" y="54"/>
                      <a:pt x="77" y="54"/>
                      <a:pt x="77" y="54"/>
                    </a:cubicBezTo>
                    <a:cubicBezTo>
                      <a:pt x="77" y="17"/>
                      <a:pt x="77" y="17"/>
                      <a:pt x="77" y="17"/>
                    </a:cubicBezTo>
                    <a:cubicBezTo>
                      <a:pt x="77" y="17"/>
                      <a:pt x="81" y="15"/>
                      <a:pt x="87" y="14"/>
                    </a:cubicBezTo>
                    <a:cubicBezTo>
                      <a:pt x="93" y="14"/>
                      <a:pt x="95" y="12"/>
                      <a:pt x="96" y="15"/>
                    </a:cubicBezTo>
                    <a:cubicBezTo>
                      <a:pt x="98" y="20"/>
                      <a:pt x="99" y="14"/>
                      <a:pt x="102" y="14"/>
                    </a:cubicBezTo>
                    <a:cubicBezTo>
                      <a:pt x="105" y="14"/>
                      <a:pt x="105" y="12"/>
                      <a:pt x="110" y="11"/>
                    </a:cubicBezTo>
                    <a:cubicBezTo>
                      <a:pt x="107" y="6"/>
                      <a:pt x="102" y="8"/>
                      <a:pt x="95" y="9"/>
                    </a:cubicBezTo>
                    <a:cubicBezTo>
                      <a:pt x="95" y="9"/>
                      <a:pt x="83" y="12"/>
                      <a:pt x="80" y="14"/>
                    </a:cubicBezTo>
                    <a:cubicBezTo>
                      <a:pt x="78" y="14"/>
                      <a:pt x="77" y="11"/>
                      <a:pt x="77" y="12"/>
                    </a:cubicBezTo>
                    <a:cubicBezTo>
                      <a:pt x="75" y="14"/>
                      <a:pt x="75" y="14"/>
                      <a:pt x="72" y="12"/>
                    </a:cubicBezTo>
                    <a:cubicBezTo>
                      <a:pt x="69" y="11"/>
                      <a:pt x="60" y="15"/>
                      <a:pt x="58" y="9"/>
                    </a:cubicBezTo>
                    <a:cubicBezTo>
                      <a:pt x="57" y="6"/>
                      <a:pt x="55" y="8"/>
                      <a:pt x="51" y="8"/>
                    </a:cubicBezTo>
                    <a:cubicBezTo>
                      <a:pt x="46" y="8"/>
                      <a:pt x="26" y="8"/>
                      <a:pt x="22" y="8"/>
                    </a:cubicBezTo>
                    <a:cubicBezTo>
                      <a:pt x="17" y="8"/>
                      <a:pt x="19" y="0"/>
                      <a:pt x="12" y="3"/>
                    </a:cubicBezTo>
                    <a:cubicBezTo>
                      <a:pt x="8" y="6"/>
                      <a:pt x="8" y="6"/>
                      <a:pt x="2" y="6"/>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55" name="Freeform 103"/>
              <p:cNvSpPr>
                <a:spLocks/>
              </p:cNvSpPr>
              <p:nvPr/>
            </p:nvSpPr>
            <p:spPr bwMode="auto">
              <a:xfrm>
                <a:off x="3011" y="3411"/>
                <a:ext cx="141" cy="184"/>
              </a:xfrm>
              <a:custGeom>
                <a:avLst/>
                <a:gdLst/>
                <a:ahLst/>
                <a:cxnLst>
                  <a:cxn ang="0">
                    <a:pos x="41" y="0"/>
                  </a:cxn>
                  <a:cxn ang="0">
                    <a:pos x="34" y="3"/>
                  </a:cxn>
                  <a:cxn ang="0">
                    <a:pos x="27" y="5"/>
                  </a:cxn>
                  <a:cxn ang="0">
                    <a:pos x="18" y="3"/>
                  </a:cxn>
                  <a:cxn ang="0">
                    <a:pos x="8" y="7"/>
                  </a:cxn>
                  <a:cxn ang="0">
                    <a:pos x="8" y="44"/>
                  </a:cxn>
                  <a:cxn ang="0">
                    <a:pos x="0" y="44"/>
                  </a:cxn>
                  <a:cxn ang="0">
                    <a:pos x="0" y="72"/>
                  </a:cxn>
                  <a:cxn ang="0">
                    <a:pos x="5" y="88"/>
                  </a:cxn>
                  <a:cxn ang="0">
                    <a:pos x="6" y="94"/>
                  </a:cxn>
                  <a:cxn ang="0">
                    <a:pos x="17" y="89"/>
                  </a:cxn>
                  <a:cxn ang="0">
                    <a:pos x="30" y="80"/>
                  </a:cxn>
                  <a:cxn ang="0">
                    <a:pos x="46" y="75"/>
                  </a:cxn>
                  <a:cxn ang="0">
                    <a:pos x="55" y="63"/>
                  </a:cxn>
                  <a:cxn ang="0">
                    <a:pos x="62" y="53"/>
                  </a:cxn>
                  <a:cxn ang="0">
                    <a:pos x="73" y="46"/>
                  </a:cxn>
                  <a:cxn ang="0">
                    <a:pos x="65" y="39"/>
                  </a:cxn>
                  <a:cxn ang="0">
                    <a:pos x="61" y="30"/>
                  </a:cxn>
                  <a:cxn ang="0">
                    <a:pos x="58" y="25"/>
                  </a:cxn>
                  <a:cxn ang="0">
                    <a:pos x="47" y="16"/>
                  </a:cxn>
                  <a:cxn ang="0">
                    <a:pos x="41" y="0"/>
                  </a:cxn>
                </a:cxnLst>
                <a:rect l="0" t="0" r="r" b="b"/>
                <a:pathLst>
                  <a:path w="73" h="95">
                    <a:moveTo>
                      <a:pt x="41" y="0"/>
                    </a:moveTo>
                    <a:cubicBezTo>
                      <a:pt x="37" y="2"/>
                      <a:pt x="37" y="3"/>
                      <a:pt x="34" y="3"/>
                    </a:cubicBezTo>
                    <a:cubicBezTo>
                      <a:pt x="30" y="3"/>
                      <a:pt x="29" y="10"/>
                      <a:pt x="27" y="5"/>
                    </a:cubicBezTo>
                    <a:cubicBezTo>
                      <a:pt x="26" y="2"/>
                      <a:pt x="24" y="3"/>
                      <a:pt x="18" y="3"/>
                    </a:cubicBezTo>
                    <a:cubicBezTo>
                      <a:pt x="12" y="5"/>
                      <a:pt x="8" y="7"/>
                      <a:pt x="8" y="7"/>
                    </a:cubicBezTo>
                    <a:cubicBezTo>
                      <a:pt x="8" y="44"/>
                      <a:pt x="8" y="44"/>
                      <a:pt x="8" y="44"/>
                    </a:cubicBezTo>
                    <a:cubicBezTo>
                      <a:pt x="0" y="44"/>
                      <a:pt x="0" y="44"/>
                      <a:pt x="0" y="44"/>
                    </a:cubicBezTo>
                    <a:cubicBezTo>
                      <a:pt x="0" y="72"/>
                      <a:pt x="0" y="72"/>
                      <a:pt x="0" y="72"/>
                    </a:cubicBezTo>
                    <a:cubicBezTo>
                      <a:pt x="3" y="75"/>
                      <a:pt x="6" y="84"/>
                      <a:pt x="5" y="88"/>
                    </a:cubicBezTo>
                    <a:cubicBezTo>
                      <a:pt x="3" y="89"/>
                      <a:pt x="3" y="94"/>
                      <a:pt x="6" y="94"/>
                    </a:cubicBezTo>
                    <a:cubicBezTo>
                      <a:pt x="9" y="92"/>
                      <a:pt x="11" y="95"/>
                      <a:pt x="17" y="89"/>
                    </a:cubicBezTo>
                    <a:cubicBezTo>
                      <a:pt x="21" y="83"/>
                      <a:pt x="20" y="72"/>
                      <a:pt x="30" y="80"/>
                    </a:cubicBezTo>
                    <a:cubicBezTo>
                      <a:pt x="41" y="86"/>
                      <a:pt x="43" y="80"/>
                      <a:pt x="46" y="75"/>
                    </a:cubicBezTo>
                    <a:cubicBezTo>
                      <a:pt x="47" y="69"/>
                      <a:pt x="53" y="70"/>
                      <a:pt x="55" y="63"/>
                    </a:cubicBezTo>
                    <a:cubicBezTo>
                      <a:pt x="56" y="56"/>
                      <a:pt x="61" y="58"/>
                      <a:pt x="62" y="53"/>
                    </a:cubicBezTo>
                    <a:cubicBezTo>
                      <a:pt x="64" y="49"/>
                      <a:pt x="68" y="50"/>
                      <a:pt x="73" y="46"/>
                    </a:cubicBezTo>
                    <a:cubicBezTo>
                      <a:pt x="72" y="41"/>
                      <a:pt x="70" y="41"/>
                      <a:pt x="65" y="39"/>
                    </a:cubicBezTo>
                    <a:cubicBezTo>
                      <a:pt x="62" y="38"/>
                      <a:pt x="59" y="35"/>
                      <a:pt x="61" y="30"/>
                    </a:cubicBezTo>
                    <a:cubicBezTo>
                      <a:pt x="61" y="25"/>
                      <a:pt x="58" y="30"/>
                      <a:pt x="58" y="25"/>
                    </a:cubicBezTo>
                    <a:cubicBezTo>
                      <a:pt x="58" y="22"/>
                      <a:pt x="49" y="22"/>
                      <a:pt x="47" y="16"/>
                    </a:cubicBezTo>
                    <a:cubicBezTo>
                      <a:pt x="46" y="11"/>
                      <a:pt x="43" y="8"/>
                      <a:pt x="41" y="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56" name="Freeform 104"/>
              <p:cNvSpPr>
                <a:spLocks/>
              </p:cNvSpPr>
              <p:nvPr/>
            </p:nvSpPr>
            <p:spPr bwMode="auto">
              <a:xfrm>
                <a:off x="3090" y="3368"/>
                <a:ext cx="124" cy="134"/>
              </a:xfrm>
              <a:custGeom>
                <a:avLst/>
                <a:gdLst/>
                <a:ahLst/>
                <a:cxnLst>
                  <a:cxn ang="0">
                    <a:pos x="0" y="22"/>
                  </a:cxn>
                  <a:cxn ang="0">
                    <a:pos x="6" y="38"/>
                  </a:cxn>
                  <a:cxn ang="0">
                    <a:pos x="17" y="47"/>
                  </a:cxn>
                  <a:cxn ang="0">
                    <a:pos x="20" y="52"/>
                  </a:cxn>
                  <a:cxn ang="0">
                    <a:pos x="24" y="61"/>
                  </a:cxn>
                  <a:cxn ang="0">
                    <a:pos x="32" y="67"/>
                  </a:cxn>
                  <a:cxn ang="0">
                    <a:pos x="43" y="69"/>
                  </a:cxn>
                  <a:cxn ang="0">
                    <a:pos x="47" y="69"/>
                  </a:cxn>
                  <a:cxn ang="0">
                    <a:pos x="55" y="59"/>
                  </a:cxn>
                  <a:cxn ang="0">
                    <a:pos x="61" y="47"/>
                  </a:cxn>
                  <a:cxn ang="0">
                    <a:pos x="59" y="38"/>
                  </a:cxn>
                  <a:cxn ang="0">
                    <a:pos x="59" y="33"/>
                  </a:cxn>
                  <a:cxn ang="0">
                    <a:pos x="61" y="17"/>
                  </a:cxn>
                  <a:cxn ang="0">
                    <a:pos x="59" y="11"/>
                  </a:cxn>
                  <a:cxn ang="0">
                    <a:pos x="50" y="7"/>
                  </a:cxn>
                  <a:cxn ang="0">
                    <a:pos x="41" y="0"/>
                  </a:cxn>
                  <a:cxn ang="0">
                    <a:pos x="31" y="3"/>
                  </a:cxn>
                  <a:cxn ang="0">
                    <a:pos x="26" y="11"/>
                  </a:cxn>
                  <a:cxn ang="0">
                    <a:pos x="14" y="24"/>
                  </a:cxn>
                  <a:cxn ang="0">
                    <a:pos x="6" y="24"/>
                  </a:cxn>
                  <a:cxn ang="0">
                    <a:pos x="0" y="22"/>
                  </a:cxn>
                </a:cxnLst>
                <a:rect l="0" t="0" r="r" b="b"/>
                <a:pathLst>
                  <a:path w="64" h="69">
                    <a:moveTo>
                      <a:pt x="0" y="22"/>
                    </a:moveTo>
                    <a:cubicBezTo>
                      <a:pt x="2" y="30"/>
                      <a:pt x="5" y="33"/>
                      <a:pt x="6" y="38"/>
                    </a:cubicBezTo>
                    <a:cubicBezTo>
                      <a:pt x="8" y="44"/>
                      <a:pt x="17" y="44"/>
                      <a:pt x="17" y="47"/>
                    </a:cubicBezTo>
                    <a:cubicBezTo>
                      <a:pt x="17" y="52"/>
                      <a:pt x="20" y="47"/>
                      <a:pt x="20" y="52"/>
                    </a:cubicBezTo>
                    <a:cubicBezTo>
                      <a:pt x="18" y="56"/>
                      <a:pt x="21" y="59"/>
                      <a:pt x="24" y="61"/>
                    </a:cubicBezTo>
                    <a:cubicBezTo>
                      <a:pt x="29" y="63"/>
                      <a:pt x="31" y="63"/>
                      <a:pt x="32" y="67"/>
                    </a:cubicBezTo>
                    <a:cubicBezTo>
                      <a:pt x="37" y="66"/>
                      <a:pt x="40" y="69"/>
                      <a:pt x="43" y="69"/>
                    </a:cubicBezTo>
                    <a:cubicBezTo>
                      <a:pt x="44" y="67"/>
                      <a:pt x="46" y="69"/>
                      <a:pt x="47" y="69"/>
                    </a:cubicBezTo>
                    <a:cubicBezTo>
                      <a:pt x="47" y="69"/>
                      <a:pt x="53" y="63"/>
                      <a:pt x="55" y="59"/>
                    </a:cubicBezTo>
                    <a:cubicBezTo>
                      <a:pt x="58" y="56"/>
                      <a:pt x="55" y="55"/>
                      <a:pt x="61" y="47"/>
                    </a:cubicBezTo>
                    <a:cubicBezTo>
                      <a:pt x="64" y="41"/>
                      <a:pt x="58" y="42"/>
                      <a:pt x="59" y="38"/>
                    </a:cubicBezTo>
                    <a:cubicBezTo>
                      <a:pt x="61" y="35"/>
                      <a:pt x="58" y="33"/>
                      <a:pt x="59" y="33"/>
                    </a:cubicBezTo>
                    <a:cubicBezTo>
                      <a:pt x="61" y="33"/>
                      <a:pt x="62" y="21"/>
                      <a:pt x="61" y="17"/>
                    </a:cubicBezTo>
                    <a:cubicBezTo>
                      <a:pt x="59" y="13"/>
                      <a:pt x="62" y="13"/>
                      <a:pt x="59" y="11"/>
                    </a:cubicBezTo>
                    <a:cubicBezTo>
                      <a:pt x="56" y="8"/>
                      <a:pt x="55" y="10"/>
                      <a:pt x="50" y="7"/>
                    </a:cubicBezTo>
                    <a:cubicBezTo>
                      <a:pt x="46" y="2"/>
                      <a:pt x="40" y="8"/>
                      <a:pt x="41" y="0"/>
                    </a:cubicBezTo>
                    <a:cubicBezTo>
                      <a:pt x="38" y="2"/>
                      <a:pt x="35" y="0"/>
                      <a:pt x="31" y="3"/>
                    </a:cubicBezTo>
                    <a:cubicBezTo>
                      <a:pt x="26" y="7"/>
                      <a:pt x="31" y="10"/>
                      <a:pt x="26" y="11"/>
                    </a:cubicBezTo>
                    <a:cubicBezTo>
                      <a:pt x="20" y="14"/>
                      <a:pt x="17" y="19"/>
                      <a:pt x="14" y="24"/>
                    </a:cubicBezTo>
                    <a:cubicBezTo>
                      <a:pt x="11" y="28"/>
                      <a:pt x="9" y="22"/>
                      <a:pt x="6" y="24"/>
                    </a:cubicBezTo>
                    <a:cubicBezTo>
                      <a:pt x="5" y="25"/>
                      <a:pt x="5" y="22"/>
                      <a:pt x="0" y="2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57" name="Freeform 105"/>
              <p:cNvSpPr>
                <a:spLocks/>
              </p:cNvSpPr>
              <p:nvPr/>
            </p:nvSpPr>
            <p:spPr bwMode="auto">
              <a:xfrm>
                <a:off x="2955" y="3496"/>
                <a:ext cx="254" cy="258"/>
              </a:xfrm>
              <a:custGeom>
                <a:avLst/>
                <a:gdLst/>
                <a:ahLst/>
                <a:cxnLst>
                  <a:cxn ang="0">
                    <a:pos x="102" y="1"/>
                  </a:cxn>
                  <a:cxn ang="0">
                    <a:pos x="113" y="3"/>
                  </a:cxn>
                  <a:cxn ang="0">
                    <a:pos x="117" y="3"/>
                  </a:cxn>
                  <a:cxn ang="0">
                    <a:pos x="123" y="40"/>
                  </a:cxn>
                  <a:cxn ang="0">
                    <a:pos x="114" y="43"/>
                  </a:cxn>
                  <a:cxn ang="0">
                    <a:pos x="122" y="54"/>
                  </a:cxn>
                  <a:cxn ang="0">
                    <a:pos x="125" y="48"/>
                  </a:cxn>
                  <a:cxn ang="0">
                    <a:pos x="131" y="48"/>
                  </a:cxn>
                  <a:cxn ang="0">
                    <a:pos x="116" y="81"/>
                  </a:cxn>
                  <a:cxn ang="0">
                    <a:pos x="102" y="101"/>
                  </a:cxn>
                  <a:cxn ang="0">
                    <a:pos x="84" y="119"/>
                  </a:cxn>
                  <a:cxn ang="0">
                    <a:pos x="73" y="123"/>
                  </a:cxn>
                  <a:cxn ang="0">
                    <a:pos x="67" y="124"/>
                  </a:cxn>
                  <a:cxn ang="0">
                    <a:pos x="56" y="124"/>
                  </a:cxn>
                  <a:cxn ang="0">
                    <a:pos x="47" y="124"/>
                  </a:cxn>
                  <a:cxn ang="0">
                    <a:pos x="41" y="127"/>
                  </a:cxn>
                  <a:cxn ang="0">
                    <a:pos x="34" y="129"/>
                  </a:cxn>
                  <a:cxn ang="0">
                    <a:pos x="29" y="132"/>
                  </a:cxn>
                  <a:cxn ang="0">
                    <a:pos x="24" y="132"/>
                  </a:cxn>
                  <a:cxn ang="0">
                    <a:pos x="23" y="129"/>
                  </a:cxn>
                  <a:cxn ang="0">
                    <a:pos x="20" y="126"/>
                  </a:cxn>
                  <a:cxn ang="0">
                    <a:pos x="17" y="126"/>
                  </a:cxn>
                  <a:cxn ang="0">
                    <a:pos x="15" y="123"/>
                  </a:cxn>
                  <a:cxn ang="0">
                    <a:pos x="12" y="116"/>
                  </a:cxn>
                  <a:cxn ang="0">
                    <a:pos x="12" y="110"/>
                  </a:cxn>
                  <a:cxn ang="0">
                    <a:pos x="11" y="95"/>
                  </a:cxn>
                  <a:cxn ang="0">
                    <a:pos x="0" y="67"/>
                  </a:cxn>
                  <a:cxn ang="0">
                    <a:pos x="6" y="62"/>
                  </a:cxn>
                  <a:cxn ang="0">
                    <a:pos x="11" y="70"/>
                  </a:cxn>
                  <a:cxn ang="0">
                    <a:pos x="20" y="70"/>
                  </a:cxn>
                  <a:cxn ang="0">
                    <a:pos x="29" y="65"/>
                  </a:cxn>
                  <a:cxn ang="0">
                    <a:pos x="29" y="28"/>
                  </a:cxn>
                  <a:cxn ang="0">
                    <a:pos x="34" y="43"/>
                  </a:cxn>
                  <a:cxn ang="0">
                    <a:pos x="35" y="50"/>
                  </a:cxn>
                  <a:cxn ang="0">
                    <a:pos x="46" y="45"/>
                  </a:cxn>
                  <a:cxn ang="0">
                    <a:pos x="59" y="36"/>
                  </a:cxn>
                  <a:cxn ang="0">
                    <a:pos x="75" y="31"/>
                  </a:cxn>
                  <a:cxn ang="0">
                    <a:pos x="84" y="19"/>
                  </a:cxn>
                  <a:cxn ang="0">
                    <a:pos x="91" y="9"/>
                  </a:cxn>
                  <a:cxn ang="0">
                    <a:pos x="102" y="1"/>
                  </a:cxn>
                </a:cxnLst>
                <a:rect l="0" t="0" r="r" b="b"/>
                <a:pathLst>
                  <a:path w="131" h="133">
                    <a:moveTo>
                      <a:pt x="102" y="1"/>
                    </a:moveTo>
                    <a:cubicBezTo>
                      <a:pt x="107" y="0"/>
                      <a:pt x="110" y="3"/>
                      <a:pt x="113" y="3"/>
                    </a:cubicBezTo>
                    <a:cubicBezTo>
                      <a:pt x="114" y="1"/>
                      <a:pt x="116" y="3"/>
                      <a:pt x="117" y="3"/>
                    </a:cubicBezTo>
                    <a:cubicBezTo>
                      <a:pt x="120" y="11"/>
                      <a:pt x="125" y="31"/>
                      <a:pt x="123" y="40"/>
                    </a:cubicBezTo>
                    <a:cubicBezTo>
                      <a:pt x="117" y="36"/>
                      <a:pt x="116" y="39"/>
                      <a:pt x="114" y="43"/>
                    </a:cubicBezTo>
                    <a:cubicBezTo>
                      <a:pt x="113" y="50"/>
                      <a:pt x="119" y="54"/>
                      <a:pt x="122" y="54"/>
                    </a:cubicBezTo>
                    <a:cubicBezTo>
                      <a:pt x="125" y="54"/>
                      <a:pt x="122" y="48"/>
                      <a:pt x="125" y="48"/>
                    </a:cubicBezTo>
                    <a:cubicBezTo>
                      <a:pt x="131" y="48"/>
                      <a:pt x="131" y="48"/>
                      <a:pt x="131" y="48"/>
                    </a:cubicBezTo>
                    <a:cubicBezTo>
                      <a:pt x="128" y="74"/>
                      <a:pt x="123" y="62"/>
                      <a:pt x="116" y="81"/>
                    </a:cubicBezTo>
                    <a:cubicBezTo>
                      <a:pt x="108" y="98"/>
                      <a:pt x="105" y="95"/>
                      <a:pt x="102" y="101"/>
                    </a:cubicBezTo>
                    <a:cubicBezTo>
                      <a:pt x="94" y="112"/>
                      <a:pt x="87" y="116"/>
                      <a:pt x="84" y="119"/>
                    </a:cubicBezTo>
                    <a:cubicBezTo>
                      <a:pt x="79" y="123"/>
                      <a:pt x="73" y="119"/>
                      <a:pt x="73" y="123"/>
                    </a:cubicBezTo>
                    <a:cubicBezTo>
                      <a:pt x="75" y="126"/>
                      <a:pt x="69" y="121"/>
                      <a:pt x="67" y="124"/>
                    </a:cubicBezTo>
                    <a:cubicBezTo>
                      <a:pt x="64" y="129"/>
                      <a:pt x="58" y="123"/>
                      <a:pt x="56" y="124"/>
                    </a:cubicBezTo>
                    <a:cubicBezTo>
                      <a:pt x="53" y="126"/>
                      <a:pt x="50" y="123"/>
                      <a:pt x="47" y="124"/>
                    </a:cubicBezTo>
                    <a:cubicBezTo>
                      <a:pt x="44" y="124"/>
                      <a:pt x="46" y="126"/>
                      <a:pt x="41" y="127"/>
                    </a:cubicBezTo>
                    <a:cubicBezTo>
                      <a:pt x="37" y="129"/>
                      <a:pt x="38" y="127"/>
                      <a:pt x="34" y="129"/>
                    </a:cubicBezTo>
                    <a:cubicBezTo>
                      <a:pt x="29" y="129"/>
                      <a:pt x="31" y="133"/>
                      <a:pt x="29" y="132"/>
                    </a:cubicBezTo>
                    <a:cubicBezTo>
                      <a:pt x="28" y="132"/>
                      <a:pt x="26" y="133"/>
                      <a:pt x="24" y="132"/>
                    </a:cubicBezTo>
                    <a:cubicBezTo>
                      <a:pt x="24" y="130"/>
                      <a:pt x="23" y="132"/>
                      <a:pt x="23" y="129"/>
                    </a:cubicBezTo>
                    <a:cubicBezTo>
                      <a:pt x="23" y="126"/>
                      <a:pt x="20" y="130"/>
                      <a:pt x="20" y="126"/>
                    </a:cubicBezTo>
                    <a:cubicBezTo>
                      <a:pt x="20" y="124"/>
                      <a:pt x="17" y="124"/>
                      <a:pt x="17" y="126"/>
                    </a:cubicBezTo>
                    <a:cubicBezTo>
                      <a:pt x="15" y="129"/>
                      <a:pt x="14" y="124"/>
                      <a:pt x="15" y="123"/>
                    </a:cubicBezTo>
                    <a:cubicBezTo>
                      <a:pt x="17" y="121"/>
                      <a:pt x="15" y="119"/>
                      <a:pt x="12" y="116"/>
                    </a:cubicBezTo>
                    <a:cubicBezTo>
                      <a:pt x="9" y="112"/>
                      <a:pt x="11" y="109"/>
                      <a:pt x="12" y="110"/>
                    </a:cubicBezTo>
                    <a:cubicBezTo>
                      <a:pt x="14" y="112"/>
                      <a:pt x="18" y="105"/>
                      <a:pt x="11" y="95"/>
                    </a:cubicBezTo>
                    <a:cubicBezTo>
                      <a:pt x="3" y="81"/>
                      <a:pt x="6" y="74"/>
                      <a:pt x="0" y="67"/>
                    </a:cubicBezTo>
                    <a:cubicBezTo>
                      <a:pt x="5" y="65"/>
                      <a:pt x="3" y="59"/>
                      <a:pt x="6" y="62"/>
                    </a:cubicBezTo>
                    <a:cubicBezTo>
                      <a:pt x="9" y="65"/>
                      <a:pt x="5" y="67"/>
                      <a:pt x="11" y="70"/>
                    </a:cubicBezTo>
                    <a:cubicBezTo>
                      <a:pt x="15" y="71"/>
                      <a:pt x="18" y="68"/>
                      <a:pt x="20" y="70"/>
                    </a:cubicBezTo>
                    <a:cubicBezTo>
                      <a:pt x="21" y="71"/>
                      <a:pt x="24" y="67"/>
                      <a:pt x="29" y="65"/>
                    </a:cubicBezTo>
                    <a:cubicBezTo>
                      <a:pt x="29" y="28"/>
                      <a:pt x="29" y="28"/>
                      <a:pt x="29" y="28"/>
                    </a:cubicBezTo>
                    <a:cubicBezTo>
                      <a:pt x="32" y="31"/>
                      <a:pt x="35" y="40"/>
                      <a:pt x="34" y="43"/>
                    </a:cubicBezTo>
                    <a:cubicBezTo>
                      <a:pt x="32" y="45"/>
                      <a:pt x="32" y="50"/>
                      <a:pt x="35" y="50"/>
                    </a:cubicBezTo>
                    <a:cubicBezTo>
                      <a:pt x="38" y="48"/>
                      <a:pt x="40" y="51"/>
                      <a:pt x="46" y="45"/>
                    </a:cubicBezTo>
                    <a:cubicBezTo>
                      <a:pt x="50" y="39"/>
                      <a:pt x="49" y="28"/>
                      <a:pt x="59" y="36"/>
                    </a:cubicBezTo>
                    <a:cubicBezTo>
                      <a:pt x="70" y="42"/>
                      <a:pt x="72" y="36"/>
                      <a:pt x="75" y="31"/>
                    </a:cubicBezTo>
                    <a:cubicBezTo>
                      <a:pt x="76" y="25"/>
                      <a:pt x="82" y="26"/>
                      <a:pt x="84" y="19"/>
                    </a:cubicBezTo>
                    <a:cubicBezTo>
                      <a:pt x="85" y="12"/>
                      <a:pt x="90" y="14"/>
                      <a:pt x="91" y="9"/>
                    </a:cubicBezTo>
                    <a:cubicBezTo>
                      <a:pt x="93" y="5"/>
                      <a:pt x="98" y="6"/>
                      <a:pt x="102" y="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58" name="Freeform 106"/>
              <p:cNvSpPr>
                <a:spLocks/>
              </p:cNvSpPr>
              <p:nvPr/>
            </p:nvSpPr>
            <p:spPr bwMode="auto">
              <a:xfrm>
                <a:off x="3114" y="3618"/>
                <a:ext cx="44" cy="53"/>
              </a:xfrm>
              <a:custGeom>
                <a:avLst/>
                <a:gdLst/>
                <a:ahLst/>
                <a:cxnLst>
                  <a:cxn ang="0">
                    <a:pos x="8" y="25"/>
                  </a:cxn>
                  <a:cxn ang="0">
                    <a:pos x="3" y="13"/>
                  </a:cxn>
                  <a:cxn ang="0">
                    <a:pos x="15" y="3"/>
                  </a:cxn>
                  <a:cxn ang="0">
                    <a:pos x="20" y="14"/>
                  </a:cxn>
                  <a:cxn ang="0">
                    <a:pos x="11" y="22"/>
                  </a:cxn>
                  <a:cxn ang="0">
                    <a:pos x="8" y="25"/>
                  </a:cxn>
                </a:cxnLst>
                <a:rect l="0" t="0" r="r" b="b"/>
                <a:pathLst>
                  <a:path w="23" h="27">
                    <a:moveTo>
                      <a:pt x="8" y="25"/>
                    </a:moveTo>
                    <a:cubicBezTo>
                      <a:pt x="5" y="21"/>
                      <a:pt x="0" y="18"/>
                      <a:pt x="3" y="13"/>
                    </a:cubicBezTo>
                    <a:cubicBezTo>
                      <a:pt x="6" y="8"/>
                      <a:pt x="14" y="0"/>
                      <a:pt x="15" y="3"/>
                    </a:cubicBezTo>
                    <a:cubicBezTo>
                      <a:pt x="18" y="7"/>
                      <a:pt x="23" y="8"/>
                      <a:pt x="20" y="14"/>
                    </a:cubicBezTo>
                    <a:cubicBezTo>
                      <a:pt x="18" y="19"/>
                      <a:pt x="12" y="19"/>
                      <a:pt x="11" y="22"/>
                    </a:cubicBezTo>
                    <a:cubicBezTo>
                      <a:pt x="9" y="25"/>
                      <a:pt x="9" y="27"/>
                      <a:pt x="8" y="25"/>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59" name="Freeform 107"/>
              <p:cNvSpPr>
                <a:spLocks/>
              </p:cNvSpPr>
              <p:nvPr/>
            </p:nvSpPr>
            <p:spPr bwMode="auto">
              <a:xfrm>
                <a:off x="3174" y="3564"/>
                <a:ext cx="23" cy="37"/>
              </a:xfrm>
              <a:custGeom>
                <a:avLst/>
                <a:gdLst/>
                <a:ahLst/>
                <a:cxnLst>
                  <a:cxn ang="0">
                    <a:pos x="10" y="5"/>
                  </a:cxn>
                  <a:cxn ang="0">
                    <a:pos x="12" y="13"/>
                  </a:cxn>
                  <a:cxn ang="0">
                    <a:pos x="9" y="19"/>
                  </a:cxn>
                  <a:cxn ang="0">
                    <a:pos x="1" y="8"/>
                  </a:cxn>
                  <a:cxn ang="0">
                    <a:pos x="10" y="5"/>
                  </a:cxn>
                </a:cxnLst>
                <a:rect l="0" t="0" r="r" b="b"/>
                <a:pathLst>
                  <a:path w="12" h="19">
                    <a:moveTo>
                      <a:pt x="10" y="5"/>
                    </a:moveTo>
                    <a:cubicBezTo>
                      <a:pt x="12" y="13"/>
                      <a:pt x="12" y="13"/>
                      <a:pt x="12" y="13"/>
                    </a:cubicBezTo>
                    <a:cubicBezTo>
                      <a:pt x="9" y="13"/>
                      <a:pt x="12" y="19"/>
                      <a:pt x="9" y="19"/>
                    </a:cubicBezTo>
                    <a:cubicBezTo>
                      <a:pt x="6" y="19"/>
                      <a:pt x="0" y="15"/>
                      <a:pt x="1" y="8"/>
                    </a:cubicBezTo>
                    <a:cubicBezTo>
                      <a:pt x="3" y="4"/>
                      <a:pt x="4" y="0"/>
                      <a:pt x="10" y="5"/>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60" name="Freeform 108"/>
              <p:cNvSpPr>
                <a:spLocks/>
              </p:cNvSpPr>
              <p:nvPr/>
            </p:nvSpPr>
            <p:spPr bwMode="auto">
              <a:xfrm>
                <a:off x="3203" y="3252"/>
                <a:ext cx="54" cy="151"/>
              </a:xfrm>
              <a:custGeom>
                <a:avLst/>
                <a:gdLst/>
                <a:ahLst/>
                <a:cxnLst>
                  <a:cxn ang="0">
                    <a:pos x="4" y="45"/>
                  </a:cxn>
                  <a:cxn ang="0">
                    <a:pos x="9" y="50"/>
                  </a:cxn>
                  <a:cxn ang="0">
                    <a:pos x="15" y="58"/>
                  </a:cxn>
                  <a:cxn ang="0">
                    <a:pos x="15" y="67"/>
                  </a:cxn>
                  <a:cxn ang="0">
                    <a:pos x="19" y="76"/>
                  </a:cxn>
                  <a:cxn ang="0">
                    <a:pos x="21" y="72"/>
                  </a:cxn>
                  <a:cxn ang="0">
                    <a:pos x="24" y="67"/>
                  </a:cxn>
                  <a:cxn ang="0">
                    <a:pos x="25" y="59"/>
                  </a:cxn>
                  <a:cxn ang="0">
                    <a:pos x="22" y="47"/>
                  </a:cxn>
                  <a:cxn ang="0">
                    <a:pos x="15" y="37"/>
                  </a:cxn>
                  <a:cxn ang="0">
                    <a:pos x="15" y="25"/>
                  </a:cxn>
                  <a:cxn ang="0">
                    <a:pos x="16" y="20"/>
                  </a:cxn>
                  <a:cxn ang="0">
                    <a:pos x="15" y="11"/>
                  </a:cxn>
                  <a:cxn ang="0">
                    <a:pos x="10" y="2"/>
                  </a:cxn>
                  <a:cxn ang="0">
                    <a:pos x="3" y="0"/>
                  </a:cxn>
                  <a:cxn ang="0">
                    <a:pos x="6" y="3"/>
                  </a:cxn>
                  <a:cxn ang="0">
                    <a:pos x="6" y="8"/>
                  </a:cxn>
                  <a:cxn ang="0">
                    <a:pos x="7" y="14"/>
                  </a:cxn>
                  <a:cxn ang="0">
                    <a:pos x="6" y="19"/>
                  </a:cxn>
                  <a:cxn ang="0">
                    <a:pos x="6" y="25"/>
                  </a:cxn>
                  <a:cxn ang="0">
                    <a:pos x="6" y="31"/>
                  </a:cxn>
                  <a:cxn ang="0">
                    <a:pos x="1" y="41"/>
                  </a:cxn>
                  <a:cxn ang="0">
                    <a:pos x="4" y="45"/>
                  </a:cxn>
                </a:cxnLst>
                <a:rect l="0" t="0" r="r" b="b"/>
                <a:pathLst>
                  <a:path w="28" h="78">
                    <a:moveTo>
                      <a:pt x="4" y="45"/>
                    </a:moveTo>
                    <a:cubicBezTo>
                      <a:pt x="6" y="48"/>
                      <a:pt x="7" y="51"/>
                      <a:pt x="9" y="50"/>
                    </a:cubicBezTo>
                    <a:cubicBezTo>
                      <a:pt x="15" y="48"/>
                      <a:pt x="16" y="51"/>
                      <a:pt x="15" y="58"/>
                    </a:cubicBezTo>
                    <a:cubicBezTo>
                      <a:pt x="15" y="64"/>
                      <a:pt x="10" y="62"/>
                      <a:pt x="15" y="67"/>
                    </a:cubicBezTo>
                    <a:cubicBezTo>
                      <a:pt x="19" y="73"/>
                      <a:pt x="18" y="76"/>
                      <a:pt x="19" y="76"/>
                    </a:cubicBezTo>
                    <a:cubicBezTo>
                      <a:pt x="21" y="78"/>
                      <a:pt x="21" y="75"/>
                      <a:pt x="21" y="72"/>
                    </a:cubicBezTo>
                    <a:cubicBezTo>
                      <a:pt x="19" y="69"/>
                      <a:pt x="21" y="67"/>
                      <a:pt x="24" y="67"/>
                    </a:cubicBezTo>
                    <a:cubicBezTo>
                      <a:pt x="25" y="65"/>
                      <a:pt x="25" y="64"/>
                      <a:pt x="25" y="59"/>
                    </a:cubicBezTo>
                    <a:cubicBezTo>
                      <a:pt x="25" y="55"/>
                      <a:pt x="28" y="53"/>
                      <a:pt x="22" y="47"/>
                    </a:cubicBezTo>
                    <a:cubicBezTo>
                      <a:pt x="18" y="41"/>
                      <a:pt x="16" y="41"/>
                      <a:pt x="15" y="37"/>
                    </a:cubicBezTo>
                    <a:cubicBezTo>
                      <a:pt x="15" y="33"/>
                      <a:pt x="13" y="28"/>
                      <a:pt x="15" y="25"/>
                    </a:cubicBezTo>
                    <a:cubicBezTo>
                      <a:pt x="16" y="24"/>
                      <a:pt x="15" y="22"/>
                      <a:pt x="16" y="20"/>
                    </a:cubicBezTo>
                    <a:cubicBezTo>
                      <a:pt x="13" y="16"/>
                      <a:pt x="16" y="16"/>
                      <a:pt x="15" y="11"/>
                    </a:cubicBezTo>
                    <a:cubicBezTo>
                      <a:pt x="13" y="6"/>
                      <a:pt x="12" y="3"/>
                      <a:pt x="10" y="2"/>
                    </a:cubicBezTo>
                    <a:cubicBezTo>
                      <a:pt x="7" y="2"/>
                      <a:pt x="4" y="2"/>
                      <a:pt x="3" y="0"/>
                    </a:cubicBezTo>
                    <a:cubicBezTo>
                      <a:pt x="3" y="3"/>
                      <a:pt x="3" y="0"/>
                      <a:pt x="6" y="3"/>
                    </a:cubicBezTo>
                    <a:cubicBezTo>
                      <a:pt x="7" y="5"/>
                      <a:pt x="4" y="5"/>
                      <a:pt x="6" y="8"/>
                    </a:cubicBezTo>
                    <a:cubicBezTo>
                      <a:pt x="9" y="10"/>
                      <a:pt x="9" y="11"/>
                      <a:pt x="7" y="14"/>
                    </a:cubicBezTo>
                    <a:cubicBezTo>
                      <a:pt x="4" y="16"/>
                      <a:pt x="7" y="17"/>
                      <a:pt x="6" y="19"/>
                    </a:cubicBezTo>
                    <a:cubicBezTo>
                      <a:pt x="4" y="20"/>
                      <a:pt x="6" y="22"/>
                      <a:pt x="6" y="25"/>
                    </a:cubicBezTo>
                    <a:cubicBezTo>
                      <a:pt x="4" y="30"/>
                      <a:pt x="9" y="31"/>
                      <a:pt x="6" y="31"/>
                    </a:cubicBezTo>
                    <a:cubicBezTo>
                      <a:pt x="1" y="31"/>
                      <a:pt x="4" y="37"/>
                      <a:pt x="1" y="41"/>
                    </a:cubicBezTo>
                    <a:cubicBezTo>
                      <a:pt x="0" y="42"/>
                      <a:pt x="3" y="44"/>
                      <a:pt x="4" y="45"/>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61" name="Freeform 109"/>
              <p:cNvSpPr>
                <a:spLocks/>
              </p:cNvSpPr>
              <p:nvPr/>
            </p:nvSpPr>
            <p:spPr bwMode="auto">
              <a:xfrm>
                <a:off x="2904" y="2621"/>
                <a:ext cx="171" cy="311"/>
              </a:xfrm>
              <a:custGeom>
                <a:avLst/>
                <a:gdLst/>
                <a:ahLst/>
                <a:cxnLst>
                  <a:cxn ang="0">
                    <a:pos x="18" y="159"/>
                  </a:cxn>
                  <a:cxn ang="0">
                    <a:pos x="26" y="157"/>
                  </a:cxn>
                  <a:cxn ang="0">
                    <a:pos x="31" y="157"/>
                  </a:cxn>
                  <a:cxn ang="0">
                    <a:pos x="46" y="151"/>
                  </a:cxn>
                  <a:cxn ang="0">
                    <a:pos x="46" y="145"/>
                  </a:cxn>
                  <a:cxn ang="0">
                    <a:pos x="62" y="138"/>
                  </a:cxn>
                  <a:cxn ang="0">
                    <a:pos x="67" y="129"/>
                  </a:cxn>
                  <a:cxn ang="0">
                    <a:pos x="77" y="126"/>
                  </a:cxn>
                  <a:cxn ang="0">
                    <a:pos x="74" y="118"/>
                  </a:cxn>
                  <a:cxn ang="0">
                    <a:pos x="73" y="110"/>
                  </a:cxn>
                  <a:cxn ang="0">
                    <a:pos x="68" y="109"/>
                  </a:cxn>
                  <a:cxn ang="0">
                    <a:pos x="71" y="100"/>
                  </a:cxn>
                  <a:cxn ang="0">
                    <a:pos x="73" y="92"/>
                  </a:cxn>
                  <a:cxn ang="0">
                    <a:pos x="76" y="87"/>
                  </a:cxn>
                  <a:cxn ang="0">
                    <a:pos x="77" y="82"/>
                  </a:cxn>
                  <a:cxn ang="0">
                    <a:pos x="84" y="78"/>
                  </a:cxn>
                  <a:cxn ang="0">
                    <a:pos x="85" y="76"/>
                  </a:cxn>
                  <a:cxn ang="0">
                    <a:pos x="85" y="40"/>
                  </a:cxn>
                  <a:cxn ang="0">
                    <a:pos x="23" y="0"/>
                  </a:cxn>
                  <a:cxn ang="0">
                    <a:pos x="14" y="5"/>
                  </a:cxn>
                  <a:cxn ang="0">
                    <a:pos x="18" y="27"/>
                  </a:cxn>
                  <a:cxn ang="0">
                    <a:pos x="20" y="44"/>
                  </a:cxn>
                  <a:cxn ang="0">
                    <a:pos x="17" y="68"/>
                  </a:cxn>
                  <a:cxn ang="0">
                    <a:pos x="3" y="98"/>
                  </a:cxn>
                  <a:cxn ang="0">
                    <a:pos x="8" y="104"/>
                  </a:cxn>
                  <a:cxn ang="0">
                    <a:pos x="12" y="107"/>
                  </a:cxn>
                  <a:cxn ang="0">
                    <a:pos x="14" y="114"/>
                  </a:cxn>
                  <a:cxn ang="0">
                    <a:pos x="20" y="134"/>
                  </a:cxn>
                  <a:cxn ang="0">
                    <a:pos x="11" y="135"/>
                  </a:cxn>
                  <a:cxn ang="0">
                    <a:pos x="8" y="140"/>
                  </a:cxn>
                  <a:cxn ang="0">
                    <a:pos x="17" y="152"/>
                  </a:cxn>
                  <a:cxn ang="0">
                    <a:pos x="18" y="159"/>
                  </a:cxn>
                </a:cxnLst>
                <a:rect l="0" t="0" r="r" b="b"/>
                <a:pathLst>
                  <a:path w="88" h="160">
                    <a:moveTo>
                      <a:pt x="18" y="159"/>
                    </a:moveTo>
                    <a:cubicBezTo>
                      <a:pt x="21" y="160"/>
                      <a:pt x="24" y="159"/>
                      <a:pt x="26" y="157"/>
                    </a:cubicBezTo>
                    <a:cubicBezTo>
                      <a:pt x="27" y="154"/>
                      <a:pt x="27" y="160"/>
                      <a:pt x="31" y="157"/>
                    </a:cubicBezTo>
                    <a:cubicBezTo>
                      <a:pt x="37" y="152"/>
                      <a:pt x="41" y="157"/>
                      <a:pt x="46" y="151"/>
                    </a:cubicBezTo>
                    <a:cubicBezTo>
                      <a:pt x="49" y="146"/>
                      <a:pt x="44" y="146"/>
                      <a:pt x="46" y="145"/>
                    </a:cubicBezTo>
                    <a:cubicBezTo>
                      <a:pt x="47" y="143"/>
                      <a:pt x="56" y="146"/>
                      <a:pt x="62" y="138"/>
                    </a:cubicBezTo>
                    <a:cubicBezTo>
                      <a:pt x="67" y="131"/>
                      <a:pt x="68" y="134"/>
                      <a:pt x="67" y="129"/>
                    </a:cubicBezTo>
                    <a:cubicBezTo>
                      <a:pt x="67" y="128"/>
                      <a:pt x="74" y="124"/>
                      <a:pt x="77" y="126"/>
                    </a:cubicBezTo>
                    <a:cubicBezTo>
                      <a:pt x="79" y="120"/>
                      <a:pt x="74" y="123"/>
                      <a:pt x="74" y="118"/>
                    </a:cubicBezTo>
                    <a:cubicBezTo>
                      <a:pt x="74" y="114"/>
                      <a:pt x="73" y="115"/>
                      <a:pt x="73" y="110"/>
                    </a:cubicBezTo>
                    <a:cubicBezTo>
                      <a:pt x="73" y="106"/>
                      <a:pt x="70" y="110"/>
                      <a:pt x="68" y="109"/>
                    </a:cubicBezTo>
                    <a:cubicBezTo>
                      <a:pt x="67" y="104"/>
                      <a:pt x="74" y="104"/>
                      <a:pt x="71" y="100"/>
                    </a:cubicBezTo>
                    <a:cubicBezTo>
                      <a:pt x="68" y="95"/>
                      <a:pt x="76" y="96"/>
                      <a:pt x="73" y="92"/>
                    </a:cubicBezTo>
                    <a:cubicBezTo>
                      <a:pt x="71" y="87"/>
                      <a:pt x="76" y="92"/>
                      <a:pt x="76" y="87"/>
                    </a:cubicBezTo>
                    <a:cubicBezTo>
                      <a:pt x="74" y="84"/>
                      <a:pt x="77" y="87"/>
                      <a:pt x="77" y="82"/>
                    </a:cubicBezTo>
                    <a:cubicBezTo>
                      <a:pt x="77" y="78"/>
                      <a:pt x="81" y="78"/>
                      <a:pt x="84" y="78"/>
                    </a:cubicBezTo>
                    <a:cubicBezTo>
                      <a:pt x="88" y="79"/>
                      <a:pt x="85" y="76"/>
                      <a:pt x="85" y="76"/>
                    </a:cubicBezTo>
                    <a:cubicBezTo>
                      <a:pt x="85" y="40"/>
                      <a:pt x="85" y="40"/>
                      <a:pt x="85" y="40"/>
                    </a:cubicBezTo>
                    <a:cubicBezTo>
                      <a:pt x="85" y="40"/>
                      <a:pt x="44" y="13"/>
                      <a:pt x="23" y="0"/>
                    </a:cubicBezTo>
                    <a:cubicBezTo>
                      <a:pt x="21" y="0"/>
                      <a:pt x="17" y="3"/>
                      <a:pt x="14" y="5"/>
                    </a:cubicBezTo>
                    <a:cubicBezTo>
                      <a:pt x="18" y="14"/>
                      <a:pt x="14" y="17"/>
                      <a:pt x="18" y="27"/>
                    </a:cubicBezTo>
                    <a:cubicBezTo>
                      <a:pt x="24" y="37"/>
                      <a:pt x="20" y="33"/>
                      <a:pt x="20" y="44"/>
                    </a:cubicBezTo>
                    <a:cubicBezTo>
                      <a:pt x="20" y="53"/>
                      <a:pt x="18" y="67"/>
                      <a:pt x="17" y="68"/>
                    </a:cubicBezTo>
                    <a:cubicBezTo>
                      <a:pt x="15" y="70"/>
                      <a:pt x="0" y="89"/>
                      <a:pt x="3" y="98"/>
                    </a:cubicBezTo>
                    <a:cubicBezTo>
                      <a:pt x="8" y="104"/>
                      <a:pt x="8" y="104"/>
                      <a:pt x="8" y="104"/>
                    </a:cubicBezTo>
                    <a:cubicBezTo>
                      <a:pt x="17" y="104"/>
                      <a:pt x="8" y="106"/>
                      <a:pt x="12" y="107"/>
                    </a:cubicBezTo>
                    <a:cubicBezTo>
                      <a:pt x="15" y="109"/>
                      <a:pt x="12" y="114"/>
                      <a:pt x="14" y="114"/>
                    </a:cubicBezTo>
                    <a:cubicBezTo>
                      <a:pt x="17" y="115"/>
                      <a:pt x="12" y="129"/>
                      <a:pt x="20" y="134"/>
                    </a:cubicBezTo>
                    <a:cubicBezTo>
                      <a:pt x="15" y="137"/>
                      <a:pt x="12" y="135"/>
                      <a:pt x="11" y="135"/>
                    </a:cubicBezTo>
                    <a:cubicBezTo>
                      <a:pt x="8" y="134"/>
                      <a:pt x="6" y="138"/>
                      <a:pt x="8" y="140"/>
                    </a:cubicBezTo>
                    <a:cubicBezTo>
                      <a:pt x="14" y="149"/>
                      <a:pt x="17" y="148"/>
                      <a:pt x="17" y="152"/>
                    </a:cubicBezTo>
                    <a:cubicBezTo>
                      <a:pt x="18" y="159"/>
                      <a:pt x="20" y="156"/>
                      <a:pt x="18" y="159"/>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62" name="Freeform 110"/>
              <p:cNvSpPr>
                <a:spLocks/>
              </p:cNvSpPr>
              <p:nvPr/>
            </p:nvSpPr>
            <p:spPr bwMode="auto">
              <a:xfrm>
                <a:off x="2702" y="2621"/>
                <a:ext cx="251" cy="229"/>
              </a:xfrm>
              <a:custGeom>
                <a:avLst/>
                <a:gdLst/>
                <a:ahLst/>
                <a:cxnLst>
                  <a:cxn ang="0">
                    <a:pos x="32" y="44"/>
                  </a:cxn>
                  <a:cxn ang="0">
                    <a:pos x="32" y="72"/>
                  </a:cxn>
                  <a:cxn ang="0">
                    <a:pos x="29" y="79"/>
                  </a:cxn>
                  <a:cxn ang="0">
                    <a:pos x="26" y="81"/>
                  </a:cxn>
                  <a:cxn ang="0">
                    <a:pos x="14" y="82"/>
                  </a:cxn>
                  <a:cxn ang="0">
                    <a:pos x="2" y="86"/>
                  </a:cxn>
                  <a:cxn ang="0">
                    <a:pos x="3" y="95"/>
                  </a:cxn>
                  <a:cxn ang="0">
                    <a:pos x="6" y="100"/>
                  </a:cxn>
                  <a:cxn ang="0">
                    <a:pos x="8" y="101"/>
                  </a:cxn>
                  <a:cxn ang="0">
                    <a:pos x="8" y="104"/>
                  </a:cxn>
                  <a:cxn ang="0">
                    <a:pos x="14" y="109"/>
                  </a:cxn>
                  <a:cxn ang="0">
                    <a:pos x="17" y="112"/>
                  </a:cxn>
                  <a:cxn ang="0">
                    <a:pos x="19" y="117"/>
                  </a:cxn>
                  <a:cxn ang="0">
                    <a:pos x="20" y="112"/>
                  </a:cxn>
                  <a:cxn ang="0">
                    <a:pos x="23" y="112"/>
                  </a:cxn>
                  <a:cxn ang="0">
                    <a:pos x="28" y="118"/>
                  </a:cxn>
                  <a:cxn ang="0">
                    <a:pos x="31" y="109"/>
                  </a:cxn>
                  <a:cxn ang="0">
                    <a:pos x="32" y="100"/>
                  </a:cxn>
                  <a:cxn ang="0">
                    <a:pos x="40" y="98"/>
                  </a:cxn>
                  <a:cxn ang="0">
                    <a:pos x="45" y="96"/>
                  </a:cxn>
                  <a:cxn ang="0">
                    <a:pos x="52" y="103"/>
                  </a:cxn>
                  <a:cxn ang="0">
                    <a:pos x="63" y="101"/>
                  </a:cxn>
                  <a:cxn ang="0">
                    <a:pos x="72" y="107"/>
                  </a:cxn>
                  <a:cxn ang="0">
                    <a:pos x="84" y="101"/>
                  </a:cxn>
                  <a:cxn ang="0">
                    <a:pos x="100" y="103"/>
                  </a:cxn>
                  <a:cxn ang="0">
                    <a:pos x="107" y="98"/>
                  </a:cxn>
                  <a:cxn ang="0">
                    <a:pos x="121" y="68"/>
                  </a:cxn>
                  <a:cxn ang="0">
                    <a:pos x="124" y="44"/>
                  </a:cxn>
                  <a:cxn ang="0">
                    <a:pos x="123" y="27"/>
                  </a:cxn>
                  <a:cxn ang="0">
                    <a:pos x="118" y="5"/>
                  </a:cxn>
                  <a:cxn ang="0">
                    <a:pos x="110" y="6"/>
                  </a:cxn>
                  <a:cxn ang="0">
                    <a:pos x="95" y="0"/>
                  </a:cxn>
                  <a:cxn ang="0">
                    <a:pos x="60" y="27"/>
                  </a:cxn>
                  <a:cxn ang="0">
                    <a:pos x="32" y="44"/>
                  </a:cxn>
                </a:cxnLst>
                <a:rect l="0" t="0" r="r" b="b"/>
                <a:pathLst>
                  <a:path w="129" h="118">
                    <a:moveTo>
                      <a:pt x="32" y="44"/>
                    </a:moveTo>
                    <a:cubicBezTo>
                      <a:pt x="32" y="44"/>
                      <a:pt x="34" y="70"/>
                      <a:pt x="32" y="72"/>
                    </a:cubicBezTo>
                    <a:cubicBezTo>
                      <a:pt x="31" y="75"/>
                      <a:pt x="32" y="79"/>
                      <a:pt x="29" y="79"/>
                    </a:cubicBezTo>
                    <a:cubicBezTo>
                      <a:pt x="26" y="79"/>
                      <a:pt x="28" y="82"/>
                      <a:pt x="26" y="81"/>
                    </a:cubicBezTo>
                    <a:cubicBezTo>
                      <a:pt x="25" y="81"/>
                      <a:pt x="23" y="82"/>
                      <a:pt x="14" y="82"/>
                    </a:cubicBezTo>
                    <a:cubicBezTo>
                      <a:pt x="6" y="82"/>
                      <a:pt x="11" y="87"/>
                      <a:pt x="2" y="86"/>
                    </a:cubicBezTo>
                    <a:cubicBezTo>
                      <a:pt x="0" y="92"/>
                      <a:pt x="2" y="89"/>
                      <a:pt x="3" y="95"/>
                    </a:cubicBezTo>
                    <a:cubicBezTo>
                      <a:pt x="3" y="100"/>
                      <a:pt x="5" y="96"/>
                      <a:pt x="6" y="100"/>
                    </a:cubicBezTo>
                    <a:cubicBezTo>
                      <a:pt x="9" y="101"/>
                      <a:pt x="9" y="103"/>
                      <a:pt x="8" y="101"/>
                    </a:cubicBezTo>
                    <a:cubicBezTo>
                      <a:pt x="6" y="101"/>
                      <a:pt x="6" y="104"/>
                      <a:pt x="8" y="104"/>
                    </a:cubicBezTo>
                    <a:cubicBezTo>
                      <a:pt x="9" y="106"/>
                      <a:pt x="12" y="110"/>
                      <a:pt x="14" y="109"/>
                    </a:cubicBezTo>
                    <a:cubicBezTo>
                      <a:pt x="16" y="106"/>
                      <a:pt x="19" y="110"/>
                      <a:pt x="17" y="112"/>
                    </a:cubicBezTo>
                    <a:cubicBezTo>
                      <a:pt x="16" y="112"/>
                      <a:pt x="17" y="114"/>
                      <a:pt x="19" y="117"/>
                    </a:cubicBezTo>
                    <a:cubicBezTo>
                      <a:pt x="20" y="114"/>
                      <a:pt x="17" y="112"/>
                      <a:pt x="20" y="112"/>
                    </a:cubicBezTo>
                    <a:cubicBezTo>
                      <a:pt x="22" y="112"/>
                      <a:pt x="20" y="109"/>
                      <a:pt x="23" y="112"/>
                    </a:cubicBezTo>
                    <a:cubicBezTo>
                      <a:pt x="26" y="115"/>
                      <a:pt x="26" y="115"/>
                      <a:pt x="28" y="118"/>
                    </a:cubicBezTo>
                    <a:cubicBezTo>
                      <a:pt x="29" y="115"/>
                      <a:pt x="26" y="110"/>
                      <a:pt x="31" y="109"/>
                    </a:cubicBezTo>
                    <a:cubicBezTo>
                      <a:pt x="34" y="106"/>
                      <a:pt x="31" y="103"/>
                      <a:pt x="32" y="100"/>
                    </a:cubicBezTo>
                    <a:cubicBezTo>
                      <a:pt x="35" y="98"/>
                      <a:pt x="35" y="98"/>
                      <a:pt x="40" y="98"/>
                    </a:cubicBezTo>
                    <a:cubicBezTo>
                      <a:pt x="43" y="98"/>
                      <a:pt x="42" y="95"/>
                      <a:pt x="45" y="96"/>
                    </a:cubicBezTo>
                    <a:cubicBezTo>
                      <a:pt x="48" y="98"/>
                      <a:pt x="51" y="96"/>
                      <a:pt x="52" y="103"/>
                    </a:cubicBezTo>
                    <a:cubicBezTo>
                      <a:pt x="55" y="109"/>
                      <a:pt x="60" y="101"/>
                      <a:pt x="63" y="101"/>
                    </a:cubicBezTo>
                    <a:cubicBezTo>
                      <a:pt x="64" y="101"/>
                      <a:pt x="68" y="106"/>
                      <a:pt x="72" y="107"/>
                    </a:cubicBezTo>
                    <a:cubicBezTo>
                      <a:pt x="78" y="107"/>
                      <a:pt x="77" y="103"/>
                      <a:pt x="84" y="101"/>
                    </a:cubicBezTo>
                    <a:cubicBezTo>
                      <a:pt x="94" y="100"/>
                      <a:pt x="98" y="107"/>
                      <a:pt x="100" y="103"/>
                    </a:cubicBezTo>
                    <a:cubicBezTo>
                      <a:pt x="101" y="98"/>
                      <a:pt x="103" y="101"/>
                      <a:pt x="107" y="98"/>
                    </a:cubicBezTo>
                    <a:cubicBezTo>
                      <a:pt x="104" y="89"/>
                      <a:pt x="119" y="70"/>
                      <a:pt x="121" y="68"/>
                    </a:cubicBezTo>
                    <a:cubicBezTo>
                      <a:pt x="123" y="67"/>
                      <a:pt x="124" y="53"/>
                      <a:pt x="124" y="44"/>
                    </a:cubicBezTo>
                    <a:cubicBezTo>
                      <a:pt x="124" y="33"/>
                      <a:pt x="129" y="37"/>
                      <a:pt x="123" y="27"/>
                    </a:cubicBezTo>
                    <a:cubicBezTo>
                      <a:pt x="118" y="17"/>
                      <a:pt x="123" y="14"/>
                      <a:pt x="118" y="5"/>
                    </a:cubicBezTo>
                    <a:cubicBezTo>
                      <a:pt x="112" y="9"/>
                      <a:pt x="113" y="11"/>
                      <a:pt x="110" y="6"/>
                    </a:cubicBezTo>
                    <a:cubicBezTo>
                      <a:pt x="107" y="2"/>
                      <a:pt x="98" y="3"/>
                      <a:pt x="95" y="0"/>
                    </a:cubicBezTo>
                    <a:cubicBezTo>
                      <a:pt x="90" y="3"/>
                      <a:pt x="69" y="19"/>
                      <a:pt x="60" y="27"/>
                    </a:cubicBezTo>
                    <a:cubicBezTo>
                      <a:pt x="51" y="33"/>
                      <a:pt x="54" y="44"/>
                      <a:pt x="32" y="44"/>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63" name="Freeform 111"/>
              <p:cNvSpPr>
                <a:spLocks/>
              </p:cNvSpPr>
              <p:nvPr/>
            </p:nvSpPr>
            <p:spPr bwMode="auto">
              <a:xfrm>
                <a:off x="2510" y="2590"/>
                <a:ext cx="258" cy="297"/>
              </a:xfrm>
              <a:custGeom>
                <a:avLst/>
                <a:gdLst/>
                <a:ahLst/>
                <a:cxnLst>
                  <a:cxn ang="0">
                    <a:pos x="101" y="101"/>
                  </a:cxn>
                  <a:cxn ang="0">
                    <a:pos x="113" y="98"/>
                  </a:cxn>
                  <a:cxn ang="0">
                    <a:pos x="126" y="97"/>
                  </a:cxn>
                  <a:cxn ang="0">
                    <a:pos x="129" y="95"/>
                  </a:cxn>
                  <a:cxn ang="0">
                    <a:pos x="132" y="87"/>
                  </a:cxn>
                  <a:cxn ang="0">
                    <a:pos x="132" y="59"/>
                  </a:cxn>
                  <a:cxn ang="0">
                    <a:pos x="124" y="59"/>
                  </a:cxn>
                  <a:cxn ang="0">
                    <a:pos x="121" y="51"/>
                  </a:cxn>
                  <a:cxn ang="0">
                    <a:pos x="115" y="48"/>
                  </a:cxn>
                  <a:cxn ang="0">
                    <a:pos x="110" y="44"/>
                  </a:cxn>
                  <a:cxn ang="0">
                    <a:pos x="107" y="39"/>
                  </a:cxn>
                  <a:cxn ang="0">
                    <a:pos x="61" y="0"/>
                  </a:cxn>
                  <a:cxn ang="0">
                    <a:pos x="46" y="0"/>
                  </a:cxn>
                  <a:cxn ang="0">
                    <a:pos x="54" y="86"/>
                  </a:cxn>
                  <a:cxn ang="0">
                    <a:pos x="55" y="97"/>
                  </a:cxn>
                  <a:cxn ang="0">
                    <a:pos x="26" y="97"/>
                  </a:cxn>
                  <a:cxn ang="0">
                    <a:pos x="23" y="97"/>
                  </a:cxn>
                  <a:cxn ang="0">
                    <a:pos x="16" y="97"/>
                  </a:cxn>
                  <a:cxn ang="0">
                    <a:pos x="11" y="100"/>
                  </a:cxn>
                  <a:cxn ang="0">
                    <a:pos x="5" y="97"/>
                  </a:cxn>
                  <a:cxn ang="0">
                    <a:pos x="2" y="104"/>
                  </a:cxn>
                  <a:cxn ang="0">
                    <a:pos x="3" y="111"/>
                  </a:cxn>
                  <a:cxn ang="0">
                    <a:pos x="3" y="115"/>
                  </a:cxn>
                  <a:cxn ang="0">
                    <a:pos x="8" y="120"/>
                  </a:cxn>
                  <a:cxn ang="0">
                    <a:pos x="8" y="126"/>
                  </a:cxn>
                  <a:cxn ang="0">
                    <a:pos x="11" y="129"/>
                  </a:cxn>
                  <a:cxn ang="0">
                    <a:pos x="13" y="131"/>
                  </a:cxn>
                  <a:cxn ang="0">
                    <a:pos x="20" y="129"/>
                  </a:cxn>
                  <a:cxn ang="0">
                    <a:pos x="23" y="128"/>
                  </a:cxn>
                  <a:cxn ang="0">
                    <a:pos x="26" y="126"/>
                  </a:cxn>
                  <a:cxn ang="0">
                    <a:pos x="28" y="131"/>
                  </a:cxn>
                  <a:cxn ang="0">
                    <a:pos x="29" y="134"/>
                  </a:cxn>
                  <a:cxn ang="0">
                    <a:pos x="31" y="137"/>
                  </a:cxn>
                  <a:cxn ang="0">
                    <a:pos x="31" y="140"/>
                  </a:cxn>
                  <a:cxn ang="0">
                    <a:pos x="32" y="145"/>
                  </a:cxn>
                  <a:cxn ang="0">
                    <a:pos x="35" y="150"/>
                  </a:cxn>
                  <a:cxn ang="0">
                    <a:pos x="45" y="148"/>
                  </a:cxn>
                  <a:cxn ang="0">
                    <a:pos x="49" y="146"/>
                  </a:cxn>
                  <a:cxn ang="0">
                    <a:pos x="55" y="146"/>
                  </a:cxn>
                  <a:cxn ang="0">
                    <a:pos x="55" y="140"/>
                  </a:cxn>
                  <a:cxn ang="0">
                    <a:pos x="57" y="132"/>
                  </a:cxn>
                  <a:cxn ang="0">
                    <a:pos x="63" y="129"/>
                  </a:cxn>
                  <a:cxn ang="0">
                    <a:pos x="63" y="125"/>
                  </a:cxn>
                  <a:cxn ang="0">
                    <a:pos x="66" y="122"/>
                  </a:cxn>
                  <a:cxn ang="0">
                    <a:pos x="66" y="117"/>
                  </a:cxn>
                  <a:cxn ang="0">
                    <a:pos x="69" y="118"/>
                  </a:cxn>
                  <a:cxn ang="0">
                    <a:pos x="72" y="115"/>
                  </a:cxn>
                  <a:cxn ang="0">
                    <a:pos x="77" y="114"/>
                  </a:cxn>
                  <a:cxn ang="0">
                    <a:pos x="81" y="109"/>
                  </a:cxn>
                  <a:cxn ang="0">
                    <a:pos x="86" y="104"/>
                  </a:cxn>
                  <a:cxn ang="0">
                    <a:pos x="95" y="100"/>
                  </a:cxn>
                  <a:cxn ang="0">
                    <a:pos x="98" y="101"/>
                  </a:cxn>
                  <a:cxn ang="0">
                    <a:pos x="101" y="101"/>
                  </a:cxn>
                </a:cxnLst>
                <a:rect l="0" t="0" r="r" b="b"/>
                <a:pathLst>
                  <a:path w="133" h="153">
                    <a:moveTo>
                      <a:pt x="101" y="101"/>
                    </a:moveTo>
                    <a:cubicBezTo>
                      <a:pt x="110" y="103"/>
                      <a:pt x="106" y="98"/>
                      <a:pt x="113" y="98"/>
                    </a:cubicBezTo>
                    <a:cubicBezTo>
                      <a:pt x="123" y="98"/>
                      <a:pt x="124" y="97"/>
                      <a:pt x="126" y="97"/>
                    </a:cubicBezTo>
                    <a:cubicBezTo>
                      <a:pt x="127" y="98"/>
                      <a:pt x="126" y="95"/>
                      <a:pt x="129" y="95"/>
                    </a:cubicBezTo>
                    <a:cubicBezTo>
                      <a:pt x="132" y="95"/>
                      <a:pt x="130" y="90"/>
                      <a:pt x="132" y="87"/>
                    </a:cubicBezTo>
                    <a:cubicBezTo>
                      <a:pt x="133" y="86"/>
                      <a:pt x="132" y="59"/>
                      <a:pt x="132" y="59"/>
                    </a:cubicBezTo>
                    <a:cubicBezTo>
                      <a:pt x="124" y="62"/>
                      <a:pt x="123" y="61"/>
                      <a:pt x="124" y="59"/>
                    </a:cubicBezTo>
                    <a:cubicBezTo>
                      <a:pt x="126" y="56"/>
                      <a:pt x="126" y="51"/>
                      <a:pt x="121" y="51"/>
                    </a:cubicBezTo>
                    <a:cubicBezTo>
                      <a:pt x="116" y="51"/>
                      <a:pt x="120" y="48"/>
                      <a:pt x="115" y="48"/>
                    </a:cubicBezTo>
                    <a:cubicBezTo>
                      <a:pt x="112" y="50"/>
                      <a:pt x="113" y="45"/>
                      <a:pt x="110" y="44"/>
                    </a:cubicBezTo>
                    <a:cubicBezTo>
                      <a:pt x="107" y="42"/>
                      <a:pt x="110" y="42"/>
                      <a:pt x="107" y="39"/>
                    </a:cubicBezTo>
                    <a:cubicBezTo>
                      <a:pt x="106" y="37"/>
                      <a:pt x="61" y="0"/>
                      <a:pt x="61" y="0"/>
                    </a:cubicBezTo>
                    <a:cubicBezTo>
                      <a:pt x="46" y="0"/>
                      <a:pt x="46" y="0"/>
                      <a:pt x="46" y="0"/>
                    </a:cubicBezTo>
                    <a:cubicBezTo>
                      <a:pt x="46" y="0"/>
                      <a:pt x="54" y="81"/>
                      <a:pt x="54" y="86"/>
                    </a:cubicBezTo>
                    <a:cubicBezTo>
                      <a:pt x="55" y="90"/>
                      <a:pt x="58" y="83"/>
                      <a:pt x="55" y="97"/>
                    </a:cubicBezTo>
                    <a:cubicBezTo>
                      <a:pt x="55" y="97"/>
                      <a:pt x="31" y="97"/>
                      <a:pt x="26" y="97"/>
                    </a:cubicBezTo>
                    <a:cubicBezTo>
                      <a:pt x="23" y="97"/>
                      <a:pt x="25" y="93"/>
                      <a:pt x="23" y="97"/>
                    </a:cubicBezTo>
                    <a:cubicBezTo>
                      <a:pt x="23" y="98"/>
                      <a:pt x="19" y="98"/>
                      <a:pt x="16" y="97"/>
                    </a:cubicBezTo>
                    <a:cubicBezTo>
                      <a:pt x="11" y="95"/>
                      <a:pt x="13" y="103"/>
                      <a:pt x="11" y="100"/>
                    </a:cubicBezTo>
                    <a:cubicBezTo>
                      <a:pt x="10" y="97"/>
                      <a:pt x="8" y="92"/>
                      <a:pt x="5" y="97"/>
                    </a:cubicBezTo>
                    <a:cubicBezTo>
                      <a:pt x="2" y="101"/>
                      <a:pt x="8" y="101"/>
                      <a:pt x="2" y="104"/>
                    </a:cubicBezTo>
                    <a:cubicBezTo>
                      <a:pt x="0" y="109"/>
                      <a:pt x="3" y="106"/>
                      <a:pt x="3" y="111"/>
                    </a:cubicBezTo>
                    <a:cubicBezTo>
                      <a:pt x="3" y="115"/>
                      <a:pt x="2" y="112"/>
                      <a:pt x="3" y="115"/>
                    </a:cubicBezTo>
                    <a:cubicBezTo>
                      <a:pt x="5" y="120"/>
                      <a:pt x="5" y="115"/>
                      <a:pt x="8" y="120"/>
                    </a:cubicBezTo>
                    <a:cubicBezTo>
                      <a:pt x="10" y="123"/>
                      <a:pt x="8" y="123"/>
                      <a:pt x="8" y="126"/>
                    </a:cubicBezTo>
                    <a:cubicBezTo>
                      <a:pt x="6" y="131"/>
                      <a:pt x="10" y="132"/>
                      <a:pt x="11" y="129"/>
                    </a:cubicBezTo>
                    <a:cubicBezTo>
                      <a:pt x="11" y="128"/>
                      <a:pt x="13" y="129"/>
                      <a:pt x="13" y="131"/>
                    </a:cubicBezTo>
                    <a:cubicBezTo>
                      <a:pt x="16" y="134"/>
                      <a:pt x="14" y="126"/>
                      <a:pt x="20" y="129"/>
                    </a:cubicBezTo>
                    <a:cubicBezTo>
                      <a:pt x="23" y="132"/>
                      <a:pt x="22" y="129"/>
                      <a:pt x="23" y="128"/>
                    </a:cubicBezTo>
                    <a:cubicBezTo>
                      <a:pt x="26" y="128"/>
                      <a:pt x="22" y="125"/>
                      <a:pt x="26" y="126"/>
                    </a:cubicBezTo>
                    <a:cubicBezTo>
                      <a:pt x="29" y="128"/>
                      <a:pt x="28" y="129"/>
                      <a:pt x="28" y="131"/>
                    </a:cubicBezTo>
                    <a:cubicBezTo>
                      <a:pt x="29" y="131"/>
                      <a:pt x="28" y="134"/>
                      <a:pt x="29" y="134"/>
                    </a:cubicBezTo>
                    <a:cubicBezTo>
                      <a:pt x="31" y="134"/>
                      <a:pt x="34" y="137"/>
                      <a:pt x="31" y="137"/>
                    </a:cubicBezTo>
                    <a:cubicBezTo>
                      <a:pt x="29" y="139"/>
                      <a:pt x="29" y="143"/>
                      <a:pt x="31" y="140"/>
                    </a:cubicBezTo>
                    <a:cubicBezTo>
                      <a:pt x="32" y="139"/>
                      <a:pt x="34" y="140"/>
                      <a:pt x="32" y="145"/>
                    </a:cubicBezTo>
                    <a:cubicBezTo>
                      <a:pt x="32" y="148"/>
                      <a:pt x="34" y="145"/>
                      <a:pt x="35" y="150"/>
                    </a:cubicBezTo>
                    <a:cubicBezTo>
                      <a:pt x="42" y="142"/>
                      <a:pt x="40" y="153"/>
                      <a:pt x="45" y="148"/>
                    </a:cubicBezTo>
                    <a:cubicBezTo>
                      <a:pt x="48" y="143"/>
                      <a:pt x="49" y="140"/>
                      <a:pt x="49" y="146"/>
                    </a:cubicBezTo>
                    <a:cubicBezTo>
                      <a:pt x="49" y="151"/>
                      <a:pt x="52" y="146"/>
                      <a:pt x="55" y="146"/>
                    </a:cubicBezTo>
                    <a:cubicBezTo>
                      <a:pt x="57" y="142"/>
                      <a:pt x="54" y="140"/>
                      <a:pt x="55" y="140"/>
                    </a:cubicBezTo>
                    <a:cubicBezTo>
                      <a:pt x="57" y="139"/>
                      <a:pt x="57" y="134"/>
                      <a:pt x="57" y="132"/>
                    </a:cubicBezTo>
                    <a:cubicBezTo>
                      <a:pt x="55" y="131"/>
                      <a:pt x="61" y="132"/>
                      <a:pt x="63" y="129"/>
                    </a:cubicBezTo>
                    <a:cubicBezTo>
                      <a:pt x="65" y="126"/>
                      <a:pt x="65" y="126"/>
                      <a:pt x="63" y="125"/>
                    </a:cubicBezTo>
                    <a:cubicBezTo>
                      <a:pt x="63" y="123"/>
                      <a:pt x="68" y="125"/>
                      <a:pt x="66" y="122"/>
                    </a:cubicBezTo>
                    <a:cubicBezTo>
                      <a:pt x="65" y="120"/>
                      <a:pt x="65" y="118"/>
                      <a:pt x="66" y="117"/>
                    </a:cubicBezTo>
                    <a:cubicBezTo>
                      <a:pt x="68" y="115"/>
                      <a:pt x="66" y="118"/>
                      <a:pt x="69" y="118"/>
                    </a:cubicBezTo>
                    <a:cubicBezTo>
                      <a:pt x="72" y="120"/>
                      <a:pt x="72" y="117"/>
                      <a:pt x="72" y="115"/>
                    </a:cubicBezTo>
                    <a:cubicBezTo>
                      <a:pt x="72" y="112"/>
                      <a:pt x="77" y="117"/>
                      <a:pt x="77" y="114"/>
                    </a:cubicBezTo>
                    <a:cubicBezTo>
                      <a:pt x="77" y="109"/>
                      <a:pt x="78" y="108"/>
                      <a:pt x="81" y="109"/>
                    </a:cubicBezTo>
                    <a:cubicBezTo>
                      <a:pt x="84" y="111"/>
                      <a:pt x="81" y="106"/>
                      <a:pt x="86" y="104"/>
                    </a:cubicBezTo>
                    <a:cubicBezTo>
                      <a:pt x="95" y="101"/>
                      <a:pt x="92" y="98"/>
                      <a:pt x="95" y="100"/>
                    </a:cubicBezTo>
                    <a:cubicBezTo>
                      <a:pt x="97" y="101"/>
                      <a:pt x="97" y="100"/>
                      <a:pt x="98" y="101"/>
                    </a:cubicBezTo>
                    <a:cubicBezTo>
                      <a:pt x="100" y="101"/>
                      <a:pt x="100" y="101"/>
                      <a:pt x="101" y="10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64" name="Freeform 112"/>
              <p:cNvSpPr>
                <a:spLocks/>
              </p:cNvSpPr>
              <p:nvPr/>
            </p:nvSpPr>
            <p:spPr bwMode="auto">
              <a:xfrm>
                <a:off x="2437" y="2546"/>
                <a:ext cx="192" cy="248"/>
              </a:xfrm>
              <a:custGeom>
                <a:avLst/>
                <a:gdLst/>
                <a:ahLst/>
                <a:cxnLst>
                  <a:cxn ang="0">
                    <a:pos x="7" y="112"/>
                  </a:cxn>
                  <a:cxn ang="0">
                    <a:pos x="22" y="109"/>
                  </a:cxn>
                  <a:cxn ang="0">
                    <a:pos x="29" y="114"/>
                  </a:cxn>
                  <a:cxn ang="0">
                    <a:pos x="40" y="128"/>
                  </a:cxn>
                  <a:cxn ang="0">
                    <a:pos x="43" y="120"/>
                  </a:cxn>
                  <a:cxn ang="0">
                    <a:pos x="49" y="123"/>
                  </a:cxn>
                  <a:cxn ang="0">
                    <a:pos x="54" y="120"/>
                  </a:cxn>
                  <a:cxn ang="0">
                    <a:pos x="61" y="120"/>
                  </a:cxn>
                  <a:cxn ang="0">
                    <a:pos x="64" y="120"/>
                  </a:cxn>
                  <a:cxn ang="0">
                    <a:pos x="93" y="120"/>
                  </a:cxn>
                  <a:cxn ang="0">
                    <a:pos x="92" y="109"/>
                  </a:cxn>
                  <a:cxn ang="0">
                    <a:pos x="84" y="23"/>
                  </a:cxn>
                  <a:cxn ang="0">
                    <a:pos x="99" y="23"/>
                  </a:cxn>
                  <a:cxn ang="0">
                    <a:pos x="67" y="0"/>
                  </a:cxn>
                  <a:cxn ang="0">
                    <a:pos x="67" y="14"/>
                  </a:cxn>
                  <a:cxn ang="0">
                    <a:pos x="42" y="14"/>
                  </a:cxn>
                  <a:cxn ang="0">
                    <a:pos x="42" y="39"/>
                  </a:cxn>
                  <a:cxn ang="0">
                    <a:pos x="34" y="61"/>
                  </a:cxn>
                  <a:cxn ang="0">
                    <a:pos x="3" y="61"/>
                  </a:cxn>
                  <a:cxn ang="0">
                    <a:pos x="2" y="67"/>
                  </a:cxn>
                  <a:cxn ang="0">
                    <a:pos x="3" y="64"/>
                  </a:cxn>
                  <a:cxn ang="0">
                    <a:pos x="5" y="69"/>
                  </a:cxn>
                  <a:cxn ang="0">
                    <a:pos x="8" y="75"/>
                  </a:cxn>
                  <a:cxn ang="0">
                    <a:pos x="7" y="81"/>
                  </a:cxn>
                  <a:cxn ang="0">
                    <a:pos x="8" y="101"/>
                  </a:cxn>
                  <a:cxn ang="0">
                    <a:pos x="7" y="112"/>
                  </a:cxn>
                </a:cxnLst>
                <a:rect l="0" t="0" r="r" b="b"/>
                <a:pathLst>
                  <a:path w="99" h="128">
                    <a:moveTo>
                      <a:pt x="7" y="112"/>
                    </a:moveTo>
                    <a:cubicBezTo>
                      <a:pt x="7" y="107"/>
                      <a:pt x="17" y="109"/>
                      <a:pt x="22" y="109"/>
                    </a:cubicBezTo>
                    <a:cubicBezTo>
                      <a:pt x="25" y="107"/>
                      <a:pt x="28" y="112"/>
                      <a:pt x="29" y="114"/>
                    </a:cubicBezTo>
                    <a:cubicBezTo>
                      <a:pt x="32" y="115"/>
                      <a:pt x="37" y="125"/>
                      <a:pt x="40" y="128"/>
                    </a:cubicBezTo>
                    <a:cubicBezTo>
                      <a:pt x="46" y="125"/>
                      <a:pt x="40" y="125"/>
                      <a:pt x="43" y="120"/>
                    </a:cubicBezTo>
                    <a:cubicBezTo>
                      <a:pt x="46" y="115"/>
                      <a:pt x="48" y="120"/>
                      <a:pt x="49" y="123"/>
                    </a:cubicBezTo>
                    <a:cubicBezTo>
                      <a:pt x="51" y="126"/>
                      <a:pt x="49" y="118"/>
                      <a:pt x="54" y="120"/>
                    </a:cubicBezTo>
                    <a:cubicBezTo>
                      <a:pt x="57" y="121"/>
                      <a:pt x="61" y="121"/>
                      <a:pt x="61" y="120"/>
                    </a:cubicBezTo>
                    <a:cubicBezTo>
                      <a:pt x="63" y="117"/>
                      <a:pt x="61" y="120"/>
                      <a:pt x="64" y="120"/>
                    </a:cubicBezTo>
                    <a:cubicBezTo>
                      <a:pt x="69" y="120"/>
                      <a:pt x="93" y="120"/>
                      <a:pt x="93" y="120"/>
                    </a:cubicBezTo>
                    <a:cubicBezTo>
                      <a:pt x="96" y="106"/>
                      <a:pt x="93" y="114"/>
                      <a:pt x="92" y="109"/>
                    </a:cubicBezTo>
                    <a:cubicBezTo>
                      <a:pt x="92" y="104"/>
                      <a:pt x="84" y="23"/>
                      <a:pt x="84" y="23"/>
                    </a:cubicBezTo>
                    <a:cubicBezTo>
                      <a:pt x="99" y="23"/>
                      <a:pt x="99" y="23"/>
                      <a:pt x="99" y="23"/>
                    </a:cubicBezTo>
                    <a:cubicBezTo>
                      <a:pt x="67" y="0"/>
                      <a:pt x="67" y="0"/>
                      <a:pt x="67" y="0"/>
                    </a:cubicBezTo>
                    <a:cubicBezTo>
                      <a:pt x="67" y="14"/>
                      <a:pt x="67" y="14"/>
                      <a:pt x="67" y="14"/>
                    </a:cubicBezTo>
                    <a:cubicBezTo>
                      <a:pt x="42" y="14"/>
                      <a:pt x="42" y="14"/>
                      <a:pt x="42" y="14"/>
                    </a:cubicBezTo>
                    <a:cubicBezTo>
                      <a:pt x="42" y="39"/>
                      <a:pt x="42" y="39"/>
                      <a:pt x="42" y="39"/>
                    </a:cubicBezTo>
                    <a:cubicBezTo>
                      <a:pt x="32" y="44"/>
                      <a:pt x="31" y="42"/>
                      <a:pt x="34" y="61"/>
                    </a:cubicBezTo>
                    <a:cubicBezTo>
                      <a:pt x="34" y="61"/>
                      <a:pt x="5" y="61"/>
                      <a:pt x="3" y="61"/>
                    </a:cubicBezTo>
                    <a:cubicBezTo>
                      <a:pt x="2" y="61"/>
                      <a:pt x="0" y="64"/>
                      <a:pt x="2" y="67"/>
                    </a:cubicBezTo>
                    <a:cubicBezTo>
                      <a:pt x="3" y="67"/>
                      <a:pt x="2" y="62"/>
                      <a:pt x="3" y="64"/>
                    </a:cubicBezTo>
                    <a:cubicBezTo>
                      <a:pt x="5" y="64"/>
                      <a:pt x="3" y="69"/>
                      <a:pt x="5" y="69"/>
                    </a:cubicBezTo>
                    <a:cubicBezTo>
                      <a:pt x="7" y="67"/>
                      <a:pt x="8" y="72"/>
                      <a:pt x="8" y="75"/>
                    </a:cubicBezTo>
                    <a:cubicBezTo>
                      <a:pt x="8" y="79"/>
                      <a:pt x="3" y="79"/>
                      <a:pt x="7" y="81"/>
                    </a:cubicBezTo>
                    <a:cubicBezTo>
                      <a:pt x="8" y="82"/>
                      <a:pt x="11" y="93"/>
                      <a:pt x="8" y="101"/>
                    </a:cubicBezTo>
                    <a:cubicBezTo>
                      <a:pt x="7" y="107"/>
                      <a:pt x="5" y="109"/>
                      <a:pt x="7" y="11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65" name="Freeform 113"/>
              <p:cNvSpPr>
                <a:spLocks/>
              </p:cNvSpPr>
              <p:nvPr/>
            </p:nvSpPr>
            <p:spPr bwMode="auto">
              <a:xfrm>
                <a:off x="2745" y="2806"/>
                <a:ext cx="186" cy="186"/>
              </a:xfrm>
              <a:custGeom>
                <a:avLst/>
                <a:gdLst/>
                <a:ahLst/>
                <a:cxnLst>
                  <a:cxn ang="0">
                    <a:pos x="90" y="9"/>
                  </a:cxn>
                  <a:cxn ang="0">
                    <a:pos x="93" y="22"/>
                  </a:cxn>
                  <a:cxn ang="0">
                    <a:pos x="84" y="39"/>
                  </a:cxn>
                  <a:cxn ang="0">
                    <a:pos x="77" y="54"/>
                  </a:cxn>
                  <a:cxn ang="0">
                    <a:pos x="70" y="70"/>
                  </a:cxn>
                  <a:cxn ang="0">
                    <a:pos x="64" y="71"/>
                  </a:cxn>
                  <a:cxn ang="0">
                    <a:pos x="56" y="73"/>
                  </a:cxn>
                  <a:cxn ang="0">
                    <a:pos x="50" y="79"/>
                  </a:cxn>
                  <a:cxn ang="0">
                    <a:pos x="45" y="92"/>
                  </a:cxn>
                  <a:cxn ang="0">
                    <a:pos x="42" y="88"/>
                  </a:cxn>
                  <a:cxn ang="0">
                    <a:pos x="35" y="93"/>
                  </a:cxn>
                  <a:cxn ang="0">
                    <a:pos x="32" y="95"/>
                  </a:cxn>
                  <a:cxn ang="0">
                    <a:pos x="26" y="96"/>
                  </a:cxn>
                  <a:cxn ang="0">
                    <a:pos x="18" y="81"/>
                  </a:cxn>
                  <a:cxn ang="0">
                    <a:pos x="9" y="75"/>
                  </a:cxn>
                  <a:cxn ang="0">
                    <a:pos x="4" y="75"/>
                  </a:cxn>
                  <a:cxn ang="0">
                    <a:pos x="0" y="76"/>
                  </a:cxn>
                  <a:cxn ang="0">
                    <a:pos x="0" y="54"/>
                  </a:cxn>
                  <a:cxn ang="0">
                    <a:pos x="3" y="47"/>
                  </a:cxn>
                  <a:cxn ang="0">
                    <a:pos x="7" y="36"/>
                  </a:cxn>
                  <a:cxn ang="0">
                    <a:pos x="6" y="23"/>
                  </a:cxn>
                  <a:cxn ang="0">
                    <a:pos x="9" y="14"/>
                  </a:cxn>
                  <a:cxn ang="0">
                    <a:pos x="10" y="5"/>
                  </a:cxn>
                  <a:cxn ang="0">
                    <a:pos x="18" y="3"/>
                  </a:cxn>
                  <a:cxn ang="0">
                    <a:pos x="23" y="2"/>
                  </a:cxn>
                  <a:cxn ang="0">
                    <a:pos x="30" y="8"/>
                  </a:cxn>
                  <a:cxn ang="0">
                    <a:pos x="41" y="6"/>
                  </a:cxn>
                  <a:cxn ang="0">
                    <a:pos x="50" y="13"/>
                  </a:cxn>
                  <a:cxn ang="0">
                    <a:pos x="62" y="6"/>
                  </a:cxn>
                  <a:cxn ang="0">
                    <a:pos x="77" y="8"/>
                  </a:cxn>
                  <a:cxn ang="0">
                    <a:pos x="85" y="3"/>
                  </a:cxn>
                  <a:cxn ang="0">
                    <a:pos x="90" y="9"/>
                  </a:cxn>
                </a:cxnLst>
                <a:rect l="0" t="0" r="r" b="b"/>
                <a:pathLst>
                  <a:path w="96" h="96">
                    <a:moveTo>
                      <a:pt x="90" y="9"/>
                    </a:moveTo>
                    <a:cubicBezTo>
                      <a:pt x="88" y="22"/>
                      <a:pt x="96" y="14"/>
                      <a:pt x="93" y="22"/>
                    </a:cubicBezTo>
                    <a:cubicBezTo>
                      <a:pt x="91" y="31"/>
                      <a:pt x="88" y="23"/>
                      <a:pt x="84" y="39"/>
                    </a:cubicBezTo>
                    <a:cubicBezTo>
                      <a:pt x="80" y="53"/>
                      <a:pt x="80" y="53"/>
                      <a:pt x="77" y="54"/>
                    </a:cubicBezTo>
                    <a:cubicBezTo>
                      <a:pt x="74" y="56"/>
                      <a:pt x="73" y="65"/>
                      <a:pt x="70" y="70"/>
                    </a:cubicBezTo>
                    <a:cubicBezTo>
                      <a:pt x="67" y="76"/>
                      <a:pt x="68" y="76"/>
                      <a:pt x="64" y="71"/>
                    </a:cubicBezTo>
                    <a:cubicBezTo>
                      <a:pt x="61" y="67"/>
                      <a:pt x="56" y="68"/>
                      <a:pt x="56" y="73"/>
                    </a:cubicBezTo>
                    <a:cubicBezTo>
                      <a:pt x="55" y="76"/>
                      <a:pt x="52" y="73"/>
                      <a:pt x="50" y="79"/>
                    </a:cubicBezTo>
                    <a:cubicBezTo>
                      <a:pt x="47" y="84"/>
                      <a:pt x="49" y="85"/>
                      <a:pt x="45" y="92"/>
                    </a:cubicBezTo>
                    <a:cubicBezTo>
                      <a:pt x="42" y="88"/>
                      <a:pt x="42" y="88"/>
                      <a:pt x="42" y="88"/>
                    </a:cubicBezTo>
                    <a:cubicBezTo>
                      <a:pt x="47" y="95"/>
                      <a:pt x="36" y="95"/>
                      <a:pt x="35" y="93"/>
                    </a:cubicBezTo>
                    <a:cubicBezTo>
                      <a:pt x="33" y="92"/>
                      <a:pt x="36" y="95"/>
                      <a:pt x="32" y="95"/>
                    </a:cubicBezTo>
                    <a:cubicBezTo>
                      <a:pt x="30" y="96"/>
                      <a:pt x="30" y="96"/>
                      <a:pt x="26" y="96"/>
                    </a:cubicBezTo>
                    <a:cubicBezTo>
                      <a:pt x="21" y="96"/>
                      <a:pt x="20" y="84"/>
                      <a:pt x="18" y="81"/>
                    </a:cubicBezTo>
                    <a:cubicBezTo>
                      <a:pt x="13" y="76"/>
                      <a:pt x="12" y="75"/>
                      <a:pt x="9" y="75"/>
                    </a:cubicBezTo>
                    <a:cubicBezTo>
                      <a:pt x="4" y="76"/>
                      <a:pt x="6" y="73"/>
                      <a:pt x="4" y="75"/>
                    </a:cubicBezTo>
                    <a:cubicBezTo>
                      <a:pt x="4" y="76"/>
                      <a:pt x="3" y="76"/>
                      <a:pt x="0" y="76"/>
                    </a:cubicBezTo>
                    <a:cubicBezTo>
                      <a:pt x="1" y="67"/>
                      <a:pt x="0" y="62"/>
                      <a:pt x="0" y="54"/>
                    </a:cubicBezTo>
                    <a:cubicBezTo>
                      <a:pt x="0" y="47"/>
                      <a:pt x="1" y="51"/>
                      <a:pt x="3" y="47"/>
                    </a:cubicBezTo>
                    <a:cubicBezTo>
                      <a:pt x="3" y="42"/>
                      <a:pt x="4" y="44"/>
                      <a:pt x="7" y="36"/>
                    </a:cubicBezTo>
                    <a:cubicBezTo>
                      <a:pt x="10" y="28"/>
                      <a:pt x="4" y="28"/>
                      <a:pt x="6" y="23"/>
                    </a:cubicBezTo>
                    <a:cubicBezTo>
                      <a:pt x="7" y="20"/>
                      <a:pt x="4" y="16"/>
                      <a:pt x="9" y="14"/>
                    </a:cubicBezTo>
                    <a:cubicBezTo>
                      <a:pt x="12" y="11"/>
                      <a:pt x="9" y="8"/>
                      <a:pt x="10" y="5"/>
                    </a:cubicBezTo>
                    <a:cubicBezTo>
                      <a:pt x="13" y="3"/>
                      <a:pt x="13" y="3"/>
                      <a:pt x="18" y="3"/>
                    </a:cubicBezTo>
                    <a:cubicBezTo>
                      <a:pt x="21" y="3"/>
                      <a:pt x="20" y="0"/>
                      <a:pt x="23" y="2"/>
                    </a:cubicBezTo>
                    <a:cubicBezTo>
                      <a:pt x="26" y="3"/>
                      <a:pt x="29" y="2"/>
                      <a:pt x="30" y="8"/>
                    </a:cubicBezTo>
                    <a:cubicBezTo>
                      <a:pt x="33" y="14"/>
                      <a:pt x="38" y="6"/>
                      <a:pt x="41" y="6"/>
                    </a:cubicBezTo>
                    <a:cubicBezTo>
                      <a:pt x="42" y="6"/>
                      <a:pt x="45" y="11"/>
                      <a:pt x="50" y="13"/>
                    </a:cubicBezTo>
                    <a:cubicBezTo>
                      <a:pt x="56" y="13"/>
                      <a:pt x="55" y="8"/>
                      <a:pt x="62" y="6"/>
                    </a:cubicBezTo>
                    <a:cubicBezTo>
                      <a:pt x="71" y="5"/>
                      <a:pt x="76" y="13"/>
                      <a:pt x="77" y="8"/>
                    </a:cubicBezTo>
                    <a:cubicBezTo>
                      <a:pt x="79" y="3"/>
                      <a:pt x="80" y="6"/>
                      <a:pt x="85" y="3"/>
                    </a:cubicBezTo>
                    <a:cubicBezTo>
                      <a:pt x="90" y="9"/>
                      <a:pt x="90" y="9"/>
                      <a:pt x="90" y="9"/>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66" name="Freeform 114"/>
              <p:cNvSpPr>
                <a:spLocks/>
              </p:cNvSpPr>
              <p:nvPr/>
            </p:nvSpPr>
            <p:spPr bwMode="auto">
              <a:xfrm>
                <a:off x="2922" y="2864"/>
                <a:ext cx="203" cy="167"/>
              </a:xfrm>
              <a:custGeom>
                <a:avLst/>
                <a:gdLst/>
                <a:ahLst/>
                <a:cxnLst>
                  <a:cxn ang="0">
                    <a:pos x="105" y="58"/>
                  </a:cxn>
                  <a:cxn ang="0">
                    <a:pos x="99" y="58"/>
                  </a:cxn>
                  <a:cxn ang="0">
                    <a:pos x="87" y="57"/>
                  </a:cxn>
                  <a:cxn ang="0">
                    <a:pos x="76" y="60"/>
                  </a:cxn>
                  <a:cxn ang="0">
                    <a:pos x="67" y="63"/>
                  </a:cxn>
                  <a:cxn ang="0">
                    <a:pos x="50" y="65"/>
                  </a:cxn>
                  <a:cxn ang="0">
                    <a:pos x="44" y="58"/>
                  </a:cxn>
                  <a:cxn ang="0">
                    <a:pos x="35" y="65"/>
                  </a:cxn>
                  <a:cxn ang="0">
                    <a:pos x="35" y="74"/>
                  </a:cxn>
                  <a:cxn ang="0">
                    <a:pos x="28" y="72"/>
                  </a:cxn>
                  <a:cxn ang="0">
                    <a:pos x="20" y="72"/>
                  </a:cxn>
                  <a:cxn ang="0">
                    <a:pos x="15" y="86"/>
                  </a:cxn>
                  <a:cxn ang="0">
                    <a:pos x="8" y="71"/>
                  </a:cxn>
                  <a:cxn ang="0">
                    <a:pos x="5" y="65"/>
                  </a:cxn>
                  <a:cxn ang="0">
                    <a:pos x="2" y="52"/>
                  </a:cxn>
                  <a:cxn ang="0">
                    <a:pos x="2" y="48"/>
                  </a:cxn>
                  <a:cxn ang="0">
                    <a:pos x="9" y="34"/>
                  </a:cxn>
                  <a:cxn ang="0">
                    <a:pos x="17" y="32"/>
                  </a:cxn>
                  <a:cxn ang="0">
                    <a:pos x="21" y="32"/>
                  </a:cxn>
                  <a:cxn ang="0">
                    <a:pos x="37" y="26"/>
                  </a:cxn>
                  <a:cxn ang="0">
                    <a:pos x="37" y="20"/>
                  </a:cxn>
                  <a:cxn ang="0">
                    <a:pos x="53" y="14"/>
                  </a:cxn>
                  <a:cxn ang="0">
                    <a:pos x="58" y="4"/>
                  </a:cxn>
                  <a:cxn ang="0">
                    <a:pos x="69" y="1"/>
                  </a:cxn>
                  <a:cxn ang="0">
                    <a:pos x="73" y="17"/>
                  </a:cxn>
                  <a:cxn ang="0">
                    <a:pos x="78" y="24"/>
                  </a:cxn>
                  <a:cxn ang="0">
                    <a:pos x="85" y="29"/>
                  </a:cxn>
                  <a:cxn ang="0">
                    <a:pos x="90" y="37"/>
                  </a:cxn>
                  <a:cxn ang="0">
                    <a:pos x="96" y="44"/>
                  </a:cxn>
                  <a:cxn ang="0">
                    <a:pos x="101" y="51"/>
                  </a:cxn>
                  <a:cxn ang="0">
                    <a:pos x="105" y="58"/>
                  </a:cxn>
                </a:cxnLst>
                <a:rect l="0" t="0" r="r" b="b"/>
                <a:pathLst>
                  <a:path w="105" h="86">
                    <a:moveTo>
                      <a:pt x="105" y="58"/>
                    </a:moveTo>
                    <a:cubicBezTo>
                      <a:pt x="102" y="58"/>
                      <a:pt x="102" y="55"/>
                      <a:pt x="99" y="58"/>
                    </a:cubicBezTo>
                    <a:cubicBezTo>
                      <a:pt x="97" y="62"/>
                      <a:pt x="90" y="52"/>
                      <a:pt x="87" y="57"/>
                    </a:cubicBezTo>
                    <a:cubicBezTo>
                      <a:pt x="84" y="62"/>
                      <a:pt x="84" y="55"/>
                      <a:pt x="76" y="60"/>
                    </a:cubicBezTo>
                    <a:cubicBezTo>
                      <a:pt x="67" y="66"/>
                      <a:pt x="70" y="55"/>
                      <a:pt x="67" y="63"/>
                    </a:cubicBezTo>
                    <a:cubicBezTo>
                      <a:pt x="64" y="71"/>
                      <a:pt x="59" y="65"/>
                      <a:pt x="50" y="65"/>
                    </a:cubicBezTo>
                    <a:cubicBezTo>
                      <a:pt x="47" y="65"/>
                      <a:pt x="50" y="62"/>
                      <a:pt x="44" y="58"/>
                    </a:cubicBezTo>
                    <a:cubicBezTo>
                      <a:pt x="37" y="55"/>
                      <a:pt x="37" y="63"/>
                      <a:pt x="35" y="65"/>
                    </a:cubicBezTo>
                    <a:cubicBezTo>
                      <a:pt x="32" y="66"/>
                      <a:pt x="34" y="69"/>
                      <a:pt x="35" y="74"/>
                    </a:cubicBezTo>
                    <a:cubicBezTo>
                      <a:pt x="32" y="71"/>
                      <a:pt x="31" y="75"/>
                      <a:pt x="28" y="72"/>
                    </a:cubicBezTo>
                    <a:cubicBezTo>
                      <a:pt x="25" y="71"/>
                      <a:pt x="25" y="74"/>
                      <a:pt x="20" y="72"/>
                    </a:cubicBezTo>
                    <a:cubicBezTo>
                      <a:pt x="15" y="72"/>
                      <a:pt x="18" y="80"/>
                      <a:pt x="15" y="86"/>
                    </a:cubicBezTo>
                    <a:cubicBezTo>
                      <a:pt x="14" y="75"/>
                      <a:pt x="11" y="74"/>
                      <a:pt x="8" y="71"/>
                    </a:cubicBezTo>
                    <a:cubicBezTo>
                      <a:pt x="5" y="68"/>
                      <a:pt x="8" y="65"/>
                      <a:pt x="5" y="65"/>
                    </a:cubicBezTo>
                    <a:cubicBezTo>
                      <a:pt x="3" y="63"/>
                      <a:pt x="2" y="58"/>
                      <a:pt x="2" y="52"/>
                    </a:cubicBezTo>
                    <a:cubicBezTo>
                      <a:pt x="3" y="48"/>
                      <a:pt x="0" y="49"/>
                      <a:pt x="2" y="48"/>
                    </a:cubicBezTo>
                    <a:cubicBezTo>
                      <a:pt x="5" y="46"/>
                      <a:pt x="6" y="40"/>
                      <a:pt x="9" y="34"/>
                    </a:cubicBezTo>
                    <a:cubicBezTo>
                      <a:pt x="12" y="35"/>
                      <a:pt x="15" y="34"/>
                      <a:pt x="17" y="32"/>
                    </a:cubicBezTo>
                    <a:cubicBezTo>
                      <a:pt x="18" y="29"/>
                      <a:pt x="18" y="35"/>
                      <a:pt x="21" y="32"/>
                    </a:cubicBezTo>
                    <a:cubicBezTo>
                      <a:pt x="28" y="27"/>
                      <a:pt x="32" y="32"/>
                      <a:pt x="37" y="26"/>
                    </a:cubicBezTo>
                    <a:cubicBezTo>
                      <a:pt x="40" y="21"/>
                      <a:pt x="35" y="21"/>
                      <a:pt x="37" y="20"/>
                    </a:cubicBezTo>
                    <a:cubicBezTo>
                      <a:pt x="38" y="18"/>
                      <a:pt x="47" y="21"/>
                      <a:pt x="53" y="14"/>
                    </a:cubicBezTo>
                    <a:cubicBezTo>
                      <a:pt x="58" y="6"/>
                      <a:pt x="59" y="9"/>
                      <a:pt x="58" y="4"/>
                    </a:cubicBezTo>
                    <a:cubicBezTo>
                      <a:pt x="58" y="3"/>
                      <a:pt x="66" y="0"/>
                      <a:pt x="69" y="1"/>
                    </a:cubicBezTo>
                    <a:cubicBezTo>
                      <a:pt x="72" y="6"/>
                      <a:pt x="76" y="10"/>
                      <a:pt x="73" y="17"/>
                    </a:cubicBezTo>
                    <a:cubicBezTo>
                      <a:pt x="72" y="27"/>
                      <a:pt x="81" y="21"/>
                      <a:pt x="78" y="24"/>
                    </a:cubicBezTo>
                    <a:cubicBezTo>
                      <a:pt x="76" y="29"/>
                      <a:pt x="82" y="26"/>
                      <a:pt x="85" y="29"/>
                    </a:cubicBezTo>
                    <a:cubicBezTo>
                      <a:pt x="88" y="34"/>
                      <a:pt x="84" y="32"/>
                      <a:pt x="90" y="37"/>
                    </a:cubicBezTo>
                    <a:cubicBezTo>
                      <a:pt x="94" y="41"/>
                      <a:pt x="96" y="41"/>
                      <a:pt x="96" y="44"/>
                    </a:cubicBezTo>
                    <a:cubicBezTo>
                      <a:pt x="94" y="48"/>
                      <a:pt x="96" y="48"/>
                      <a:pt x="101" y="51"/>
                    </a:cubicBezTo>
                    <a:cubicBezTo>
                      <a:pt x="104" y="51"/>
                      <a:pt x="102" y="55"/>
                      <a:pt x="105" y="58"/>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67" name="Freeform 115"/>
              <p:cNvSpPr>
                <a:spLocks/>
              </p:cNvSpPr>
              <p:nvPr/>
            </p:nvSpPr>
            <p:spPr bwMode="auto">
              <a:xfrm>
                <a:off x="2832" y="2823"/>
                <a:ext cx="121" cy="219"/>
              </a:xfrm>
              <a:custGeom>
                <a:avLst/>
                <a:gdLst/>
                <a:ahLst/>
                <a:cxnLst>
                  <a:cxn ang="0">
                    <a:pos x="39" y="107"/>
                  </a:cxn>
                  <a:cxn ang="0">
                    <a:pos x="49" y="107"/>
                  </a:cxn>
                  <a:cxn ang="0">
                    <a:pos x="56" y="109"/>
                  </a:cxn>
                  <a:cxn ang="0">
                    <a:pos x="60" y="112"/>
                  </a:cxn>
                  <a:cxn ang="0">
                    <a:pos x="62" y="107"/>
                  </a:cxn>
                  <a:cxn ang="0">
                    <a:pos x="54" y="92"/>
                  </a:cxn>
                  <a:cxn ang="0">
                    <a:pos x="51" y="85"/>
                  </a:cxn>
                  <a:cxn ang="0">
                    <a:pos x="48" y="73"/>
                  </a:cxn>
                  <a:cxn ang="0">
                    <a:pos x="48" y="68"/>
                  </a:cxn>
                  <a:cxn ang="0">
                    <a:pos x="56" y="54"/>
                  </a:cxn>
                  <a:cxn ang="0">
                    <a:pos x="54" y="48"/>
                  </a:cxn>
                  <a:cxn ang="0">
                    <a:pos x="45" y="36"/>
                  </a:cxn>
                  <a:cxn ang="0">
                    <a:pos x="48" y="31"/>
                  </a:cxn>
                  <a:cxn ang="0">
                    <a:pos x="57" y="30"/>
                  </a:cxn>
                  <a:cxn ang="0">
                    <a:pos x="51" y="9"/>
                  </a:cxn>
                  <a:cxn ang="0">
                    <a:pos x="49" y="3"/>
                  </a:cxn>
                  <a:cxn ang="0">
                    <a:pos x="45" y="0"/>
                  </a:cxn>
                  <a:cxn ang="0">
                    <a:pos x="48" y="13"/>
                  </a:cxn>
                  <a:cxn ang="0">
                    <a:pos x="39" y="30"/>
                  </a:cxn>
                  <a:cxn ang="0">
                    <a:pos x="32" y="45"/>
                  </a:cxn>
                  <a:cxn ang="0">
                    <a:pos x="25" y="61"/>
                  </a:cxn>
                  <a:cxn ang="0">
                    <a:pos x="19" y="62"/>
                  </a:cxn>
                  <a:cxn ang="0">
                    <a:pos x="11" y="64"/>
                  </a:cxn>
                  <a:cxn ang="0">
                    <a:pos x="5" y="70"/>
                  </a:cxn>
                  <a:cxn ang="0">
                    <a:pos x="0" y="82"/>
                  </a:cxn>
                  <a:cxn ang="0">
                    <a:pos x="3" y="85"/>
                  </a:cxn>
                  <a:cxn ang="0">
                    <a:pos x="5" y="90"/>
                  </a:cxn>
                  <a:cxn ang="0">
                    <a:pos x="9" y="88"/>
                  </a:cxn>
                  <a:cxn ang="0">
                    <a:pos x="9" y="93"/>
                  </a:cxn>
                  <a:cxn ang="0">
                    <a:pos x="9" y="96"/>
                  </a:cxn>
                  <a:cxn ang="0">
                    <a:pos x="9" y="105"/>
                  </a:cxn>
                  <a:cxn ang="0">
                    <a:pos x="22" y="107"/>
                  </a:cxn>
                  <a:cxn ang="0">
                    <a:pos x="31" y="105"/>
                  </a:cxn>
                  <a:cxn ang="0">
                    <a:pos x="39" y="107"/>
                  </a:cxn>
                </a:cxnLst>
                <a:rect l="0" t="0" r="r" b="b"/>
                <a:pathLst>
                  <a:path w="62" h="113">
                    <a:moveTo>
                      <a:pt x="39" y="107"/>
                    </a:moveTo>
                    <a:cubicBezTo>
                      <a:pt x="49" y="107"/>
                      <a:pt x="49" y="107"/>
                      <a:pt x="49" y="107"/>
                    </a:cubicBezTo>
                    <a:cubicBezTo>
                      <a:pt x="49" y="107"/>
                      <a:pt x="52" y="109"/>
                      <a:pt x="56" y="109"/>
                    </a:cubicBezTo>
                    <a:cubicBezTo>
                      <a:pt x="59" y="110"/>
                      <a:pt x="60" y="113"/>
                      <a:pt x="60" y="112"/>
                    </a:cubicBezTo>
                    <a:cubicBezTo>
                      <a:pt x="62" y="112"/>
                      <a:pt x="60" y="109"/>
                      <a:pt x="62" y="107"/>
                    </a:cubicBezTo>
                    <a:cubicBezTo>
                      <a:pt x="60" y="96"/>
                      <a:pt x="57" y="95"/>
                      <a:pt x="54" y="92"/>
                    </a:cubicBezTo>
                    <a:cubicBezTo>
                      <a:pt x="51" y="88"/>
                      <a:pt x="54" y="85"/>
                      <a:pt x="51" y="85"/>
                    </a:cubicBezTo>
                    <a:cubicBezTo>
                      <a:pt x="49" y="84"/>
                      <a:pt x="48" y="79"/>
                      <a:pt x="48" y="73"/>
                    </a:cubicBezTo>
                    <a:cubicBezTo>
                      <a:pt x="49" y="68"/>
                      <a:pt x="46" y="70"/>
                      <a:pt x="48" y="68"/>
                    </a:cubicBezTo>
                    <a:cubicBezTo>
                      <a:pt x="51" y="67"/>
                      <a:pt x="52" y="61"/>
                      <a:pt x="56" y="54"/>
                    </a:cubicBezTo>
                    <a:cubicBezTo>
                      <a:pt x="57" y="51"/>
                      <a:pt x="56" y="54"/>
                      <a:pt x="54" y="48"/>
                    </a:cubicBezTo>
                    <a:cubicBezTo>
                      <a:pt x="54" y="44"/>
                      <a:pt x="51" y="45"/>
                      <a:pt x="45" y="36"/>
                    </a:cubicBezTo>
                    <a:cubicBezTo>
                      <a:pt x="43" y="34"/>
                      <a:pt x="45" y="30"/>
                      <a:pt x="48" y="31"/>
                    </a:cubicBezTo>
                    <a:cubicBezTo>
                      <a:pt x="49" y="31"/>
                      <a:pt x="52" y="33"/>
                      <a:pt x="57" y="30"/>
                    </a:cubicBezTo>
                    <a:cubicBezTo>
                      <a:pt x="49" y="25"/>
                      <a:pt x="54" y="11"/>
                      <a:pt x="51" y="9"/>
                    </a:cubicBezTo>
                    <a:cubicBezTo>
                      <a:pt x="49" y="9"/>
                      <a:pt x="52" y="5"/>
                      <a:pt x="49" y="3"/>
                    </a:cubicBezTo>
                    <a:cubicBezTo>
                      <a:pt x="45" y="2"/>
                      <a:pt x="54" y="0"/>
                      <a:pt x="45" y="0"/>
                    </a:cubicBezTo>
                    <a:cubicBezTo>
                      <a:pt x="43" y="13"/>
                      <a:pt x="51" y="5"/>
                      <a:pt x="48" y="13"/>
                    </a:cubicBezTo>
                    <a:cubicBezTo>
                      <a:pt x="46" y="22"/>
                      <a:pt x="43" y="14"/>
                      <a:pt x="39" y="30"/>
                    </a:cubicBezTo>
                    <a:cubicBezTo>
                      <a:pt x="36" y="44"/>
                      <a:pt x="36" y="44"/>
                      <a:pt x="32" y="45"/>
                    </a:cubicBezTo>
                    <a:cubicBezTo>
                      <a:pt x="29" y="47"/>
                      <a:pt x="28" y="56"/>
                      <a:pt x="25" y="61"/>
                    </a:cubicBezTo>
                    <a:cubicBezTo>
                      <a:pt x="22" y="67"/>
                      <a:pt x="23" y="67"/>
                      <a:pt x="19" y="62"/>
                    </a:cubicBezTo>
                    <a:cubicBezTo>
                      <a:pt x="16" y="57"/>
                      <a:pt x="11" y="59"/>
                      <a:pt x="11" y="64"/>
                    </a:cubicBezTo>
                    <a:cubicBezTo>
                      <a:pt x="9" y="67"/>
                      <a:pt x="6" y="64"/>
                      <a:pt x="5" y="70"/>
                    </a:cubicBezTo>
                    <a:cubicBezTo>
                      <a:pt x="2" y="74"/>
                      <a:pt x="3" y="76"/>
                      <a:pt x="0" y="82"/>
                    </a:cubicBezTo>
                    <a:cubicBezTo>
                      <a:pt x="0" y="87"/>
                      <a:pt x="2" y="81"/>
                      <a:pt x="3" y="85"/>
                    </a:cubicBezTo>
                    <a:cubicBezTo>
                      <a:pt x="3" y="88"/>
                      <a:pt x="3" y="88"/>
                      <a:pt x="5" y="90"/>
                    </a:cubicBezTo>
                    <a:cubicBezTo>
                      <a:pt x="8" y="92"/>
                      <a:pt x="6" y="87"/>
                      <a:pt x="9" y="88"/>
                    </a:cubicBezTo>
                    <a:cubicBezTo>
                      <a:pt x="11" y="90"/>
                      <a:pt x="6" y="90"/>
                      <a:pt x="9" y="93"/>
                    </a:cubicBezTo>
                    <a:cubicBezTo>
                      <a:pt x="11" y="95"/>
                      <a:pt x="8" y="93"/>
                      <a:pt x="9" y="96"/>
                    </a:cubicBezTo>
                    <a:cubicBezTo>
                      <a:pt x="12" y="99"/>
                      <a:pt x="9" y="102"/>
                      <a:pt x="9" y="105"/>
                    </a:cubicBezTo>
                    <a:cubicBezTo>
                      <a:pt x="12" y="109"/>
                      <a:pt x="14" y="107"/>
                      <a:pt x="22" y="107"/>
                    </a:cubicBezTo>
                    <a:cubicBezTo>
                      <a:pt x="23" y="105"/>
                      <a:pt x="23" y="105"/>
                      <a:pt x="31" y="105"/>
                    </a:cubicBezTo>
                    <a:cubicBezTo>
                      <a:pt x="40" y="105"/>
                      <a:pt x="37" y="105"/>
                      <a:pt x="39" y="107"/>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68" name="Freeform 116"/>
              <p:cNvSpPr>
                <a:spLocks/>
              </p:cNvSpPr>
              <p:nvPr/>
            </p:nvSpPr>
            <p:spPr bwMode="auto">
              <a:xfrm>
                <a:off x="2887" y="3155"/>
                <a:ext cx="17" cy="27"/>
              </a:xfrm>
              <a:custGeom>
                <a:avLst/>
                <a:gdLst/>
                <a:ahLst/>
                <a:cxnLst>
                  <a:cxn ang="0">
                    <a:pos x="0" y="6"/>
                  </a:cxn>
                  <a:cxn ang="0">
                    <a:pos x="6" y="2"/>
                  </a:cxn>
                  <a:cxn ang="0">
                    <a:pos x="9" y="3"/>
                  </a:cxn>
                  <a:cxn ang="0">
                    <a:pos x="4" y="5"/>
                  </a:cxn>
                  <a:cxn ang="0">
                    <a:pos x="1" y="14"/>
                  </a:cxn>
                  <a:cxn ang="0">
                    <a:pos x="1" y="11"/>
                  </a:cxn>
                  <a:cxn ang="0">
                    <a:pos x="0" y="6"/>
                  </a:cxn>
                </a:cxnLst>
                <a:rect l="0" t="0" r="r" b="b"/>
                <a:pathLst>
                  <a:path w="9" h="14">
                    <a:moveTo>
                      <a:pt x="0" y="6"/>
                    </a:moveTo>
                    <a:cubicBezTo>
                      <a:pt x="1" y="3"/>
                      <a:pt x="4" y="2"/>
                      <a:pt x="6" y="2"/>
                    </a:cubicBezTo>
                    <a:cubicBezTo>
                      <a:pt x="6" y="0"/>
                      <a:pt x="8" y="2"/>
                      <a:pt x="9" y="3"/>
                    </a:cubicBezTo>
                    <a:cubicBezTo>
                      <a:pt x="8" y="3"/>
                      <a:pt x="8" y="3"/>
                      <a:pt x="4" y="5"/>
                    </a:cubicBezTo>
                    <a:cubicBezTo>
                      <a:pt x="3" y="8"/>
                      <a:pt x="6" y="14"/>
                      <a:pt x="1" y="14"/>
                    </a:cubicBezTo>
                    <a:cubicBezTo>
                      <a:pt x="1" y="13"/>
                      <a:pt x="0" y="14"/>
                      <a:pt x="1" y="11"/>
                    </a:cubicBezTo>
                    <a:cubicBezTo>
                      <a:pt x="1" y="10"/>
                      <a:pt x="1" y="8"/>
                      <a:pt x="0" y="6"/>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69" name="Freeform 117"/>
              <p:cNvSpPr>
                <a:spLocks/>
              </p:cNvSpPr>
              <p:nvPr/>
            </p:nvSpPr>
            <p:spPr bwMode="auto">
              <a:xfrm>
                <a:off x="2871" y="3002"/>
                <a:ext cx="118" cy="168"/>
              </a:xfrm>
              <a:custGeom>
                <a:avLst/>
                <a:gdLst/>
                <a:ahLst/>
                <a:cxnLst>
                  <a:cxn ang="0">
                    <a:pos x="18" y="16"/>
                  </a:cxn>
                  <a:cxn ang="0">
                    <a:pos x="17" y="23"/>
                  </a:cxn>
                  <a:cxn ang="0">
                    <a:pos x="23" y="23"/>
                  </a:cxn>
                  <a:cxn ang="0">
                    <a:pos x="26" y="30"/>
                  </a:cxn>
                  <a:cxn ang="0">
                    <a:pos x="23" y="37"/>
                  </a:cxn>
                  <a:cxn ang="0">
                    <a:pos x="28" y="43"/>
                  </a:cxn>
                  <a:cxn ang="0">
                    <a:pos x="26" y="56"/>
                  </a:cxn>
                  <a:cxn ang="0">
                    <a:pos x="25" y="60"/>
                  </a:cxn>
                  <a:cxn ang="0">
                    <a:pos x="22" y="59"/>
                  </a:cxn>
                  <a:cxn ang="0">
                    <a:pos x="14" y="56"/>
                  </a:cxn>
                  <a:cxn ang="0">
                    <a:pos x="12" y="57"/>
                  </a:cxn>
                  <a:cxn ang="0">
                    <a:pos x="6" y="60"/>
                  </a:cxn>
                  <a:cxn ang="0">
                    <a:pos x="6" y="68"/>
                  </a:cxn>
                  <a:cxn ang="0">
                    <a:pos x="5" y="73"/>
                  </a:cxn>
                  <a:cxn ang="0">
                    <a:pos x="0" y="74"/>
                  </a:cxn>
                  <a:cxn ang="0">
                    <a:pos x="6" y="82"/>
                  </a:cxn>
                  <a:cxn ang="0">
                    <a:pos x="8" y="85"/>
                  </a:cxn>
                  <a:cxn ang="0">
                    <a:pos x="14" y="81"/>
                  </a:cxn>
                  <a:cxn ang="0">
                    <a:pos x="17" y="82"/>
                  </a:cxn>
                  <a:cxn ang="0">
                    <a:pos x="26" y="79"/>
                  </a:cxn>
                  <a:cxn ang="0">
                    <a:pos x="28" y="84"/>
                  </a:cxn>
                  <a:cxn ang="0">
                    <a:pos x="37" y="76"/>
                  </a:cxn>
                  <a:cxn ang="0">
                    <a:pos x="41" y="67"/>
                  </a:cxn>
                  <a:cxn ang="0">
                    <a:pos x="50" y="47"/>
                  </a:cxn>
                  <a:cxn ang="0">
                    <a:pos x="55" y="34"/>
                  </a:cxn>
                  <a:cxn ang="0">
                    <a:pos x="55" y="23"/>
                  </a:cxn>
                  <a:cxn ang="0">
                    <a:pos x="57" y="11"/>
                  </a:cxn>
                  <a:cxn ang="0">
                    <a:pos x="61" y="3"/>
                  </a:cxn>
                  <a:cxn ang="0">
                    <a:pos x="54" y="2"/>
                  </a:cxn>
                  <a:cxn ang="0">
                    <a:pos x="46" y="2"/>
                  </a:cxn>
                  <a:cxn ang="0">
                    <a:pos x="41" y="16"/>
                  </a:cxn>
                  <a:cxn ang="0">
                    <a:pos x="40" y="20"/>
                  </a:cxn>
                  <a:cxn ang="0">
                    <a:pos x="35" y="17"/>
                  </a:cxn>
                  <a:cxn ang="0">
                    <a:pos x="29" y="16"/>
                  </a:cxn>
                  <a:cxn ang="0">
                    <a:pos x="18" y="16"/>
                  </a:cxn>
                </a:cxnLst>
                <a:rect l="0" t="0" r="r" b="b"/>
                <a:pathLst>
                  <a:path w="61" h="87">
                    <a:moveTo>
                      <a:pt x="18" y="16"/>
                    </a:moveTo>
                    <a:cubicBezTo>
                      <a:pt x="18" y="19"/>
                      <a:pt x="15" y="19"/>
                      <a:pt x="17" y="23"/>
                    </a:cubicBezTo>
                    <a:cubicBezTo>
                      <a:pt x="18" y="26"/>
                      <a:pt x="22" y="23"/>
                      <a:pt x="23" y="23"/>
                    </a:cubicBezTo>
                    <a:cubicBezTo>
                      <a:pt x="26" y="23"/>
                      <a:pt x="28" y="26"/>
                      <a:pt x="26" y="30"/>
                    </a:cubicBezTo>
                    <a:cubicBezTo>
                      <a:pt x="25" y="34"/>
                      <a:pt x="25" y="28"/>
                      <a:pt x="23" y="37"/>
                    </a:cubicBezTo>
                    <a:cubicBezTo>
                      <a:pt x="22" y="42"/>
                      <a:pt x="28" y="40"/>
                      <a:pt x="28" y="43"/>
                    </a:cubicBezTo>
                    <a:cubicBezTo>
                      <a:pt x="26" y="47"/>
                      <a:pt x="28" y="53"/>
                      <a:pt x="26" y="56"/>
                    </a:cubicBezTo>
                    <a:cubicBezTo>
                      <a:pt x="25" y="59"/>
                      <a:pt x="28" y="60"/>
                      <a:pt x="25" y="60"/>
                    </a:cubicBezTo>
                    <a:cubicBezTo>
                      <a:pt x="22" y="62"/>
                      <a:pt x="23" y="56"/>
                      <a:pt x="22" y="59"/>
                    </a:cubicBezTo>
                    <a:cubicBezTo>
                      <a:pt x="18" y="62"/>
                      <a:pt x="17" y="62"/>
                      <a:pt x="14" y="56"/>
                    </a:cubicBezTo>
                    <a:cubicBezTo>
                      <a:pt x="11" y="51"/>
                      <a:pt x="11" y="54"/>
                      <a:pt x="12" y="57"/>
                    </a:cubicBezTo>
                    <a:cubicBezTo>
                      <a:pt x="12" y="60"/>
                      <a:pt x="9" y="60"/>
                      <a:pt x="6" y="60"/>
                    </a:cubicBezTo>
                    <a:cubicBezTo>
                      <a:pt x="3" y="60"/>
                      <a:pt x="5" y="67"/>
                      <a:pt x="6" y="68"/>
                    </a:cubicBezTo>
                    <a:cubicBezTo>
                      <a:pt x="8" y="70"/>
                      <a:pt x="8" y="74"/>
                      <a:pt x="5" y="73"/>
                    </a:cubicBezTo>
                    <a:cubicBezTo>
                      <a:pt x="3" y="71"/>
                      <a:pt x="3" y="71"/>
                      <a:pt x="0" y="74"/>
                    </a:cubicBezTo>
                    <a:cubicBezTo>
                      <a:pt x="5" y="79"/>
                      <a:pt x="5" y="79"/>
                      <a:pt x="6" y="82"/>
                    </a:cubicBezTo>
                    <a:cubicBezTo>
                      <a:pt x="6" y="84"/>
                      <a:pt x="8" y="85"/>
                      <a:pt x="8" y="85"/>
                    </a:cubicBezTo>
                    <a:cubicBezTo>
                      <a:pt x="9" y="82"/>
                      <a:pt x="12" y="81"/>
                      <a:pt x="14" y="81"/>
                    </a:cubicBezTo>
                    <a:cubicBezTo>
                      <a:pt x="14" y="79"/>
                      <a:pt x="15" y="81"/>
                      <a:pt x="17" y="82"/>
                    </a:cubicBezTo>
                    <a:cubicBezTo>
                      <a:pt x="20" y="87"/>
                      <a:pt x="23" y="77"/>
                      <a:pt x="26" y="79"/>
                    </a:cubicBezTo>
                    <a:cubicBezTo>
                      <a:pt x="29" y="81"/>
                      <a:pt x="25" y="84"/>
                      <a:pt x="28" y="84"/>
                    </a:cubicBezTo>
                    <a:cubicBezTo>
                      <a:pt x="32" y="85"/>
                      <a:pt x="35" y="76"/>
                      <a:pt x="37" y="76"/>
                    </a:cubicBezTo>
                    <a:cubicBezTo>
                      <a:pt x="40" y="76"/>
                      <a:pt x="43" y="70"/>
                      <a:pt x="41" y="67"/>
                    </a:cubicBezTo>
                    <a:cubicBezTo>
                      <a:pt x="38" y="60"/>
                      <a:pt x="46" y="48"/>
                      <a:pt x="50" y="47"/>
                    </a:cubicBezTo>
                    <a:cubicBezTo>
                      <a:pt x="55" y="43"/>
                      <a:pt x="52" y="40"/>
                      <a:pt x="55" y="34"/>
                    </a:cubicBezTo>
                    <a:cubicBezTo>
                      <a:pt x="57" y="30"/>
                      <a:pt x="54" y="31"/>
                      <a:pt x="55" y="23"/>
                    </a:cubicBezTo>
                    <a:cubicBezTo>
                      <a:pt x="57" y="16"/>
                      <a:pt x="54" y="17"/>
                      <a:pt x="57" y="11"/>
                    </a:cubicBezTo>
                    <a:cubicBezTo>
                      <a:pt x="61" y="6"/>
                      <a:pt x="61" y="5"/>
                      <a:pt x="61" y="3"/>
                    </a:cubicBezTo>
                    <a:cubicBezTo>
                      <a:pt x="58" y="0"/>
                      <a:pt x="57" y="5"/>
                      <a:pt x="54" y="2"/>
                    </a:cubicBezTo>
                    <a:cubicBezTo>
                      <a:pt x="50" y="0"/>
                      <a:pt x="50" y="3"/>
                      <a:pt x="46" y="2"/>
                    </a:cubicBezTo>
                    <a:cubicBezTo>
                      <a:pt x="41" y="2"/>
                      <a:pt x="44" y="9"/>
                      <a:pt x="41" y="16"/>
                    </a:cubicBezTo>
                    <a:cubicBezTo>
                      <a:pt x="40" y="17"/>
                      <a:pt x="41" y="20"/>
                      <a:pt x="40" y="20"/>
                    </a:cubicBezTo>
                    <a:cubicBezTo>
                      <a:pt x="40" y="22"/>
                      <a:pt x="38" y="19"/>
                      <a:pt x="35" y="17"/>
                    </a:cubicBezTo>
                    <a:cubicBezTo>
                      <a:pt x="32" y="17"/>
                      <a:pt x="29" y="16"/>
                      <a:pt x="29" y="16"/>
                    </a:cubicBezTo>
                    <a:cubicBezTo>
                      <a:pt x="18" y="16"/>
                      <a:pt x="18" y="16"/>
                      <a:pt x="18" y="16"/>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70" name="Freeform 118"/>
              <p:cNvSpPr>
                <a:spLocks/>
              </p:cNvSpPr>
              <p:nvPr/>
            </p:nvSpPr>
            <p:spPr bwMode="auto">
              <a:xfrm>
                <a:off x="2832" y="3029"/>
                <a:ext cx="93" cy="118"/>
              </a:xfrm>
              <a:custGeom>
                <a:avLst/>
                <a:gdLst/>
                <a:ahLst/>
                <a:cxnLst>
                  <a:cxn ang="0">
                    <a:pos x="22" y="1"/>
                  </a:cxn>
                  <a:cxn ang="0">
                    <a:pos x="31" y="0"/>
                  </a:cxn>
                  <a:cxn ang="0">
                    <a:pos x="39" y="1"/>
                  </a:cxn>
                  <a:cxn ang="0">
                    <a:pos x="37" y="9"/>
                  </a:cxn>
                  <a:cxn ang="0">
                    <a:pos x="43" y="9"/>
                  </a:cxn>
                  <a:cxn ang="0">
                    <a:pos x="46" y="15"/>
                  </a:cxn>
                  <a:cxn ang="0">
                    <a:pos x="43" y="23"/>
                  </a:cxn>
                  <a:cxn ang="0">
                    <a:pos x="48" y="29"/>
                  </a:cxn>
                  <a:cxn ang="0">
                    <a:pos x="46" y="42"/>
                  </a:cxn>
                  <a:cxn ang="0">
                    <a:pos x="45" y="47"/>
                  </a:cxn>
                  <a:cxn ang="0">
                    <a:pos x="42" y="45"/>
                  </a:cxn>
                  <a:cxn ang="0">
                    <a:pos x="34" y="42"/>
                  </a:cxn>
                  <a:cxn ang="0">
                    <a:pos x="32" y="44"/>
                  </a:cxn>
                  <a:cxn ang="0">
                    <a:pos x="26" y="47"/>
                  </a:cxn>
                  <a:cxn ang="0">
                    <a:pos x="26" y="54"/>
                  </a:cxn>
                  <a:cxn ang="0">
                    <a:pos x="25" y="59"/>
                  </a:cxn>
                  <a:cxn ang="0">
                    <a:pos x="20" y="61"/>
                  </a:cxn>
                  <a:cxn ang="0">
                    <a:pos x="12" y="50"/>
                  </a:cxn>
                  <a:cxn ang="0">
                    <a:pos x="6" y="44"/>
                  </a:cxn>
                  <a:cxn ang="0">
                    <a:pos x="3" y="34"/>
                  </a:cxn>
                  <a:cxn ang="0">
                    <a:pos x="3" y="29"/>
                  </a:cxn>
                  <a:cxn ang="0">
                    <a:pos x="6" y="23"/>
                  </a:cxn>
                  <a:cxn ang="0">
                    <a:pos x="8" y="22"/>
                  </a:cxn>
                  <a:cxn ang="0">
                    <a:pos x="11" y="20"/>
                  </a:cxn>
                  <a:cxn ang="0">
                    <a:pos x="6" y="17"/>
                  </a:cxn>
                  <a:cxn ang="0">
                    <a:pos x="8" y="17"/>
                  </a:cxn>
                  <a:cxn ang="0">
                    <a:pos x="8" y="12"/>
                  </a:cxn>
                  <a:cxn ang="0">
                    <a:pos x="22" y="12"/>
                  </a:cxn>
                  <a:cxn ang="0">
                    <a:pos x="22" y="1"/>
                  </a:cxn>
                </a:cxnLst>
                <a:rect l="0" t="0" r="r" b="b"/>
                <a:pathLst>
                  <a:path w="48" h="61">
                    <a:moveTo>
                      <a:pt x="22" y="1"/>
                    </a:moveTo>
                    <a:cubicBezTo>
                      <a:pt x="23" y="0"/>
                      <a:pt x="23" y="0"/>
                      <a:pt x="31" y="0"/>
                    </a:cubicBezTo>
                    <a:cubicBezTo>
                      <a:pt x="40" y="0"/>
                      <a:pt x="37" y="0"/>
                      <a:pt x="39" y="1"/>
                    </a:cubicBezTo>
                    <a:cubicBezTo>
                      <a:pt x="39" y="4"/>
                      <a:pt x="35" y="4"/>
                      <a:pt x="37" y="9"/>
                    </a:cubicBezTo>
                    <a:cubicBezTo>
                      <a:pt x="39" y="12"/>
                      <a:pt x="42" y="9"/>
                      <a:pt x="43" y="9"/>
                    </a:cubicBezTo>
                    <a:cubicBezTo>
                      <a:pt x="46" y="9"/>
                      <a:pt x="48" y="12"/>
                      <a:pt x="46" y="15"/>
                    </a:cubicBezTo>
                    <a:cubicBezTo>
                      <a:pt x="45" y="20"/>
                      <a:pt x="45" y="14"/>
                      <a:pt x="43" y="23"/>
                    </a:cubicBezTo>
                    <a:cubicBezTo>
                      <a:pt x="42" y="28"/>
                      <a:pt x="48" y="26"/>
                      <a:pt x="48" y="29"/>
                    </a:cubicBezTo>
                    <a:cubicBezTo>
                      <a:pt x="46" y="33"/>
                      <a:pt x="48" y="39"/>
                      <a:pt x="46" y="42"/>
                    </a:cubicBezTo>
                    <a:cubicBezTo>
                      <a:pt x="45" y="45"/>
                      <a:pt x="48" y="47"/>
                      <a:pt x="45" y="47"/>
                    </a:cubicBezTo>
                    <a:cubicBezTo>
                      <a:pt x="42" y="48"/>
                      <a:pt x="43" y="42"/>
                      <a:pt x="42" y="45"/>
                    </a:cubicBezTo>
                    <a:cubicBezTo>
                      <a:pt x="39" y="48"/>
                      <a:pt x="37" y="48"/>
                      <a:pt x="34" y="42"/>
                    </a:cubicBezTo>
                    <a:cubicBezTo>
                      <a:pt x="31" y="37"/>
                      <a:pt x="31" y="40"/>
                      <a:pt x="32" y="44"/>
                    </a:cubicBezTo>
                    <a:cubicBezTo>
                      <a:pt x="32" y="47"/>
                      <a:pt x="29" y="47"/>
                      <a:pt x="26" y="47"/>
                    </a:cubicBezTo>
                    <a:cubicBezTo>
                      <a:pt x="23" y="47"/>
                      <a:pt x="25" y="53"/>
                      <a:pt x="26" y="54"/>
                    </a:cubicBezTo>
                    <a:cubicBezTo>
                      <a:pt x="28" y="56"/>
                      <a:pt x="28" y="61"/>
                      <a:pt x="25" y="59"/>
                    </a:cubicBezTo>
                    <a:cubicBezTo>
                      <a:pt x="23" y="58"/>
                      <a:pt x="23" y="58"/>
                      <a:pt x="20" y="61"/>
                    </a:cubicBezTo>
                    <a:cubicBezTo>
                      <a:pt x="16" y="56"/>
                      <a:pt x="22" y="59"/>
                      <a:pt x="12" y="50"/>
                    </a:cubicBezTo>
                    <a:cubicBezTo>
                      <a:pt x="9" y="47"/>
                      <a:pt x="8" y="45"/>
                      <a:pt x="6" y="44"/>
                    </a:cubicBezTo>
                    <a:cubicBezTo>
                      <a:pt x="5" y="40"/>
                      <a:pt x="5" y="39"/>
                      <a:pt x="3" y="34"/>
                    </a:cubicBezTo>
                    <a:cubicBezTo>
                      <a:pt x="0" y="29"/>
                      <a:pt x="0" y="26"/>
                      <a:pt x="3" y="29"/>
                    </a:cubicBezTo>
                    <a:cubicBezTo>
                      <a:pt x="5" y="31"/>
                      <a:pt x="6" y="26"/>
                      <a:pt x="6" y="23"/>
                    </a:cubicBezTo>
                    <a:cubicBezTo>
                      <a:pt x="6" y="18"/>
                      <a:pt x="6" y="18"/>
                      <a:pt x="8" y="22"/>
                    </a:cubicBezTo>
                    <a:cubicBezTo>
                      <a:pt x="9" y="23"/>
                      <a:pt x="14" y="22"/>
                      <a:pt x="11" y="20"/>
                    </a:cubicBezTo>
                    <a:cubicBezTo>
                      <a:pt x="8" y="20"/>
                      <a:pt x="6" y="18"/>
                      <a:pt x="6" y="17"/>
                    </a:cubicBezTo>
                    <a:cubicBezTo>
                      <a:pt x="8" y="15"/>
                      <a:pt x="8" y="17"/>
                      <a:pt x="8" y="17"/>
                    </a:cubicBezTo>
                    <a:cubicBezTo>
                      <a:pt x="9" y="15"/>
                      <a:pt x="8" y="14"/>
                      <a:pt x="8" y="12"/>
                    </a:cubicBezTo>
                    <a:cubicBezTo>
                      <a:pt x="16" y="12"/>
                      <a:pt x="17" y="14"/>
                      <a:pt x="22" y="12"/>
                    </a:cubicBezTo>
                    <a:cubicBezTo>
                      <a:pt x="22" y="1"/>
                      <a:pt x="22" y="1"/>
                      <a:pt x="22" y="1"/>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71" name="Freeform 119"/>
              <p:cNvSpPr>
                <a:spLocks/>
              </p:cNvSpPr>
              <p:nvPr/>
            </p:nvSpPr>
            <p:spPr bwMode="auto">
              <a:xfrm>
                <a:off x="2844" y="3029"/>
                <a:ext cx="31" cy="27"/>
              </a:xfrm>
              <a:custGeom>
                <a:avLst/>
                <a:gdLst/>
                <a:ahLst/>
                <a:cxnLst>
                  <a:cxn ang="0">
                    <a:pos x="3" y="0"/>
                  </a:cxn>
                  <a:cxn ang="0">
                    <a:pos x="16" y="1"/>
                  </a:cxn>
                  <a:cxn ang="0">
                    <a:pos x="16" y="13"/>
                  </a:cxn>
                  <a:cxn ang="0">
                    <a:pos x="2" y="13"/>
                  </a:cxn>
                  <a:cxn ang="0">
                    <a:pos x="0" y="11"/>
                  </a:cxn>
                  <a:cxn ang="0">
                    <a:pos x="3" y="0"/>
                  </a:cxn>
                </a:cxnLst>
                <a:rect l="0" t="0" r="r" b="b"/>
                <a:pathLst>
                  <a:path w="16" h="14">
                    <a:moveTo>
                      <a:pt x="3" y="0"/>
                    </a:moveTo>
                    <a:cubicBezTo>
                      <a:pt x="6" y="3"/>
                      <a:pt x="8" y="1"/>
                      <a:pt x="16" y="1"/>
                    </a:cubicBezTo>
                    <a:cubicBezTo>
                      <a:pt x="16" y="13"/>
                      <a:pt x="16" y="13"/>
                      <a:pt x="16" y="13"/>
                    </a:cubicBezTo>
                    <a:cubicBezTo>
                      <a:pt x="11" y="14"/>
                      <a:pt x="9" y="13"/>
                      <a:pt x="2" y="13"/>
                    </a:cubicBezTo>
                    <a:cubicBezTo>
                      <a:pt x="3" y="11"/>
                      <a:pt x="0" y="14"/>
                      <a:pt x="0" y="11"/>
                    </a:cubicBezTo>
                    <a:cubicBezTo>
                      <a:pt x="0" y="8"/>
                      <a:pt x="5" y="8"/>
                      <a:pt x="3" y="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72" name="Freeform 120"/>
              <p:cNvSpPr>
                <a:spLocks/>
              </p:cNvSpPr>
              <p:nvPr/>
            </p:nvSpPr>
            <p:spPr bwMode="auto">
              <a:xfrm>
                <a:off x="2827" y="3002"/>
                <a:ext cx="11" cy="11"/>
              </a:xfrm>
              <a:custGeom>
                <a:avLst/>
                <a:gdLst/>
                <a:ahLst/>
                <a:cxnLst>
                  <a:cxn ang="0">
                    <a:pos x="3" y="6"/>
                  </a:cxn>
                  <a:cxn ang="0">
                    <a:pos x="3" y="2"/>
                  </a:cxn>
                  <a:cxn ang="0">
                    <a:pos x="5" y="3"/>
                  </a:cxn>
                  <a:cxn ang="0">
                    <a:pos x="3" y="6"/>
                  </a:cxn>
                </a:cxnLst>
                <a:rect l="0" t="0" r="r" b="b"/>
                <a:pathLst>
                  <a:path w="6" h="6">
                    <a:moveTo>
                      <a:pt x="3" y="6"/>
                    </a:moveTo>
                    <a:cubicBezTo>
                      <a:pt x="0" y="5"/>
                      <a:pt x="3" y="3"/>
                      <a:pt x="3" y="2"/>
                    </a:cubicBezTo>
                    <a:cubicBezTo>
                      <a:pt x="5" y="0"/>
                      <a:pt x="6" y="0"/>
                      <a:pt x="5" y="3"/>
                    </a:cubicBezTo>
                    <a:cubicBezTo>
                      <a:pt x="3" y="6"/>
                      <a:pt x="3" y="6"/>
                      <a:pt x="3" y="6"/>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73" name="Freeform 121"/>
              <p:cNvSpPr>
                <a:spLocks/>
              </p:cNvSpPr>
              <p:nvPr/>
            </p:nvSpPr>
            <p:spPr bwMode="auto">
              <a:xfrm>
                <a:off x="2797" y="3066"/>
                <a:ext cx="10" cy="7"/>
              </a:xfrm>
              <a:custGeom>
                <a:avLst/>
                <a:gdLst/>
                <a:ahLst/>
                <a:cxnLst>
                  <a:cxn ang="0">
                    <a:pos x="3" y="0"/>
                  </a:cxn>
                  <a:cxn ang="0">
                    <a:pos x="2" y="4"/>
                  </a:cxn>
                  <a:cxn ang="0">
                    <a:pos x="3" y="0"/>
                  </a:cxn>
                </a:cxnLst>
                <a:rect l="0" t="0" r="r" b="b"/>
                <a:pathLst>
                  <a:path w="5" h="4">
                    <a:moveTo>
                      <a:pt x="3" y="0"/>
                    </a:moveTo>
                    <a:cubicBezTo>
                      <a:pt x="5" y="1"/>
                      <a:pt x="3" y="4"/>
                      <a:pt x="2" y="4"/>
                    </a:cubicBezTo>
                    <a:cubicBezTo>
                      <a:pt x="0" y="3"/>
                      <a:pt x="2" y="0"/>
                      <a:pt x="3" y="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74" name="Freeform 122"/>
              <p:cNvSpPr>
                <a:spLocks/>
              </p:cNvSpPr>
              <p:nvPr/>
            </p:nvSpPr>
            <p:spPr bwMode="auto">
              <a:xfrm>
                <a:off x="3141" y="3091"/>
                <a:ext cx="35" cy="37"/>
              </a:xfrm>
              <a:custGeom>
                <a:avLst/>
                <a:gdLst/>
                <a:ahLst/>
                <a:cxnLst>
                  <a:cxn ang="0">
                    <a:pos x="3" y="18"/>
                  </a:cxn>
                  <a:cxn ang="0">
                    <a:pos x="6" y="18"/>
                  </a:cxn>
                  <a:cxn ang="0">
                    <a:pos x="11" y="16"/>
                  </a:cxn>
                  <a:cxn ang="0">
                    <a:pos x="12" y="15"/>
                  </a:cxn>
                  <a:cxn ang="0">
                    <a:pos x="17" y="15"/>
                  </a:cxn>
                  <a:cxn ang="0">
                    <a:pos x="18" y="8"/>
                  </a:cxn>
                  <a:cxn ang="0">
                    <a:pos x="15" y="0"/>
                  </a:cxn>
                  <a:cxn ang="0">
                    <a:pos x="12" y="5"/>
                  </a:cxn>
                  <a:cxn ang="0">
                    <a:pos x="9" y="3"/>
                  </a:cxn>
                  <a:cxn ang="0">
                    <a:pos x="5" y="13"/>
                  </a:cxn>
                  <a:cxn ang="0">
                    <a:pos x="3" y="18"/>
                  </a:cxn>
                </a:cxnLst>
                <a:rect l="0" t="0" r="r" b="b"/>
                <a:pathLst>
                  <a:path w="18" h="19">
                    <a:moveTo>
                      <a:pt x="3" y="18"/>
                    </a:moveTo>
                    <a:cubicBezTo>
                      <a:pt x="5" y="15"/>
                      <a:pt x="6" y="16"/>
                      <a:pt x="6" y="18"/>
                    </a:cubicBezTo>
                    <a:cubicBezTo>
                      <a:pt x="6" y="19"/>
                      <a:pt x="11" y="19"/>
                      <a:pt x="11" y="16"/>
                    </a:cubicBezTo>
                    <a:cubicBezTo>
                      <a:pt x="11" y="13"/>
                      <a:pt x="12" y="13"/>
                      <a:pt x="12" y="15"/>
                    </a:cubicBezTo>
                    <a:cubicBezTo>
                      <a:pt x="12" y="15"/>
                      <a:pt x="14" y="13"/>
                      <a:pt x="17" y="15"/>
                    </a:cubicBezTo>
                    <a:cubicBezTo>
                      <a:pt x="18" y="15"/>
                      <a:pt x="18" y="13"/>
                      <a:pt x="18" y="8"/>
                    </a:cubicBezTo>
                    <a:cubicBezTo>
                      <a:pt x="17" y="2"/>
                      <a:pt x="15" y="3"/>
                      <a:pt x="15" y="0"/>
                    </a:cubicBezTo>
                    <a:cubicBezTo>
                      <a:pt x="14" y="2"/>
                      <a:pt x="14" y="3"/>
                      <a:pt x="12" y="5"/>
                    </a:cubicBezTo>
                    <a:cubicBezTo>
                      <a:pt x="9" y="5"/>
                      <a:pt x="12" y="2"/>
                      <a:pt x="9" y="3"/>
                    </a:cubicBezTo>
                    <a:cubicBezTo>
                      <a:pt x="0" y="10"/>
                      <a:pt x="8" y="10"/>
                      <a:pt x="5" y="13"/>
                    </a:cubicBezTo>
                    <a:cubicBezTo>
                      <a:pt x="2" y="15"/>
                      <a:pt x="3" y="15"/>
                      <a:pt x="3" y="18"/>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75" name="Freeform 123"/>
              <p:cNvSpPr>
                <a:spLocks/>
              </p:cNvSpPr>
              <p:nvPr/>
            </p:nvSpPr>
            <p:spPr bwMode="auto">
              <a:xfrm>
                <a:off x="3147" y="3116"/>
                <a:ext cx="36" cy="43"/>
              </a:xfrm>
              <a:custGeom>
                <a:avLst/>
                <a:gdLst/>
                <a:ahLst/>
                <a:cxnLst>
                  <a:cxn ang="0">
                    <a:pos x="14" y="2"/>
                  </a:cxn>
                  <a:cxn ang="0">
                    <a:pos x="12" y="5"/>
                  </a:cxn>
                  <a:cxn ang="0">
                    <a:pos x="14" y="11"/>
                  </a:cxn>
                  <a:cxn ang="0">
                    <a:pos x="5" y="22"/>
                  </a:cxn>
                  <a:cxn ang="0">
                    <a:pos x="2" y="13"/>
                  </a:cxn>
                  <a:cxn ang="0">
                    <a:pos x="0" y="5"/>
                  </a:cxn>
                  <a:cxn ang="0">
                    <a:pos x="3" y="5"/>
                  </a:cxn>
                  <a:cxn ang="0">
                    <a:pos x="8" y="3"/>
                  </a:cxn>
                  <a:cxn ang="0">
                    <a:pos x="9" y="2"/>
                  </a:cxn>
                  <a:cxn ang="0">
                    <a:pos x="14" y="2"/>
                  </a:cxn>
                </a:cxnLst>
                <a:rect l="0" t="0" r="r" b="b"/>
                <a:pathLst>
                  <a:path w="19" h="22">
                    <a:moveTo>
                      <a:pt x="14" y="2"/>
                    </a:moveTo>
                    <a:cubicBezTo>
                      <a:pt x="14" y="3"/>
                      <a:pt x="12" y="3"/>
                      <a:pt x="12" y="5"/>
                    </a:cubicBezTo>
                    <a:cubicBezTo>
                      <a:pt x="12" y="6"/>
                      <a:pt x="19" y="6"/>
                      <a:pt x="14" y="11"/>
                    </a:cubicBezTo>
                    <a:cubicBezTo>
                      <a:pt x="9" y="16"/>
                      <a:pt x="11" y="20"/>
                      <a:pt x="5" y="22"/>
                    </a:cubicBezTo>
                    <a:cubicBezTo>
                      <a:pt x="5" y="17"/>
                      <a:pt x="2" y="17"/>
                      <a:pt x="2" y="13"/>
                    </a:cubicBezTo>
                    <a:cubicBezTo>
                      <a:pt x="3" y="8"/>
                      <a:pt x="2" y="8"/>
                      <a:pt x="0" y="5"/>
                    </a:cubicBezTo>
                    <a:cubicBezTo>
                      <a:pt x="2" y="2"/>
                      <a:pt x="3" y="3"/>
                      <a:pt x="3" y="5"/>
                    </a:cubicBezTo>
                    <a:cubicBezTo>
                      <a:pt x="3" y="6"/>
                      <a:pt x="8" y="6"/>
                      <a:pt x="8" y="3"/>
                    </a:cubicBezTo>
                    <a:cubicBezTo>
                      <a:pt x="8" y="0"/>
                      <a:pt x="9" y="0"/>
                      <a:pt x="9" y="2"/>
                    </a:cubicBezTo>
                    <a:cubicBezTo>
                      <a:pt x="9" y="2"/>
                      <a:pt x="11" y="0"/>
                      <a:pt x="14"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76" name="Freeform 124"/>
              <p:cNvSpPr>
                <a:spLocks/>
              </p:cNvSpPr>
              <p:nvPr/>
            </p:nvSpPr>
            <p:spPr bwMode="auto">
              <a:xfrm>
                <a:off x="2615" y="2780"/>
                <a:ext cx="124" cy="115"/>
              </a:xfrm>
              <a:custGeom>
                <a:avLst/>
                <a:gdLst/>
                <a:ahLst/>
                <a:cxnLst>
                  <a:cxn ang="0">
                    <a:pos x="24" y="58"/>
                  </a:cxn>
                  <a:cxn ang="0">
                    <a:pos x="23" y="48"/>
                  </a:cxn>
                  <a:cxn ang="0">
                    <a:pos x="23" y="42"/>
                  </a:cxn>
                  <a:cxn ang="0">
                    <a:pos x="38" y="42"/>
                  </a:cxn>
                  <a:cxn ang="0">
                    <a:pos x="41" y="42"/>
                  </a:cxn>
                  <a:cxn ang="0">
                    <a:pos x="44" y="41"/>
                  </a:cxn>
                  <a:cxn ang="0">
                    <a:pos x="49" y="44"/>
                  </a:cxn>
                  <a:cxn ang="0">
                    <a:pos x="52" y="42"/>
                  </a:cxn>
                  <a:cxn ang="0">
                    <a:pos x="64" y="34"/>
                  </a:cxn>
                  <a:cxn ang="0">
                    <a:pos x="62" y="30"/>
                  </a:cxn>
                  <a:cxn ang="0">
                    <a:pos x="59" y="27"/>
                  </a:cxn>
                  <a:cxn ang="0">
                    <a:pos x="53" y="22"/>
                  </a:cxn>
                  <a:cxn ang="0">
                    <a:pos x="53" y="19"/>
                  </a:cxn>
                  <a:cxn ang="0">
                    <a:pos x="52" y="17"/>
                  </a:cxn>
                  <a:cxn ang="0">
                    <a:pos x="49" y="13"/>
                  </a:cxn>
                  <a:cxn ang="0">
                    <a:pos x="47" y="3"/>
                  </a:cxn>
                  <a:cxn ang="0">
                    <a:pos x="44" y="3"/>
                  </a:cxn>
                  <a:cxn ang="0">
                    <a:pos x="41" y="2"/>
                  </a:cxn>
                  <a:cxn ang="0">
                    <a:pos x="32" y="6"/>
                  </a:cxn>
                  <a:cxn ang="0">
                    <a:pos x="27" y="11"/>
                  </a:cxn>
                  <a:cxn ang="0">
                    <a:pos x="23" y="16"/>
                  </a:cxn>
                  <a:cxn ang="0">
                    <a:pos x="18" y="17"/>
                  </a:cxn>
                  <a:cxn ang="0">
                    <a:pos x="15" y="20"/>
                  </a:cxn>
                  <a:cxn ang="0">
                    <a:pos x="12" y="19"/>
                  </a:cxn>
                  <a:cxn ang="0">
                    <a:pos x="12" y="23"/>
                  </a:cxn>
                  <a:cxn ang="0">
                    <a:pos x="9" y="27"/>
                  </a:cxn>
                  <a:cxn ang="0">
                    <a:pos x="9" y="31"/>
                  </a:cxn>
                  <a:cxn ang="0">
                    <a:pos x="3" y="34"/>
                  </a:cxn>
                  <a:cxn ang="0">
                    <a:pos x="1" y="42"/>
                  </a:cxn>
                  <a:cxn ang="0">
                    <a:pos x="1" y="48"/>
                  </a:cxn>
                  <a:cxn ang="0">
                    <a:pos x="7" y="54"/>
                  </a:cxn>
                  <a:cxn ang="0">
                    <a:pos x="15" y="53"/>
                  </a:cxn>
                  <a:cxn ang="0">
                    <a:pos x="24" y="58"/>
                  </a:cxn>
                </a:cxnLst>
                <a:rect l="0" t="0" r="r" b="b"/>
                <a:pathLst>
                  <a:path w="64" h="59">
                    <a:moveTo>
                      <a:pt x="24" y="58"/>
                    </a:moveTo>
                    <a:cubicBezTo>
                      <a:pt x="23" y="54"/>
                      <a:pt x="23" y="50"/>
                      <a:pt x="23" y="48"/>
                    </a:cubicBezTo>
                    <a:cubicBezTo>
                      <a:pt x="23" y="48"/>
                      <a:pt x="20" y="42"/>
                      <a:pt x="23" y="42"/>
                    </a:cubicBezTo>
                    <a:cubicBezTo>
                      <a:pt x="26" y="42"/>
                      <a:pt x="36" y="42"/>
                      <a:pt x="38" y="42"/>
                    </a:cubicBezTo>
                    <a:cubicBezTo>
                      <a:pt x="39" y="42"/>
                      <a:pt x="39" y="44"/>
                      <a:pt x="41" y="42"/>
                    </a:cubicBezTo>
                    <a:cubicBezTo>
                      <a:pt x="42" y="42"/>
                      <a:pt x="42" y="41"/>
                      <a:pt x="44" y="41"/>
                    </a:cubicBezTo>
                    <a:cubicBezTo>
                      <a:pt x="49" y="42"/>
                      <a:pt x="49" y="44"/>
                      <a:pt x="49" y="44"/>
                    </a:cubicBezTo>
                    <a:cubicBezTo>
                      <a:pt x="50" y="44"/>
                      <a:pt x="52" y="42"/>
                      <a:pt x="52" y="42"/>
                    </a:cubicBezTo>
                    <a:cubicBezTo>
                      <a:pt x="58" y="36"/>
                      <a:pt x="59" y="42"/>
                      <a:pt x="64" y="34"/>
                    </a:cubicBezTo>
                    <a:cubicBezTo>
                      <a:pt x="62" y="31"/>
                      <a:pt x="61" y="30"/>
                      <a:pt x="62" y="30"/>
                    </a:cubicBezTo>
                    <a:cubicBezTo>
                      <a:pt x="64" y="28"/>
                      <a:pt x="61" y="23"/>
                      <a:pt x="59" y="27"/>
                    </a:cubicBezTo>
                    <a:cubicBezTo>
                      <a:pt x="58" y="28"/>
                      <a:pt x="55" y="23"/>
                      <a:pt x="53" y="22"/>
                    </a:cubicBezTo>
                    <a:cubicBezTo>
                      <a:pt x="52" y="22"/>
                      <a:pt x="52" y="19"/>
                      <a:pt x="53" y="19"/>
                    </a:cubicBezTo>
                    <a:cubicBezTo>
                      <a:pt x="55" y="20"/>
                      <a:pt x="55" y="19"/>
                      <a:pt x="52" y="17"/>
                    </a:cubicBezTo>
                    <a:cubicBezTo>
                      <a:pt x="50" y="14"/>
                      <a:pt x="49" y="17"/>
                      <a:pt x="49" y="13"/>
                    </a:cubicBezTo>
                    <a:cubicBezTo>
                      <a:pt x="47" y="6"/>
                      <a:pt x="45" y="9"/>
                      <a:pt x="47" y="3"/>
                    </a:cubicBezTo>
                    <a:cubicBezTo>
                      <a:pt x="45" y="3"/>
                      <a:pt x="45" y="3"/>
                      <a:pt x="44" y="3"/>
                    </a:cubicBezTo>
                    <a:cubicBezTo>
                      <a:pt x="42" y="2"/>
                      <a:pt x="42" y="3"/>
                      <a:pt x="41" y="2"/>
                    </a:cubicBezTo>
                    <a:cubicBezTo>
                      <a:pt x="38" y="0"/>
                      <a:pt x="41" y="3"/>
                      <a:pt x="32" y="6"/>
                    </a:cubicBezTo>
                    <a:cubicBezTo>
                      <a:pt x="27" y="8"/>
                      <a:pt x="30" y="13"/>
                      <a:pt x="27" y="11"/>
                    </a:cubicBezTo>
                    <a:cubicBezTo>
                      <a:pt x="24" y="9"/>
                      <a:pt x="23" y="11"/>
                      <a:pt x="23" y="16"/>
                    </a:cubicBezTo>
                    <a:cubicBezTo>
                      <a:pt x="23" y="19"/>
                      <a:pt x="18" y="14"/>
                      <a:pt x="18" y="17"/>
                    </a:cubicBezTo>
                    <a:cubicBezTo>
                      <a:pt x="18" y="19"/>
                      <a:pt x="18" y="22"/>
                      <a:pt x="15" y="20"/>
                    </a:cubicBezTo>
                    <a:cubicBezTo>
                      <a:pt x="12" y="20"/>
                      <a:pt x="14" y="17"/>
                      <a:pt x="12" y="19"/>
                    </a:cubicBezTo>
                    <a:cubicBezTo>
                      <a:pt x="10" y="20"/>
                      <a:pt x="10" y="22"/>
                      <a:pt x="12" y="23"/>
                    </a:cubicBezTo>
                    <a:cubicBezTo>
                      <a:pt x="14" y="27"/>
                      <a:pt x="9" y="25"/>
                      <a:pt x="9" y="27"/>
                    </a:cubicBezTo>
                    <a:cubicBezTo>
                      <a:pt x="10" y="28"/>
                      <a:pt x="10" y="28"/>
                      <a:pt x="9" y="31"/>
                    </a:cubicBezTo>
                    <a:cubicBezTo>
                      <a:pt x="7" y="34"/>
                      <a:pt x="1" y="33"/>
                      <a:pt x="3" y="34"/>
                    </a:cubicBezTo>
                    <a:cubicBezTo>
                      <a:pt x="3" y="36"/>
                      <a:pt x="3" y="41"/>
                      <a:pt x="1" y="42"/>
                    </a:cubicBezTo>
                    <a:cubicBezTo>
                      <a:pt x="0" y="42"/>
                      <a:pt x="3" y="44"/>
                      <a:pt x="1" y="48"/>
                    </a:cubicBezTo>
                    <a:cubicBezTo>
                      <a:pt x="7" y="50"/>
                      <a:pt x="1" y="50"/>
                      <a:pt x="7" y="54"/>
                    </a:cubicBezTo>
                    <a:cubicBezTo>
                      <a:pt x="14" y="59"/>
                      <a:pt x="9" y="53"/>
                      <a:pt x="15" y="53"/>
                    </a:cubicBezTo>
                    <a:cubicBezTo>
                      <a:pt x="21" y="53"/>
                      <a:pt x="20" y="58"/>
                      <a:pt x="24" y="58"/>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77" name="Freeform 125"/>
              <p:cNvSpPr>
                <a:spLocks/>
              </p:cNvSpPr>
              <p:nvPr/>
            </p:nvSpPr>
            <p:spPr bwMode="auto">
              <a:xfrm>
                <a:off x="2712" y="2833"/>
                <a:ext cx="54" cy="120"/>
              </a:xfrm>
              <a:custGeom>
                <a:avLst/>
                <a:gdLst/>
                <a:ahLst/>
                <a:cxnLst>
                  <a:cxn ang="0">
                    <a:pos x="14" y="7"/>
                  </a:cxn>
                  <a:cxn ang="0">
                    <a:pos x="2" y="15"/>
                  </a:cxn>
                  <a:cxn ang="0">
                    <a:pos x="5" y="25"/>
                  </a:cxn>
                  <a:cxn ang="0">
                    <a:pos x="6" y="32"/>
                  </a:cxn>
                  <a:cxn ang="0">
                    <a:pos x="8" y="54"/>
                  </a:cxn>
                  <a:cxn ang="0">
                    <a:pos x="6" y="56"/>
                  </a:cxn>
                  <a:cxn ang="0">
                    <a:pos x="8" y="62"/>
                  </a:cxn>
                  <a:cxn ang="0">
                    <a:pos x="17" y="62"/>
                  </a:cxn>
                  <a:cxn ang="0">
                    <a:pos x="17" y="40"/>
                  </a:cxn>
                  <a:cxn ang="0">
                    <a:pos x="20" y="32"/>
                  </a:cxn>
                  <a:cxn ang="0">
                    <a:pos x="25" y="22"/>
                  </a:cxn>
                  <a:cxn ang="0">
                    <a:pos x="23" y="9"/>
                  </a:cxn>
                  <a:cxn ang="0">
                    <a:pos x="19" y="3"/>
                  </a:cxn>
                  <a:cxn ang="0">
                    <a:pos x="16" y="3"/>
                  </a:cxn>
                  <a:cxn ang="0">
                    <a:pos x="14" y="7"/>
                  </a:cxn>
                </a:cxnLst>
                <a:rect l="0" t="0" r="r" b="b"/>
                <a:pathLst>
                  <a:path w="28" h="62">
                    <a:moveTo>
                      <a:pt x="14" y="7"/>
                    </a:moveTo>
                    <a:cubicBezTo>
                      <a:pt x="9" y="15"/>
                      <a:pt x="8" y="9"/>
                      <a:pt x="2" y="15"/>
                    </a:cubicBezTo>
                    <a:cubicBezTo>
                      <a:pt x="0" y="22"/>
                      <a:pt x="2" y="23"/>
                      <a:pt x="5" y="25"/>
                    </a:cubicBezTo>
                    <a:cubicBezTo>
                      <a:pt x="8" y="25"/>
                      <a:pt x="5" y="32"/>
                      <a:pt x="6" y="32"/>
                    </a:cubicBezTo>
                    <a:cubicBezTo>
                      <a:pt x="9" y="34"/>
                      <a:pt x="8" y="51"/>
                      <a:pt x="8" y="54"/>
                    </a:cubicBezTo>
                    <a:cubicBezTo>
                      <a:pt x="8" y="56"/>
                      <a:pt x="6" y="54"/>
                      <a:pt x="6" y="56"/>
                    </a:cubicBezTo>
                    <a:cubicBezTo>
                      <a:pt x="8" y="58"/>
                      <a:pt x="9" y="61"/>
                      <a:pt x="8" y="62"/>
                    </a:cubicBezTo>
                    <a:cubicBezTo>
                      <a:pt x="13" y="62"/>
                      <a:pt x="14" y="62"/>
                      <a:pt x="17" y="62"/>
                    </a:cubicBezTo>
                    <a:cubicBezTo>
                      <a:pt x="19" y="53"/>
                      <a:pt x="17" y="48"/>
                      <a:pt x="17" y="40"/>
                    </a:cubicBezTo>
                    <a:cubicBezTo>
                      <a:pt x="17" y="32"/>
                      <a:pt x="19" y="37"/>
                      <a:pt x="20" y="32"/>
                    </a:cubicBezTo>
                    <a:cubicBezTo>
                      <a:pt x="20" y="28"/>
                      <a:pt x="22" y="29"/>
                      <a:pt x="25" y="22"/>
                    </a:cubicBezTo>
                    <a:cubicBezTo>
                      <a:pt x="28" y="14"/>
                      <a:pt x="22" y="14"/>
                      <a:pt x="23" y="9"/>
                    </a:cubicBezTo>
                    <a:cubicBezTo>
                      <a:pt x="22" y="6"/>
                      <a:pt x="22" y="6"/>
                      <a:pt x="19" y="3"/>
                    </a:cubicBezTo>
                    <a:cubicBezTo>
                      <a:pt x="16" y="0"/>
                      <a:pt x="17" y="3"/>
                      <a:pt x="16" y="3"/>
                    </a:cubicBezTo>
                    <a:cubicBezTo>
                      <a:pt x="13" y="3"/>
                      <a:pt x="16" y="4"/>
                      <a:pt x="14" y="7"/>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78" name="Freeform 126"/>
              <p:cNvSpPr>
                <a:spLocks/>
              </p:cNvSpPr>
              <p:nvPr/>
            </p:nvSpPr>
            <p:spPr bwMode="auto">
              <a:xfrm>
                <a:off x="2569" y="2864"/>
                <a:ext cx="98" cy="126"/>
              </a:xfrm>
              <a:custGeom>
                <a:avLst/>
                <a:gdLst/>
                <a:ahLst/>
                <a:cxnLst>
                  <a:cxn ang="0">
                    <a:pos x="48" y="15"/>
                  </a:cxn>
                  <a:cxn ang="0">
                    <a:pos x="48" y="29"/>
                  </a:cxn>
                  <a:cxn ang="0">
                    <a:pos x="44" y="43"/>
                  </a:cxn>
                  <a:cxn ang="0">
                    <a:pos x="45" y="52"/>
                  </a:cxn>
                  <a:cxn ang="0">
                    <a:pos x="47" y="57"/>
                  </a:cxn>
                  <a:cxn ang="0">
                    <a:pos x="44" y="57"/>
                  </a:cxn>
                  <a:cxn ang="0">
                    <a:pos x="39" y="57"/>
                  </a:cxn>
                  <a:cxn ang="0">
                    <a:pos x="35" y="57"/>
                  </a:cxn>
                  <a:cxn ang="0">
                    <a:pos x="21" y="59"/>
                  </a:cxn>
                  <a:cxn ang="0">
                    <a:pos x="9" y="65"/>
                  </a:cxn>
                  <a:cxn ang="0">
                    <a:pos x="10" y="52"/>
                  </a:cxn>
                  <a:cxn ang="0">
                    <a:pos x="7" y="48"/>
                  </a:cxn>
                  <a:cxn ang="0">
                    <a:pos x="1" y="43"/>
                  </a:cxn>
                  <a:cxn ang="0">
                    <a:pos x="1" y="32"/>
                  </a:cxn>
                  <a:cxn ang="0">
                    <a:pos x="6" y="29"/>
                  </a:cxn>
                  <a:cxn ang="0">
                    <a:pos x="3" y="26"/>
                  </a:cxn>
                  <a:cxn ang="0">
                    <a:pos x="9" y="26"/>
                  </a:cxn>
                  <a:cxn ang="0">
                    <a:pos x="7" y="20"/>
                  </a:cxn>
                  <a:cxn ang="0">
                    <a:pos x="4" y="14"/>
                  </a:cxn>
                  <a:cxn ang="0">
                    <a:pos x="6" y="9"/>
                  </a:cxn>
                  <a:cxn ang="0">
                    <a:pos x="15" y="7"/>
                  </a:cxn>
                  <a:cxn ang="0">
                    <a:pos x="20" y="6"/>
                  </a:cxn>
                  <a:cxn ang="0">
                    <a:pos x="26" y="6"/>
                  </a:cxn>
                  <a:cxn ang="0">
                    <a:pos x="32" y="12"/>
                  </a:cxn>
                  <a:cxn ang="0">
                    <a:pos x="39" y="10"/>
                  </a:cxn>
                  <a:cxn ang="0">
                    <a:pos x="48" y="15"/>
                  </a:cxn>
                </a:cxnLst>
                <a:rect l="0" t="0" r="r" b="b"/>
                <a:pathLst>
                  <a:path w="51" h="65">
                    <a:moveTo>
                      <a:pt x="48" y="15"/>
                    </a:moveTo>
                    <a:cubicBezTo>
                      <a:pt x="47" y="18"/>
                      <a:pt x="51" y="29"/>
                      <a:pt x="48" y="29"/>
                    </a:cubicBezTo>
                    <a:cubicBezTo>
                      <a:pt x="47" y="31"/>
                      <a:pt x="45" y="37"/>
                      <a:pt x="44" y="43"/>
                    </a:cubicBezTo>
                    <a:cubicBezTo>
                      <a:pt x="42" y="45"/>
                      <a:pt x="45" y="51"/>
                      <a:pt x="45" y="52"/>
                    </a:cubicBezTo>
                    <a:cubicBezTo>
                      <a:pt x="47" y="54"/>
                      <a:pt x="48" y="59"/>
                      <a:pt x="47" y="57"/>
                    </a:cubicBezTo>
                    <a:cubicBezTo>
                      <a:pt x="47" y="57"/>
                      <a:pt x="47" y="57"/>
                      <a:pt x="44" y="57"/>
                    </a:cubicBezTo>
                    <a:cubicBezTo>
                      <a:pt x="42" y="57"/>
                      <a:pt x="44" y="59"/>
                      <a:pt x="39" y="57"/>
                    </a:cubicBezTo>
                    <a:cubicBezTo>
                      <a:pt x="35" y="57"/>
                      <a:pt x="38" y="57"/>
                      <a:pt x="35" y="57"/>
                    </a:cubicBezTo>
                    <a:cubicBezTo>
                      <a:pt x="30" y="59"/>
                      <a:pt x="30" y="57"/>
                      <a:pt x="21" y="59"/>
                    </a:cubicBezTo>
                    <a:cubicBezTo>
                      <a:pt x="12" y="62"/>
                      <a:pt x="12" y="65"/>
                      <a:pt x="9" y="65"/>
                    </a:cubicBezTo>
                    <a:cubicBezTo>
                      <a:pt x="9" y="60"/>
                      <a:pt x="10" y="57"/>
                      <a:pt x="10" y="52"/>
                    </a:cubicBezTo>
                    <a:cubicBezTo>
                      <a:pt x="10" y="49"/>
                      <a:pt x="7" y="51"/>
                      <a:pt x="7" y="48"/>
                    </a:cubicBezTo>
                    <a:cubicBezTo>
                      <a:pt x="7" y="45"/>
                      <a:pt x="0" y="46"/>
                      <a:pt x="1" y="43"/>
                    </a:cubicBezTo>
                    <a:cubicBezTo>
                      <a:pt x="3" y="40"/>
                      <a:pt x="4" y="38"/>
                      <a:pt x="1" y="32"/>
                    </a:cubicBezTo>
                    <a:cubicBezTo>
                      <a:pt x="4" y="35"/>
                      <a:pt x="6" y="32"/>
                      <a:pt x="6" y="29"/>
                    </a:cubicBezTo>
                    <a:cubicBezTo>
                      <a:pt x="6" y="26"/>
                      <a:pt x="4" y="29"/>
                      <a:pt x="3" y="26"/>
                    </a:cubicBezTo>
                    <a:cubicBezTo>
                      <a:pt x="3" y="24"/>
                      <a:pt x="4" y="24"/>
                      <a:pt x="9" y="26"/>
                    </a:cubicBezTo>
                    <a:cubicBezTo>
                      <a:pt x="9" y="21"/>
                      <a:pt x="4" y="23"/>
                      <a:pt x="7" y="20"/>
                    </a:cubicBezTo>
                    <a:cubicBezTo>
                      <a:pt x="9" y="17"/>
                      <a:pt x="4" y="17"/>
                      <a:pt x="4" y="14"/>
                    </a:cubicBezTo>
                    <a:cubicBezTo>
                      <a:pt x="6" y="10"/>
                      <a:pt x="3" y="10"/>
                      <a:pt x="6" y="9"/>
                    </a:cubicBezTo>
                    <a:cubicBezTo>
                      <a:pt x="12" y="1"/>
                      <a:pt x="10" y="12"/>
                      <a:pt x="15" y="7"/>
                    </a:cubicBezTo>
                    <a:cubicBezTo>
                      <a:pt x="18" y="3"/>
                      <a:pt x="20" y="0"/>
                      <a:pt x="20" y="6"/>
                    </a:cubicBezTo>
                    <a:cubicBezTo>
                      <a:pt x="20" y="10"/>
                      <a:pt x="23" y="6"/>
                      <a:pt x="26" y="6"/>
                    </a:cubicBezTo>
                    <a:cubicBezTo>
                      <a:pt x="32" y="7"/>
                      <a:pt x="26" y="7"/>
                      <a:pt x="32" y="12"/>
                    </a:cubicBezTo>
                    <a:cubicBezTo>
                      <a:pt x="38" y="17"/>
                      <a:pt x="33" y="10"/>
                      <a:pt x="39" y="10"/>
                    </a:cubicBezTo>
                    <a:cubicBezTo>
                      <a:pt x="45" y="10"/>
                      <a:pt x="44" y="15"/>
                      <a:pt x="48" y="15"/>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79" name="Freeform 127"/>
              <p:cNvSpPr>
                <a:spLocks/>
              </p:cNvSpPr>
              <p:nvPr/>
            </p:nvSpPr>
            <p:spPr bwMode="auto">
              <a:xfrm>
                <a:off x="2650" y="2860"/>
                <a:ext cx="72" cy="126"/>
              </a:xfrm>
              <a:custGeom>
                <a:avLst/>
                <a:gdLst/>
                <a:ahLst/>
                <a:cxnLst>
                  <a:cxn ang="0">
                    <a:pos x="26" y="0"/>
                  </a:cxn>
                  <a:cxn ang="0">
                    <a:pos x="29" y="14"/>
                  </a:cxn>
                  <a:cxn ang="0">
                    <a:pos x="31" y="22"/>
                  </a:cxn>
                  <a:cxn ang="0">
                    <a:pos x="31" y="33"/>
                  </a:cxn>
                  <a:cxn ang="0">
                    <a:pos x="32" y="40"/>
                  </a:cxn>
                  <a:cxn ang="0">
                    <a:pos x="37" y="50"/>
                  </a:cxn>
                  <a:cxn ang="0">
                    <a:pos x="32" y="53"/>
                  </a:cxn>
                  <a:cxn ang="0">
                    <a:pos x="18" y="59"/>
                  </a:cxn>
                  <a:cxn ang="0">
                    <a:pos x="9" y="64"/>
                  </a:cxn>
                  <a:cxn ang="0">
                    <a:pos x="1" y="61"/>
                  </a:cxn>
                  <a:cxn ang="0">
                    <a:pos x="4" y="59"/>
                  </a:cxn>
                  <a:cxn ang="0">
                    <a:pos x="3" y="54"/>
                  </a:cxn>
                  <a:cxn ang="0">
                    <a:pos x="1" y="45"/>
                  </a:cxn>
                  <a:cxn ang="0">
                    <a:pos x="6" y="31"/>
                  </a:cxn>
                  <a:cxn ang="0">
                    <a:pos x="6" y="17"/>
                  </a:cxn>
                  <a:cxn ang="0">
                    <a:pos x="4" y="8"/>
                  </a:cxn>
                  <a:cxn ang="0">
                    <a:pos x="4" y="2"/>
                  </a:cxn>
                  <a:cxn ang="0">
                    <a:pos x="20" y="2"/>
                  </a:cxn>
                  <a:cxn ang="0">
                    <a:pos x="23" y="2"/>
                  </a:cxn>
                  <a:cxn ang="0">
                    <a:pos x="26" y="0"/>
                  </a:cxn>
                </a:cxnLst>
                <a:rect l="0" t="0" r="r" b="b"/>
                <a:pathLst>
                  <a:path w="37" h="65">
                    <a:moveTo>
                      <a:pt x="26" y="0"/>
                    </a:moveTo>
                    <a:cubicBezTo>
                      <a:pt x="26" y="9"/>
                      <a:pt x="31" y="6"/>
                      <a:pt x="29" y="14"/>
                    </a:cubicBezTo>
                    <a:cubicBezTo>
                      <a:pt x="28" y="22"/>
                      <a:pt x="32" y="14"/>
                      <a:pt x="31" y="22"/>
                    </a:cubicBezTo>
                    <a:cubicBezTo>
                      <a:pt x="29" y="28"/>
                      <a:pt x="34" y="23"/>
                      <a:pt x="31" y="33"/>
                    </a:cubicBezTo>
                    <a:cubicBezTo>
                      <a:pt x="29" y="42"/>
                      <a:pt x="32" y="34"/>
                      <a:pt x="32" y="40"/>
                    </a:cubicBezTo>
                    <a:cubicBezTo>
                      <a:pt x="31" y="45"/>
                      <a:pt x="34" y="47"/>
                      <a:pt x="37" y="50"/>
                    </a:cubicBezTo>
                    <a:cubicBezTo>
                      <a:pt x="34" y="51"/>
                      <a:pt x="37" y="53"/>
                      <a:pt x="32" y="53"/>
                    </a:cubicBezTo>
                    <a:cubicBezTo>
                      <a:pt x="23" y="54"/>
                      <a:pt x="24" y="59"/>
                      <a:pt x="18" y="59"/>
                    </a:cubicBezTo>
                    <a:cubicBezTo>
                      <a:pt x="14" y="61"/>
                      <a:pt x="12" y="65"/>
                      <a:pt x="9" y="64"/>
                    </a:cubicBezTo>
                    <a:cubicBezTo>
                      <a:pt x="8" y="61"/>
                      <a:pt x="3" y="61"/>
                      <a:pt x="1" y="61"/>
                    </a:cubicBezTo>
                    <a:cubicBezTo>
                      <a:pt x="0" y="61"/>
                      <a:pt x="3" y="61"/>
                      <a:pt x="4" y="59"/>
                    </a:cubicBezTo>
                    <a:cubicBezTo>
                      <a:pt x="6" y="61"/>
                      <a:pt x="4" y="56"/>
                      <a:pt x="3" y="54"/>
                    </a:cubicBezTo>
                    <a:cubicBezTo>
                      <a:pt x="3" y="53"/>
                      <a:pt x="0" y="47"/>
                      <a:pt x="1" y="45"/>
                    </a:cubicBezTo>
                    <a:cubicBezTo>
                      <a:pt x="3" y="39"/>
                      <a:pt x="4" y="33"/>
                      <a:pt x="6" y="31"/>
                    </a:cubicBezTo>
                    <a:cubicBezTo>
                      <a:pt x="9" y="31"/>
                      <a:pt x="4" y="20"/>
                      <a:pt x="6" y="17"/>
                    </a:cubicBezTo>
                    <a:cubicBezTo>
                      <a:pt x="4" y="14"/>
                      <a:pt x="4" y="9"/>
                      <a:pt x="4" y="8"/>
                    </a:cubicBezTo>
                    <a:cubicBezTo>
                      <a:pt x="4" y="8"/>
                      <a:pt x="1" y="2"/>
                      <a:pt x="4" y="2"/>
                    </a:cubicBezTo>
                    <a:cubicBezTo>
                      <a:pt x="8" y="2"/>
                      <a:pt x="18" y="2"/>
                      <a:pt x="20" y="2"/>
                    </a:cubicBezTo>
                    <a:cubicBezTo>
                      <a:pt x="21" y="2"/>
                      <a:pt x="21" y="3"/>
                      <a:pt x="23" y="2"/>
                    </a:cubicBezTo>
                    <a:cubicBezTo>
                      <a:pt x="24" y="2"/>
                      <a:pt x="24" y="0"/>
                      <a:pt x="26" y="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80" name="Freeform 128"/>
              <p:cNvSpPr>
                <a:spLocks/>
              </p:cNvSpPr>
              <p:nvPr/>
            </p:nvSpPr>
            <p:spPr bwMode="auto">
              <a:xfrm>
                <a:off x="2700" y="2860"/>
                <a:ext cx="30" cy="97"/>
              </a:xfrm>
              <a:custGeom>
                <a:avLst/>
                <a:gdLst/>
                <a:ahLst/>
                <a:cxnLst>
                  <a:cxn ang="0">
                    <a:pos x="0" y="0"/>
                  </a:cxn>
                  <a:cxn ang="0">
                    <a:pos x="4" y="3"/>
                  </a:cxn>
                  <a:cxn ang="0">
                    <a:pos x="8" y="2"/>
                  </a:cxn>
                  <a:cxn ang="0">
                    <a:pos x="11" y="11"/>
                  </a:cxn>
                  <a:cxn ang="0">
                    <a:pos x="12" y="19"/>
                  </a:cxn>
                  <a:cxn ang="0">
                    <a:pos x="14" y="40"/>
                  </a:cxn>
                  <a:cxn ang="0">
                    <a:pos x="12" y="42"/>
                  </a:cxn>
                  <a:cxn ang="0">
                    <a:pos x="14" y="48"/>
                  </a:cxn>
                  <a:cxn ang="0">
                    <a:pos x="11" y="50"/>
                  </a:cxn>
                  <a:cxn ang="0">
                    <a:pos x="6" y="40"/>
                  </a:cxn>
                  <a:cxn ang="0">
                    <a:pos x="4" y="33"/>
                  </a:cxn>
                  <a:cxn ang="0">
                    <a:pos x="4" y="22"/>
                  </a:cxn>
                  <a:cxn ang="0">
                    <a:pos x="3" y="14"/>
                  </a:cxn>
                  <a:cxn ang="0">
                    <a:pos x="0" y="0"/>
                  </a:cxn>
                </a:cxnLst>
                <a:rect l="0" t="0" r="r" b="b"/>
                <a:pathLst>
                  <a:path w="15" h="50">
                    <a:moveTo>
                      <a:pt x="0" y="0"/>
                    </a:moveTo>
                    <a:cubicBezTo>
                      <a:pt x="4" y="2"/>
                      <a:pt x="4" y="3"/>
                      <a:pt x="4" y="3"/>
                    </a:cubicBezTo>
                    <a:cubicBezTo>
                      <a:pt x="6" y="3"/>
                      <a:pt x="8" y="2"/>
                      <a:pt x="8" y="2"/>
                    </a:cubicBezTo>
                    <a:cubicBezTo>
                      <a:pt x="6" y="8"/>
                      <a:pt x="8" y="9"/>
                      <a:pt x="11" y="11"/>
                    </a:cubicBezTo>
                    <a:cubicBezTo>
                      <a:pt x="14" y="11"/>
                      <a:pt x="11" y="19"/>
                      <a:pt x="12" y="19"/>
                    </a:cubicBezTo>
                    <a:cubicBezTo>
                      <a:pt x="15" y="20"/>
                      <a:pt x="14" y="37"/>
                      <a:pt x="14" y="40"/>
                    </a:cubicBezTo>
                    <a:cubicBezTo>
                      <a:pt x="14" y="42"/>
                      <a:pt x="12" y="40"/>
                      <a:pt x="12" y="42"/>
                    </a:cubicBezTo>
                    <a:cubicBezTo>
                      <a:pt x="14" y="44"/>
                      <a:pt x="15" y="47"/>
                      <a:pt x="14" y="48"/>
                    </a:cubicBezTo>
                    <a:cubicBezTo>
                      <a:pt x="12" y="50"/>
                      <a:pt x="11" y="50"/>
                      <a:pt x="11" y="50"/>
                    </a:cubicBezTo>
                    <a:cubicBezTo>
                      <a:pt x="8" y="47"/>
                      <a:pt x="4" y="45"/>
                      <a:pt x="6" y="40"/>
                    </a:cubicBezTo>
                    <a:cubicBezTo>
                      <a:pt x="6" y="34"/>
                      <a:pt x="3" y="42"/>
                      <a:pt x="4" y="33"/>
                    </a:cubicBezTo>
                    <a:cubicBezTo>
                      <a:pt x="8" y="23"/>
                      <a:pt x="3" y="28"/>
                      <a:pt x="4" y="22"/>
                    </a:cubicBezTo>
                    <a:cubicBezTo>
                      <a:pt x="6" y="14"/>
                      <a:pt x="1" y="22"/>
                      <a:pt x="3" y="14"/>
                    </a:cubicBezTo>
                    <a:cubicBezTo>
                      <a:pt x="4" y="6"/>
                      <a:pt x="0" y="9"/>
                      <a:pt x="0" y="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81" name="Freeform 129"/>
              <p:cNvSpPr>
                <a:spLocks/>
              </p:cNvSpPr>
              <p:nvPr/>
            </p:nvSpPr>
            <p:spPr bwMode="auto">
              <a:xfrm>
                <a:off x="2499" y="2369"/>
                <a:ext cx="190" cy="169"/>
              </a:xfrm>
              <a:custGeom>
                <a:avLst/>
                <a:gdLst/>
                <a:ahLst/>
                <a:cxnLst>
                  <a:cxn ang="0">
                    <a:pos x="35" y="87"/>
                  </a:cxn>
                  <a:cxn ang="0">
                    <a:pos x="0" y="87"/>
                  </a:cxn>
                  <a:cxn ang="0">
                    <a:pos x="16" y="79"/>
                  </a:cxn>
                  <a:cxn ang="0">
                    <a:pos x="26" y="65"/>
                  </a:cxn>
                  <a:cxn ang="0">
                    <a:pos x="29" y="43"/>
                  </a:cxn>
                  <a:cxn ang="0">
                    <a:pos x="32" y="34"/>
                  </a:cxn>
                  <a:cxn ang="0">
                    <a:pos x="45" y="24"/>
                  </a:cxn>
                  <a:cxn ang="0">
                    <a:pos x="60" y="1"/>
                  </a:cxn>
                  <a:cxn ang="0">
                    <a:pos x="66" y="7"/>
                  </a:cxn>
                  <a:cxn ang="0">
                    <a:pos x="76" y="7"/>
                  </a:cxn>
                  <a:cxn ang="0">
                    <a:pos x="81" y="6"/>
                  </a:cxn>
                  <a:cxn ang="0">
                    <a:pos x="87" y="9"/>
                  </a:cxn>
                  <a:cxn ang="0">
                    <a:pos x="95" y="35"/>
                  </a:cxn>
                  <a:cxn ang="0">
                    <a:pos x="95" y="40"/>
                  </a:cxn>
                  <a:cxn ang="0">
                    <a:pos x="81" y="43"/>
                  </a:cxn>
                  <a:cxn ang="0">
                    <a:pos x="73" y="48"/>
                  </a:cxn>
                  <a:cxn ang="0">
                    <a:pos x="72" y="55"/>
                  </a:cxn>
                  <a:cxn ang="0">
                    <a:pos x="63" y="62"/>
                  </a:cxn>
                  <a:cxn ang="0">
                    <a:pos x="43" y="71"/>
                  </a:cxn>
                  <a:cxn ang="0">
                    <a:pos x="35" y="76"/>
                  </a:cxn>
                  <a:cxn ang="0">
                    <a:pos x="35" y="87"/>
                  </a:cxn>
                </a:cxnLst>
                <a:rect l="0" t="0" r="r" b="b"/>
                <a:pathLst>
                  <a:path w="98" h="87">
                    <a:moveTo>
                      <a:pt x="35" y="87"/>
                    </a:moveTo>
                    <a:cubicBezTo>
                      <a:pt x="0" y="87"/>
                      <a:pt x="0" y="87"/>
                      <a:pt x="0" y="87"/>
                    </a:cubicBezTo>
                    <a:cubicBezTo>
                      <a:pt x="2" y="80"/>
                      <a:pt x="10" y="85"/>
                      <a:pt x="16" y="79"/>
                    </a:cubicBezTo>
                    <a:cubicBezTo>
                      <a:pt x="20" y="71"/>
                      <a:pt x="20" y="79"/>
                      <a:pt x="26" y="65"/>
                    </a:cubicBezTo>
                    <a:cubicBezTo>
                      <a:pt x="29" y="59"/>
                      <a:pt x="23" y="51"/>
                      <a:pt x="29" y="43"/>
                    </a:cubicBezTo>
                    <a:cubicBezTo>
                      <a:pt x="34" y="37"/>
                      <a:pt x="28" y="38"/>
                      <a:pt x="32" y="34"/>
                    </a:cubicBezTo>
                    <a:cubicBezTo>
                      <a:pt x="37" y="29"/>
                      <a:pt x="32" y="29"/>
                      <a:pt x="45" y="24"/>
                    </a:cubicBezTo>
                    <a:cubicBezTo>
                      <a:pt x="57" y="20"/>
                      <a:pt x="54" y="3"/>
                      <a:pt x="60" y="1"/>
                    </a:cubicBezTo>
                    <a:cubicBezTo>
                      <a:pt x="64" y="0"/>
                      <a:pt x="60" y="4"/>
                      <a:pt x="66" y="7"/>
                    </a:cubicBezTo>
                    <a:cubicBezTo>
                      <a:pt x="72" y="10"/>
                      <a:pt x="73" y="6"/>
                      <a:pt x="76" y="7"/>
                    </a:cubicBezTo>
                    <a:cubicBezTo>
                      <a:pt x="80" y="9"/>
                      <a:pt x="81" y="3"/>
                      <a:pt x="81" y="6"/>
                    </a:cubicBezTo>
                    <a:cubicBezTo>
                      <a:pt x="81" y="10"/>
                      <a:pt x="86" y="9"/>
                      <a:pt x="87" y="9"/>
                    </a:cubicBezTo>
                    <a:cubicBezTo>
                      <a:pt x="93" y="12"/>
                      <a:pt x="89" y="32"/>
                      <a:pt x="95" y="35"/>
                    </a:cubicBezTo>
                    <a:cubicBezTo>
                      <a:pt x="98" y="37"/>
                      <a:pt x="95" y="37"/>
                      <a:pt x="95" y="40"/>
                    </a:cubicBezTo>
                    <a:cubicBezTo>
                      <a:pt x="95" y="43"/>
                      <a:pt x="84" y="38"/>
                      <a:pt x="81" y="43"/>
                    </a:cubicBezTo>
                    <a:cubicBezTo>
                      <a:pt x="78" y="46"/>
                      <a:pt x="72" y="43"/>
                      <a:pt x="73" y="48"/>
                    </a:cubicBezTo>
                    <a:cubicBezTo>
                      <a:pt x="76" y="52"/>
                      <a:pt x="78" y="52"/>
                      <a:pt x="72" y="55"/>
                    </a:cubicBezTo>
                    <a:cubicBezTo>
                      <a:pt x="66" y="57"/>
                      <a:pt x="66" y="57"/>
                      <a:pt x="63" y="62"/>
                    </a:cubicBezTo>
                    <a:cubicBezTo>
                      <a:pt x="63" y="63"/>
                      <a:pt x="45" y="68"/>
                      <a:pt x="43" y="71"/>
                    </a:cubicBezTo>
                    <a:cubicBezTo>
                      <a:pt x="35" y="76"/>
                      <a:pt x="35" y="76"/>
                      <a:pt x="35" y="76"/>
                    </a:cubicBezTo>
                    <a:cubicBezTo>
                      <a:pt x="35" y="87"/>
                      <a:pt x="35" y="87"/>
                      <a:pt x="35" y="87"/>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82" name="Freeform 130"/>
              <p:cNvSpPr>
                <a:spLocks/>
              </p:cNvSpPr>
              <p:nvPr/>
            </p:nvSpPr>
            <p:spPr bwMode="auto">
              <a:xfrm>
                <a:off x="2437" y="2538"/>
                <a:ext cx="132" cy="138"/>
              </a:xfrm>
              <a:custGeom>
                <a:avLst/>
                <a:gdLst/>
                <a:ahLst/>
                <a:cxnLst>
                  <a:cxn ang="0">
                    <a:pos x="68" y="4"/>
                  </a:cxn>
                  <a:cxn ang="0">
                    <a:pos x="68" y="18"/>
                  </a:cxn>
                  <a:cxn ang="0">
                    <a:pos x="42" y="18"/>
                  </a:cxn>
                  <a:cxn ang="0">
                    <a:pos x="42" y="43"/>
                  </a:cxn>
                  <a:cxn ang="0">
                    <a:pos x="34" y="65"/>
                  </a:cxn>
                  <a:cxn ang="0">
                    <a:pos x="3" y="65"/>
                  </a:cxn>
                  <a:cxn ang="0">
                    <a:pos x="2" y="71"/>
                  </a:cxn>
                  <a:cxn ang="0">
                    <a:pos x="2" y="60"/>
                  </a:cxn>
                  <a:cxn ang="0">
                    <a:pos x="8" y="51"/>
                  </a:cxn>
                  <a:cxn ang="0">
                    <a:pos x="11" y="42"/>
                  </a:cxn>
                  <a:cxn ang="0">
                    <a:pos x="13" y="37"/>
                  </a:cxn>
                  <a:cxn ang="0">
                    <a:pos x="19" y="26"/>
                  </a:cxn>
                  <a:cxn ang="0">
                    <a:pos x="22" y="18"/>
                  </a:cxn>
                  <a:cxn ang="0">
                    <a:pos x="33" y="0"/>
                  </a:cxn>
                  <a:cxn ang="0">
                    <a:pos x="68" y="0"/>
                  </a:cxn>
                  <a:cxn ang="0">
                    <a:pos x="68" y="4"/>
                  </a:cxn>
                </a:cxnLst>
                <a:rect l="0" t="0" r="r" b="b"/>
                <a:pathLst>
                  <a:path w="68" h="71">
                    <a:moveTo>
                      <a:pt x="68" y="4"/>
                    </a:moveTo>
                    <a:cubicBezTo>
                      <a:pt x="68" y="18"/>
                      <a:pt x="68" y="18"/>
                      <a:pt x="68" y="18"/>
                    </a:cubicBezTo>
                    <a:cubicBezTo>
                      <a:pt x="42" y="18"/>
                      <a:pt x="42" y="18"/>
                      <a:pt x="42" y="18"/>
                    </a:cubicBezTo>
                    <a:cubicBezTo>
                      <a:pt x="42" y="43"/>
                      <a:pt x="42" y="43"/>
                      <a:pt x="42" y="43"/>
                    </a:cubicBezTo>
                    <a:cubicBezTo>
                      <a:pt x="33" y="48"/>
                      <a:pt x="31" y="46"/>
                      <a:pt x="34" y="65"/>
                    </a:cubicBezTo>
                    <a:cubicBezTo>
                      <a:pt x="34" y="65"/>
                      <a:pt x="5" y="65"/>
                      <a:pt x="3" y="65"/>
                    </a:cubicBezTo>
                    <a:cubicBezTo>
                      <a:pt x="2" y="65"/>
                      <a:pt x="0" y="68"/>
                      <a:pt x="2" y="71"/>
                    </a:cubicBezTo>
                    <a:cubicBezTo>
                      <a:pt x="0" y="71"/>
                      <a:pt x="0" y="68"/>
                      <a:pt x="2" y="60"/>
                    </a:cubicBezTo>
                    <a:cubicBezTo>
                      <a:pt x="3" y="54"/>
                      <a:pt x="7" y="57"/>
                      <a:pt x="8" y="51"/>
                    </a:cubicBezTo>
                    <a:cubicBezTo>
                      <a:pt x="8" y="45"/>
                      <a:pt x="13" y="42"/>
                      <a:pt x="11" y="42"/>
                    </a:cubicBezTo>
                    <a:cubicBezTo>
                      <a:pt x="10" y="42"/>
                      <a:pt x="8" y="42"/>
                      <a:pt x="13" y="37"/>
                    </a:cubicBezTo>
                    <a:cubicBezTo>
                      <a:pt x="17" y="32"/>
                      <a:pt x="19" y="34"/>
                      <a:pt x="19" y="26"/>
                    </a:cubicBezTo>
                    <a:cubicBezTo>
                      <a:pt x="20" y="18"/>
                      <a:pt x="20" y="23"/>
                      <a:pt x="22" y="18"/>
                    </a:cubicBezTo>
                    <a:cubicBezTo>
                      <a:pt x="23" y="9"/>
                      <a:pt x="26" y="18"/>
                      <a:pt x="33" y="0"/>
                    </a:cubicBezTo>
                    <a:cubicBezTo>
                      <a:pt x="68" y="0"/>
                      <a:pt x="68" y="0"/>
                      <a:pt x="68" y="0"/>
                    </a:cubicBezTo>
                    <a:cubicBezTo>
                      <a:pt x="68" y="4"/>
                      <a:pt x="68" y="4"/>
                      <a:pt x="68" y="4"/>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83" name="Freeform 131"/>
              <p:cNvSpPr>
                <a:spLocks/>
              </p:cNvSpPr>
              <p:nvPr/>
            </p:nvSpPr>
            <p:spPr bwMode="auto">
              <a:xfrm>
                <a:off x="2454" y="2528"/>
                <a:ext cx="12" cy="10"/>
              </a:xfrm>
              <a:custGeom>
                <a:avLst/>
                <a:gdLst/>
                <a:ahLst/>
                <a:cxnLst>
                  <a:cxn ang="0">
                    <a:pos x="3" y="5"/>
                  </a:cxn>
                  <a:cxn ang="0">
                    <a:pos x="3" y="0"/>
                  </a:cxn>
                  <a:cxn ang="0">
                    <a:pos x="3" y="5"/>
                  </a:cxn>
                </a:cxnLst>
                <a:rect l="0" t="0" r="r" b="b"/>
                <a:pathLst>
                  <a:path w="6" h="5">
                    <a:moveTo>
                      <a:pt x="3" y="5"/>
                    </a:moveTo>
                    <a:cubicBezTo>
                      <a:pt x="0" y="5"/>
                      <a:pt x="2" y="0"/>
                      <a:pt x="3" y="0"/>
                    </a:cubicBezTo>
                    <a:cubicBezTo>
                      <a:pt x="6" y="2"/>
                      <a:pt x="5" y="5"/>
                      <a:pt x="3" y="5"/>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84" name="Freeform 132"/>
              <p:cNvSpPr>
                <a:spLocks/>
              </p:cNvSpPr>
              <p:nvPr/>
            </p:nvSpPr>
            <p:spPr bwMode="auto">
              <a:xfrm>
                <a:off x="2475" y="2517"/>
                <a:ext cx="16" cy="15"/>
              </a:xfrm>
              <a:custGeom>
                <a:avLst/>
                <a:gdLst/>
                <a:ahLst/>
                <a:cxnLst>
                  <a:cxn ang="0">
                    <a:pos x="5" y="6"/>
                  </a:cxn>
                  <a:cxn ang="0">
                    <a:pos x="2" y="6"/>
                  </a:cxn>
                  <a:cxn ang="0">
                    <a:pos x="6" y="0"/>
                  </a:cxn>
                  <a:cxn ang="0">
                    <a:pos x="5" y="6"/>
                  </a:cxn>
                </a:cxnLst>
                <a:rect l="0" t="0" r="r" b="b"/>
                <a:pathLst>
                  <a:path w="8" h="8">
                    <a:moveTo>
                      <a:pt x="5" y="6"/>
                    </a:moveTo>
                    <a:cubicBezTo>
                      <a:pt x="0" y="8"/>
                      <a:pt x="0" y="8"/>
                      <a:pt x="2" y="6"/>
                    </a:cubicBezTo>
                    <a:cubicBezTo>
                      <a:pt x="5" y="4"/>
                      <a:pt x="5" y="0"/>
                      <a:pt x="6" y="0"/>
                    </a:cubicBezTo>
                    <a:cubicBezTo>
                      <a:pt x="8" y="1"/>
                      <a:pt x="6" y="6"/>
                      <a:pt x="5" y="6"/>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85" name="Freeform 133"/>
              <p:cNvSpPr>
                <a:spLocks/>
              </p:cNvSpPr>
              <p:nvPr/>
            </p:nvSpPr>
            <p:spPr bwMode="auto">
              <a:xfrm>
                <a:off x="2487" y="2507"/>
                <a:ext cx="6" cy="10"/>
              </a:xfrm>
              <a:custGeom>
                <a:avLst/>
                <a:gdLst/>
                <a:ahLst/>
                <a:cxnLst>
                  <a:cxn ang="0">
                    <a:pos x="0" y="3"/>
                  </a:cxn>
                  <a:cxn ang="0">
                    <a:pos x="3" y="0"/>
                  </a:cxn>
                  <a:cxn ang="0">
                    <a:pos x="2" y="3"/>
                  </a:cxn>
                  <a:cxn ang="0">
                    <a:pos x="0" y="3"/>
                  </a:cxn>
                </a:cxnLst>
                <a:rect l="0" t="0" r="r" b="b"/>
                <a:pathLst>
                  <a:path w="3" h="5">
                    <a:moveTo>
                      <a:pt x="0" y="3"/>
                    </a:moveTo>
                    <a:cubicBezTo>
                      <a:pt x="0" y="0"/>
                      <a:pt x="2" y="1"/>
                      <a:pt x="3" y="0"/>
                    </a:cubicBezTo>
                    <a:cubicBezTo>
                      <a:pt x="3" y="0"/>
                      <a:pt x="3" y="1"/>
                      <a:pt x="2" y="3"/>
                    </a:cubicBezTo>
                    <a:cubicBezTo>
                      <a:pt x="2" y="3"/>
                      <a:pt x="0" y="5"/>
                      <a:pt x="0"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86" name="Freeform 134"/>
              <p:cNvSpPr>
                <a:spLocks/>
              </p:cNvSpPr>
              <p:nvPr/>
            </p:nvSpPr>
            <p:spPr bwMode="auto">
              <a:xfrm>
                <a:off x="2437" y="2519"/>
                <a:ext cx="15" cy="15"/>
              </a:xfrm>
              <a:custGeom>
                <a:avLst/>
                <a:gdLst/>
                <a:ahLst/>
                <a:cxnLst>
                  <a:cxn ang="0">
                    <a:pos x="3" y="6"/>
                  </a:cxn>
                  <a:cxn ang="0">
                    <a:pos x="2" y="3"/>
                  </a:cxn>
                  <a:cxn ang="0">
                    <a:pos x="8" y="0"/>
                  </a:cxn>
                  <a:cxn ang="0">
                    <a:pos x="6" y="5"/>
                  </a:cxn>
                  <a:cxn ang="0">
                    <a:pos x="3" y="6"/>
                  </a:cxn>
                </a:cxnLst>
                <a:rect l="0" t="0" r="r" b="b"/>
                <a:pathLst>
                  <a:path w="8" h="8">
                    <a:moveTo>
                      <a:pt x="3" y="6"/>
                    </a:moveTo>
                    <a:cubicBezTo>
                      <a:pt x="2" y="3"/>
                      <a:pt x="0" y="3"/>
                      <a:pt x="2" y="3"/>
                    </a:cubicBezTo>
                    <a:cubicBezTo>
                      <a:pt x="5" y="2"/>
                      <a:pt x="8" y="0"/>
                      <a:pt x="8" y="0"/>
                    </a:cubicBezTo>
                    <a:cubicBezTo>
                      <a:pt x="8" y="2"/>
                      <a:pt x="6" y="2"/>
                      <a:pt x="6" y="5"/>
                    </a:cubicBezTo>
                    <a:cubicBezTo>
                      <a:pt x="5" y="6"/>
                      <a:pt x="3" y="8"/>
                      <a:pt x="3" y="6"/>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87" name="Freeform 135"/>
              <p:cNvSpPr>
                <a:spLocks/>
              </p:cNvSpPr>
              <p:nvPr/>
            </p:nvSpPr>
            <p:spPr bwMode="auto">
              <a:xfrm>
                <a:off x="2423" y="2513"/>
                <a:ext cx="6" cy="11"/>
              </a:xfrm>
              <a:custGeom>
                <a:avLst/>
                <a:gdLst/>
                <a:ahLst/>
                <a:cxnLst>
                  <a:cxn ang="0">
                    <a:pos x="1" y="2"/>
                  </a:cxn>
                  <a:cxn ang="0">
                    <a:pos x="1" y="5"/>
                  </a:cxn>
                  <a:cxn ang="0">
                    <a:pos x="1" y="2"/>
                  </a:cxn>
                </a:cxnLst>
                <a:rect l="0" t="0" r="r" b="b"/>
                <a:pathLst>
                  <a:path w="3" h="6">
                    <a:moveTo>
                      <a:pt x="1" y="2"/>
                    </a:moveTo>
                    <a:cubicBezTo>
                      <a:pt x="1" y="0"/>
                      <a:pt x="3" y="3"/>
                      <a:pt x="1" y="5"/>
                    </a:cubicBezTo>
                    <a:cubicBezTo>
                      <a:pt x="1" y="6"/>
                      <a:pt x="0" y="2"/>
                      <a:pt x="1"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88" name="Freeform 136"/>
              <p:cNvSpPr>
                <a:spLocks/>
              </p:cNvSpPr>
              <p:nvPr/>
            </p:nvSpPr>
            <p:spPr bwMode="auto">
              <a:xfrm>
                <a:off x="2431" y="2528"/>
                <a:ext cx="6" cy="4"/>
              </a:xfrm>
              <a:custGeom>
                <a:avLst/>
                <a:gdLst/>
                <a:ahLst/>
                <a:cxnLst>
                  <a:cxn ang="0">
                    <a:pos x="2" y="0"/>
                  </a:cxn>
                  <a:cxn ang="0">
                    <a:pos x="3" y="2"/>
                  </a:cxn>
                  <a:cxn ang="0">
                    <a:pos x="2" y="0"/>
                  </a:cxn>
                </a:cxnLst>
                <a:rect l="0" t="0" r="r" b="b"/>
                <a:pathLst>
                  <a:path w="3" h="2">
                    <a:moveTo>
                      <a:pt x="2" y="0"/>
                    </a:moveTo>
                    <a:cubicBezTo>
                      <a:pt x="3" y="0"/>
                      <a:pt x="3" y="2"/>
                      <a:pt x="3" y="2"/>
                    </a:cubicBezTo>
                    <a:cubicBezTo>
                      <a:pt x="2" y="2"/>
                      <a:pt x="0" y="0"/>
                      <a:pt x="2" y="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89" name="Freeform 137"/>
              <p:cNvSpPr>
                <a:spLocks/>
              </p:cNvSpPr>
              <p:nvPr/>
            </p:nvSpPr>
            <p:spPr bwMode="auto">
              <a:xfrm>
                <a:off x="2419" y="2534"/>
                <a:ext cx="6" cy="6"/>
              </a:xfrm>
              <a:custGeom>
                <a:avLst/>
                <a:gdLst/>
                <a:ahLst/>
                <a:cxnLst>
                  <a:cxn ang="0">
                    <a:pos x="2" y="0"/>
                  </a:cxn>
                  <a:cxn ang="0">
                    <a:pos x="3" y="2"/>
                  </a:cxn>
                  <a:cxn ang="0">
                    <a:pos x="2" y="0"/>
                  </a:cxn>
                </a:cxnLst>
                <a:rect l="0" t="0" r="r" b="b"/>
                <a:pathLst>
                  <a:path w="3" h="3">
                    <a:moveTo>
                      <a:pt x="2" y="0"/>
                    </a:moveTo>
                    <a:cubicBezTo>
                      <a:pt x="3" y="0"/>
                      <a:pt x="3" y="0"/>
                      <a:pt x="3" y="2"/>
                    </a:cubicBezTo>
                    <a:cubicBezTo>
                      <a:pt x="2" y="3"/>
                      <a:pt x="0" y="2"/>
                      <a:pt x="2" y="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90" name="Freeform 138"/>
              <p:cNvSpPr>
                <a:spLocks/>
              </p:cNvSpPr>
              <p:nvPr/>
            </p:nvSpPr>
            <p:spPr bwMode="auto">
              <a:xfrm>
                <a:off x="2526" y="2910"/>
                <a:ext cx="62" cy="82"/>
              </a:xfrm>
              <a:custGeom>
                <a:avLst/>
                <a:gdLst/>
                <a:ahLst/>
                <a:cxnLst>
                  <a:cxn ang="0">
                    <a:pos x="9" y="0"/>
                  </a:cxn>
                  <a:cxn ang="0">
                    <a:pos x="16" y="3"/>
                  </a:cxn>
                  <a:cxn ang="0">
                    <a:pos x="16" y="10"/>
                  </a:cxn>
                  <a:cxn ang="0">
                    <a:pos x="19" y="13"/>
                  </a:cxn>
                  <a:cxn ang="0">
                    <a:pos x="23" y="8"/>
                  </a:cxn>
                  <a:cxn ang="0">
                    <a:pos x="23" y="19"/>
                  </a:cxn>
                  <a:cxn ang="0">
                    <a:pos x="29" y="24"/>
                  </a:cxn>
                  <a:cxn ang="0">
                    <a:pos x="32" y="28"/>
                  </a:cxn>
                  <a:cxn ang="0">
                    <a:pos x="31" y="41"/>
                  </a:cxn>
                  <a:cxn ang="0">
                    <a:pos x="26" y="39"/>
                  </a:cxn>
                  <a:cxn ang="0">
                    <a:pos x="13" y="28"/>
                  </a:cxn>
                  <a:cxn ang="0">
                    <a:pos x="5" y="22"/>
                  </a:cxn>
                  <a:cxn ang="0">
                    <a:pos x="0" y="16"/>
                  </a:cxn>
                  <a:cxn ang="0">
                    <a:pos x="6" y="6"/>
                  </a:cxn>
                  <a:cxn ang="0">
                    <a:pos x="9" y="0"/>
                  </a:cxn>
                </a:cxnLst>
                <a:rect l="0" t="0" r="r" b="b"/>
                <a:pathLst>
                  <a:path w="32" h="42">
                    <a:moveTo>
                      <a:pt x="9" y="0"/>
                    </a:moveTo>
                    <a:cubicBezTo>
                      <a:pt x="11" y="0"/>
                      <a:pt x="17" y="0"/>
                      <a:pt x="16" y="3"/>
                    </a:cubicBezTo>
                    <a:cubicBezTo>
                      <a:pt x="16" y="5"/>
                      <a:pt x="17" y="6"/>
                      <a:pt x="16" y="10"/>
                    </a:cubicBezTo>
                    <a:cubicBezTo>
                      <a:pt x="16" y="13"/>
                      <a:pt x="17" y="10"/>
                      <a:pt x="19" y="13"/>
                    </a:cubicBezTo>
                    <a:cubicBezTo>
                      <a:pt x="20" y="16"/>
                      <a:pt x="22" y="6"/>
                      <a:pt x="23" y="8"/>
                    </a:cubicBezTo>
                    <a:cubicBezTo>
                      <a:pt x="26" y="14"/>
                      <a:pt x="25" y="16"/>
                      <a:pt x="23" y="19"/>
                    </a:cubicBezTo>
                    <a:cubicBezTo>
                      <a:pt x="22" y="22"/>
                      <a:pt x="29" y="20"/>
                      <a:pt x="29" y="24"/>
                    </a:cubicBezTo>
                    <a:cubicBezTo>
                      <a:pt x="29" y="27"/>
                      <a:pt x="32" y="25"/>
                      <a:pt x="32" y="28"/>
                    </a:cubicBezTo>
                    <a:cubicBezTo>
                      <a:pt x="32" y="33"/>
                      <a:pt x="31" y="36"/>
                      <a:pt x="31" y="41"/>
                    </a:cubicBezTo>
                    <a:cubicBezTo>
                      <a:pt x="29" y="42"/>
                      <a:pt x="31" y="41"/>
                      <a:pt x="26" y="39"/>
                    </a:cubicBezTo>
                    <a:cubicBezTo>
                      <a:pt x="23" y="38"/>
                      <a:pt x="17" y="34"/>
                      <a:pt x="13" y="28"/>
                    </a:cubicBezTo>
                    <a:cubicBezTo>
                      <a:pt x="8" y="22"/>
                      <a:pt x="6" y="24"/>
                      <a:pt x="5" y="22"/>
                    </a:cubicBezTo>
                    <a:cubicBezTo>
                      <a:pt x="5" y="19"/>
                      <a:pt x="2" y="19"/>
                      <a:pt x="0" y="16"/>
                    </a:cubicBezTo>
                    <a:cubicBezTo>
                      <a:pt x="5" y="8"/>
                      <a:pt x="6" y="10"/>
                      <a:pt x="6" y="6"/>
                    </a:cubicBezTo>
                    <a:cubicBezTo>
                      <a:pt x="6" y="3"/>
                      <a:pt x="9" y="5"/>
                      <a:pt x="9" y="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91" name="Freeform 139"/>
              <p:cNvSpPr>
                <a:spLocks/>
              </p:cNvSpPr>
              <p:nvPr/>
            </p:nvSpPr>
            <p:spPr bwMode="auto">
              <a:xfrm>
                <a:off x="2497" y="2881"/>
                <a:ext cx="46" cy="60"/>
              </a:xfrm>
              <a:custGeom>
                <a:avLst/>
                <a:gdLst/>
                <a:ahLst/>
                <a:cxnLst>
                  <a:cxn ang="0">
                    <a:pos x="15" y="31"/>
                  </a:cxn>
                  <a:cxn ang="0">
                    <a:pos x="21" y="21"/>
                  </a:cxn>
                  <a:cxn ang="0">
                    <a:pos x="24" y="15"/>
                  </a:cxn>
                  <a:cxn ang="0">
                    <a:pos x="23" y="12"/>
                  </a:cxn>
                  <a:cxn ang="0">
                    <a:pos x="21" y="9"/>
                  </a:cxn>
                  <a:cxn ang="0">
                    <a:pos x="18" y="3"/>
                  </a:cxn>
                  <a:cxn ang="0">
                    <a:pos x="11" y="1"/>
                  </a:cxn>
                  <a:cxn ang="0">
                    <a:pos x="6" y="3"/>
                  </a:cxn>
                  <a:cxn ang="0">
                    <a:pos x="0" y="11"/>
                  </a:cxn>
                  <a:cxn ang="0">
                    <a:pos x="0" y="14"/>
                  </a:cxn>
                  <a:cxn ang="0">
                    <a:pos x="3" y="15"/>
                  </a:cxn>
                  <a:cxn ang="0">
                    <a:pos x="0" y="17"/>
                  </a:cxn>
                  <a:cxn ang="0">
                    <a:pos x="3" y="20"/>
                  </a:cxn>
                  <a:cxn ang="0">
                    <a:pos x="3" y="21"/>
                  </a:cxn>
                  <a:cxn ang="0">
                    <a:pos x="6" y="24"/>
                  </a:cxn>
                  <a:cxn ang="0">
                    <a:pos x="8" y="28"/>
                  </a:cxn>
                  <a:cxn ang="0">
                    <a:pos x="15" y="31"/>
                  </a:cxn>
                </a:cxnLst>
                <a:rect l="0" t="0" r="r" b="b"/>
                <a:pathLst>
                  <a:path w="24" h="31">
                    <a:moveTo>
                      <a:pt x="15" y="31"/>
                    </a:moveTo>
                    <a:cubicBezTo>
                      <a:pt x="20" y="23"/>
                      <a:pt x="21" y="24"/>
                      <a:pt x="21" y="21"/>
                    </a:cubicBezTo>
                    <a:cubicBezTo>
                      <a:pt x="21" y="18"/>
                      <a:pt x="24" y="20"/>
                      <a:pt x="24" y="15"/>
                    </a:cubicBezTo>
                    <a:cubicBezTo>
                      <a:pt x="20" y="20"/>
                      <a:pt x="23" y="14"/>
                      <a:pt x="23" y="12"/>
                    </a:cubicBezTo>
                    <a:cubicBezTo>
                      <a:pt x="21" y="9"/>
                      <a:pt x="21" y="9"/>
                      <a:pt x="21" y="9"/>
                    </a:cubicBezTo>
                    <a:cubicBezTo>
                      <a:pt x="21" y="6"/>
                      <a:pt x="20" y="7"/>
                      <a:pt x="18" y="3"/>
                    </a:cubicBezTo>
                    <a:cubicBezTo>
                      <a:pt x="17" y="0"/>
                      <a:pt x="11" y="0"/>
                      <a:pt x="11" y="1"/>
                    </a:cubicBezTo>
                    <a:cubicBezTo>
                      <a:pt x="11" y="3"/>
                      <a:pt x="8" y="0"/>
                      <a:pt x="6" y="3"/>
                    </a:cubicBezTo>
                    <a:cubicBezTo>
                      <a:pt x="6" y="7"/>
                      <a:pt x="3" y="9"/>
                      <a:pt x="0" y="11"/>
                    </a:cubicBezTo>
                    <a:cubicBezTo>
                      <a:pt x="3" y="12"/>
                      <a:pt x="0" y="12"/>
                      <a:pt x="0" y="14"/>
                    </a:cubicBezTo>
                    <a:cubicBezTo>
                      <a:pt x="1" y="15"/>
                      <a:pt x="1" y="14"/>
                      <a:pt x="3" y="15"/>
                    </a:cubicBezTo>
                    <a:cubicBezTo>
                      <a:pt x="1" y="17"/>
                      <a:pt x="0" y="14"/>
                      <a:pt x="0" y="17"/>
                    </a:cubicBezTo>
                    <a:cubicBezTo>
                      <a:pt x="1" y="20"/>
                      <a:pt x="3" y="17"/>
                      <a:pt x="3" y="20"/>
                    </a:cubicBezTo>
                    <a:cubicBezTo>
                      <a:pt x="4" y="21"/>
                      <a:pt x="1" y="20"/>
                      <a:pt x="3" y="21"/>
                    </a:cubicBezTo>
                    <a:cubicBezTo>
                      <a:pt x="3" y="23"/>
                      <a:pt x="6" y="23"/>
                      <a:pt x="6" y="24"/>
                    </a:cubicBezTo>
                    <a:cubicBezTo>
                      <a:pt x="8" y="26"/>
                      <a:pt x="4" y="26"/>
                      <a:pt x="8" y="28"/>
                    </a:cubicBezTo>
                    <a:cubicBezTo>
                      <a:pt x="11" y="28"/>
                      <a:pt x="14" y="29"/>
                      <a:pt x="15" y="3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92" name="Freeform 140"/>
              <p:cNvSpPr>
                <a:spLocks/>
              </p:cNvSpPr>
              <p:nvPr/>
            </p:nvSpPr>
            <p:spPr bwMode="auto">
              <a:xfrm>
                <a:off x="2431" y="2755"/>
                <a:ext cx="99" cy="84"/>
              </a:xfrm>
              <a:custGeom>
                <a:avLst/>
                <a:gdLst/>
                <a:ahLst/>
                <a:cxnLst>
                  <a:cxn ang="0">
                    <a:pos x="8" y="30"/>
                  </a:cxn>
                  <a:cxn ang="0">
                    <a:pos x="3" y="20"/>
                  </a:cxn>
                  <a:cxn ang="0">
                    <a:pos x="2" y="18"/>
                  </a:cxn>
                  <a:cxn ang="0">
                    <a:pos x="10" y="4"/>
                  </a:cxn>
                  <a:cxn ang="0">
                    <a:pos x="25" y="1"/>
                  </a:cxn>
                  <a:cxn ang="0">
                    <a:pos x="33" y="6"/>
                  </a:cxn>
                  <a:cxn ang="0">
                    <a:pos x="43" y="20"/>
                  </a:cxn>
                  <a:cxn ang="0">
                    <a:pos x="45" y="26"/>
                  </a:cxn>
                  <a:cxn ang="0">
                    <a:pos x="45" y="30"/>
                  </a:cxn>
                  <a:cxn ang="0">
                    <a:pos x="49" y="35"/>
                  </a:cxn>
                  <a:cxn ang="0">
                    <a:pos x="49" y="41"/>
                  </a:cxn>
                  <a:cxn ang="0">
                    <a:pos x="43" y="41"/>
                  </a:cxn>
                  <a:cxn ang="0">
                    <a:pos x="31" y="40"/>
                  </a:cxn>
                  <a:cxn ang="0">
                    <a:pos x="19" y="40"/>
                  </a:cxn>
                  <a:cxn ang="0">
                    <a:pos x="17" y="41"/>
                  </a:cxn>
                  <a:cxn ang="0">
                    <a:pos x="8" y="43"/>
                  </a:cxn>
                  <a:cxn ang="0">
                    <a:pos x="7" y="41"/>
                  </a:cxn>
                  <a:cxn ang="0">
                    <a:pos x="16" y="40"/>
                  </a:cxn>
                  <a:cxn ang="0">
                    <a:pos x="11" y="40"/>
                  </a:cxn>
                  <a:cxn ang="0">
                    <a:pos x="8" y="40"/>
                  </a:cxn>
                  <a:cxn ang="0">
                    <a:pos x="7" y="35"/>
                  </a:cxn>
                  <a:cxn ang="0">
                    <a:pos x="14" y="33"/>
                  </a:cxn>
                  <a:cxn ang="0">
                    <a:pos x="19" y="32"/>
                  </a:cxn>
                  <a:cxn ang="0">
                    <a:pos x="25" y="32"/>
                  </a:cxn>
                  <a:cxn ang="0">
                    <a:pos x="31" y="30"/>
                  </a:cxn>
                  <a:cxn ang="0">
                    <a:pos x="25" y="30"/>
                  </a:cxn>
                  <a:cxn ang="0">
                    <a:pos x="22" y="29"/>
                  </a:cxn>
                  <a:cxn ang="0">
                    <a:pos x="17" y="30"/>
                  </a:cxn>
                  <a:cxn ang="0">
                    <a:pos x="8" y="30"/>
                  </a:cxn>
                </a:cxnLst>
                <a:rect l="0" t="0" r="r" b="b"/>
                <a:pathLst>
                  <a:path w="51" h="43">
                    <a:moveTo>
                      <a:pt x="8" y="30"/>
                    </a:moveTo>
                    <a:cubicBezTo>
                      <a:pt x="5" y="27"/>
                      <a:pt x="5" y="18"/>
                      <a:pt x="3" y="20"/>
                    </a:cubicBezTo>
                    <a:cubicBezTo>
                      <a:pt x="0" y="20"/>
                      <a:pt x="0" y="18"/>
                      <a:pt x="2" y="18"/>
                    </a:cubicBezTo>
                    <a:cubicBezTo>
                      <a:pt x="7" y="15"/>
                      <a:pt x="10" y="7"/>
                      <a:pt x="10" y="4"/>
                    </a:cubicBezTo>
                    <a:cubicBezTo>
                      <a:pt x="10" y="0"/>
                      <a:pt x="20" y="1"/>
                      <a:pt x="25" y="1"/>
                    </a:cubicBezTo>
                    <a:cubicBezTo>
                      <a:pt x="28" y="0"/>
                      <a:pt x="31" y="4"/>
                      <a:pt x="33" y="6"/>
                    </a:cubicBezTo>
                    <a:cubicBezTo>
                      <a:pt x="36" y="7"/>
                      <a:pt x="40" y="17"/>
                      <a:pt x="43" y="20"/>
                    </a:cubicBezTo>
                    <a:cubicBezTo>
                      <a:pt x="42" y="24"/>
                      <a:pt x="45" y="21"/>
                      <a:pt x="45" y="26"/>
                    </a:cubicBezTo>
                    <a:cubicBezTo>
                      <a:pt x="45" y="30"/>
                      <a:pt x="43" y="27"/>
                      <a:pt x="45" y="30"/>
                    </a:cubicBezTo>
                    <a:cubicBezTo>
                      <a:pt x="46" y="35"/>
                      <a:pt x="46" y="30"/>
                      <a:pt x="49" y="35"/>
                    </a:cubicBezTo>
                    <a:cubicBezTo>
                      <a:pt x="51" y="38"/>
                      <a:pt x="49" y="38"/>
                      <a:pt x="49" y="41"/>
                    </a:cubicBezTo>
                    <a:cubicBezTo>
                      <a:pt x="48" y="41"/>
                      <a:pt x="45" y="40"/>
                      <a:pt x="43" y="41"/>
                    </a:cubicBezTo>
                    <a:cubicBezTo>
                      <a:pt x="40" y="43"/>
                      <a:pt x="37" y="40"/>
                      <a:pt x="31" y="40"/>
                    </a:cubicBezTo>
                    <a:cubicBezTo>
                      <a:pt x="28" y="40"/>
                      <a:pt x="22" y="38"/>
                      <a:pt x="19" y="40"/>
                    </a:cubicBezTo>
                    <a:cubicBezTo>
                      <a:pt x="14" y="40"/>
                      <a:pt x="20" y="40"/>
                      <a:pt x="17" y="41"/>
                    </a:cubicBezTo>
                    <a:cubicBezTo>
                      <a:pt x="14" y="43"/>
                      <a:pt x="11" y="41"/>
                      <a:pt x="8" y="43"/>
                    </a:cubicBezTo>
                    <a:cubicBezTo>
                      <a:pt x="8" y="41"/>
                      <a:pt x="7" y="43"/>
                      <a:pt x="7" y="41"/>
                    </a:cubicBezTo>
                    <a:cubicBezTo>
                      <a:pt x="10" y="38"/>
                      <a:pt x="8" y="41"/>
                      <a:pt x="16" y="40"/>
                    </a:cubicBezTo>
                    <a:cubicBezTo>
                      <a:pt x="14" y="40"/>
                      <a:pt x="13" y="38"/>
                      <a:pt x="11" y="40"/>
                    </a:cubicBezTo>
                    <a:cubicBezTo>
                      <a:pt x="10" y="40"/>
                      <a:pt x="10" y="38"/>
                      <a:pt x="8" y="40"/>
                    </a:cubicBezTo>
                    <a:cubicBezTo>
                      <a:pt x="7" y="41"/>
                      <a:pt x="8" y="38"/>
                      <a:pt x="7" y="35"/>
                    </a:cubicBezTo>
                    <a:cubicBezTo>
                      <a:pt x="10" y="33"/>
                      <a:pt x="16" y="37"/>
                      <a:pt x="14" y="33"/>
                    </a:cubicBezTo>
                    <a:cubicBezTo>
                      <a:pt x="14" y="32"/>
                      <a:pt x="19" y="33"/>
                      <a:pt x="19" y="32"/>
                    </a:cubicBezTo>
                    <a:cubicBezTo>
                      <a:pt x="20" y="29"/>
                      <a:pt x="19" y="30"/>
                      <a:pt x="25" y="32"/>
                    </a:cubicBezTo>
                    <a:cubicBezTo>
                      <a:pt x="28" y="33"/>
                      <a:pt x="31" y="33"/>
                      <a:pt x="31" y="30"/>
                    </a:cubicBezTo>
                    <a:cubicBezTo>
                      <a:pt x="29" y="29"/>
                      <a:pt x="26" y="33"/>
                      <a:pt x="25" y="30"/>
                    </a:cubicBezTo>
                    <a:cubicBezTo>
                      <a:pt x="23" y="27"/>
                      <a:pt x="23" y="30"/>
                      <a:pt x="22" y="29"/>
                    </a:cubicBezTo>
                    <a:cubicBezTo>
                      <a:pt x="22" y="27"/>
                      <a:pt x="19" y="29"/>
                      <a:pt x="17" y="30"/>
                    </a:cubicBezTo>
                    <a:cubicBezTo>
                      <a:pt x="17" y="30"/>
                      <a:pt x="16" y="30"/>
                      <a:pt x="8" y="3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93" name="Freeform 141"/>
              <p:cNvSpPr>
                <a:spLocks/>
              </p:cNvSpPr>
              <p:nvPr/>
            </p:nvSpPr>
            <p:spPr bwMode="auto">
              <a:xfrm>
                <a:off x="2441" y="2810"/>
                <a:ext cx="50" cy="17"/>
              </a:xfrm>
              <a:custGeom>
                <a:avLst/>
                <a:gdLst/>
                <a:ahLst/>
                <a:cxnLst>
                  <a:cxn ang="0">
                    <a:pos x="3" y="3"/>
                  </a:cxn>
                  <a:cxn ang="0">
                    <a:pos x="12" y="4"/>
                  </a:cxn>
                  <a:cxn ang="0">
                    <a:pos x="3" y="4"/>
                  </a:cxn>
                  <a:cxn ang="0">
                    <a:pos x="1" y="7"/>
                  </a:cxn>
                  <a:cxn ang="0">
                    <a:pos x="9" y="6"/>
                  </a:cxn>
                  <a:cxn ang="0">
                    <a:pos x="14" y="4"/>
                  </a:cxn>
                  <a:cxn ang="0">
                    <a:pos x="20" y="4"/>
                  </a:cxn>
                  <a:cxn ang="0">
                    <a:pos x="26" y="3"/>
                  </a:cxn>
                  <a:cxn ang="0">
                    <a:pos x="20" y="3"/>
                  </a:cxn>
                  <a:cxn ang="0">
                    <a:pos x="17" y="1"/>
                  </a:cxn>
                  <a:cxn ang="0">
                    <a:pos x="12" y="3"/>
                  </a:cxn>
                  <a:cxn ang="0">
                    <a:pos x="3" y="3"/>
                  </a:cxn>
                </a:cxnLst>
                <a:rect l="0" t="0" r="r" b="b"/>
                <a:pathLst>
                  <a:path w="26" h="9">
                    <a:moveTo>
                      <a:pt x="3" y="3"/>
                    </a:moveTo>
                    <a:cubicBezTo>
                      <a:pt x="5" y="6"/>
                      <a:pt x="6" y="3"/>
                      <a:pt x="12" y="4"/>
                    </a:cubicBezTo>
                    <a:cubicBezTo>
                      <a:pt x="6" y="4"/>
                      <a:pt x="5" y="7"/>
                      <a:pt x="3" y="4"/>
                    </a:cubicBezTo>
                    <a:cubicBezTo>
                      <a:pt x="1" y="3"/>
                      <a:pt x="0" y="6"/>
                      <a:pt x="1" y="7"/>
                    </a:cubicBezTo>
                    <a:cubicBezTo>
                      <a:pt x="5" y="6"/>
                      <a:pt x="11" y="9"/>
                      <a:pt x="9" y="6"/>
                    </a:cubicBezTo>
                    <a:cubicBezTo>
                      <a:pt x="9" y="4"/>
                      <a:pt x="14" y="6"/>
                      <a:pt x="14" y="4"/>
                    </a:cubicBezTo>
                    <a:cubicBezTo>
                      <a:pt x="15" y="1"/>
                      <a:pt x="14" y="3"/>
                      <a:pt x="20" y="4"/>
                    </a:cubicBezTo>
                    <a:cubicBezTo>
                      <a:pt x="23" y="6"/>
                      <a:pt x="26" y="6"/>
                      <a:pt x="26" y="3"/>
                    </a:cubicBezTo>
                    <a:cubicBezTo>
                      <a:pt x="24" y="1"/>
                      <a:pt x="21" y="6"/>
                      <a:pt x="20" y="3"/>
                    </a:cubicBezTo>
                    <a:cubicBezTo>
                      <a:pt x="18" y="0"/>
                      <a:pt x="18" y="3"/>
                      <a:pt x="17" y="1"/>
                    </a:cubicBezTo>
                    <a:cubicBezTo>
                      <a:pt x="17" y="0"/>
                      <a:pt x="14" y="1"/>
                      <a:pt x="12" y="3"/>
                    </a:cubicBezTo>
                    <a:cubicBezTo>
                      <a:pt x="12" y="3"/>
                      <a:pt x="11" y="3"/>
                      <a:pt x="3"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94" name="Freeform 142"/>
              <p:cNvSpPr>
                <a:spLocks/>
              </p:cNvSpPr>
              <p:nvPr/>
            </p:nvSpPr>
            <p:spPr bwMode="auto">
              <a:xfrm>
                <a:off x="2470" y="2833"/>
                <a:ext cx="116" cy="108"/>
              </a:xfrm>
              <a:custGeom>
                <a:avLst/>
                <a:gdLst/>
                <a:ahLst/>
                <a:cxnLst>
                  <a:cxn ang="0">
                    <a:pos x="38" y="40"/>
                  </a:cxn>
                  <a:cxn ang="0">
                    <a:pos x="37" y="37"/>
                  </a:cxn>
                  <a:cxn ang="0">
                    <a:pos x="35" y="34"/>
                  </a:cxn>
                  <a:cxn ang="0">
                    <a:pos x="32" y="28"/>
                  </a:cxn>
                  <a:cxn ang="0">
                    <a:pos x="25" y="26"/>
                  </a:cxn>
                  <a:cxn ang="0">
                    <a:pos x="20" y="28"/>
                  </a:cxn>
                  <a:cxn ang="0">
                    <a:pos x="14" y="35"/>
                  </a:cxn>
                  <a:cxn ang="0">
                    <a:pos x="14" y="34"/>
                  </a:cxn>
                  <a:cxn ang="0">
                    <a:pos x="13" y="31"/>
                  </a:cxn>
                  <a:cxn ang="0">
                    <a:pos x="13" y="29"/>
                  </a:cxn>
                  <a:cxn ang="0">
                    <a:pos x="8" y="25"/>
                  </a:cxn>
                  <a:cxn ang="0">
                    <a:pos x="5" y="23"/>
                  </a:cxn>
                  <a:cxn ang="0">
                    <a:pos x="5" y="18"/>
                  </a:cxn>
                  <a:cxn ang="0">
                    <a:pos x="3" y="18"/>
                  </a:cxn>
                  <a:cxn ang="0">
                    <a:pos x="3" y="15"/>
                  </a:cxn>
                  <a:cxn ang="0">
                    <a:pos x="0" y="18"/>
                  </a:cxn>
                  <a:cxn ang="0">
                    <a:pos x="0" y="17"/>
                  </a:cxn>
                  <a:cxn ang="0">
                    <a:pos x="6" y="9"/>
                  </a:cxn>
                  <a:cxn ang="0">
                    <a:pos x="10" y="9"/>
                  </a:cxn>
                  <a:cxn ang="0">
                    <a:pos x="10" y="4"/>
                  </a:cxn>
                  <a:cxn ang="0">
                    <a:pos x="11" y="0"/>
                  </a:cxn>
                  <a:cxn ang="0">
                    <a:pos x="23" y="1"/>
                  </a:cxn>
                  <a:cxn ang="0">
                    <a:pos x="29" y="1"/>
                  </a:cxn>
                  <a:cxn ang="0">
                    <a:pos x="32" y="4"/>
                  </a:cxn>
                  <a:cxn ang="0">
                    <a:pos x="34" y="6"/>
                  </a:cxn>
                  <a:cxn ang="0">
                    <a:pos x="42" y="4"/>
                  </a:cxn>
                  <a:cxn ang="0">
                    <a:pos x="45" y="3"/>
                  </a:cxn>
                  <a:cxn ang="0">
                    <a:pos x="48" y="1"/>
                  </a:cxn>
                  <a:cxn ang="0">
                    <a:pos x="49" y="6"/>
                  </a:cxn>
                  <a:cxn ang="0">
                    <a:pos x="51" y="9"/>
                  </a:cxn>
                  <a:cxn ang="0">
                    <a:pos x="52" y="12"/>
                  </a:cxn>
                  <a:cxn ang="0">
                    <a:pos x="52" y="15"/>
                  </a:cxn>
                  <a:cxn ang="0">
                    <a:pos x="54" y="20"/>
                  </a:cxn>
                  <a:cxn ang="0">
                    <a:pos x="57" y="25"/>
                  </a:cxn>
                  <a:cxn ang="0">
                    <a:pos x="55" y="29"/>
                  </a:cxn>
                  <a:cxn ang="0">
                    <a:pos x="58" y="35"/>
                  </a:cxn>
                  <a:cxn ang="0">
                    <a:pos x="60" y="42"/>
                  </a:cxn>
                  <a:cxn ang="0">
                    <a:pos x="54" y="42"/>
                  </a:cxn>
                  <a:cxn ang="0">
                    <a:pos x="57" y="45"/>
                  </a:cxn>
                  <a:cxn ang="0">
                    <a:pos x="52" y="48"/>
                  </a:cxn>
                  <a:cxn ang="0">
                    <a:pos x="48" y="53"/>
                  </a:cxn>
                  <a:cxn ang="0">
                    <a:pos x="45" y="49"/>
                  </a:cxn>
                  <a:cxn ang="0">
                    <a:pos x="45" y="43"/>
                  </a:cxn>
                  <a:cxn ang="0">
                    <a:pos x="38" y="40"/>
                  </a:cxn>
                </a:cxnLst>
                <a:rect l="0" t="0" r="r" b="b"/>
                <a:pathLst>
                  <a:path w="60" h="56">
                    <a:moveTo>
                      <a:pt x="38" y="40"/>
                    </a:moveTo>
                    <a:cubicBezTo>
                      <a:pt x="34" y="45"/>
                      <a:pt x="37" y="39"/>
                      <a:pt x="37" y="37"/>
                    </a:cubicBezTo>
                    <a:cubicBezTo>
                      <a:pt x="35" y="34"/>
                      <a:pt x="35" y="34"/>
                      <a:pt x="35" y="34"/>
                    </a:cubicBezTo>
                    <a:cubicBezTo>
                      <a:pt x="35" y="31"/>
                      <a:pt x="34" y="32"/>
                      <a:pt x="32" y="28"/>
                    </a:cubicBezTo>
                    <a:cubicBezTo>
                      <a:pt x="31" y="25"/>
                      <a:pt x="25" y="25"/>
                      <a:pt x="25" y="26"/>
                    </a:cubicBezTo>
                    <a:cubicBezTo>
                      <a:pt x="25" y="28"/>
                      <a:pt x="22" y="25"/>
                      <a:pt x="20" y="28"/>
                    </a:cubicBezTo>
                    <a:cubicBezTo>
                      <a:pt x="20" y="32"/>
                      <a:pt x="17" y="34"/>
                      <a:pt x="14" y="35"/>
                    </a:cubicBezTo>
                    <a:cubicBezTo>
                      <a:pt x="14" y="34"/>
                      <a:pt x="16" y="34"/>
                      <a:pt x="14" y="34"/>
                    </a:cubicBezTo>
                    <a:cubicBezTo>
                      <a:pt x="13" y="32"/>
                      <a:pt x="14" y="32"/>
                      <a:pt x="13" y="31"/>
                    </a:cubicBezTo>
                    <a:cubicBezTo>
                      <a:pt x="11" y="31"/>
                      <a:pt x="11" y="31"/>
                      <a:pt x="13" y="29"/>
                    </a:cubicBezTo>
                    <a:cubicBezTo>
                      <a:pt x="13" y="28"/>
                      <a:pt x="10" y="28"/>
                      <a:pt x="8" y="25"/>
                    </a:cubicBezTo>
                    <a:cubicBezTo>
                      <a:pt x="8" y="23"/>
                      <a:pt x="5" y="25"/>
                      <a:pt x="5" y="23"/>
                    </a:cubicBezTo>
                    <a:cubicBezTo>
                      <a:pt x="5" y="20"/>
                      <a:pt x="3" y="23"/>
                      <a:pt x="5" y="18"/>
                    </a:cubicBezTo>
                    <a:cubicBezTo>
                      <a:pt x="5" y="15"/>
                      <a:pt x="3" y="20"/>
                      <a:pt x="3" y="18"/>
                    </a:cubicBezTo>
                    <a:cubicBezTo>
                      <a:pt x="2" y="17"/>
                      <a:pt x="5" y="15"/>
                      <a:pt x="3" y="15"/>
                    </a:cubicBezTo>
                    <a:cubicBezTo>
                      <a:pt x="0" y="15"/>
                      <a:pt x="2" y="18"/>
                      <a:pt x="0" y="18"/>
                    </a:cubicBezTo>
                    <a:cubicBezTo>
                      <a:pt x="0" y="17"/>
                      <a:pt x="0" y="17"/>
                      <a:pt x="0" y="17"/>
                    </a:cubicBezTo>
                    <a:cubicBezTo>
                      <a:pt x="3" y="9"/>
                      <a:pt x="5" y="12"/>
                      <a:pt x="6" y="9"/>
                    </a:cubicBezTo>
                    <a:cubicBezTo>
                      <a:pt x="8" y="7"/>
                      <a:pt x="8" y="11"/>
                      <a:pt x="10" y="9"/>
                    </a:cubicBezTo>
                    <a:cubicBezTo>
                      <a:pt x="13" y="9"/>
                      <a:pt x="13" y="6"/>
                      <a:pt x="10" y="4"/>
                    </a:cubicBezTo>
                    <a:cubicBezTo>
                      <a:pt x="8" y="3"/>
                      <a:pt x="13" y="4"/>
                      <a:pt x="11" y="0"/>
                    </a:cubicBezTo>
                    <a:cubicBezTo>
                      <a:pt x="17" y="0"/>
                      <a:pt x="20" y="3"/>
                      <a:pt x="23" y="1"/>
                    </a:cubicBezTo>
                    <a:cubicBezTo>
                      <a:pt x="25" y="0"/>
                      <a:pt x="28" y="1"/>
                      <a:pt x="29" y="1"/>
                    </a:cubicBezTo>
                    <a:cubicBezTo>
                      <a:pt x="28" y="6"/>
                      <a:pt x="31" y="7"/>
                      <a:pt x="32" y="4"/>
                    </a:cubicBezTo>
                    <a:cubicBezTo>
                      <a:pt x="32" y="3"/>
                      <a:pt x="34" y="4"/>
                      <a:pt x="34" y="6"/>
                    </a:cubicBezTo>
                    <a:cubicBezTo>
                      <a:pt x="37" y="9"/>
                      <a:pt x="35" y="1"/>
                      <a:pt x="42" y="4"/>
                    </a:cubicBezTo>
                    <a:cubicBezTo>
                      <a:pt x="45" y="7"/>
                      <a:pt x="43" y="4"/>
                      <a:pt x="45" y="3"/>
                    </a:cubicBezTo>
                    <a:cubicBezTo>
                      <a:pt x="48" y="3"/>
                      <a:pt x="43" y="0"/>
                      <a:pt x="48" y="1"/>
                    </a:cubicBezTo>
                    <a:cubicBezTo>
                      <a:pt x="51" y="3"/>
                      <a:pt x="49" y="4"/>
                      <a:pt x="49" y="6"/>
                    </a:cubicBezTo>
                    <a:cubicBezTo>
                      <a:pt x="51" y="6"/>
                      <a:pt x="49" y="9"/>
                      <a:pt x="51" y="9"/>
                    </a:cubicBezTo>
                    <a:cubicBezTo>
                      <a:pt x="52" y="9"/>
                      <a:pt x="55" y="12"/>
                      <a:pt x="52" y="12"/>
                    </a:cubicBezTo>
                    <a:cubicBezTo>
                      <a:pt x="51" y="14"/>
                      <a:pt x="51" y="18"/>
                      <a:pt x="52" y="15"/>
                    </a:cubicBezTo>
                    <a:cubicBezTo>
                      <a:pt x="54" y="14"/>
                      <a:pt x="55" y="15"/>
                      <a:pt x="54" y="20"/>
                    </a:cubicBezTo>
                    <a:cubicBezTo>
                      <a:pt x="54" y="23"/>
                      <a:pt x="55" y="20"/>
                      <a:pt x="57" y="25"/>
                    </a:cubicBezTo>
                    <a:cubicBezTo>
                      <a:pt x="54" y="26"/>
                      <a:pt x="57" y="26"/>
                      <a:pt x="55" y="29"/>
                    </a:cubicBezTo>
                    <a:cubicBezTo>
                      <a:pt x="55" y="32"/>
                      <a:pt x="60" y="32"/>
                      <a:pt x="58" y="35"/>
                    </a:cubicBezTo>
                    <a:cubicBezTo>
                      <a:pt x="55" y="39"/>
                      <a:pt x="60" y="37"/>
                      <a:pt x="60" y="42"/>
                    </a:cubicBezTo>
                    <a:cubicBezTo>
                      <a:pt x="55" y="40"/>
                      <a:pt x="54" y="40"/>
                      <a:pt x="54" y="42"/>
                    </a:cubicBezTo>
                    <a:cubicBezTo>
                      <a:pt x="55" y="45"/>
                      <a:pt x="57" y="42"/>
                      <a:pt x="57" y="45"/>
                    </a:cubicBezTo>
                    <a:cubicBezTo>
                      <a:pt x="57" y="48"/>
                      <a:pt x="55" y="51"/>
                      <a:pt x="52" y="48"/>
                    </a:cubicBezTo>
                    <a:cubicBezTo>
                      <a:pt x="51" y="46"/>
                      <a:pt x="49" y="56"/>
                      <a:pt x="48" y="53"/>
                    </a:cubicBezTo>
                    <a:cubicBezTo>
                      <a:pt x="46" y="49"/>
                      <a:pt x="45" y="53"/>
                      <a:pt x="45" y="49"/>
                    </a:cubicBezTo>
                    <a:cubicBezTo>
                      <a:pt x="46" y="46"/>
                      <a:pt x="45" y="45"/>
                      <a:pt x="45" y="43"/>
                    </a:cubicBezTo>
                    <a:cubicBezTo>
                      <a:pt x="46" y="40"/>
                      <a:pt x="40" y="40"/>
                      <a:pt x="38" y="4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95" name="Freeform 143"/>
              <p:cNvSpPr>
                <a:spLocks/>
              </p:cNvSpPr>
              <p:nvPr/>
            </p:nvSpPr>
            <p:spPr bwMode="auto">
              <a:xfrm>
                <a:off x="2446" y="2829"/>
                <a:ext cx="47" cy="37"/>
              </a:xfrm>
              <a:custGeom>
                <a:avLst/>
                <a:gdLst/>
                <a:ahLst/>
                <a:cxnLst>
                  <a:cxn ang="0">
                    <a:pos x="12" y="19"/>
                  </a:cxn>
                  <a:cxn ang="0">
                    <a:pos x="18" y="11"/>
                  </a:cxn>
                  <a:cxn ang="0">
                    <a:pos x="21" y="11"/>
                  </a:cxn>
                  <a:cxn ang="0">
                    <a:pos x="21" y="7"/>
                  </a:cxn>
                  <a:cxn ang="0">
                    <a:pos x="23" y="2"/>
                  </a:cxn>
                  <a:cxn ang="0">
                    <a:pos x="11" y="2"/>
                  </a:cxn>
                  <a:cxn ang="0">
                    <a:pos x="9" y="3"/>
                  </a:cxn>
                  <a:cxn ang="0">
                    <a:pos x="0" y="5"/>
                  </a:cxn>
                  <a:cxn ang="0">
                    <a:pos x="3" y="7"/>
                  </a:cxn>
                  <a:cxn ang="0">
                    <a:pos x="5" y="8"/>
                  </a:cxn>
                  <a:cxn ang="0">
                    <a:pos x="6" y="11"/>
                  </a:cxn>
                  <a:cxn ang="0">
                    <a:pos x="9" y="10"/>
                  </a:cxn>
                  <a:cxn ang="0">
                    <a:pos x="9" y="14"/>
                  </a:cxn>
                  <a:cxn ang="0">
                    <a:pos x="9" y="16"/>
                  </a:cxn>
                  <a:cxn ang="0">
                    <a:pos x="11" y="18"/>
                  </a:cxn>
                  <a:cxn ang="0">
                    <a:pos x="12" y="16"/>
                  </a:cxn>
                  <a:cxn ang="0">
                    <a:pos x="12" y="19"/>
                  </a:cxn>
                </a:cxnLst>
                <a:rect l="0" t="0" r="r" b="b"/>
                <a:pathLst>
                  <a:path w="24" h="19">
                    <a:moveTo>
                      <a:pt x="12" y="19"/>
                    </a:moveTo>
                    <a:cubicBezTo>
                      <a:pt x="15" y="11"/>
                      <a:pt x="17" y="14"/>
                      <a:pt x="18" y="11"/>
                    </a:cubicBezTo>
                    <a:cubicBezTo>
                      <a:pt x="20" y="10"/>
                      <a:pt x="20" y="13"/>
                      <a:pt x="21" y="11"/>
                    </a:cubicBezTo>
                    <a:cubicBezTo>
                      <a:pt x="24" y="11"/>
                      <a:pt x="24" y="8"/>
                      <a:pt x="21" y="7"/>
                    </a:cubicBezTo>
                    <a:cubicBezTo>
                      <a:pt x="20" y="5"/>
                      <a:pt x="24" y="7"/>
                      <a:pt x="23" y="2"/>
                    </a:cubicBezTo>
                    <a:cubicBezTo>
                      <a:pt x="20" y="2"/>
                      <a:pt x="14" y="0"/>
                      <a:pt x="11" y="2"/>
                    </a:cubicBezTo>
                    <a:cubicBezTo>
                      <a:pt x="6" y="2"/>
                      <a:pt x="12" y="2"/>
                      <a:pt x="9" y="3"/>
                    </a:cubicBezTo>
                    <a:cubicBezTo>
                      <a:pt x="6" y="5"/>
                      <a:pt x="3" y="3"/>
                      <a:pt x="0" y="5"/>
                    </a:cubicBezTo>
                    <a:cubicBezTo>
                      <a:pt x="1" y="7"/>
                      <a:pt x="5" y="5"/>
                      <a:pt x="3" y="7"/>
                    </a:cubicBezTo>
                    <a:cubicBezTo>
                      <a:pt x="1" y="10"/>
                      <a:pt x="3" y="10"/>
                      <a:pt x="5" y="8"/>
                    </a:cubicBezTo>
                    <a:cubicBezTo>
                      <a:pt x="8" y="8"/>
                      <a:pt x="3" y="13"/>
                      <a:pt x="6" y="11"/>
                    </a:cubicBezTo>
                    <a:cubicBezTo>
                      <a:pt x="9" y="8"/>
                      <a:pt x="12" y="8"/>
                      <a:pt x="9" y="10"/>
                    </a:cubicBezTo>
                    <a:cubicBezTo>
                      <a:pt x="8" y="11"/>
                      <a:pt x="11" y="11"/>
                      <a:pt x="9" y="14"/>
                    </a:cubicBezTo>
                    <a:cubicBezTo>
                      <a:pt x="8" y="16"/>
                      <a:pt x="9" y="14"/>
                      <a:pt x="9" y="16"/>
                    </a:cubicBezTo>
                    <a:cubicBezTo>
                      <a:pt x="9" y="18"/>
                      <a:pt x="11" y="16"/>
                      <a:pt x="11" y="18"/>
                    </a:cubicBezTo>
                    <a:cubicBezTo>
                      <a:pt x="11" y="19"/>
                      <a:pt x="12" y="18"/>
                      <a:pt x="12" y="16"/>
                    </a:cubicBezTo>
                    <a:cubicBezTo>
                      <a:pt x="12" y="19"/>
                      <a:pt x="12" y="18"/>
                      <a:pt x="12" y="19"/>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96" name="Freeform 144"/>
              <p:cNvSpPr>
                <a:spLocks/>
              </p:cNvSpPr>
              <p:nvPr/>
            </p:nvSpPr>
            <p:spPr bwMode="auto">
              <a:xfrm>
                <a:off x="2452" y="2844"/>
                <a:ext cx="2" cy="6"/>
              </a:xfrm>
              <a:custGeom>
                <a:avLst/>
                <a:gdLst/>
                <a:ahLst/>
                <a:cxnLst>
                  <a:cxn ang="0">
                    <a:pos x="0" y="1"/>
                  </a:cxn>
                  <a:cxn ang="0">
                    <a:pos x="1" y="1"/>
                  </a:cxn>
                  <a:cxn ang="0">
                    <a:pos x="0" y="1"/>
                  </a:cxn>
                </a:cxnLst>
                <a:rect l="0" t="0" r="r" b="b"/>
                <a:pathLst>
                  <a:path w="1" h="3">
                    <a:moveTo>
                      <a:pt x="0" y="1"/>
                    </a:moveTo>
                    <a:cubicBezTo>
                      <a:pt x="0" y="1"/>
                      <a:pt x="1" y="0"/>
                      <a:pt x="1" y="1"/>
                    </a:cubicBezTo>
                    <a:cubicBezTo>
                      <a:pt x="1" y="3"/>
                      <a:pt x="1" y="3"/>
                      <a:pt x="0" y="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97" name="Freeform 145"/>
              <p:cNvSpPr>
                <a:spLocks/>
              </p:cNvSpPr>
              <p:nvPr/>
            </p:nvSpPr>
            <p:spPr bwMode="auto">
              <a:xfrm>
                <a:off x="2452" y="2850"/>
                <a:ext cx="6" cy="8"/>
              </a:xfrm>
              <a:custGeom>
                <a:avLst/>
                <a:gdLst/>
                <a:ahLst/>
                <a:cxnLst>
                  <a:cxn ang="0">
                    <a:pos x="1" y="4"/>
                  </a:cxn>
                  <a:cxn ang="0">
                    <a:pos x="1" y="2"/>
                  </a:cxn>
                  <a:cxn ang="0">
                    <a:pos x="1" y="4"/>
                  </a:cxn>
                </a:cxnLst>
                <a:rect l="0" t="0" r="r" b="b"/>
                <a:pathLst>
                  <a:path w="3" h="4">
                    <a:moveTo>
                      <a:pt x="1" y="4"/>
                    </a:moveTo>
                    <a:cubicBezTo>
                      <a:pt x="0" y="2"/>
                      <a:pt x="1" y="0"/>
                      <a:pt x="1" y="2"/>
                    </a:cubicBezTo>
                    <a:cubicBezTo>
                      <a:pt x="3" y="2"/>
                      <a:pt x="1" y="4"/>
                      <a:pt x="1" y="4"/>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98" name="Freeform 146"/>
              <p:cNvSpPr>
                <a:spLocks/>
              </p:cNvSpPr>
              <p:nvPr/>
            </p:nvSpPr>
            <p:spPr bwMode="auto">
              <a:xfrm>
                <a:off x="2452" y="2860"/>
                <a:ext cx="2" cy="6"/>
              </a:xfrm>
              <a:custGeom>
                <a:avLst/>
                <a:gdLst/>
                <a:ahLst/>
                <a:cxnLst>
                  <a:cxn ang="0">
                    <a:pos x="0" y="2"/>
                  </a:cxn>
                  <a:cxn ang="0">
                    <a:pos x="1" y="2"/>
                  </a:cxn>
                  <a:cxn ang="0">
                    <a:pos x="0" y="2"/>
                  </a:cxn>
                </a:cxnLst>
                <a:rect l="0" t="0" r="r" b="b"/>
                <a:pathLst>
                  <a:path w="1" h="3">
                    <a:moveTo>
                      <a:pt x="0" y="2"/>
                    </a:moveTo>
                    <a:cubicBezTo>
                      <a:pt x="0" y="0"/>
                      <a:pt x="1" y="0"/>
                      <a:pt x="1" y="2"/>
                    </a:cubicBezTo>
                    <a:cubicBezTo>
                      <a:pt x="1" y="3"/>
                      <a:pt x="0" y="2"/>
                      <a:pt x="0"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899" name="Freeform 147"/>
              <p:cNvSpPr>
                <a:spLocks/>
              </p:cNvSpPr>
              <p:nvPr/>
            </p:nvSpPr>
            <p:spPr bwMode="auto">
              <a:xfrm>
                <a:off x="2454" y="2860"/>
                <a:ext cx="4" cy="4"/>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00" name="Freeform 148"/>
              <p:cNvSpPr>
                <a:spLocks/>
              </p:cNvSpPr>
              <p:nvPr/>
            </p:nvSpPr>
            <p:spPr bwMode="auto">
              <a:xfrm>
                <a:off x="2458" y="2858"/>
                <a:ext cx="2" cy="2"/>
              </a:xfrm>
              <a:custGeom>
                <a:avLst/>
                <a:gdLst/>
                <a:ahLst/>
                <a:cxnLst>
                  <a:cxn ang="0">
                    <a:pos x="0" y="1"/>
                  </a:cxn>
                  <a:cxn ang="0">
                    <a:pos x="1" y="0"/>
                  </a:cxn>
                  <a:cxn ang="0">
                    <a:pos x="0" y="1"/>
                  </a:cxn>
                </a:cxnLst>
                <a:rect l="0" t="0" r="r" b="b"/>
                <a:pathLst>
                  <a:path w="1" h="1">
                    <a:moveTo>
                      <a:pt x="0" y="1"/>
                    </a:moveTo>
                    <a:cubicBezTo>
                      <a:pt x="1" y="0"/>
                      <a:pt x="1" y="0"/>
                      <a:pt x="1" y="0"/>
                    </a:cubicBezTo>
                    <a:cubicBezTo>
                      <a:pt x="1" y="1"/>
                      <a:pt x="1" y="1"/>
                      <a:pt x="0" y="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01" name="Freeform 149"/>
              <p:cNvSpPr>
                <a:spLocks/>
              </p:cNvSpPr>
              <p:nvPr/>
            </p:nvSpPr>
            <p:spPr bwMode="auto">
              <a:xfrm>
                <a:off x="2448" y="2850"/>
                <a:ext cx="4" cy="4"/>
              </a:xfrm>
              <a:custGeom>
                <a:avLst/>
                <a:gdLst/>
                <a:ahLst/>
                <a:cxnLst>
                  <a:cxn ang="0">
                    <a:pos x="0" y="2"/>
                  </a:cxn>
                  <a:cxn ang="0">
                    <a:pos x="2" y="2"/>
                  </a:cxn>
                  <a:cxn ang="0">
                    <a:pos x="0" y="2"/>
                  </a:cxn>
                </a:cxnLst>
                <a:rect l="0" t="0" r="r" b="b"/>
                <a:pathLst>
                  <a:path w="2" h="2">
                    <a:moveTo>
                      <a:pt x="0" y="2"/>
                    </a:moveTo>
                    <a:cubicBezTo>
                      <a:pt x="0" y="2"/>
                      <a:pt x="2" y="0"/>
                      <a:pt x="2" y="2"/>
                    </a:cubicBezTo>
                    <a:cubicBezTo>
                      <a:pt x="0" y="2"/>
                      <a:pt x="0" y="2"/>
                      <a:pt x="0"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02" name="Freeform 150"/>
              <p:cNvSpPr>
                <a:spLocks/>
              </p:cNvSpPr>
              <p:nvPr/>
            </p:nvSpPr>
            <p:spPr bwMode="auto">
              <a:xfrm>
                <a:off x="2460" y="2850"/>
                <a:ext cx="4" cy="4"/>
              </a:xfrm>
              <a:custGeom>
                <a:avLst/>
                <a:gdLst/>
                <a:ahLst/>
                <a:cxnLst>
                  <a:cxn ang="0">
                    <a:pos x="0" y="2"/>
                  </a:cxn>
                  <a:cxn ang="0">
                    <a:pos x="2" y="2"/>
                  </a:cxn>
                  <a:cxn ang="0">
                    <a:pos x="0" y="2"/>
                  </a:cxn>
                </a:cxnLst>
                <a:rect l="0" t="0" r="r" b="b"/>
                <a:pathLst>
                  <a:path w="2" h="2">
                    <a:moveTo>
                      <a:pt x="0" y="2"/>
                    </a:moveTo>
                    <a:cubicBezTo>
                      <a:pt x="0" y="2"/>
                      <a:pt x="0" y="0"/>
                      <a:pt x="2" y="2"/>
                    </a:cubicBezTo>
                    <a:cubicBezTo>
                      <a:pt x="0" y="2"/>
                      <a:pt x="0" y="2"/>
                      <a:pt x="0"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03" name="Freeform 151"/>
              <p:cNvSpPr>
                <a:spLocks/>
              </p:cNvSpPr>
              <p:nvPr/>
            </p:nvSpPr>
            <p:spPr bwMode="auto">
              <a:xfrm>
                <a:off x="2334" y="2779"/>
                <a:ext cx="10" cy="11"/>
              </a:xfrm>
              <a:custGeom>
                <a:avLst/>
                <a:gdLst/>
                <a:ahLst/>
                <a:cxnLst>
                  <a:cxn ang="0">
                    <a:pos x="2" y="6"/>
                  </a:cxn>
                  <a:cxn ang="0">
                    <a:pos x="2" y="1"/>
                  </a:cxn>
                  <a:cxn ang="0">
                    <a:pos x="2" y="6"/>
                  </a:cxn>
                </a:cxnLst>
                <a:rect l="0" t="0" r="r" b="b"/>
                <a:pathLst>
                  <a:path w="5" h="6">
                    <a:moveTo>
                      <a:pt x="2" y="6"/>
                    </a:moveTo>
                    <a:cubicBezTo>
                      <a:pt x="0" y="6"/>
                      <a:pt x="0" y="0"/>
                      <a:pt x="2" y="1"/>
                    </a:cubicBezTo>
                    <a:cubicBezTo>
                      <a:pt x="3" y="3"/>
                      <a:pt x="5" y="5"/>
                      <a:pt x="2" y="6"/>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04" name="Freeform 152"/>
              <p:cNvSpPr>
                <a:spLocks/>
              </p:cNvSpPr>
              <p:nvPr/>
            </p:nvSpPr>
            <p:spPr bwMode="auto">
              <a:xfrm>
                <a:off x="2345" y="2763"/>
                <a:ext cx="10" cy="6"/>
              </a:xfrm>
              <a:custGeom>
                <a:avLst/>
                <a:gdLst/>
                <a:ahLst/>
                <a:cxnLst>
                  <a:cxn ang="0">
                    <a:pos x="2" y="2"/>
                  </a:cxn>
                  <a:cxn ang="0">
                    <a:pos x="3" y="2"/>
                  </a:cxn>
                  <a:cxn ang="0">
                    <a:pos x="2" y="2"/>
                  </a:cxn>
                </a:cxnLst>
                <a:rect l="0" t="0" r="r" b="b"/>
                <a:pathLst>
                  <a:path w="5" h="3">
                    <a:moveTo>
                      <a:pt x="2" y="2"/>
                    </a:moveTo>
                    <a:cubicBezTo>
                      <a:pt x="2" y="0"/>
                      <a:pt x="5" y="0"/>
                      <a:pt x="3" y="2"/>
                    </a:cubicBezTo>
                    <a:cubicBezTo>
                      <a:pt x="2" y="3"/>
                      <a:pt x="0" y="3"/>
                      <a:pt x="2"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05" name="Freeform 153"/>
              <p:cNvSpPr>
                <a:spLocks/>
              </p:cNvSpPr>
              <p:nvPr/>
            </p:nvSpPr>
            <p:spPr bwMode="auto">
              <a:xfrm>
                <a:off x="2311" y="2746"/>
                <a:ext cx="7" cy="9"/>
              </a:xfrm>
              <a:custGeom>
                <a:avLst/>
                <a:gdLst/>
                <a:ahLst/>
                <a:cxnLst>
                  <a:cxn ang="0">
                    <a:pos x="0" y="1"/>
                  </a:cxn>
                  <a:cxn ang="0">
                    <a:pos x="1" y="0"/>
                  </a:cxn>
                  <a:cxn ang="0">
                    <a:pos x="0" y="1"/>
                  </a:cxn>
                </a:cxnLst>
                <a:rect l="0" t="0" r="r" b="b"/>
                <a:pathLst>
                  <a:path w="4" h="5">
                    <a:moveTo>
                      <a:pt x="0" y="1"/>
                    </a:moveTo>
                    <a:cubicBezTo>
                      <a:pt x="0" y="0"/>
                      <a:pt x="1" y="0"/>
                      <a:pt x="1" y="0"/>
                    </a:cubicBezTo>
                    <a:cubicBezTo>
                      <a:pt x="4" y="0"/>
                      <a:pt x="1" y="5"/>
                      <a:pt x="0" y="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06" name="Freeform 154"/>
              <p:cNvSpPr>
                <a:spLocks/>
              </p:cNvSpPr>
              <p:nvPr/>
            </p:nvSpPr>
            <p:spPr bwMode="auto">
              <a:xfrm>
                <a:off x="2324" y="2755"/>
                <a:ext cx="8" cy="6"/>
              </a:xfrm>
              <a:custGeom>
                <a:avLst/>
                <a:gdLst/>
                <a:ahLst/>
                <a:cxnLst>
                  <a:cxn ang="0">
                    <a:pos x="0" y="1"/>
                  </a:cxn>
                  <a:cxn ang="0">
                    <a:pos x="2" y="0"/>
                  </a:cxn>
                  <a:cxn ang="0">
                    <a:pos x="2" y="1"/>
                  </a:cxn>
                  <a:cxn ang="0">
                    <a:pos x="0" y="1"/>
                  </a:cxn>
                </a:cxnLst>
                <a:rect l="0" t="0" r="r" b="b"/>
                <a:pathLst>
                  <a:path w="4" h="3">
                    <a:moveTo>
                      <a:pt x="0" y="1"/>
                    </a:moveTo>
                    <a:cubicBezTo>
                      <a:pt x="0" y="0"/>
                      <a:pt x="0" y="0"/>
                      <a:pt x="2" y="0"/>
                    </a:cubicBezTo>
                    <a:cubicBezTo>
                      <a:pt x="4" y="1"/>
                      <a:pt x="4" y="1"/>
                      <a:pt x="2" y="1"/>
                    </a:cubicBezTo>
                    <a:cubicBezTo>
                      <a:pt x="0" y="1"/>
                      <a:pt x="0" y="3"/>
                      <a:pt x="0" y="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07" name="Freeform 155"/>
              <p:cNvSpPr>
                <a:spLocks/>
              </p:cNvSpPr>
              <p:nvPr/>
            </p:nvSpPr>
            <p:spPr bwMode="auto">
              <a:xfrm>
                <a:off x="2322" y="2786"/>
                <a:ext cx="6" cy="8"/>
              </a:xfrm>
              <a:custGeom>
                <a:avLst/>
                <a:gdLst/>
                <a:ahLst/>
                <a:cxnLst>
                  <a:cxn ang="0">
                    <a:pos x="2" y="0"/>
                  </a:cxn>
                  <a:cxn ang="0">
                    <a:pos x="2" y="2"/>
                  </a:cxn>
                  <a:cxn ang="0">
                    <a:pos x="2" y="0"/>
                  </a:cxn>
                </a:cxnLst>
                <a:rect l="0" t="0" r="r" b="b"/>
                <a:pathLst>
                  <a:path w="3" h="4">
                    <a:moveTo>
                      <a:pt x="2" y="0"/>
                    </a:moveTo>
                    <a:cubicBezTo>
                      <a:pt x="2" y="0"/>
                      <a:pt x="3" y="2"/>
                      <a:pt x="2" y="2"/>
                    </a:cubicBezTo>
                    <a:cubicBezTo>
                      <a:pt x="2" y="4"/>
                      <a:pt x="0" y="2"/>
                      <a:pt x="2" y="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08" name="Freeform 156"/>
              <p:cNvSpPr>
                <a:spLocks/>
              </p:cNvSpPr>
              <p:nvPr/>
            </p:nvSpPr>
            <p:spPr bwMode="auto">
              <a:xfrm>
                <a:off x="2340" y="2780"/>
                <a:ext cx="5" cy="4"/>
              </a:xfrm>
              <a:custGeom>
                <a:avLst/>
                <a:gdLst/>
                <a:ahLst/>
                <a:cxnLst>
                  <a:cxn ang="0">
                    <a:pos x="2" y="2"/>
                  </a:cxn>
                  <a:cxn ang="0">
                    <a:pos x="2" y="0"/>
                  </a:cxn>
                  <a:cxn ang="0">
                    <a:pos x="2" y="2"/>
                  </a:cxn>
                </a:cxnLst>
                <a:rect l="0" t="0" r="r" b="b"/>
                <a:pathLst>
                  <a:path w="3" h="2">
                    <a:moveTo>
                      <a:pt x="2" y="2"/>
                    </a:moveTo>
                    <a:cubicBezTo>
                      <a:pt x="0" y="2"/>
                      <a:pt x="2" y="0"/>
                      <a:pt x="2" y="0"/>
                    </a:cubicBezTo>
                    <a:cubicBezTo>
                      <a:pt x="3" y="0"/>
                      <a:pt x="3" y="2"/>
                      <a:pt x="2"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09" name="Freeform 157"/>
              <p:cNvSpPr>
                <a:spLocks/>
              </p:cNvSpPr>
              <p:nvPr/>
            </p:nvSpPr>
            <p:spPr bwMode="auto">
              <a:xfrm>
                <a:off x="1781" y="4115"/>
                <a:ext cx="33" cy="29"/>
              </a:xfrm>
              <a:custGeom>
                <a:avLst/>
                <a:gdLst/>
                <a:ahLst/>
                <a:cxnLst>
                  <a:cxn ang="0">
                    <a:pos x="2" y="14"/>
                  </a:cxn>
                  <a:cxn ang="0">
                    <a:pos x="0" y="10"/>
                  </a:cxn>
                  <a:cxn ang="0">
                    <a:pos x="2" y="7"/>
                  </a:cxn>
                  <a:cxn ang="0">
                    <a:pos x="5" y="6"/>
                  </a:cxn>
                  <a:cxn ang="0">
                    <a:pos x="5" y="4"/>
                  </a:cxn>
                  <a:cxn ang="0">
                    <a:pos x="5" y="3"/>
                  </a:cxn>
                  <a:cxn ang="0">
                    <a:pos x="6" y="1"/>
                  </a:cxn>
                  <a:cxn ang="0">
                    <a:pos x="10" y="1"/>
                  </a:cxn>
                  <a:cxn ang="0">
                    <a:pos x="11" y="3"/>
                  </a:cxn>
                  <a:cxn ang="0">
                    <a:pos x="11" y="4"/>
                  </a:cxn>
                  <a:cxn ang="0">
                    <a:pos x="13" y="3"/>
                  </a:cxn>
                  <a:cxn ang="0">
                    <a:pos x="16" y="3"/>
                  </a:cxn>
                  <a:cxn ang="0">
                    <a:pos x="16" y="4"/>
                  </a:cxn>
                  <a:cxn ang="0">
                    <a:pos x="14" y="6"/>
                  </a:cxn>
                  <a:cxn ang="0">
                    <a:pos x="11" y="7"/>
                  </a:cxn>
                  <a:cxn ang="0">
                    <a:pos x="8" y="9"/>
                  </a:cxn>
                  <a:cxn ang="0">
                    <a:pos x="8" y="10"/>
                  </a:cxn>
                  <a:cxn ang="0">
                    <a:pos x="6" y="10"/>
                  </a:cxn>
                  <a:cxn ang="0">
                    <a:pos x="5" y="12"/>
                  </a:cxn>
                  <a:cxn ang="0">
                    <a:pos x="2" y="14"/>
                  </a:cxn>
                </a:cxnLst>
                <a:rect l="0" t="0" r="r" b="b"/>
                <a:pathLst>
                  <a:path w="17" h="15">
                    <a:moveTo>
                      <a:pt x="2" y="14"/>
                    </a:moveTo>
                    <a:cubicBezTo>
                      <a:pt x="0" y="12"/>
                      <a:pt x="0" y="10"/>
                      <a:pt x="0" y="10"/>
                    </a:cubicBezTo>
                    <a:cubicBezTo>
                      <a:pt x="2" y="10"/>
                      <a:pt x="0" y="9"/>
                      <a:pt x="2" y="7"/>
                    </a:cubicBezTo>
                    <a:cubicBezTo>
                      <a:pt x="5" y="6"/>
                      <a:pt x="3" y="6"/>
                      <a:pt x="5" y="6"/>
                    </a:cubicBezTo>
                    <a:cubicBezTo>
                      <a:pt x="6" y="6"/>
                      <a:pt x="6" y="6"/>
                      <a:pt x="5" y="4"/>
                    </a:cubicBezTo>
                    <a:cubicBezTo>
                      <a:pt x="5" y="4"/>
                      <a:pt x="6" y="4"/>
                      <a:pt x="5" y="3"/>
                    </a:cubicBezTo>
                    <a:cubicBezTo>
                      <a:pt x="5" y="3"/>
                      <a:pt x="8" y="3"/>
                      <a:pt x="6" y="1"/>
                    </a:cubicBezTo>
                    <a:cubicBezTo>
                      <a:pt x="6" y="0"/>
                      <a:pt x="8" y="1"/>
                      <a:pt x="10" y="1"/>
                    </a:cubicBezTo>
                    <a:cubicBezTo>
                      <a:pt x="11" y="1"/>
                      <a:pt x="11" y="3"/>
                      <a:pt x="11" y="3"/>
                    </a:cubicBezTo>
                    <a:cubicBezTo>
                      <a:pt x="10" y="3"/>
                      <a:pt x="11" y="3"/>
                      <a:pt x="11" y="4"/>
                    </a:cubicBezTo>
                    <a:cubicBezTo>
                      <a:pt x="13" y="6"/>
                      <a:pt x="11" y="3"/>
                      <a:pt x="13" y="3"/>
                    </a:cubicBezTo>
                    <a:cubicBezTo>
                      <a:pt x="14" y="1"/>
                      <a:pt x="14" y="1"/>
                      <a:pt x="16" y="3"/>
                    </a:cubicBezTo>
                    <a:cubicBezTo>
                      <a:pt x="16" y="4"/>
                      <a:pt x="14" y="4"/>
                      <a:pt x="16" y="4"/>
                    </a:cubicBezTo>
                    <a:cubicBezTo>
                      <a:pt x="17" y="6"/>
                      <a:pt x="16" y="6"/>
                      <a:pt x="14" y="6"/>
                    </a:cubicBezTo>
                    <a:cubicBezTo>
                      <a:pt x="11" y="7"/>
                      <a:pt x="14" y="9"/>
                      <a:pt x="11" y="7"/>
                    </a:cubicBezTo>
                    <a:cubicBezTo>
                      <a:pt x="6" y="7"/>
                      <a:pt x="5" y="7"/>
                      <a:pt x="8" y="9"/>
                    </a:cubicBezTo>
                    <a:cubicBezTo>
                      <a:pt x="10" y="9"/>
                      <a:pt x="10" y="12"/>
                      <a:pt x="8" y="10"/>
                    </a:cubicBezTo>
                    <a:cubicBezTo>
                      <a:pt x="6" y="9"/>
                      <a:pt x="8" y="12"/>
                      <a:pt x="6" y="10"/>
                    </a:cubicBezTo>
                    <a:cubicBezTo>
                      <a:pt x="3" y="9"/>
                      <a:pt x="6" y="14"/>
                      <a:pt x="5" y="12"/>
                    </a:cubicBezTo>
                    <a:cubicBezTo>
                      <a:pt x="0" y="10"/>
                      <a:pt x="5" y="15"/>
                      <a:pt x="2" y="14"/>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10" name="Freeform 158"/>
              <p:cNvSpPr>
                <a:spLocks/>
              </p:cNvSpPr>
              <p:nvPr/>
            </p:nvSpPr>
            <p:spPr bwMode="auto">
              <a:xfrm>
                <a:off x="1762" y="4117"/>
                <a:ext cx="29" cy="21"/>
              </a:xfrm>
              <a:custGeom>
                <a:avLst/>
                <a:gdLst/>
                <a:ahLst/>
                <a:cxnLst>
                  <a:cxn ang="0">
                    <a:pos x="3" y="11"/>
                  </a:cxn>
                  <a:cxn ang="0">
                    <a:pos x="1" y="10"/>
                  </a:cxn>
                  <a:cxn ang="0">
                    <a:pos x="1" y="8"/>
                  </a:cxn>
                  <a:cxn ang="0">
                    <a:pos x="4" y="8"/>
                  </a:cxn>
                  <a:cxn ang="0">
                    <a:pos x="6" y="6"/>
                  </a:cxn>
                  <a:cxn ang="0">
                    <a:pos x="4" y="5"/>
                  </a:cxn>
                  <a:cxn ang="0">
                    <a:pos x="4" y="5"/>
                  </a:cxn>
                  <a:cxn ang="0">
                    <a:pos x="4" y="3"/>
                  </a:cxn>
                  <a:cxn ang="0">
                    <a:pos x="4" y="2"/>
                  </a:cxn>
                  <a:cxn ang="0">
                    <a:pos x="9" y="2"/>
                  </a:cxn>
                  <a:cxn ang="0">
                    <a:pos x="10" y="2"/>
                  </a:cxn>
                  <a:cxn ang="0">
                    <a:pos x="13" y="0"/>
                  </a:cxn>
                  <a:cxn ang="0">
                    <a:pos x="13" y="3"/>
                  </a:cxn>
                  <a:cxn ang="0">
                    <a:pos x="10" y="6"/>
                  </a:cxn>
                  <a:cxn ang="0">
                    <a:pos x="7" y="8"/>
                  </a:cxn>
                  <a:cxn ang="0">
                    <a:pos x="6" y="10"/>
                  </a:cxn>
                  <a:cxn ang="0">
                    <a:pos x="4" y="11"/>
                  </a:cxn>
                  <a:cxn ang="0">
                    <a:pos x="3" y="11"/>
                  </a:cxn>
                </a:cxnLst>
                <a:rect l="0" t="0" r="r" b="b"/>
                <a:pathLst>
                  <a:path w="15" h="11">
                    <a:moveTo>
                      <a:pt x="3" y="11"/>
                    </a:moveTo>
                    <a:cubicBezTo>
                      <a:pt x="1" y="10"/>
                      <a:pt x="3" y="11"/>
                      <a:pt x="1" y="10"/>
                    </a:cubicBezTo>
                    <a:cubicBezTo>
                      <a:pt x="0" y="8"/>
                      <a:pt x="1" y="10"/>
                      <a:pt x="1" y="8"/>
                    </a:cubicBezTo>
                    <a:cubicBezTo>
                      <a:pt x="1" y="8"/>
                      <a:pt x="3" y="10"/>
                      <a:pt x="4" y="8"/>
                    </a:cubicBezTo>
                    <a:cubicBezTo>
                      <a:pt x="4" y="6"/>
                      <a:pt x="6" y="6"/>
                      <a:pt x="6" y="6"/>
                    </a:cubicBezTo>
                    <a:cubicBezTo>
                      <a:pt x="7" y="5"/>
                      <a:pt x="6" y="5"/>
                      <a:pt x="4" y="5"/>
                    </a:cubicBezTo>
                    <a:cubicBezTo>
                      <a:pt x="3" y="6"/>
                      <a:pt x="3" y="5"/>
                      <a:pt x="4" y="5"/>
                    </a:cubicBezTo>
                    <a:cubicBezTo>
                      <a:pt x="6" y="5"/>
                      <a:pt x="6" y="3"/>
                      <a:pt x="4" y="3"/>
                    </a:cubicBezTo>
                    <a:cubicBezTo>
                      <a:pt x="3" y="2"/>
                      <a:pt x="1" y="0"/>
                      <a:pt x="4" y="2"/>
                    </a:cubicBezTo>
                    <a:cubicBezTo>
                      <a:pt x="9" y="3"/>
                      <a:pt x="7" y="2"/>
                      <a:pt x="9" y="2"/>
                    </a:cubicBezTo>
                    <a:cubicBezTo>
                      <a:pt x="9" y="0"/>
                      <a:pt x="9" y="2"/>
                      <a:pt x="10" y="2"/>
                    </a:cubicBezTo>
                    <a:cubicBezTo>
                      <a:pt x="12" y="2"/>
                      <a:pt x="12" y="0"/>
                      <a:pt x="13" y="0"/>
                    </a:cubicBezTo>
                    <a:cubicBezTo>
                      <a:pt x="15" y="2"/>
                      <a:pt x="15" y="2"/>
                      <a:pt x="13" y="3"/>
                    </a:cubicBezTo>
                    <a:cubicBezTo>
                      <a:pt x="12" y="5"/>
                      <a:pt x="12" y="3"/>
                      <a:pt x="10" y="6"/>
                    </a:cubicBezTo>
                    <a:cubicBezTo>
                      <a:pt x="9" y="8"/>
                      <a:pt x="9" y="8"/>
                      <a:pt x="7" y="8"/>
                    </a:cubicBezTo>
                    <a:cubicBezTo>
                      <a:pt x="6" y="8"/>
                      <a:pt x="6" y="10"/>
                      <a:pt x="6" y="10"/>
                    </a:cubicBezTo>
                    <a:cubicBezTo>
                      <a:pt x="4" y="11"/>
                      <a:pt x="4" y="10"/>
                      <a:pt x="4" y="11"/>
                    </a:cubicBezTo>
                    <a:cubicBezTo>
                      <a:pt x="4" y="11"/>
                      <a:pt x="4" y="11"/>
                      <a:pt x="3" y="1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11" name="Freeform 159"/>
              <p:cNvSpPr>
                <a:spLocks/>
              </p:cNvSpPr>
              <p:nvPr/>
            </p:nvSpPr>
            <p:spPr bwMode="auto">
              <a:xfrm>
                <a:off x="3112" y="2094"/>
                <a:ext cx="56" cy="68"/>
              </a:xfrm>
              <a:custGeom>
                <a:avLst/>
                <a:gdLst/>
                <a:ahLst/>
                <a:cxnLst>
                  <a:cxn ang="0">
                    <a:pos x="12" y="35"/>
                  </a:cxn>
                  <a:cxn ang="0">
                    <a:pos x="12" y="31"/>
                  </a:cxn>
                  <a:cxn ang="0">
                    <a:pos x="10" y="18"/>
                  </a:cxn>
                  <a:cxn ang="0">
                    <a:pos x="7" y="12"/>
                  </a:cxn>
                  <a:cxn ang="0">
                    <a:pos x="0" y="3"/>
                  </a:cxn>
                  <a:cxn ang="0">
                    <a:pos x="6" y="1"/>
                  </a:cxn>
                  <a:cxn ang="0">
                    <a:pos x="15" y="5"/>
                  </a:cxn>
                  <a:cxn ang="0">
                    <a:pos x="19" y="6"/>
                  </a:cxn>
                  <a:cxn ang="0">
                    <a:pos x="19" y="9"/>
                  </a:cxn>
                  <a:cxn ang="0">
                    <a:pos x="22" y="14"/>
                  </a:cxn>
                  <a:cxn ang="0">
                    <a:pos x="24" y="18"/>
                  </a:cxn>
                  <a:cxn ang="0">
                    <a:pos x="25" y="25"/>
                  </a:cxn>
                  <a:cxn ang="0">
                    <a:pos x="25" y="25"/>
                  </a:cxn>
                  <a:cxn ang="0">
                    <a:pos x="19" y="25"/>
                  </a:cxn>
                  <a:cxn ang="0">
                    <a:pos x="18" y="26"/>
                  </a:cxn>
                  <a:cxn ang="0">
                    <a:pos x="15" y="34"/>
                  </a:cxn>
                  <a:cxn ang="0">
                    <a:pos x="12" y="35"/>
                  </a:cxn>
                </a:cxnLst>
                <a:rect l="0" t="0" r="r" b="b"/>
                <a:pathLst>
                  <a:path w="29" h="35">
                    <a:moveTo>
                      <a:pt x="12" y="35"/>
                    </a:moveTo>
                    <a:cubicBezTo>
                      <a:pt x="10" y="34"/>
                      <a:pt x="12" y="34"/>
                      <a:pt x="12" y="31"/>
                    </a:cubicBezTo>
                    <a:cubicBezTo>
                      <a:pt x="10" y="26"/>
                      <a:pt x="15" y="23"/>
                      <a:pt x="10" y="18"/>
                    </a:cubicBezTo>
                    <a:cubicBezTo>
                      <a:pt x="6" y="12"/>
                      <a:pt x="7" y="14"/>
                      <a:pt x="7" y="12"/>
                    </a:cubicBezTo>
                    <a:cubicBezTo>
                      <a:pt x="4" y="11"/>
                      <a:pt x="3" y="1"/>
                      <a:pt x="0" y="3"/>
                    </a:cubicBezTo>
                    <a:cubicBezTo>
                      <a:pt x="1" y="1"/>
                      <a:pt x="4" y="1"/>
                      <a:pt x="6" y="1"/>
                    </a:cubicBezTo>
                    <a:cubicBezTo>
                      <a:pt x="7" y="0"/>
                      <a:pt x="13" y="5"/>
                      <a:pt x="15" y="5"/>
                    </a:cubicBezTo>
                    <a:cubicBezTo>
                      <a:pt x="16" y="3"/>
                      <a:pt x="16" y="8"/>
                      <a:pt x="19" y="6"/>
                    </a:cubicBezTo>
                    <a:cubicBezTo>
                      <a:pt x="21" y="6"/>
                      <a:pt x="21" y="8"/>
                      <a:pt x="19" y="9"/>
                    </a:cubicBezTo>
                    <a:cubicBezTo>
                      <a:pt x="18" y="12"/>
                      <a:pt x="21" y="14"/>
                      <a:pt x="22" y="14"/>
                    </a:cubicBezTo>
                    <a:cubicBezTo>
                      <a:pt x="24" y="14"/>
                      <a:pt x="21" y="17"/>
                      <a:pt x="24" y="18"/>
                    </a:cubicBezTo>
                    <a:cubicBezTo>
                      <a:pt x="27" y="20"/>
                      <a:pt x="24" y="23"/>
                      <a:pt x="25" y="25"/>
                    </a:cubicBezTo>
                    <a:cubicBezTo>
                      <a:pt x="29" y="25"/>
                      <a:pt x="25" y="26"/>
                      <a:pt x="25" y="25"/>
                    </a:cubicBezTo>
                    <a:cubicBezTo>
                      <a:pt x="24" y="25"/>
                      <a:pt x="21" y="26"/>
                      <a:pt x="19" y="25"/>
                    </a:cubicBezTo>
                    <a:cubicBezTo>
                      <a:pt x="18" y="23"/>
                      <a:pt x="16" y="25"/>
                      <a:pt x="18" y="26"/>
                    </a:cubicBezTo>
                    <a:cubicBezTo>
                      <a:pt x="19" y="29"/>
                      <a:pt x="13" y="32"/>
                      <a:pt x="15" y="34"/>
                    </a:cubicBezTo>
                    <a:cubicBezTo>
                      <a:pt x="15" y="35"/>
                      <a:pt x="13" y="35"/>
                      <a:pt x="12" y="35"/>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12" name="Freeform 160"/>
              <p:cNvSpPr>
                <a:spLocks/>
              </p:cNvSpPr>
              <p:nvPr/>
            </p:nvSpPr>
            <p:spPr bwMode="auto">
              <a:xfrm>
                <a:off x="3015" y="2100"/>
                <a:ext cx="143" cy="104"/>
              </a:xfrm>
              <a:custGeom>
                <a:avLst/>
                <a:gdLst/>
                <a:ahLst/>
                <a:cxnLst>
                  <a:cxn ang="0">
                    <a:pos x="21" y="3"/>
                  </a:cxn>
                  <a:cxn ang="0">
                    <a:pos x="15" y="6"/>
                  </a:cxn>
                  <a:cxn ang="0">
                    <a:pos x="12" y="11"/>
                  </a:cxn>
                  <a:cxn ang="0">
                    <a:pos x="10" y="15"/>
                  </a:cxn>
                  <a:cxn ang="0">
                    <a:pos x="6" y="23"/>
                  </a:cxn>
                  <a:cxn ang="0">
                    <a:pos x="3" y="23"/>
                  </a:cxn>
                  <a:cxn ang="0">
                    <a:pos x="3" y="23"/>
                  </a:cxn>
                  <a:cxn ang="0">
                    <a:pos x="0" y="25"/>
                  </a:cxn>
                  <a:cxn ang="0">
                    <a:pos x="3" y="30"/>
                  </a:cxn>
                  <a:cxn ang="0">
                    <a:pos x="9" y="36"/>
                  </a:cxn>
                  <a:cxn ang="0">
                    <a:pos x="13" y="42"/>
                  </a:cxn>
                  <a:cxn ang="0">
                    <a:pos x="16" y="40"/>
                  </a:cxn>
                  <a:cxn ang="0">
                    <a:pos x="18" y="47"/>
                  </a:cxn>
                  <a:cxn ang="0">
                    <a:pos x="19" y="51"/>
                  </a:cxn>
                  <a:cxn ang="0">
                    <a:pos x="25" y="51"/>
                  </a:cxn>
                  <a:cxn ang="0">
                    <a:pos x="33" y="51"/>
                  </a:cxn>
                  <a:cxn ang="0">
                    <a:pos x="42" y="51"/>
                  </a:cxn>
                  <a:cxn ang="0">
                    <a:pos x="54" y="50"/>
                  </a:cxn>
                  <a:cxn ang="0">
                    <a:pos x="60" y="51"/>
                  </a:cxn>
                  <a:cxn ang="0">
                    <a:pos x="65" y="53"/>
                  </a:cxn>
                  <a:cxn ang="0">
                    <a:pos x="71" y="40"/>
                  </a:cxn>
                  <a:cxn ang="0">
                    <a:pos x="74" y="36"/>
                  </a:cxn>
                  <a:cxn ang="0">
                    <a:pos x="69" y="34"/>
                  </a:cxn>
                  <a:cxn ang="0">
                    <a:pos x="66" y="36"/>
                  </a:cxn>
                  <a:cxn ang="0">
                    <a:pos x="62" y="33"/>
                  </a:cxn>
                  <a:cxn ang="0">
                    <a:pos x="62" y="28"/>
                  </a:cxn>
                  <a:cxn ang="0">
                    <a:pos x="60" y="15"/>
                  </a:cxn>
                  <a:cxn ang="0">
                    <a:pos x="57" y="9"/>
                  </a:cxn>
                  <a:cxn ang="0">
                    <a:pos x="50" y="0"/>
                  </a:cxn>
                  <a:cxn ang="0">
                    <a:pos x="44" y="5"/>
                  </a:cxn>
                  <a:cxn ang="0">
                    <a:pos x="38" y="6"/>
                  </a:cxn>
                  <a:cxn ang="0">
                    <a:pos x="33" y="3"/>
                  </a:cxn>
                  <a:cxn ang="0">
                    <a:pos x="27" y="3"/>
                  </a:cxn>
                  <a:cxn ang="0">
                    <a:pos x="22" y="3"/>
                  </a:cxn>
                  <a:cxn ang="0">
                    <a:pos x="21" y="3"/>
                  </a:cxn>
                </a:cxnLst>
                <a:rect l="0" t="0" r="r" b="b"/>
                <a:pathLst>
                  <a:path w="74" h="54">
                    <a:moveTo>
                      <a:pt x="21" y="3"/>
                    </a:moveTo>
                    <a:cubicBezTo>
                      <a:pt x="18" y="8"/>
                      <a:pt x="16" y="5"/>
                      <a:pt x="15" y="6"/>
                    </a:cubicBezTo>
                    <a:cubicBezTo>
                      <a:pt x="13" y="8"/>
                      <a:pt x="15" y="8"/>
                      <a:pt x="12" y="11"/>
                    </a:cubicBezTo>
                    <a:cubicBezTo>
                      <a:pt x="9" y="14"/>
                      <a:pt x="12" y="14"/>
                      <a:pt x="10" y="15"/>
                    </a:cubicBezTo>
                    <a:cubicBezTo>
                      <a:pt x="9" y="19"/>
                      <a:pt x="6" y="23"/>
                      <a:pt x="6" y="23"/>
                    </a:cubicBezTo>
                    <a:cubicBezTo>
                      <a:pt x="4" y="23"/>
                      <a:pt x="4" y="22"/>
                      <a:pt x="3" y="23"/>
                    </a:cubicBezTo>
                    <a:cubicBezTo>
                      <a:pt x="3" y="23"/>
                      <a:pt x="4" y="23"/>
                      <a:pt x="3" y="23"/>
                    </a:cubicBezTo>
                    <a:cubicBezTo>
                      <a:pt x="1" y="23"/>
                      <a:pt x="0" y="23"/>
                      <a:pt x="0" y="25"/>
                    </a:cubicBezTo>
                    <a:cubicBezTo>
                      <a:pt x="1" y="28"/>
                      <a:pt x="4" y="28"/>
                      <a:pt x="3" y="30"/>
                    </a:cubicBezTo>
                    <a:cubicBezTo>
                      <a:pt x="3" y="34"/>
                      <a:pt x="10" y="34"/>
                      <a:pt x="9" y="36"/>
                    </a:cubicBezTo>
                    <a:cubicBezTo>
                      <a:pt x="7" y="39"/>
                      <a:pt x="9" y="42"/>
                      <a:pt x="13" y="42"/>
                    </a:cubicBezTo>
                    <a:cubicBezTo>
                      <a:pt x="16" y="44"/>
                      <a:pt x="15" y="40"/>
                      <a:pt x="16" y="40"/>
                    </a:cubicBezTo>
                    <a:cubicBezTo>
                      <a:pt x="22" y="45"/>
                      <a:pt x="13" y="42"/>
                      <a:pt x="18" y="47"/>
                    </a:cubicBezTo>
                    <a:cubicBezTo>
                      <a:pt x="24" y="50"/>
                      <a:pt x="18" y="50"/>
                      <a:pt x="19" y="51"/>
                    </a:cubicBezTo>
                    <a:cubicBezTo>
                      <a:pt x="21" y="53"/>
                      <a:pt x="22" y="50"/>
                      <a:pt x="25" y="51"/>
                    </a:cubicBezTo>
                    <a:cubicBezTo>
                      <a:pt x="30" y="54"/>
                      <a:pt x="30" y="51"/>
                      <a:pt x="33" y="51"/>
                    </a:cubicBezTo>
                    <a:cubicBezTo>
                      <a:pt x="36" y="53"/>
                      <a:pt x="39" y="54"/>
                      <a:pt x="42" y="51"/>
                    </a:cubicBezTo>
                    <a:cubicBezTo>
                      <a:pt x="45" y="50"/>
                      <a:pt x="53" y="47"/>
                      <a:pt x="54" y="50"/>
                    </a:cubicBezTo>
                    <a:cubicBezTo>
                      <a:pt x="56" y="51"/>
                      <a:pt x="57" y="48"/>
                      <a:pt x="60" y="51"/>
                    </a:cubicBezTo>
                    <a:cubicBezTo>
                      <a:pt x="60" y="53"/>
                      <a:pt x="63" y="53"/>
                      <a:pt x="65" y="53"/>
                    </a:cubicBezTo>
                    <a:cubicBezTo>
                      <a:pt x="65" y="45"/>
                      <a:pt x="66" y="42"/>
                      <a:pt x="71" y="40"/>
                    </a:cubicBezTo>
                    <a:cubicBezTo>
                      <a:pt x="74" y="40"/>
                      <a:pt x="74" y="39"/>
                      <a:pt x="74" y="36"/>
                    </a:cubicBezTo>
                    <a:cubicBezTo>
                      <a:pt x="73" y="33"/>
                      <a:pt x="69" y="34"/>
                      <a:pt x="69" y="34"/>
                    </a:cubicBezTo>
                    <a:cubicBezTo>
                      <a:pt x="68" y="36"/>
                      <a:pt x="66" y="34"/>
                      <a:pt x="66" y="36"/>
                    </a:cubicBezTo>
                    <a:cubicBezTo>
                      <a:pt x="65" y="37"/>
                      <a:pt x="63" y="36"/>
                      <a:pt x="62" y="33"/>
                    </a:cubicBezTo>
                    <a:cubicBezTo>
                      <a:pt x="60" y="31"/>
                      <a:pt x="62" y="33"/>
                      <a:pt x="62" y="28"/>
                    </a:cubicBezTo>
                    <a:cubicBezTo>
                      <a:pt x="60" y="25"/>
                      <a:pt x="65" y="20"/>
                      <a:pt x="60" y="15"/>
                    </a:cubicBezTo>
                    <a:cubicBezTo>
                      <a:pt x="56" y="11"/>
                      <a:pt x="59" y="11"/>
                      <a:pt x="57" y="9"/>
                    </a:cubicBezTo>
                    <a:cubicBezTo>
                      <a:pt x="54" y="8"/>
                      <a:pt x="54" y="0"/>
                      <a:pt x="50" y="0"/>
                    </a:cubicBezTo>
                    <a:cubicBezTo>
                      <a:pt x="47" y="1"/>
                      <a:pt x="48" y="3"/>
                      <a:pt x="44" y="5"/>
                    </a:cubicBezTo>
                    <a:cubicBezTo>
                      <a:pt x="39" y="5"/>
                      <a:pt x="39" y="5"/>
                      <a:pt x="38" y="6"/>
                    </a:cubicBezTo>
                    <a:cubicBezTo>
                      <a:pt x="36" y="8"/>
                      <a:pt x="35" y="3"/>
                      <a:pt x="33" y="3"/>
                    </a:cubicBezTo>
                    <a:cubicBezTo>
                      <a:pt x="30" y="5"/>
                      <a:pt x="30" y="3"/>
                      <a:pt x="27" y="3"/>
                    </a:cubicBezTo>
                    <a:cubicBezTo>
                      <a:pt x="24" y="3"/>
                      <a:pt x="22" y="1"/>
                      <a:pt x="22" y="3"/>
                    </a:cubicBezTo>
                    <a:cubicBezTo>
                      <a:pt x="21" y="5"/>
                      <a:pt x="21" y="3"/>
                      <a:pt x="21"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13" name="Freeform 161"/>
              <p:cNvSpPr>
                <a:spLocks/>
              </p:cNvSpPr>
              <p:nvPr/>
            </p:nvSpPr>
            <p:spPr bwMode="auto">
              <a:xfrm>
                <a:off x="3102" y="2235"/>
                <a:ext cx="48" cy="49"/>
              </a:xfrm>
              <a:custGeom>
                <a:avLst/>
                <a:gdLst/>
                <a:ahLst/>
                <a:cxnLst>
                  <a:cxn ang="0">
                    <a:pos x="2" y="5"/>
                  </a:cxn>
                  <a:cxn ang="0">
                    <a:pos x="3" y="11"/>
                  </a:cxn>
                  <a:cxn ang="0">
                    <a:pos x="0" y="16"/>
                  </a:cxn>
                  <a:cxn ang="0">
                    <a:pos x="5" y="17"/>
                  </a:cxn>
                  <a:cxn ang="0">
                    <a:pos x="2" y="22"/>
                  </a:cxn>
                  <a:cxn ang="0">
                    <a:pos x="5" y="20"/>
                  </a:cxn>
                  <a:cxn ang="0">
                    <a:pos x="11" y="16"/>
                  </a:cxn>
                  <a:cxn ang="0">
                    <a:pos x="15" y="14"/>
                  </a:cxn>
                  <a:cxn ang="0">
                    <a:pos x="23" y="12"/>
                  </a:cxn>
                  <a:cxn ang="0">
                    <a:pos x="20" y="9"/>
                  </a:cxn>
                  <a:cxn ang="0">
                    <a:pos x="15" y="2"/>
                  </a:cxn>
                  <a:cxn ang="0">
                    <a:pos x="12" y="3"/>
                  </a:cxn>
                  <a:cxn ang="0">
                    <a:pos x="8" y="2"/>
                  </a:cxn>
                  <a:cxn ang="0">
                    <a:pos x="5" y="3"/>
                  </a:cxn>
                  <a:cxn ang="0">
                    <a:pos x="2" y="5"/>
                  </a:cxn>
                </a:cxnLst>
                <a:rect l="0" t="0" r="r" b="b"/>
                <a:pathLst>
                  <a:path w="25" h="25">
                    <a:moveTo>
                      <a:pt x="2" y="5"/>
                    </a:moveTo>
                    <a:cubicBezTo>
                      <a:pt x="5" y="8"/>
                      <a:pt x="5" y="9"/>
                      <a:pt x="3" y="11"/>
                    </a:cubicBezTo>
                    <a:cubicBezTo>
                      <a:pt x="2" y="11"/>
                      <a:pt x="3" y="14"/>
                      <a:pt x="0" y="16"/>
                    </a:cubicBezTo>
                    <a:cubicBezTo>
                      <a:pt x="0" y="20"/>
                      <a:pt x="9" y="16"/>
                      <a:pt x="5" y="17"/>
                    </a:cubicBezTo>
                    <a:cubicBezTo>
                      <a:pt x="2" y="20"/>
                      <a:pt x="2" y="19"/>
                      <a:pt x="2" y="22"/>
                    </a:cubicBezTo>
                    <a:cubicBezTo>
                      <a:pt x="0" y="25"/>
                      <a:pt x="2" y="22"/>
                      <a:pt x="5" y="20"/>
                    </a:cubicBezTo>
                    <a:cubicBezTo>
                      <a:pt x="8" y="17"/>
                      <a:pt x="9" y="19"/>
                      <a:pt x="11" y="16"/>
                    </a:cubicBezTo>
                    <a:cubicBezTo>
                      <a:pt x="14" y="9"/>
                      <a:pt x="14" y="16"/>
                      <a:pt x="15" y="14"/>
                    </a:cubicBezTo>
                    <a:cubicBezTo>
                      <a:pt x="18" y="11"/>
                      <a:pt x="21" y="16"/>
                      <a:pt x="23" y="12"/>
                    </a:cubicBezTo>
                    <a:cubicBezTo>
                      <a:pt x="25" y="9"/>
                      <a:pt x="23" y="11"/>
                      <a:pt x="20" y="9"/>
                    </a:cubicBezTo>
                    <a:cubicBezTo>
                      <a:pt x="15" y="6"/>
                      <a:pt x="15" y="5"/>
                      <a:pt x="15" y="2"/>
                    </a:cubicBezTo>
                    <a:cubicBezTo>
                      <a:pt x="14" y="2"/>
                      <a:pt x="14" y="3"/>
                      <a:pt x="12" y="3"/>
                    </a:cubicBezTo>
                    <a:cubicBezTo>
                      <a:pt x="11" y="3"/>
                      <a:pt x="9" y="0"/>
                      <a:pt x="8" y="2"/>
                    </a:cubicBezTo>
                    <a:cubicBezTo>
                      <a:pt x="6" y="3"/>
                      <a:pt x="5" y="0"/>
                      <a:pt x="5" y="3"/>
                    </a:cubicBezTo>
                    <a:cubicBezTo>
                      <a:pt x="3" y="5"/>
                      <a:pt x="2" y="3"/>
                      <a:pt x="2" y="5"/>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14" name="Freeform 162"/>
              <p:cNvSpPr>
                <a:spLocks/>
              </p:cNvSpPr>
              <p:nvPr/>
            </p:nvSpPr>
            <p:spPr bwMode="auto">
              <a:xfrm>
                <a:off x="3061" y="1826"/>
                <a:ext cx="78" cy="56"/>
              </a:xfrm>
              <a:custGeom>
                <a:avLst/>
                <a:gdLst/>
                <a:ahLst/>
                <a:cxnLst>
                  <a:cxn ang="0">
                    <a:pos x="7" y="18"/>
                  </a:cxn>
                  <a:cxn ang="0">
                    <a:pos x="1" y="15"/>
                  </a:cxn>
                  <a:cxn ang="0">
                    <a:pos x="1" y="9"/>
                  </a:cxn>
                  <a:cxn ang="0">
                    <a:pos x="4" y="4"/>
                  </a:cxn>
                  <a:cxn ang="0">
                    <a:pos x="13" y="3"/>
                  </a:cxn>
                  <a:cxn ang="0">
                    <a:pos x="18" y="1"/>
                  </a:cxn>
                  <a:cxn ang="0">
                    <a:pos x="27" y="3"/>
                  </a:cxn>
                  <a:cxn ang="0">
                    <a:pos x="36" y="3"/>
                  </a:cxn>
                  <a:cxn ang="0">
                    <a:pos x="35" y="8"/>
                  </a:cxn>
                  <a:cxn ang="0">
                    <a:pos x="32" y="15"/>
                  </a:cxn>
                  <a:cxn ang="0">
                    <a:pos x="33" y="22"/>
                  </a:cxn>
                  <a:cxn ang="0">
                    <a:pos x="32" y="28"/>
                  </a:cxn>
                  <a:cxn ang="0">
                    <a:pos x="26" y="28"/>
                  </a:cxn>
                  <a:cxn ang="0">
                    <a:pos x="20" y="25"/>
                  </a:cxn>
                  <a:cxn ang="0">
                    <a:pos x="15" y="22"/>
                  </a:cxn>
                  <a:cxn ang="0">
                    <a:pos x="7" y="25"/>
                  </a:cxn>
                  <a:cxn ang="0">
                    <a:pos x="7" y="18"/>
                  </a:cxn>
                </a:cxnLst>
                <a:rect l="0" t="0" r="r" b="b"/>
                <a:pathLst>
                  <a:path w="40" h="29">
                    <a:moveTo>
                      <a:pt x="7" y="18"/>
                    </a:moveTo>
                    <a:cubicBezTo>
                      <a:pt x="3" y="20"/>
                      <a:pt x="3" y="17"/>
                      <a:pt x="1" y="15"/>
                    </a:cubicBezTo>
                    <a:cubicBezTo>
                      <a:pt x="0" y="12"/>
                      <a:pt x="0" y="12"/>
                      <a:pt x="1" y="9"/>
                    </a:cubicBezTo>
                    <a:cubicBezTo>
                      <a:pt x="1" y="6"/>
                      <a:pt x="4" y="8"/>
                      <a:pt x="4" y="4"/>
                    </a:cubicBezTo>
                    <a:cubicBezTo>
                      <a:pt x="6" y="3"/>
                      <a:pt x="10" y="3"/>
                      <a:pt x="13" y="3"/>
                    </a:cubicBezTo>
                    <a:cubicBezTo>
                      <a:pt x="18" y="3"/>
                      <a:pt x="13" y="0"/>
                      <a:pt x="18" y="1"/>
                    </a:cubicBezTo>
                    <a:cubicBezTo>
                      <a:pt x="23" y="3"/>
                      <a:pt x="26" y="1"/>
                      <a:pt x="27" y="3"/>
                    </a:cubicBezTo>
                    <a:cubicBezTo>
                      <a:pt x="30" y="4"/>
                      <a:pt x="33" y="4"/>
                      <a:pt x="36" y="3"/>
                    </a:cubicBezTo>
                    <a:cubicBezTo>
                      <a:pt x="40" y="6"/>
                      <a:pt x="35" y="4"/>
                      <a:pt x="35" y="8"/>
                    </a:cubicBezTo>
                    <a:cubicBezTo>
                      <a:pt x="35" y="12"/>
                      <a:pt x="30" y="9"/>
                      <a:pt x="32" y="15"/>
                    </a:cubicBezTo>
                    <a:cubicBezTo>
                      <a:pt x="35" y="20"/>
                      <a:pt x="30" y="17"/>
                      <a:pt x="33" y="22"/>
                    </a:cubicBezTo>
                    <a:cubicBezTo>
                      <a:pt x="36" y="26"/>
                      <a:pt x="33" y="23"/>
                      <a:pt x="32" y="28"/>
                    </a:cubicBezTo>
                    <a:cubicBezTo>
                      <a:pt x="29" y="29"/>
                      <a:pt x="30" y="26"/>
                      <a:pt x="26" y="28"/>
                    </a:cubicBezTo>
                    <a:cubicBezTo>
                      <a:pt x="23" y="29"/>
                      <a:pt x="21" y="25"/>
                      <a:pt x="20" y="25"/>
                    </a:cubicBezTo>
                    <a:cubicBezTo>
                      <a:pt x="18" y="25"/>
                      <a:pt x="17" y="22"/>
                      <a:pt x="15" y="22"/>
                    </a:cubicBezTo>
                    <a:cubicBezTo>
                      <a:pt x="12" y="20"/>
                      <a:pt x="12" y="23"/>
                      <a:pt x="7" y="25"/>
                    </a:cubicBezTo>
                    <a:cubicBezTo>
                      <a:pt x="9" y="18"/>
                      <a:pt x="10" y="15"/>
                      <a:pt x="7" y="18"/>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15" name="Freeform 163"/>
              <p:cNvSpPr>
                <a:spLocks/>
              </p:cNvSpPr>
              <p:nvPr/>
            </p:nvSpPr>
            <p:spPr bwMode="auto">
              <a:xfrm>
                <a:off x="3022" y="1863"/>
                <a:ext cx="117" cy="62"/>
              </a:xfrm>
              <a:custGeom>
                <a:avLst/>
                <a:gdLst/>
                <a:ahLst/>
                <a:cxnLst>
                  <a:cxn ang="0">
                    <a:pos x="0" y="27"/>
                  </a:cxn>
                  <a:cxn ang="0">
                    <a:pos x="15" y="24"/>
                  </a:cxn>
                  <a:cxn ang="0">
                    <a:pos x="26" y="24"/>
                  </a:cxn>
                  <a:cxn ang="0">
                    <a:pos x="32" y="22"/>
                  </a:cxn>
                  <a:cxn ang="0">
                    <a:pos x="35" y="26"/>
                  </a:cxn>
                  <a:cxn ang="0">
                    <a:pos x="46" y="32"/>
                  </a:cxn>
                  <a:cxn ang="0">
                    <a:pos x="53" y="30"/>
                  </a:cxn>
                  <a:cxn ang="0">
                    <a:pos x="58" y="27"/>
                  </a:cxn>
                  <a:cxn ang="0">
                    <a:pos x="56" y="21"/>
                  </a:cxn>
                  <a:cxn ang="0">
                    <a:pos x="55" y="18"/>
                  </a:cxn>
                  <a:cxn ang="0">
                    <a:pos x="55" y="13"/>
                  </a:cxn>
                  <a:cxn ang="0">
                    <a:pos x="52" y="8"/>
                  </a:cxn>
                  <a:cxn ang="0">
                    <a:pos x="46" y="8"/>
                  </a:cxn>
                  <a:cxn ang="0">
                    <a:pos x="40" y="5"/>
                  </a:cxn>
                  <a:cxn ang="0">
                    <a:pos x="35" y="2"/>
                  </a:cxn>
                  <a:cxn ang="0">
                    <a:pos x="27" y="5"/>
                  </a:cxn>
                  <a:cxn ang="0">
                    <a:pos x="24" y="15"/>
                  </a:cxn>
                  <a:cxn ang="0">
                    <a:pos x="15" y="10"/>
                  </a:cxn>
                  <a:cxn ang="0">
                    <a:pos x="12" y="7"/>
                  </a:cxn>
                  <a:cxn ang="0">
                    <a:pos x="4" y="10"/>
                  </a:cxn>
                  <a:cxn ang="0">
                    <a:pos x="4" y="13"/>
                  </a:cxn>
                  <a:cxn ang="0">
                    <a:pos x="1" y="19"/>
                  </a:cxn>
                  <a:cxn ang="0">
                    <a:pos x="0" y="27"/>
                  </a:cxn>
                </a:cxnLst>
                <a:rect l="0" t="0" r="r" b="b"/>
                <a:pathLst>
                  <a:path w="60" h="32">
                    <a:moveTo>
                      <a:pt x="0" y="27"/>
                    </a:moveTo>
                    <a:cubicBezTo>
                      <a:pt x="7" y="22"/>
                      <a:pt x="9" y="22"/>
                      <a:pt x="15" y="24"/>
                    </a:cubicBezTo>
                    <a:cubicBezTo>
                      <a:pt x="21" y="24"/>
                      <a:pt x="23" y="22"/>
                      <a:pt x="26" y="24"/>
                    </a:cubicBezTo>
                    <a:cubicBezTo>
                      <a:pt x="30" y="26"/>
                      <a:pt x="30" y="22"/>
                      <a:pt x="32" y="22"/>
                    </a:cubicBezTo>
                    <a:cubicBezTo>
                      <a:pt x="33" y="24"/>
                      <a:pt x="30" y="26"/>
                      <a:pt x="35" y="26"/>
                    </a:cubicBezTo>
                    <a:cubicBezTo>
                      <a:pt x="40" y="26"/>
                      <a:pt x="41" y="30"/>
                      <a:pt x="46" y="32"/>
                    </a:cubicBezTo>
                    <a:cubicBezTo>
                      <a:pt x="50" y="29"/>
                      <a:pt x="52" y="32"/>
                      <a:pt x="53" y="30"/>
                    </a:cubicBezTo>
                    <a:cubicBezTo>
                      <a:pt x="55" y="27"/>
                      <a:pt x="55" y="27"/>
                      <a:pt x="58" y="27"/>
                    </a:cubicBezTo>
                    <a:cubicBezTo>
                      <a:pt x="58" y="27"/>
                      <a:pt x="60" y="24"/>
                      <a:pt x="56" y="21"/>
                    </a:cubicBezTo>
                    <a:cubicBezTo>
                      <a:pt x="55" y="18"/>
                      <a:pt x="56" y="18"/>
                      <a:pt x="55" y="18"/>
                    </a:cubicBezTo>
                    <a:cubicBezTo>
                      <a:pt x="53" y="18"/>
                      <a:pt x="55" y="15"/>
                      <a:pt x="55" y="13"/>
                    </a:cubicBezTo>
                    <a:cubicBezTo>
                      <a:pt x="56" y="11"/>
                      <a:pt x="53" y="11"/>
                      <a:pt x="52" y="8"/>
                    </a:cubicBezTo>
                    <a:cubicBezTo>
                      <a:pt x="49" y="10"/>
                      <a:pt x="50" y="7"/>
                      <a:pt x="46" y="8"/>
                    </a:cubicBezTo>
                    <a:cubicBezTo>
                      <a:pt x="43" y="10"/>
                      <a:pt x="41" y="5"/>
                      <a:pt x="40" y="5"/>
                    </a:cubicBezTo>
                    <a:cubicBezTo>
                      <a:pt x="38" y="5"/>
                      <a:pt x="37" y="2"/>
                      <a:pt x="35" y="2"/>
                    </a:cubicBezTo>
                    <a:cubicBezTo>
                      <a:pt x="32" y="0"/>
                      <a:pt x="32" y="3"/>
                      <a:pt x="27" y="5"/>
                    </a:cubicBezTo>
                    <a:cubicBezTo>
                      <a:pt x="26" y="8"/>
                      <a:pt x="30" y="13"/>
                      <a:pt x="24" y="15"/>
                    </a:cubicBezTo>
                    <a:cubicBezTo>
                      <a:pt x="17" y="18"/>
                      <a:pt x="20" y="11"/>
                      <a:pt x="15" y="10"/>
                    </a:cubicBezTo>
                    <a:cubicBezTo>
                      <a:pt x="10" y="8"/>
                      <a:pt x="15" y="5"/>
                      <a:pt x="12" y="7"/>
                    </a:cubicBezTo>
                    <a:cubicBezTo>
                      <a:pt x="7" y="8"/>
                      <a:pt x="6" y="8"/>
                      <a:pt x="4" y="10"/>
                    </a:cubicBezTo>
                    <a:cubicBezTo>
                      <a:pt x="4" y="11"/>
                      <a:pt x="3" y="11"/>
                      <a:pt x="4" y="13"/>
                    </a:cubicBezTo>
                    <a:cubicBezTo>
                      <a:pt x="4" y="16"/>
                      <a:pt x="1" y="16"/>
                      <a:pt x="1" y="19"/>
                    </a:cubicBezTo>
                    <a:cubicBezTo>
                      <a:pt x="0" y="22"/>
                      <a:pt x="0" y="24"/>
                      <a:pt x="0" y="27"/>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16" name="Freeform 164"/>
              <p:cNvSpPr>
                <a:spLocks/>
              </p:cNvSpPr>
              <p:nvPr/>
            </p:nvSpPr>
            <p:spPr bwMode="auto">
              <a:xfrm>
                <a:off x="3022" y="1906"/>
                <a:ext cx="92" cy="68"/>
              </a:xfrm>
              <a:custGeom>
                <a:avLst/>
                <a:gdLst/>
                <a:ahLst/>
                <a:cxnLst>
                  <a:cxn ang="0">
                    <a:pos x="46" y="10"/>
                  </a:cxn>
                  <a:cxn ang="0">
                    <a:pos x="46" y="16"/>
                  </a:cxn>
                  <a:cxn ang="0">
                    <a:pos x="38" y="22"/>
                  </a:cxn>
                  <a:cxn ang="0">
                    <a:pos x="38" y="29"/>
                  </a:cxn>
                  <a:cxn ang="0">
                    <a:pos x="32" y="30"/>
                  </a:cxn>
                  <a:cxn ang="0">
                    <a:pos x="21" y="32"/>
                  </a:cxn>
                  <a:cxn ang="0">
                    <a:pos x="15" y="27"/>
                  </a:cxn>
                  <a:cxn ang="0">
                    <a:pos x="13" y="19"/>
                  </a:cxn>
                  <a:cxn ang="0">
                    <a:pos x="3" y="16"/>
                  </a:cxn>
                  <a:cxn ang="0">
                    <a:pos x="1" y="10"/>
                  </a:cxn>
                  <a:cxn ang="0">
                    <a:pos x="0" y="5"/>
                  </a:cxn>
                  <a:cxn ang="0">
                    <a:pos x="15" y="2"/>
                  </a:cxn>
                  <a:cxn ang="0">
                    <a:pos x="26" y="2"/>
                  </a:cxn>
                  <a:cxn ang="0">
                    <a:pos x="32" y="0"/>
                  </a:cxn>
                  <a:cxn ang="0">
                    <a:pos x="35" y="3"/>
                  </a:cxn>
                  <a:cxn ang="0">
                    <a:pos x="46" y="10"/>
                  </a:cxn>
                </a:cxnLst>
                <a:rect l="0" t="0" r="r" b="b"/>
                <a:pathLst>
                  <a:path w="47" h="35">
                    <a:moveTo>
                      <a:pt x="46" y="10"/>
                    </a:moveTo>
                    <a:cubicBezTo>
                      <a:pt x="42" y="18"/>
                      <a:pt x="47" y="13"/>
                      <a:pt x="46" y="16"/>
                    </a:cubicBezTo>
                    <a:cubicBezTo>
                      <a:pt x="44" y="19"/>
                      <a:pt x="42" y="16"/>
                      <a:pt x="38" y="22"/>
                    </a:cubicBezTo>
                    <a:cubicBezTo>
                      <a:pt x="35" y="27"/>
                      <a:pt x="41" y="27"/>
                      <a:pt x="38" y="29"/>
                    </a:cubicBezTo>
                    <a:cubicBezTo>
                      <a:pt x="36" y="32"/>
                      <a:pt x="38" y="24"/>
                      <a:pt x="32" y="30"/>
                    </a:cubicBezTo>
                    <a:cubicBezTo>
                      <a:pt x="27" y="35"/>
                      <a:pt x="26" y="30"/>
                      <a:pt x="21" y="32"/>
                    </a:cubicBezTo>
                    <a:cubicBezTo>
                      <a:pt x="21" y="29"/>
                      <a:pt x="16" y="25"/>
                      <a:pt x="15" y="27"/>
                    </a:cubicBezTo>
                    <a:cubicBezTo>
                      <a:pt x="13" y="22"/>
                      <a:pt x="16" y="21"/>
                      <a:pt x="13" y="19"/>
                    </a:cubicBezTo>
                    <a:cubicBezTo>
                      <a:pt x="10" y="16"/>
                      <a:pt x="13" y="21"/>
                      <a:pt x="3" y="16"/>
                    </a:cubicBezTo>
                    <a:cubicBezTo>
                      <a:pt x="3" y="14"/>
                      <a:pt x="3" y="11"/>
                      <a:pt x="1" y="10"/>
                    </a:cubicBezTo>
                    <a:cubicBezTo>
                      <a:pt x="0" y="8"/>
                      <a:pt x="0" y="8"/>
                      <a:pt x="0" y="5"/>
                    </a:cubicBezTo>
                    <a:cubicBezTo>
                      <a:pt x="7" y="0"/>
                      <a:pt x="9" y="0"/>
                      <a:pt x="15" y="2"/>
                    </a:cubicBezTo>
                    <a:cubicBezTo>
                      <a:pt x="21" y="2"/>
                      <a:pt x="23" y="0"/>
                      <a:pt x="26" y="2"/>
                    </a:cubicBezTo>
                    <a:cubicBezTo>
                      <a:pt x="30" y="3"/>
                      <a:pt x="30" y="0"/>
                      <a:pt x="32" y="0"/>
                    </a:cubicBezTo>
                    <a:cubicBezTo>
                      <a:pt x="33" y="2"/>
                      <a:pt x="30" y="3"/>
                      <a:pt x="35" y="3"/>
                    </a:cubicBezTo>
                    <a:cubicBezTo>
                      <a:pt x="39" y="3"/>
                      <a:pt x="41" y="8"/>
                      <a:pt x="46" y="1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17" name="Freeform 165"/>
              <p:cNvSpPr>
                <a:spLocks/>
              </p:cNvSpPr>
              <p:nvPr/>
            </p:nvSpPr>
            <p:spPr bwMode="auto">
              <a:xfrm>
                <a:off x="3052" y="1912"/>
                <a:ext cx="157" cy="122"/>
              </a:xfrm>
              <a:custGeom>
                <a:avLst/>
                <a:gdLst/>
                <a:ahLst/>
                <a:cxnLst>
                  <a:cxn ang="0">
                    <a:pos x="70" y="50"/>
                  </a:cxn>
                  <a:cxn ang="0">
                    <a:pos x="63" y="58"/>
                  </a:cxn>
                  <a:cxn ang="0">
                    <a:pos x="60" y="60"/>
                  </a:cxn>
                  <a:cxn ang="0">
                    <a:pos x="54" y="60"/>
                  </a:cxn>
                  <a:cxn ang="0">
                    <a:pos x="47" y="58"/>
                  </a:cxn>
                  <a:cxn ang="0">
                    <a:pos x="40" y="57"/>
                  </a:cxn>
                  <a:cxn ang="0">
                    <a:pos x="32" y="55"/>
                  </a:cxn>
                  <a:cxn ang="0">
                    <a:pos x="17" y="54"/>
                  </a:cxn>
                  <a:cxn ang="0">
                    <a:pos x="9" y="57"/>
                  </a:cxn>
                  <a:cxn ang="0">
                    <a:pos x="6" y="58"/>
                  </a:cxn>
                  <a:cxn ang="0">
                    <a:pos x="3" y="50"/>
                  </a:cxn>
                  <a:cxn ang="0">
                    <a:pos x="8" y="46"/>
                  </a:cxn>
                  <a:cxn ang="0">
                    <a:pos x="6" y="29"/>
                  </a:cxn>
                  <a:cxn ang="0">
                    <a:pos x="17" y="27"/>
                  </a:cxn>
                  <a:cxn ang="0">
                    <a:pos x="23" y="25"/>
                  </a:cxn>
                  <a:cxn ang="0">
                    <a:pos x="23" y="19"/>
                  </a:cxn>
                  <a:cxn ang="0">
                    <a:pos x="31" y="13"/>
                  </a:cxn>
                  <a:cxn ang="0">
                    <a:pos x="31" y="7"/>
                  </a:cxn>
                  <a:cxn ang="0">
                    <a:pos x="38" y="5"/>
                  </a:cxn>
                  <a:cxn ang="0">
                    <a:pos x="43" y="2"/>
                  </a:cxn>
                  <a:cxn ang="0">
                    <a:pos x="49" y="3"/>
                  </a:cxn>
                  <a:cxn ang="0">
                    <a:pos x="55" y="7"/>
                  </a:cxn>
                  <a:cxn ang="0">
                    <a:pos x="61" y="7"/>
                  </a:cxn>
                  <a:cxn ang="0">
                    <a:pos x="64" y="10"/>
                  </a:cxn>
                  <a:cxn ang="0">
                    <a:pos x="64" y="16"/>
                  </a:cxn>
                  <a:cxn ang="0">
                    <a:pos x="66" y="22"/>
                  </a:cxn>
                  <a:cxn ang="0">
                    <a:pos x="72" y="29"/>
                  </a:cxn>
                  <a:cxn ang="0">
                    <a:pos x="76" y="33"/>
                  </a:cxn>
                  <a:cxn ang="0">
                    <a:pos x="78" y="36"/>
                  </a:cxn>
                  <a:cxn ang="0">
                    <a:pos x="70" y="38"/>
                  </a:cxn>
                  <a:cxn ang="0">
                    <a:pos x="69" y="41"/>
                  </a:cxn>
                  <a:cxn ang="0">
                    <a:pos x="70" y="50"/>
                  </a:cxn>
                </a:cxnLst>
                <a:rect l="0" t="0" r="r" b="b"/>
                <a:pathLst>
                  <a:path w="81" h="63">
                    <a:moveTo>
                      <a:pt x="70" y="50"/>
                    </a:moveTo>
                    <a:cubicBezTo>
                      <a:pt x="64" y="50"/>
                      <a:pt x="63" y="54"/>
                      <a:pt x="63" y="58"/>
                    </a:cubicBezTo>
                    <a:cubicBezTo>
                      <a:pt x="63" y="63"/>
                      <a:pt x="61" y="63"/>
                      <a:pt x="60" y="60"/>
                    </a:cubicBezTo>
                    <a:cubicBezTo>
                      <a:pt x="58" y="60"/>
                      <a:pt x="55" y="60"/>
                      <a:pt x="54" y="60"/>
                    </a:cubicBezTo>
                    <a:cubicBezTo>
                      <a:pt x="50" y="61"/>
                      <a:pt x="52" y="55"/>
                      <a:pt x="47" y="58"/>
                    </a:cubicBezTo>
                    <a:cubicBezTo>
                      <a:pt x="44" y="61"/>
                      <a:pt x="49" y="57"/>
                      <a:pt x="40" y="57"/>
                    </a:cubicBezTo>
                    <a:cubicBezTo>
                      <a:pt x="34" y="57"/>
                      <a:pt x="37" y="55"/>
                      <a:pt x="32" y="55"/>
                    </a:cubicBezTo>
                    <a:cubicBezTo>
                      <a:pt x="29" y="57"/>
                      <a:pt x="28" y="52"/>
                      <a:pt x="17" y="54"/>
                    </a:cubicBezTo>
                    <a:cubicBezTo>
                      <a:pt x="8" y="55"/>
                      <a:pt x="12" y="58"/>
                      <a:pt x="9" y="57"/>
                    </a:cubicBezTo>
                    <a:cubicBezTo>
                      <a:pt x="8" y="57"/>
                      <a:pt x="6" y="58"/>
                      <a:pt x="6" y="58"/>
                    </a:cubicBezTo>
                    <a:cubicBezTo>
                      <a:pt x="5" y="55"/>
                      <a:pt x="9" y="52"/>
                      <a:pt x="3" y="50"/>
                    </a:cubicBezTo>
                    <a:cubicBezTo>
                      <a:pt x="0" y="49"/>
                      <a:pt x="5" y="46"/>
                      <a:pt x="8" y="46"/>
                    </a:cubicBezTo>
                    <a:cubicBezTo>
                      <a:pt x="11" y="44"/>
                      <a:pt x="8" y="38"/>
                      <a:pt x="6" y="29"/>
                    </a:cubicBezTo>
                    <a:cubicBezTo>
                      <a:pt x="11" y="27"/>
                      <a:pt x="12" y="32"/>
                      <a:pt x="17" y="27"/>
                    </a:cubicBezTo>
                    <a:cubicBezTo>
                      <a:pt x="23" y="21"/>
                      <a:pt x="21" y="29"/>
                      <a:pt x="23" y="25"/>
                    </a:cubicBezTo>
                    <a:cubicBezTo>
                      <a:pt x="26" y="24"/>
                      <a:pt x="20" y="24"/>
                      <a:pt x="23" y="19"/>
                    </a:cubicBezTo>
                    <a:cubicBezTo>
                      <a:pt x="28" y="13"/>
                      <a:pt x="29" y="16"/>
                      <a:pt x="31" y="13"/>
                    </a:cubicBezTo>
                    <a:cubicBezTo>
                      <a:pt x="32" y="10"/>
                      <a:pt x="28" y="14"/>
                      <a:pt x="31" y="7"/>
                    </a:cubicBezTo>
                    <a:cubicBezTo>
                      <a:pt x="35" y="3"/>
                      <a:pt x="37" y="7"/>
                      <a:pt x="38" y="5"/>
                    </a:cubicBezTo>
                    <a:cubicBezTo>
                      <a:pt x="40" y="2"/>
                      <a:pt x="40" y="2"/>
                      <a:pt x="43" y="2"/>
                    </a:cubicBezTo>
                    <a:cubicBezTo>
                      <a:pt x="47" y="0"/>
                      <a:pt x="44" y="3"/>
                      <a:pt x="49" y="3"/>
                    </a:cubicBezTo>
                    <a:cubicBezTo>
                      <a:pt x="55" y="2"/>
                      <a:pt x="50" y="8"/>
                      <a:pt x="55" y="7"/>
                    </a:cubicBezTo>
                    <a:cubicBezTo>
                      <a:pt x="58" y="3"/>
                      <a:pt x="61" y="5"/>
                      <a:pt x="61" y="7"/>
                    </a:cubicBezTo>
                    <a:cubicBezTo>
                      <a:pt x="63" y="8"/>
                      <a:pt x="66" y="7"/>
                      <a:pt x="64" y="10"/>
                    </a:cubicBezTo>
                    <a:cubicBezTo>
                      <a:pt x="63" y="14"/>
                      <a:pt x="67" y="14"/>
                      <a:pt x="64" y="16"/>
                    </a:cubicBezTo>
                    <a:cubicBezTo>
                      <a:pt x="61" y="19"/>
                      <a:pt x="66" y="18"/>
                      <a:pt x="66" y="22"/>
                    </a:cubicBezTo>
                    <a:cubicBezTo>
                      <a:pt x="67" y="29"/>
                      <a:pt x="73" y="27"/>
                      <a:pt x="72" y="29"/>
                    </a:cubicBezTo>
                    <a:cubicBezTo>
                      <a:pt x="69" y="33"/>
                      <a:pt x="76" y="29"/>
                      <a:pt x="76" y="33"/>
                    </a:cubicBezTo>
                    <a:cubicBezTo>
                      <a:pt x="76" y="35"/>
                      <a:pt x="81" y="35"/>
                      <a:pt x="78" y="36"/>
                    </a:cubicBezTo>
                    <a:cubicBezTo>
                      <a:pt x="75" y="38"/>
                      <a:pt x="75" y="41"/>
                      <a:pt x="70" y="38"/>
                    </a:cubicBezTo>
                    <a:cubicBezTo>
                      <a:pt x="69" y="36"/>
                      <a:pt x="67" y="39"/>
                      <a:pt x="69" y="41"/>
                    </a:cubicBezTo>
                    <a:cubicBezTo>
                      <a:pt x="72" y="46"/>
                      <a:pt x="67" y="46"/>
                      <a:pt x="70" y="5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18" name="Freeform 166"/>
              <p:cNvSpPr>
                <a:spLocks/>
              </p:cNvSpPr>
              <p:nvPr/>
            </p:nvSpPr>
            <p:spPr bwMode="auto">
              <a:xfrm>
                <a:off x="2914" y="1946"/>
                <a:ext cx="165" cy="138"/>
              </a:xfrm>
              <a:custGeom>
                <a:avLst/>
                <a:gdLst/>
                <a:ahLst/>
                <a:cxnLst>
                  <a:cxn ang="0">
                    <a:pos x="77" y="40"/>
                  </a:cxn>
                  <a:cxn ang="0">
                    <a:pos x="79" y="47"/>
                  </a:cxn>
                  <a:cxn ang="0">
                    <a:pos x="80" y="50"/>
                  </a:cxn>
                  <a:cxn ang="0">
                    <a:pos x="79" y="54"/>
                  </a:cxn>
                  <a:cxn ang="0">
                    <a:pos x="71" y="62"/>
                  </a:cxn>
                  <a:cxn ang="0">
                    <a:pos x="71" y="68"/>
                  </a:cxn>
                  <a:cxn ang="0">
                    <a:pos x="68" y="70"/>
                  </a:cxn>
                  <a:cxn ang="0">
                    <a:pos x="63" y="67"/>
                  </a:cxn>
                  <a:cxn ang="0">
                    <a:pos x="53" y="65"/>
                  </a:cxn>
                  <a:cxn ang="0">
                    <a:pos x="48" y="68"/>
                  </a:cxn>
                  <a:cxn ang="0">
                    <a:pos x="47" y="67"/>
                  </a:cxn>
                  <a:cxn ang="0">
                    <a:pos x="42" y="65"/>
                  </a:cxn>
                  <a:cxn ang="0">
                    <a:pos x="41" y="65"/>
                  </a:cxn>
                  <a:cxn ang="0">
                    <a:pos x="39" y="65"/>
                  </a:cxn>
                  <a:cxn ang="0">
                    <a:pos x="35" y="59"/>
                  </a:cxn>
                  <a:cxn ang="0">
                    <a:pos x="30" y="57"/>
                  </a:cxn>
                  <a:cxn ang="0">
                    <a:pos x="28" y="56"/>
                  </a:cxn>
                  <a:cxn ang="0">
                    <a:pos x="24" y="54"/>
                  </a:cxn>
                  <a:cxn ang="0">
                    <a:pos x="21" y="56"/>
                  </a:cxn>
                  <a:cxn ang="0">
                    <a:pos x="21" y="51"/>
                  </a:cxn>
                  <a:cxn ang="0">
                    <a:pos x="15" y="50"/>
                  </a:cxn>
                  <a:cxn ang="0">
                    <a:pos x="9" y="48"/>
                  </a:cxn>
                  <a:cxn ang="0">
                    <a:pos x="6" y="39"/>
                  </a:cxn>
                  <a:cxn ang="0">
                    <a:pos x="6" y="31"/>
                  </a:cxn>
                  <a:cxn ang="0">
                    <a:pos x="4" y="26"/>
                  </a:cxn>
                  <a:cxn ang="0">
                    <a:pos x="3" y="14"/>
                  </a:cxn>
                  <a:cxn ang="0">
                    <a:pos x="6" y="14"/>
                  </a:cxn>
                  <a:cxn ang="0">
                    <a:pos x="6" y="12"/>
                  </a:cxn>
                  <a:cxn ang="0">
                    <a:pos x="3" y="12"/>
                  </a:cxn>
                  <a:cxn ang="0">
                    <a:pos x="3" y="11"/>
                  </a:cxn>
                  <a:cxn ang="0">
                    <a:pos x="15" y="8"/>
                  </a:cxn>
                  <a:cxn ang="0">
                    <a:pos x="22" y="3"/>
                  </a:cxn>
                  <a:cxn ang="0">
                    <a:pos x="30" y="0"/>
                  </a:cxn>
                  <a:cxn ang="0">
                    <a:pos x="39" y="3"/>
                  </a:cxn>
                  <a:cxn ang="0">
                    <a:pos x="38" y="3"/>
                  </a:cxn>
                  <a:cxn ang="0">
                    <a:pos x="38" y="5"/>
                  </a:cxn>
                  <a:cxn ang="0">
                    <a:pos x="45" y="5"/>
                  </a:cxn>
                  <a:cxn ang="0">
                    <a:pos x="71" y="6"/>
                  </a:cxn>
                  <a:cxn ang="0">
                    <a:pos x="77" y="11"/>
                  </a:cxn>
                  <a:cxn ang="0">
                    <a:pos x="79" y="28"/>
                  </a:cxn>
                  <a:cxn ang="0">
                    <a:pos x="74" y="33"/>
                  </a:cxn>
                  <a:cxn ang="0">
                    <a:pos x="77" y="40"/>
                  </a:cxn>
                </a:cxnLst>
                <a:rect l="0" t="0" r="r" b="b"/>
                <a:pathLst>
                  <a:path w="85" h="71">
                    <a:moveTo>
                      <a:pt x="77" y="40"/>
                    </a:moveTo>
                    <a:cubicBezTo>
                      <a:pt x="79" y="43"/>
                      <a:pt x="76" y="42"/>
                      <a:pt x="79" y="47"/>
                    </a:cubicBezTo>
                    <a:cubicBezTo>
                      <a:pt x="85" y="51"/>
                      <a:pt x="79" y="48"/>
                      <a:pt x="80" y="50"/>
                    </a:cubicBezTo>
                    <a:cubicBezTo>
                      <a:pt x="82" y="51"/>
                      <a:pt x="83" y="53"/>
                      <a:pt x="79" y="54"/>
                    </a:cubicBezTo>
                    <a:cubicBezTo>
                      <a:pt x="77" y="54"/>
                      <a:pt x="72" y="59"/>
                      <a:pt x="71" y="62"/>
                    </a:cubicBezTo>
                    <a:cubicBezTo>
                      <a:pt x="68" y="65"/>
                      <a:pt x="71" y="67"/>
                      <a:pt x="71" y="68"/>
                    </a:cubicBezTo>
                    <a:cubicBezTo>
                      <a:pt x="69" y="70"/>
                      <a:pt x="74" y="71"/>
                      <a:pt x="68" y="70"/>
                    </a:cubicBezTo>
                    <a:cubicBezTo>
                      <a:pt x="63" y="68"/>
                      <a:pt x="65" y="67"/>
                      <a:pt x="63" y="67"/>
                    </a:cubicBezTo>
                    <a:cubicBezTo>
                      <a:pt x="59" y="65"/>
                      <a:pt x="54" y="65"/>
                      <a:pt x="53" y="65"/>
                    </a:cubicBezTo>
                    <a:cubicBezTo>
                      <a:pt x="50" y="65"/>
                      <a:pt x="50" y="70"/>
                      <a:pt x="48" y="68"/>
                    </a:cubicBezTo>
                    <a:cubicBezTo>
                      <a:pt x="48" y="68"/>
                      <a:pt x="47" y="68"/>
                      <a:pt x="47" y="67"/>
                    </a:cubicBezTo>
                    <a:cubicBezTo>
                      <a:pt x="48" y="64"/>
                      <a:pt x="44" y="62"/>
                      <a:pt x="42" y="65"/>
                    </a:cubicBezTo>
                    <a:cubicBezTo>
                      <a:pt x="42" y="67"/>
                      <a:pt x="41" y="67"/>
                      <a:pt x="41" y="65"/>
                    </a:cubicBezTo>
                    <a:cubicBezTo>
                      <a:pt x="41" y="65"/>
                      <a:pt x="41" y="65"/>
                      <a:pt x="39" y="65"/>
                    </a:cubicBezTo>
                    <a:cubicBezTo>
                      <a:pt x="39" y="62"/>
                      <a:pt x="38" y="61"/>
                      <a:pt x="35" y="59"/>
                    </a:cubicBezTo>
                    <a:cubicBezTo>
                      <a:pt x="32" y="57"/>
                      <a:pt x="33" y="59"/>
                      <a:pt x="30" y="57"/>
                    </a:cubicBezTo>
                    <a:cubicBezTo>
                      <a:pt x="28" y="56"/>
                      <a:pt x="32" y="56"/>
                      <a:pt x="28" y="56"/>
                    </a:cubicBezTo>
                    <a:cubicBezTo>
                      <a:pt x="25" y="54"/>
                      <a:pt x="22" y="53"/>
                      <a:pt x="24" y="54"/>
                    </a:cubicBezTo>
                    <a:cubicBezTo>
                      <a:pt x="25" y="56"/>
                      <a:pt x="24" y="59"/>
                      <a:pt x="21" y="56"/>
                    </a:cubicBezTo>
                    <a:cubicBezTo>
                      <a:pt x="16" y="51"/>
                      <a:pt x="21" y="53"/>
                      <a:pt x="21" y="51"/>
                    </a:cubicBezTo>
                    <a:cubicBezTo>
                      <a:pt x="19" y="50"/>
                      <a:pt x="19" y="51"/>
                      <a:pt x="15" y="50"/>
                    </a:cubicBezTo>
                    <a:cubicBezTo>
                      <a:pt x="9" y="47"/>
                      <a:pt x="12" y="45"/>
                      <a:pt x="9" y="48"/>
                    </a:cubicBezTo>
                    <a:cubicBezTo>
                      <a:pt x="10" y="39"/>
                      <a:pt x="7" y="43"/>
                      <a:pt x="6" y="39"/>
                    </a:cubicBezTo>
                    <a:cubicBezTo>
                      <a:pt x="6" y="36"/>
                      <a:pt x="9" y="36"/>
                      <a:pt x="6" y="31"/>
                    </a:cubicBezTo>
                    <a:cubicBezTo>
                      <a:pt x="4" y="29"/>
                      <a:pt x="9" y="29"/>
                      <a:pt x="4" y="26"/>
                    </a:cubicBezTo>
                    <a:cubicBezTo>
                      <a:pt x="0" y="23"/>
                      <a:pt x="6" y="22"/>
                      <a:pt x="3" y="14"/>
                    </a:cubicBezTo>
                    <a:cubicBezTo>
                      <a:pt x="6" y="14"/>
                      <a:pt x="6" y="15"/>
                      <a:pt x="6" y="14"/>
                    </a:cubicBezTo>
                    <a:cubicBezTo>
                      <a:pt x="6" y="12"/>
                      <a:pt x="6" y="12"/>
                      <a:pt x="6" y="12"/>
                    </a:cubicBezTo>
                    <a:cubicBezTo>
                      <a:pt x="4" y="12"/>
                      <a:pt x="4" y="14"/>
                      <a:pt x="3" y="12"/>
                    </a:cubicBezTo>
                    <a:cubicBezTo>
                      <a:pt x="3" y="11"/>
                      <a:pt x="3" y="11"/>
                      <a:pt x="3" y="11"/>
                    </a:cubicBezTo>
                    <a:cubicBezTo>
                      <a:pt x="7" y="12"/>
                      <a:pt x="7" y="9"/>
                      <a:pt x="15" y="8"/>
                    </a:cubicBezTo>
                    <a:cubicBezTo>
                      <a:pt x="22" y="6"/>
                      <a:pt x="18" y="5"/>
                      <a:pt x="22" y="3"/>
                    </a:cubicBezTo>
                    <a:cubicBezTo>
                      <a:pt x="28" y="1"/>
                      <a:pt x="22" y="1"/>
                      <a:pt x="30" y="0"/>
                    </a:cubicBezTo>
                    <a:cubicBezTo>
                      <a:pt x="36" y="0"/>
                      <a:pt x="35" y="0"/>
                      <a:pt x="39" y="3"/>
                    </a:cubicBezTo>
                    <a:cubicBezTo>
                      <a:pt x="41" y="3"/>
                      <a:pt x="39" y="5"/>
                      <a:pt x="38" y="3"/>
                    </a:cubicBezTo>
                    <a:cubicBezTo>
                      <a:pt x="36" y="0"/>
                      <a:pt x="36" y="1"/>
                      <a:pt x="38" y="5"/>
                    </a:cubicBezTo>
                    <a:cubicBezTo>
                      <a:pt x="38" y="6"/>
                      <a:pt x="44" y="6"/>
                      <a:pt x="45" y="5"/>
                    </a:cubicBezTo>
                    <a:cubicBezTo>
                      <a:pt x="56" y="6"/>
                      <a:pt x="65" y="8"/>
                      <a:pt x="71" y="6"/>
                    </a:cubicBezTo>
                    <a:cubicBezTo>
                      <a:pt x="72" y="5"/>
                      <a:pt x="77" y="8"/>
                      <a:pt x="77" y="11"/>
                    </a:cubicBezTo>
                    <a:cubicBezTo>
                      <a:pt x="79" y="20"/>
                      <a:pt x="82" y="26"/>
                      <a:pt x="79" y="28"/>
                    </a:cubicBezTo>
                    <a:cubicBezTo>
                      <a:pt x="76" y="28"/>
                      <a:pt x="71" y="31"/>
                      <a:pt x="74" y="33"/>
                    </a:cubicBezTo>
                    <a:cubicBezTo>
                      <a:pt x="80" y="34"/>
                      <a:pt x="76" y="37"/>
                      <a:pt x="77" y="4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19" name="Freeform 167"/>
              <p:cNvSpPr>
                <a:spLocks/>
              </p:cNvSpPr>
              <p:nvPr/>
            </p:nvSpPr>
            <p:spPr bwMode="auto">
              <a:xfrm>
                <a:off x="2623" y="2036"/>
                <a:ext cx="207" cy="196"/>
              </a:xfrm>
              <a:custGeom>
                <a:avLst/>
                <a:gdLst/>
                <a:ahLst/>
                <a:cxnLst>
                  <a:cxn ang="0">
                    <a:pos x="96" y="67"/>
                  </a:cxn>
                  <a:cxn ang="0">
                    <a:pos x="95" y="78"/>
                  </a:cxn>
                  <a:cxn ang="0">
                    <a:pos x="99" y="86"/>
                  </a:cxn>
                  <a:cxn ang="0">
                    <a:pos x="85" y="92"/>
                  </a:cxn>
                  <a:cxn ang="0">
                    <a:pos x="78" y="89"/>
                  </a:cxn>
                  <a:cxn ang="0">
                    <a:pos x="69" y="89"/>
                  </a:cxn>
                  <a:cxn ang="0">
                    <a:pos x="64" y="100"/>
                  </a:cxn>
                  <a:cxn ang="0">
                    <a:pos x="54" y="100"/>
                  </a:cxn>
                  <a:cxn ang="0">
                    <a:pos x="44" y="97"/>
                  </a:cxn>
                  <a:cxn ang="0">
                    <a:pos x="35" y="95"/>
                  </a:cxn>
                  <a:cxn ang="0">
                    <a:pos x="26" y="89"/>
                  </a:cxn>
                  <a:cxn ang="0">
                    <a:pos x="31" y="75"/>
                  </a:cxn>
                  <a:cxn ang="0">
                    <a:pos x="31" y="70"/>
                  </a:cxn>
                  <a:cxn ang="0">
                    <a:pos x="35" y="69"/>
                  </a:cxn>
                  <a:cxn ang="0">
                    <a:pos x="31" y="61"/>
                  </a:cxn>
                  <a:cxn ang="0">
                    <a:pos x="28" y="55"/>
                  </a:cxn>
                  <a:cxn ang="0">
                    <a:pos x="23" y="47"/>
                  </a:cxn>
                  <a:cxn ang="0">
                    <a:pos x="20" y="42"/>
                  </a:cxn>
                  <a:cxn ang="0">
                    <a:pos x="17" y="41"/>
                  </a:cxn>
                  <a:cxn ang="0">
                    <a:pos x="6" y="38"/>
                  </a:cxn>
                  <a:cxn ang="0">
                    <a:pos x="6" y="35"/>
                  </a:cxn>
                  <a:cxn ang="0">
                    <a:pos x="5" y="32"/>
                  </a:cxn>
                  <a:cxn ang="0">
                    <a:pos x="6" y="28"/>
                  </a:cxn>
                  <a:cxn ang="0">
                    <a:pos x="12" y="27"/>
                  </a:cxn>
                  <a:cxn ang="0">
                    <a:pos x="19" y="30"/>
                  </a:cxn>
                  <a:cxn ang="0">
                    <a:pos x="23" y="28"/>
                  </a:cxn>
                  <a:cxn ang="0">
                    <a:pos x="28" y="30"/>
                  </a:cxn>
                  <a:cxn ang="0">
                    <a:pos x="26" y="21"/>
                  </a:cxn>
                  <a:cxn ang="0">
                    <a:pos x="29" y="16"/>
                  </a:cxn>
                  <a:cxn ang="0">
                    <a:pos x="40" y="21"/>
                  </a:cxn>
                  <a:cxn ang="0">
                    <a:pos x="44" y="14"/>
                  </a:cxn>
                  <a:cxn ang="0">
                    <a:pos x="52" y="10"/>
                  </a:cxn>
                  <a:cxn ang="0">
                    <a:pos x="52" y="4"/>
                  </a:cxn>
                  <a:cxn ang="0">
                    <a:pos x="66" y="5"/>
                  </a:cxn>
                  <a:cxn ang="0">
                    <a:pos x="73" y="11"/>
                  </a:cxn>
                  <a:cxn ang="0">
                    <a:pos x="81" y="16"/>
                  </a:cxn>
                  <a:cxn ang="0">
                    <a:pos x="90" y="19"/>
                  </a:cxn>
                  <a:cxn ang="0">
                    <a:pos x="98" y="24"/>
                  </a:cxn>
                  <a:cxn ang="0">
                    <a:pos x="99" y="41"/>
                  </a:cxn>
                  <a:cxn ang="0">
                    <a:pos x="95" y="45"/>
                  </a:cxn>
                  <a:cxn ang="0">
                    <a:pos x="90" y="52"/>
                  </a:cxn>
                  <a:cxn ang="0">
                    <a:pos x="88" y="58"/>
                  </a:cxn>
                  <a:cxn ang="0">
                    <a:pos x="93" y="58"/>
                  </a:cxn>
                </a:cxnLst>
                <a:rect l="0" t="0" r="r" b="b"/>
                <a:pathLst>
                  <a:path w="107" h="101">
                    <a:moveTo>
                      <a:pt x="95" y="61"/>
                    </a:moveTo>
                    <a:cubicBezTo>
                      <a:pt x="93" y="64"/>
                      <a:pt x="98" y="66"/>
                      <a:pt x="96" y="67"/>
                    </a:cubicBezTo>
                    <a:cubicBezTo>
                      <a:pt x="95" y="70"/>
                      <a:pt x="90" y="69"/>
                      <a:pt x="95" y="72"/>
                    </a:cubicBezTo>
                    <a:cubicBezTo>
                      <a:pt x="99" y="75"/>
                      <a:pt x="93" y="75"/>
                      <a:pt x="95" y="78"/>
                    </a:cubicBezTo>
                    <a:cubicBezTo>
                      <a:pt x="96" y="83"/>
                      <a:pt x="101" y="80"/>
                      <a:pt x="101" y="80"/>
                    </a:cubicBezTo>
                    <a:cubicBezTo>
                      <a:pt x="102" y="81"/>
                      <a:pt x="99" y="84"/>
                      <a:pt x="99" y="86"/>
                    </a:cubicBezTo>
                    <a:cubicBezTo>
                      <a:pt x="98" y="86"/>
                      <a:pt x="93" y="89"/>
                      <a:pt x="93" y="89"/>
                    </a:cubicBezTo>
                    <a:cubicBezTo>
                      <a:pt x="93" y="92"/>
                      <a:pt x="87" y="94"/>
                      <a:pt x="85" y="92"/>
                    </a:cubicBezTo>
                    <a:cubicBezTo>
                      <a:pt x="84" y="91"/>
                      <a:pt x="84" y="94"/>
                      <a:pt x="82" y="91"/>
                    </a:cubicBezTo>
                    <a:cubicBezTo>
                      <a:pt x="81" y="89"/>
                      <a:pt x="81" y="89"/>
                      <a:pt x="78" y="89"/>
                    </a:cubicBezTo>
                    <a:cubicBezTo>
                      <a:pt x="75" y="91"/>
                      <a:pt x="78" y="89"/>
                      <a:pt x="75" y="89"/>
                    </a:cubicBezTo>
                    <a:cubicBezTo>
                      <a:pt x="72" y="89"/>
                      <a:pt x="75" y="84"/>
                      <a:pt x="69" y="89"/>
                    </a:cubicBezTo>
                    <a:cubicBezTo>
                      <a:pt x="67" y="91"/>
                      <a:pt x="64" y="91"/>
                      <a:pt x="64" y="94"/>
                    </a:cubicBezTo>
                    <a:cubicBezTo>
                      <a:pt x="66" y="97"/>
                      <a:pt x="64" y="95"/>
                      <a:pt x="64" y="100"/>
                    </a:cubicBezTo>
                    <a:cubicBezTo>
                      <a:pt x="61" y="100"/>
                      <a:pt x="63" y="101"/>
                      <a:pt x="60" y="100"/>
                    </a:cubicBezTo>
                    <a:cubicBezTo>
                      <a:pt x="58" y="100"/>
                      <a:pt x="58" y="101"/>
                      <a:pt x="54" y="100"/>
                    </a:cubicBezTo>
                    <a:cubicBezTo>
                      <a:pt x="54" y="98"/>
                      <a:pt x="54" y="97"/>
                      <a:pt x="52" y="98"/>
                    </a:cubicBezTo>
                    <a:cubicBezTo>
                      <a:pt x="43" y="92"/>
                      <a:pt x="47" y="97"/>
                      <a:pt x="44" y="97"/>
                    </a:cubicBezTo>
                    <a:cubicBezTo>
                      <a:pt x="41" y="95"/>
                      <a:pt x="41" y="98"/>
                      <a:pt x="40" y="97"/>
                    </a:cubicBezTo>
                    <a:cubicBezTo>
                      <a:pt x="38" y="95"/>
                      <a:pt x="35" y="97"/>
                      <a:pt x="35" y="95"/>
                    </a:cubicBezTo>
                    <a:cubicBezTo>
                      <a:pt x="34" y="92"/>
                      <a:pt x="29" y="94"/>
                      <a:pt x="29" y="92"/>
                    </a:cubicBezTo>
                    <a:cubicBezTo>
                      <a:pt x="29" y="89"/>
                      <a:pt x="28" y="91"/>
                      <a:pt x="26" y="89"/>
                    </a:cubicBezTo>
                    <a:cubicBezTo>
                      <a:pt x="28" y="89"/>
                      <a:pt x="29" y="87"/>
                      <a:pt x="29" y="81"/>
                    </a:cubicBezTo>
                    <a:cubicBezTo>
                      <a:pt x="31" y="75"/>
                      <a:pt x="31" y="75"/>
                      <a:pt x="31" y="75"/>
                    </a:cubicBezTo>
                    <a:cubicBezTo>
                      <a:pt x="32" y="75"/>
                      <a:pt x="31" y="73"/>
                      <a:pt x="31" y="73"/>
                    </a:cubicBezTo>
                    <a:cubicBezTo>
                      <a:pt x="29" y="75"/>
                      <a:pt x="29" y="73"/>
                      <a:pt x="31" y="70"/>
                    </a:cubicBezTo>
                    <a:cubicBezTo>
                      <a:pt x="31" y="67"/>
                      <a:pt x="32" y="66"/>
                      <a:pt x="32" y="66"/>
                    </a:cubicBezTo>
                    <a:cubicBezTo>
                      <a:pt x="34" y="66"/>
                      <a:pt x="35" y="72"/>
                      <a:pt x="35" y="69"/>
                    </a:cubicBezTo>
                    <a:cubicBezTo>
                      <a:pt x="34" y="67"/>
                      <a:pt x="35" y="66"/>
                      <a:pt x="31" y="64"/>
                    </a:cubicBezTo>
                    <a:cubicBezTo>
                      <a:pt x="28" y="61"/>
                      <a:pt x="31" y="63"/>
                      <a:pt x="31" y="61"/>
                    </a:cubicBezTo>
                    <a:cubicBezTo>
                      <a:pt x="32" y="58"/>
                      <a:pt x="29" y="58"/>
                      <a:pt x="31" y="56"/>
                    </a:cubicBezTo>
                    <a:cubicBezTo>
                      <a:pt x="31" y="55"/>
                      <a:pt x="31" y="56"/>
                      <a:pt x="28" y="55"/>
                    </a:cubicBezTo>
                    <a:cubicBezTo>
                      <a:pt x="25" y="53"/>
                      <a:pt x="22" y="50"/>
                      <a:pt x="23" y="49"/>
                    </a:cubicBezTo>
                    <a:cubicBezTo>
                      <a:pt x="25" y="49"/>
                      <a:pt x="25" y="47"/>
                      <a:pt x="23" y="47"/>
                    </a:cubicBezTo>
                    <a:cubicBezTo>
                      <a:pt x="22" y="47"/>
                      <a:pt x="25" y="44"/>
                      <a:pt x="22" y="45"/>
                    </a:cubicBezTo>
                    <a:cubicBezTo>
                      <a:pt x="19" y="45"/>
                      <a:pt x="20" y="44"/>
                      <a:pt x="20" y="42"/>
                    </a:cubicBezTo>
                    <a:cubicBezTo>
                      <a:pt x="22" y="42"/>
                      <a:pt x="20" y="42"/>
                      <a:pt x="19" y="42"/>
                    </a:cubicBezTo>
                    <a:cubicBezTo>
                      <a:pt x="16" y="42"/>
                      <a:pt x="19" y="41"/>
                      <a:pt x="17" y="41"/>
                    </a:cubicBezTo>
                    <a:cubicBezTo>
                      <a:pt x="14" y="41"/>
                      <a:pt x="14" y="39"/>
                      <a:pt x="12" y="39"/>
                    </a:cubicBezTo>
                    <a:cubicBezTo>
                      <a:pt x="9" y="38"/>
                      <a:pt x="8" y="38"/>
                      <a:pt x="6" y="38"/>
                    </a:cubicBezTo>
                    <a:cubicBezTo>
                      <a:pt x="5" y="39"/>
                      <a:pt x="6" y="38"/>
                      <a:pt x="3" y="36"/>
                    </a:cubicBezTo>
                    <a:cubicBezTo>
                      <a:pt x="0" y="35"/>
                      <a:pt x="6" y="35"/>
                      <a:pt x="6" y="35"/>
                    </a:cubicBezTo>
                    <a:cubicBezTo>
                      <a:pt x="5" y="33"/>
                      <a:pt x="3" y="35"/>
                      <a:pt x="3" y="33"/>
                    </a:cubicBezTo>
                    <a:cubicBezTo>
                      <a:pt x="3" y="33"/>
                      <a:pt x="6" y="33"/>
                      <a:pt x="5" y="32"/>
                    </a:cubicBezTo>
                    <a:cubicBezTo>
                      <a:pt x="3" y="32"/>
                      <a:pt x="2" y="33"/>
                      <a:pt x="2" y="32"/>
                    </a:cubicBezTo>
                    <a:cubicBezTo>
                      <a:pt x="2" y="30"/>
                      <a:pt x="3" y="28"/>
                      <a:pt x="6" y="28"/>
                    </a:cubicBezTo>
                    <a:cubicBezTo>
                      <a:pt x="9" y="28"/>
                      <a:pt x="6" y="27"/>
                      <a:pt x="9" y="28"/>
                    </a:cubicBezTo>
                    <a:cubicBezTo>
                      <a:pt x="11" y="28"/>
                      <a:pt x="12" y="28"/>
                      <a:pt x="12" y="27"/>
                    </a:cubicBezTo>
                    <a:cubicBezTo>
                      <a:pt x="11" y="25"/>
                      <a:pt x="12" y="27"/>
                      <a:pt x="14" y="25"/>
                    </a:cubicBezTo>
                    <a:cubicBezTo>
                      <a:pt x="16" y="25"/>
                      <a:pt x="17" y="28"/>
                      <a:pt x="19" y="30"/>
                    </a:cubicBezTo>
                    <a:cubicBezTo>
                      <a:pt x="19" y="32"/>
                      <a:pt x="20" y="28"/>
                      <a:pt x="22" y="28"/>
                    </a:cubicBezTo>
                    <a:cubicBezTo>
                      <a:pt x="23" y="27"/>
                      <a:pt x="22" y="30"/>
                      <a:pt x="23" y="28"/>
                    </a:cubicBezTo>
                    <a:cubicBezTo>
                      <a:pt x="25" y="28"/>
                      <a:pt x="23" y="28"/>
                      <a:pt x="25" y="28"/>
                    </a:cubicBezTo>
                    <a:cubicBezTo>
                      <a:pt x="26" y="28"/>
                      <a:pt x="25" y="30"/>
                      <a:pt x="28" y="30"/>
                    </a:cubicBezTo>
                    <a:cubicBezTo>
                      <a:pt x="29" y="28"/>
                      <a:pt x="28" y="28"/>
                      <a:pt x="28" y="25"/>
                    </a:cubicBezTo>
                    <a:cubicBezTo>
                      <a:pt x="28" y="24"/>
                      <a:pt x="28" y="21"/>
                      <a:pt x="26" y="21"/>
                    </a:cubicBezTo>
                    <a:cubicBezTo>
                      <a:pt x="25" y="19"/>
                      <a:pt x="26" y="19"/>
                      <a:pt x="25" y="18"/>
                    </a:cubicBezTo>
                    <a:cubicBezTo>
                      <a:pt x="25" y="14"/>
                      <a:pt x="26" y="18"/>
                      <a:pt x="29" y="16"/>
                    </a:cubicBezTo>
                    <a:cubicBezTo>
                      <a:pt x="31" y="16"/>
                      <a:pt x="29" y="21"/>
                      <a:pt x="31" y="21"/>
                    </a:cubicBezTo>
                    <a:cubicBezTo>
                      <a:pt x="35" y="19"/>
                      <a:pt x="38" y="22"/>
                      <a:pt x="40" y="21"/>
                    </a:cubicBezTo>
                    <a:cubicBezTo>
                      <a:pt x="41" y="19"/>
                      <a:pt x="43" y="19"/>
                      <a:pt x="41" y="19"/>
                    </a:cubicBezTo>
                    <a:cubicBezTo>
                      <a:pt x="41" y="19"/>
                      <a:pt x="38" y="18"/>
                      <a:pt x="44" y="14"/>
                    </a:cubicBezTo>
                    <a:cubicBezTo>
                      <a:pt x="50" y="13"/>
                      <a:pt x="50" y="13"/>
                      <a:pt x="52" y="11"/>
                    </a:cubicBezTo>
                    <a:cubicBezTo>
                      <a:pt x="52" y="10"/>
                      <a:pt x="54" y="11"/>
                      <a:pt x="52" y="10"/>
                    </a:cubicBezTo>
                    <a:cubicBezTo>
                      <a:pt x="52" y="8"/>
                      <a:pt x="54" y="8"/>
                      <a:pt x="52" y="8"/>
                    </a:cubicBezTo>
                    <a:cubicBezTo>
                      <a:pt x="52" y="7"/>
                      <a:pt x="52" y="7"/>
                      <a:pt x="52" y="4"/>
                    </a:cubicBezTo>
                    <a:cubicBezTo>
                      <a:pt x="52" y="2"/>
                      <a:pt x="54" y="0"/>
                      <a:pt x="60" y="0"/>
                    </a:cubicBezTo>
                    <a:cubicBezTo>
                      <a:pt x="63" y="7"/>
                      <a:pt x="64" y="2"/>
                      <a:pt x="66" y="5"/>
                    </a:cubicBezTo>
                    <a:cubicBezTo>
                      <a:pt x="67" y="8"/>
                      <a:pt x="67" y="5"/>
                      <a:pt x="69" y="8"/>
                    </a:cubicBezTo>
                    <a:cubicBezTo>
                      <a:pt x="70" y="10"/>
                      <a:pt x="73" y="8"/>
                      <a:pt x="73" y="11"/>
                    </a:cubicBezTo>
                    <a:cubicBezTo>
                      <a:pt x="75" y="16"/>
                      <a:pt x="76" y="10"/>
                      <a:pt x="78" y="11"/>
                    </a:cubicBezTo>
                    <a:cubicBezTo>
                      <a:pt x="79" y="11"/>
                      <a:pt x="76" y="14"/>
                      <a:pt x="81" y="16"/>
                    </a:cubicBezTo>
                    <a:cubicBezTo>
                      <a:pt x="82" y="16"/>
                      <a:pt x="82" y="19"/>
                      <a:pt x="85" y="19"/>
                    </a:cubicBezTo>
                    <a:cubicBezTo>
                      <a:pt x="88" y="19"/>
                      <a:pt x="88" y="19"/>
                      <a:pt x="90" y="19"/>
                    </a:cubicBezTo>
                    <a:cubicBezTo>
                      <a:pt x="93" y="19"/>
                      <a:pt x="92" y="22"/>
                      <a:pt x="95" y="22"/>
                    </a:cubicBezTo>
                    <a:cubicBezTo>
                      <a:pt x="96" y="22"/>
                      <a:pt x="95" y="24"/>
                      <a:pt x="98" y="24"/>
                    </a:cubicBezTo>
                    <a:cubicBezTo>
                      <a:pt x="101" y="22"/>
                      <a:pt x="102" y="24"/>
                      <a:pt x="104" y="25"/>
                    </a:cubicBezTo>
                    <a:cubicBezTo>
                      <a:pt x="107" y="25"/>
                      <a:pt x="99" y="28"/>
                      <a:pt x="99" y="41"/>
                    </a:cubicBezTo>
                    <a:cubicBezTo>
                      <a:pt x="98" y="44"/>
                      <a:pt x="96" y="41"/>
                      <a:pt x="96" y="42"/>
                    </a:cubicBezTo>
                    <a:cubicBezTo>
                      <a:pt x="95" y="44"/>
                      <a:pt x="96" y="44"/>
                      <a:pt x="95" y="45"/>
                    </a:cubicBezTo>
                    <a:cubicBezTo>
                      <a:pt x="93" y="45"/>
                      <a:pt x="95" y="47"/>
                      <a:pt x="92" y="49"/>
                    </a:cubicBezTo>
                    <a:cubicBezTo>
                      <a:pt x="90" y="49"/>
                      <a:pt x="93" y="50"/>
                      <a:pt x="90" y="52"/>
                    </a:cubicBezTo>
                    <a:cubicBezTo>
                      <a:pt x="87" y="53"/>
                      <a:pt x="90" y="55"/>
                      <a:pt x="88" y="56"/>
                    </a:cubicBezTo>
                    <a:cubicBezTo>
                      <a:pt x="85" y="58"/>
                      <a:pt x="87" y="58"/>
                      <a:pt x="88" y="58"/>
                    </a:cubicBezTo>
                    <a:cubicBezTo>
                      <a:pt x="92" y="56"/>
                      <a:pt x="88" y="55"/>
                      <a:pt x="92" y="55"/>
                    </a:cubicBezTo>
                    <a:cubicBezTo>
                      <a:pt x="95" y="53"/>
                      <a:pt x="93" y="56"/>
                      <a:pt x="93" y="58"/>
                    </a:cubicBezTo>
                    <a:cubicBezTo>
                      <a:pt x="93" y="58"/>
                      <a:pt x="95" y="58"/>
                      <a:pt x="95" y="6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20" name="Freeform 168"/>
              <p:cNvSpPr>
                <a:spLocks/>
              </p:cNvSpPr>
              <p:nvPr/>
            </p:nvSpPr>
            <p:spPr bwMode="auto">
              <a:xfrm>
                <a:off x="2549" y="2235"/>
                <a:ext cx="62" cy="115"/>
              </a:xfrm>
              <a:custGeom>
                <a:avLst/>
                <a:gdLst/>
                <a:ahLst/>
                <a:cxnLst>
                  <a:cxn ang="0">
                    <a:pos x="8" y="3"/>
                  </a:cxn>
                  <a:cxn ang="0">
                    <a:pos x="14" y="0"/>
                  </a:cxn>
                  <a:cxn ang="0">
                    <a:pos x="13" y="3"/>
                  </a:cxn>
                  <a:cxn ang="0">
                    <a:pos x="17" y="3"/>
                  </a:cxn>
                  <a:cxn ang="0">
                    <a:pos x="23" y="2"/>
                  </a:cxn>
                  <a:cxn ang="0">
                    <a:pos x="28" y="6"/>
                  </a:cxn>
                  <a:cxn ang="0">
                    <a:pos x="23" y="14"/>
                  </a:cxn>
                  <a:cxn ang="0">
                    <a:pos x="23" y="23"/>
                  </a:cxn>
                  <a:cxn ang="0">
                    <a:pos x="20" y="28"/>
                  </a:cxn>
                  <a:cxn ang="0">
                    <a:pos x="20" y="33"/>
                  </a:cxn>
                  <a:cxn ang="0">
                    <a:pos x="22" y="37"/>
                  </a:cxn>
                  <a:cxn ang="0">
                    <a:pos x="22" y="43"/>
                  </a:cxn>
                  <a:cxn ang="0">
                    <a:pos x="22" y="47"/>
                  </a:cxn>
                  <a:cxn ang="0">
                    <a:pos x="19" y="54"/>
                  </a:cxn>
                  <a:cxn ang="0">
                    <a:pos x="14" y="57"/>
                  </a:cxn>
                  <a:cxn ang="0">
                    <a:pos x="8" y="57"/>
                  </a:cxn>
                  <a:cxn ang="0">
                    <a:pos x="8" y="54"/>
                  </a:cxn>
                  <a:cxn ang="0">
                    <a:pos x="8" y="45"/>
                  </a:cxn>
                  <a:cxn ang="0">
                    <a:pos x="5" y="42"/>
                  </a:cxn>
                  <a:cxn ang="0">
                    <a:pos x="5" y="40"/>
                  </a:cxn>
                  <a:cxn ang="0">
                    <a:pos x="3" y="39"/>
                  </a:cxn>
                  <a:cxn ang="0">
                    <a:pos x="3" y="33"/>
                  </a:cxn>
                  <a:cxn ang="0">
                    <a:pos x="6" y="28"/>
                  </a:cxn>
                  <a:cxn ang="0">
                    <a:pos x="8" y="22"/>
                  </a:cxn>
                  <a:cxn ang="0">
                    <a:pos x="9" y="11"/>
                  </a:cxn>
                  <a:cxn ang="0">
                    <a:pos x="8" y="6"/>
                  </a:cxn>
                  <a:cxn ang="0">
                    <a:pos x="8" y="3"/>
                  </a:cxn>
                </a:cxnLst>
                <a:rect l="0" t="0" r="r" b="b"/>
                <a:pathLst>
                  <a:path w="32" h="59">
                    <a:moveTo>
                      <a:pt x="8" y="3"/>
                    </a:moveTo>
                    <a:cubicBezTo>
                      <a:pt x="13" y="0"/>
                      <a:pt x="13" y="0"/>
                      <a:pt x="14" y="0"/>
                    </a:cubicBezTo>
                    <a:cubicBezTo>
                      <a:pt x="16" y="2"/>
                      <a:pt x="11" y="3"/>
                      <a:pt x="13" y="3"/>
                    </a:cubicBezTo>
                    <a:cubicBezTo>
                      <a:pt x="14" y="5"/>
                      <a:pt x="14" y="2"/>
                      <a:pt x="17" y="3"/>
                    </a:cubicBezTo>
                    <a:cubicBezTo>
                      <a:pt x="22" y="5"/>
                      <a:pt x="19" y="2"/>
                      <a:pt x="23" y="2"/>
                    </a:cubicBezTo>
                    <a:cubicBezTo>
                      <a:pt x="28" y="3"/>
                      <a:pt x="25" y="5"/>
                      <a:pt x="28" y="6"/>
                    </a:cubicBezTo>
                    <a:cubicBezTo>
                      <a:pt x="32" y="6"/>
                      <a:pt x="23" y="12"/>
                      <a:pt x="23" y="14"/>
                    </a:cubicBezTo>
                    <a:cubicBezTo>
                      <a:pt x="25" y="22"/>
                      <a:pt x="22" y="22"/>
                      <a:pt x="23" y="23"/>
                    </a:cubicBezTo>
                    <a:cubicBezTo>
                      <a:pt x="23" y="26"/>
                      <a:pt x="23" y="28"/>
                      <a:pt x="20" y="28"/>
                    </a:cubicBezTo>
                    <a:cubicBezTo>
                      <a:pt x="17" y="28"/>
                      <a:pt x="20" y="28"/>
                      <a:pt x="20" y="33"/>
                    </a:cubicBezTo>
                    <a:cubicBezTo>
                      <a:pt x="22" y="36"/>
                      <a:pt x="25" y="33"/>
                      <a:pt x="22" y="37"/>
                    </a:cubicBezTo>
                    <a:cubicBezTo>
                      <a:pt x="19" y="42"/>
                      <a:pt x="20" y="43"/>
                      <a:pt x="22" y="43"/>
                    </a:cubicBezTo>
                    <a:cubicBezTo>
                      <a:pt x="23" y="43"/>
                      <a:pt x="25" y="43"/>
                      <a:pt x="22" y="47"/>
                    </a:cubicBezTo>
                    <a:cubicBezTo>
                      <a:pt x="19" y="48"/>
                      <a:pt x="19" y="53"/>
                      <a:pt x="19" y="54"/>
                    </a:cubicBezTo>
                    <a:cubicBezTo>
                      <a:pt x="16" y="56"/>
                      <a:pt x="17" y="59"/>
                      <a:pt x="14" y="57"/>
                    </a:cubicBezTo>
                    <a:cubicBezTo>
                      <a:pt x="9" y="56"/>
                      <a:pt x="8" y="56"/>
                      <a:pt x="8" y="57"/>
                    </a:cubicBezTo>
                    <a:cubicBezTo>
                      <a:pt x="6" y="57"/>
                      <a:pt x="6" y="57"/>
                      <a:pt x="8" y="54"/>
                    </a:cubicBezTo>
                    <a:cubicBezTo>
                      <a:pt x="9" y="47"/>
                      <a:pt x="6" y="48"/>
                      <a:pt x="8" y="45"/>
                    </a:cubicBezTo>
                    <a:cubicBezTo>
                      <a:pt x="9" y="40"/>
                      <a:pt x="6" y="40"/>
                      <a:pt x="5" y="42"/>
                    </a:cubicBezTo>
                    <a:cubicBezTo>
                      <a:pt x="5" y="40"/>
                      <a:pt x="5" y="40"/>
                      <a:pt x="5" y="40"/>
                    </a:cubicBezTo>
                    <a:cubicBezTo>
                      <a:pt x="5" y="39"/>
                      <a:pt x="6" y="39"/>
                      <a:pt x="3" y="39"/>
                    </a:cubicBezTo>
                    <a:cubicBezTo>
                      <a:pt x="0" y="39"/>
                      <a:pt x="5" y="34"/>
                      <a:pt x="3" y="33"/>
                    </a:cubicBezTo>
                    <a:cubicBezTo>
                      <a:pt x="3" y="29"/>
                      <a:pt x="5" y="33"/>
                      <a:pt x="6" y="28"/>
                    </a:cubicBezTo>
                    <a:cubicBezTo>
                      <a:pt x="8" y="23"/>
                      <a:pt x="8" y="23"/>
                      <a:pt x="8" y="22"/>
                    </a:cubicBezTo>
                    <a:cubicBezTo>
                      <a:pt x="8" y="20"/>
                      <a:pt x="11" y="14"/>
                      <a:pt x="9" y="11"/>
                    </a:cubicBezTo>
                    <a:cubicBezTo>
                      <a:pt x="8" y="9"/>
                      <a:pt x="8" y="8"/>
                      <a:pt x="8" y="6"/>
                    </a:cubicBezTo>
                    <a:cubicBezTo>
                      <a:pt x="8" y="5"/>
                      <a:pt x="6" y="5"/>
                      <a:pt x="8"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21" name="Freeform 169"/>
              <p:cNvSpPr>
                <a:spLocks/>
              </p:cNvSpPr>
              <p:nvPr/>
            </p:nvSpPr>
            <p:spPr bwMode="auto">
              <a:xfrm>
                <a:off x="2832" y="2218"/>
                <a:ext cx="16" cy="35"/>
              </a:xfrm>
              <a:custGeom>
                <a:avLst/>
                <a:gdLst/>
                <a:ahLst/>
                <a:cxnLst>
                  <a:cxn ang="0">
                    <a:pos x="7" y="0"/>
                  </a:cxn>
                  <a:cxn ang="0">
                    <a:pos x="5" y="3"/>
                  </a:cxn>
                  <a:cxn ang="0">
                    <a:pos x="2" y="4"/>
                  </a:cxn>
                  <a:cxn ang="0">
                    <a:pos x="0" y="12"/>
                  </a:cxn>
                  <a:cxn ang="0">
                    <a:pos x="0" y="13"/>
                  </a:cxn>
                  <a:cxn ang="0">
                    <a:pos x="2" y="13"/>
                  </a:cxn>
                  <a:cxn ang="0">
                    <a:pos x="2" y="16"/>
                  </a:cxn>
                  <a:cxn ang="0">
                    <a:pos x="5" y="18"/>
                  </a:cxn>
                  <a:cxn ang="0">
                    <a:pos x="5" y="16"/>
                  </a:cxn>
                  <a:cxn ang="0">
                    <a:pos x="7" y="12"/>
                  </a:cxn>
                  <a:cxn ang="0">
                    <a:pos x="8" y="7"/>
                  </a:cxn>
                  <a:cxn ang="0">
                    <a:pos x="7" y="3"/>
                  </a:cxn>
                  <a:cxn ang="0">
                    <a:pos x="7" y="0"/>
                  </a:cxn>
                </a:cxnLst>
                <a:rect l="0" t="0" r="r" b="b"/>
                <a:pathLst>
                  <a:path w="8" h="18">
                    <a:moveTo>
                      <a:pt x="7" y="0"/>
                    </a:moveTo>
                    <a:cubicBezTo>
                      <a:pt x="5" y="0"/>
                      <a:pt x="7" y="4"/>
                      <a:pt x="5" y="3"/>
                    </a:cubicBezTo>
                    <a:cubicBezTo>
                      <a:pt x="3" y="3"/>
                      <a:pt x="2" y="4"/>
                      <a:pt x="2" y="4"/>
                    </a:cubicBezTo>
                    <a:cubicBezTo>
                      <a:pt x="0" y="4"/>
                      <a:pt x="0" y="12"/>
                      <a:pt x="0" y="12"/>
                    </a:cubicBezTo>
                    <a:cubicBezTo>
                      <a:pt x="2" y="12"/>
                      <a:pt x="2" y="12"/>
                      <a:pt x="0" y="13"/>
                    </a:cubicBezTo>
                    <a:cubicBezTo>
                      <a:pt x="0" y="13"/>
                      <a:pt x="0" y="13"/>
                      <a:pt x="2" y="13"/>
                    </a:cubicBezTo>
                    <a:cubicBezTo>
                      <a:pt x="3" y="15"/>
                      <a:pt x="0" y="15"/>
                      <a:pt x="2" y="16"/>
                    </a:cubicBezTo>
                    <a:cubicBezTo>
                      <a:pt x="5" y="18"/>
                      <a:pt x="3" y="18"/>
                      <a:pt x="5" y="18"/>
                    </a:cubicBezTo>
                    <a:cubicBezTo>
                      <a:pt x="7" y="18"/>
                      <a:pt x="5" y="16"/>
                      <a:pt x="5" y="16"/>
                    </a:cubicBezTo>
                    <a:cubicBezTo>
                      <a:pt x="7" y="15"/>
                      <a:pt x="7" y="13"/>
                      <a:pt x="7" y="12"/>
                    </a:cubicBezTo>
                    <a:cubicBezTo>
                      <a:pt x="7" y="10"/>
                      <a:pt x="8" y="10"/>
                      <a:pt x="8" y="7"/>
                    </a:cubicBezTo>
                    <a:cubicBezTo>
                      <a:pt x="8" y="3"/>
                      <a:pt x="7" y="4"/>
                      <a:pt x="7" y="3"/>
                    </a:cubicBezTo>
                    <a:cubicBezTo>
                      <a:pt x="8" y="1"/>
                      <a:pt x="8" y="0"/>
                      <a:pt x="7" y="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22" name="Freeform 170"/>
              <p:cNvSpPr>
                <a:spLocks noEditPoints="1"/>
              </p:cNvSpPr>
              <p:nvPr/>
            </p:nvSpPr>
            <p:spPr bwMode="auto">
              <a:xfrm>
                <a:off x="2797" y="2127"/>
                <a:ext cx="191" cy="229"/>
              </a:xfrm>
              <a:custGeom>
                <a:avLst/>
                <a:gdLst/>
                <a:ahLst/>
                <a:cxnLst>
                  <a:cxn ang="0">
                    <a:pos x="54" y="15"/>
                  </a:cxn>
                  <a:cxn ang="0">
                    <a:pos x="47" y="22"/>
                  </a:cxn>
                  <a:cxn ang="0">
                    <a:pos x="50" y="36"/>
                  </a:cxn>
                  <a:cxn ang="0">
                    <a:pos x="67" y="57"/>
                  </a:cxn>
                  <a:cxn ang="0">
                    <a:pos x="87" y="68"/>
                  </a:cxn>
                  <a:cxn ang="0">
                    <a:pos x="96" y="79"/>
                  </a:cxn>
                  <a:cxn ang="0">
                    <a:pos x="90" y="76"/>
                  </a:cxn>
                  <a:cxn ang="0">
                    <a:pos x="81" y="81"/>
                  </a:cxn>
                  <a:cxn ang="0">
                    <a:pos x="84" y="92"/>
                  </a:cxn>
                  <a:cxn ang="0">
                    <a:pos x="75" y="102"/>
                  </a:cxn>
                  <a:cxn ang="0">
                    <a:pos x="76" y="95"/>
                  </a:cxn>
                  <a:cxn ang="0">
                    <a:pos x="70" y="79"/>
                  </a:cxn>
                  <a:cxn ang="0">
                    <a:pos x="63" y="71"/>
                  </a:cxn>
                  <a:cxn ang="0">
                    <a:pos x="47" y="61"/>
                  </a:cxn>
                  <a:cxn ang="0">
                    <a:pos x="38" y="53"/>
                  </a:cxn>
                  <a:cxn ang="0">
                    <a:pos x="32" y="42"/>
                  </a:cxn>
                  <a:cxn ang="0">
                    <a:pos x="19" y="31"/>
                  </a:cxn>
                  <a:cxn ang="0">
                    <a:pos x="11" y="33"/>
                  </a:cxn>
                  <a:cxn ang="0">
                    <a:pos x="5" y="25"/>
                  </a:cxn>
                  <a:cxn ang="0">
                    <a:pos x="5" y="14"/>
                  </a:cxn>
                  <a:cxn ang="0">
                    <a:pos x="14" y="12"/>
                  </a:cxn>
                  <a:cxn ang="0">
                    <a:pos x="17" y="8"/>
                  </a:cxn>
                  <a:cxn ang="0">
                    <a:pos x="22" y="14"/>
                  </a:cxn>
                  <a:cxn ang="0">
                    <a:pos x="25" y="6"/>
                  </a:cxn>
                  <a:cxn ang="0">
                    <a:pos x="31" y="9"/>
                  </a:cxn>
                  <a:cxn ang="0">
                    <a:pos x="34" y="6"/>
                  </a:cxn>
                  <a:cxn ang="0">
                    <a:pos x="37" y="3"/>
                  </a:cxn>
                  <a:cxn ang="0">
                    <a:pos x="44" y="0"/>
                  </a:cxn>
                  <a:cxn ang="0">
                    <a:pos x="47" y="3"/>
                  </a:cxn>
                  <a:cxn ang="0">
                    <a:pos x="57" y="9"/>
                  </a:cxn>
                  <a:cxn ang="0">
                    <a:pos x="58" y="14"/>
                  </a:cxn>
                  <a:cxn ang="0">
                    <a:pos x="57" y="15"/>
                  </a:cxn>
                  <a:cxn ang="0">
                    <a:pos x="61" y="112"/>
                  </a:cxn>
                  <a:cxn ang="0">
                    <a:pos x="70" y="115"/>
                  </a:cxn>
                  <a:cxn ang="0">
                    <a:pos x="73" y="99"/>
                  </a:cxn>
                  <a:cxn ang="0">
                    <a:pos x="57" y="101"/>
                  </a:cxn>
                  <a:cxn ang="0">
                    <a:pos x="49" y="104"/>
                  </a:cxn>
                  <a:cxn ang="0">
                    <a:pos x="17" y="79"/>
                  </a:cxn>
                  <a:cxn ang="0">
                    <a:pos x="20" y="92"/>
                  </a:cxn>
                  <a:cxn ang="0">
                    <a:pos x="28" y="84"/>
                  </a:cxn>
                  <a:cxn ang="0">
                    <a:pos x="26" y="68"/>
                  </a:cxn>
                  <a:cxn ang="0">
                    <a:pos x="14" y="71"/>
                  </a:cxn>
                </a:cxnLst>
                <a:rect l="0" t="0" r="r" b="b"/>
                <a:pathLst>
                  <a:path w="98" h="118">
                    <a:moveTo>
                      <a:pt x="57" y="15"/>
                    </a:moveTo>
                    <a:cubicBezTo>
                      <a:pt x="55" y="17"/>
                      <a:pt x="57" y="14"/>
                      <a:pt x="54" y="15"/>
                    </a:cubicBezTo>
                    <a:cubicBezTo>
                      <a:pt x="50" y="17"/>
                      <a:pt x="50" y="20"/>
                      <a:pt x="49" y="19"/>
                    </a:cubicBezTo>
                    <a:cubicBezTo>
                      <a:pt x="47" y="17"/>
                      <a:pt x="46" y="20"/>
                      <a:pt x="47" y="22"/>
                    </a:cubicBezTo>
                    <a:cubicBezTo>
                      <a:pt x="49" y="23"/>
                      <a:pt x="50" y="25"/>
                      <a:pt x="49" y="26"/>
                    </a:cubicBezTo>
                    <a:cubicBezTo>
                      <a:pt x="46" y="26"/>
                      <a:pt x="47" y="33"/>
                      <a:pt x="50" y="36"/>
                    </a:cubicBezTo>
                    <a:cubicBezTo>
                      <a:pt x="54" y="37"/>
                      <a:pt x="55" y="40"/>
                      <a:pt x="57" y="40"/>
                    </a:cubicBezTo>
                    <a:cubicBezTo>
                      <a:pt x="60" y="40"/>
                      <a:pt x="58" y="48"/>
                      <a:pt x="67" y="57"/>
                    </a:cubicBezTo>
                    <a:cubicBezTo>
                      <a:pt x="70" y="61"/>
                      <a:pt x="82" y="57"/>
                      <a:pt x="78" y="62"/>
                    </a:cubicBezTo>
                    <a:cubicBezTo>
                      <a:pt x="73" y="65"/>
                      <a:pt x="85" y="67"/>
                      <a:pt x="87" y="68"/>
                    </a:cubicBezTo>
                    <a:cubicBezTo>
                      <a:pt x="87" y="70"/>
                      <a:pt x="89" y="71"/>
                      <a:pt x="92" y="73"/>
                    </a:cubicBezTo>
                    <a:cubicBezTo>
                      <a:pt x="93" y="75"/>
                      <a:pt x="98" y="76"/>
                      <a:pt x="96" y="79"/>
                    </a:cubicBezTo>
                    <a:cubicBezTo>
                      <a:pt x="96" y="82"/>
                      <a:pt x="98" y="82"/>
                      <a:pt x="95" y="82"/>
                    </a:cubicBezTo>
                    <a:cubicBezTo>
                      <a:pt x="92" y="82"/>
                      <a:pt x="93" y="76"/>
                      <a:pt x="90" y="76"/>
                    </a:cubicBezTo>
                    <a:cubicBezTo>
                      <a:pt x="87" y="76"/>
                      <a:pt x="87" y="75"/>
                      <a:pt x="84" y="76"/>
                    </a:cubicBezTo>
                    <a:cubicBezTo>
                      <a:pt x="81" y="78"/>
                      <a:pt x="82" y="79"/>
                      <a:pt x="81" y="81"/>
                    </a:cubicBezTo>
                    <a:cubicBezTo>
                      <a:pt x="79" y="84"/>
                      <a:pt x="81" y="84"/>
                      <a:pt x="82" y="85"/>
                    </a:cubicBezTo>
                    <a:cubicBezTo>
                      <a:pt x="85" y="85"/>
                      <a:pt x="89" y="90"/>
                      <a:pt x="84" y="92"/>
                    </a:cubicBezTo>
                    <a:cubicBezTo>
                      <a:pt x="81" y="95"/>
                      <a:pt x="82" y="96"/>
                      <a:pt x="81" y="99"/>
                    </a:cubicBezTo>
                    <a:cubicBezTo>
                      <a:pt x="78" y="101"/>
                      <a:pt x="78" y="106"/>
                      <a:pt x="75" y="102"/>
                    </a:cubicBezTo>
                    <a:cubicBezTo>
                      <a:pt x="73" y="102"/>
                      <a:pt x="73" y="101"/>
                      <a:pt x="75" y="98"/>
                    </a:cubicBezTo>
                    <a:cubicBezTo>
                      <a:pt x="76" y="96"/>
                      <a:pt x="75" y="96"/>
                      <a:pt x="76" y="95"/>
                    </a:cubicBezTo>
                    <a:cubicBezTo>
                      <a:pt x="78" y="93"/>
                      <a:pt x="78" y="93"/>
                      <a:pt x="76" y="85"/>
                    </a:cubicBezTo>
                    <a:cubicBezTo>
                      <a:pt x="75" y="79"/>
                      <a:pt x="73" y="81"/>
                      <a:pt x="70" y="79"/>
                    </a:cubicBezTo>
                    <a:cubicBezTo>
                      <a:pt x="66" y="76"/>
                      <a:pt x="70" y="73"/>
                      <a:pt x="66" y="73"/>
                    </a:cubicBezTo>
                    <a:cubicBezTo>
                      <a:pt x="63" y="75"/>
                      <a:pt x="66" y="71"/>
                      <a:pt x="63" y="71"/>
                    </a:cubicBezTo>
                    <a:cubicBezTo>
                      <a:pt x="60" y="71"/>
                      <a:pt x="61" y="67"/>
                      <a:pt x="58" y="67"/>
                    </a:cubicBezTo>
                    <a:cubicBezTo>
                      <a:pt x="55" y="67"/>
                      <a:pt x="50" y="65"/>
                      <a:pt x="47" y="61"/>
                    </a:cubicBezTo>
                    <a:cubicBezTo>
                      <a:pt x="44" y="57"/>
                      <a:pt x="44" y="61"/>
                      <a:pt x="43" y="57"/>
                    </a:cubicBezTo>
                    <a:cubicBezTo>
                      <a:pt x="43" y="53"/>
                      <a:pt x="38" y="54"/>
                      <a:pt x="38" y="53"/>
                    </a:cubicBezTo>
                    <a:cubicBezTo>
                      <a:pt x="38" y="51"/>
                      <a:pt x="38" y="51"/>
                      <a:pt x="35" y="48"/>
                    </a:cubicBezTo>
                    <a:cubicBezTo>
                      <a:pt x="32" y="47"/>
                      <a:pt x="35" y="45"/>
                      <a:pt x="32" y="42"/>
                    </a:cubicBezTo>
                    <a:cubicBezTo>
                      <a:pt x="31" y="40"/>
                      <a:pt x="32" y="34"/>
                      <a:pt x="28" y="34"/>
                    </a:cubicBezTo>
                    <a:cubicBezTo>
                      <a:pt x="25" y="36"/>
                      <a:pt x="23" y="29"/>
                      <a:pt x="19" y="31"/>
                    </a:cubicBezTo>
                    <a:cubicBezTo>
                      <a:pt x="15" y="33"/>
                      <a:pt x="19" y="36"/>
                      <a:pt x="9" y="39"/>
                    </a:cubicBezTo>
                    <a:cubicBezTo>
                      <a:pt x="9" y="37"/>
                      <a:pt x="12" y="34"/>
                      <a:pt x="11" y="33"/>
                    </a:cubicBezTo>
                    <a:cubicBezTo>
                      <a:pt x="11" y="33"/>
                      <a:pt x="6" y="36"/>
                      <a:pt x="5" y="31"/>
                    </a:cubicBezTo>
                    <a:cubicBezTo>
                      <a:pt x="3" y="28"/>
                      <a:pt x="9" y="28"/>
                      <a:pt x="5" y="25"/>
                    </a:cubicBezTo>
                    <a:cubicBezTo>
                      <a:pt x="0" y="22"/>
                      <a:pt x="5" y="23"/>
                      <a:pt x="6" y="20"/>
                    </a:cubicBezTo>
                    <a:cubicBezTo>
                      <a:pt x="8" y="19"/>
                      <a:pt x="3" y="17"/>
                      <a:pt x="5" y="14"/>
                    </a:cubicBezTo>
                    <a:cubicBezTo>
                      <a:pt x="6" y="14"/>
                      <a:pt x="6" y="14"/>
                      <a:pt x="9" y="14"/>
                    </a:cubicBezTo>
                    <a:cubicBezTo>
                      <a:pt x="11" y="12"/>
                      <a:pt x="11" y="14"/>
                      <a:pt x="14" y="12"/>
                    </a:cubicBezTo>
                    <a:cubicBezTo>
                      <a:pt x="17" y="9"/>
                      <a:pt x="14" y="9"/>
                      <a:pt x="15" y="9"/>
                    </a:cubicBezTo>
                    <a:cubicBezTo>
                      <a:pt x="15" y="8"/>
                      <a:pt x="17" y="6"/>
                      <a:pt x="17" y="8"/>
                    </a:cubicBezTo>
                    <a:cubicBezTo>
                      <a:pt x="17" y="8"/>
                      <a:pt x="17" y="9"/>
                      <a:pt x="19" y="11"/>
                    </a:cubicBezTo>
                    <a:cubicBezTo>
                      <a:pt x="20" y="12"/>
                      <a:pt x="20" y="15"/>
                      <a:pt x="22" y="14"/>
                    </a:cubicBezTo>
                    <a:cubicBezTo>
                      <a:pt x="23" y="14"/>
                      <a:pt x="20" y="12"/>
                      <a:pt x="23" y="11"/>
                    </a:cubicBezTo>
                    <a:cubicBezTo>
                      <a:pt x="25" y="9"/>
                      <a:pt x="23" y="6"/>
                      <a:pt x="25" y="6"/>
                    </a:cubicBezTo>
                    <a:cubicBezTo>
                      <a:pt x="26" y="6"/>
                      <a:pt x="26" y="9"/>
                      <a:pt x="28" y="9"/>
                    </a:cubicBezTo>
                    <a:cubicBezTo>
                      <a:pt x="29" y="8"/>
                      <a:pt x="29" y="11"/>
                      <a:pt x="31" y="9"/>
                    </a:cubicBezTo>
                    <a:cubicBezTo>
                      <a:pt x="32" y="9"/>
                      <a:pt x="29" y="6"/>
                      <a:pt x="31" y="6"/>
                    </a:cubicBezTo>
                    <a:cubicBezTo>
                      <a:pt x="31" y="5"/>
                      <a:pt x="32" y="8"/>
                      <a:pt x="34" y="6"/>
                    </a:cubicBezTo>
                    <a:cubicBezTo>
                      <a:pt x="34" y="6"/>
                      <a:pt x="32" y="5"/>
                      <a:pt x="34" y="1"/>
                    </a:cubicBezTo>
                    <a:cubicBezTo>
                      <a:pt x="35" y="1"/>
                      <a:pt x="35" y="5"/>
                      <a:pt x="37" y="3"/>
                    </a:cubicBezTo>
                    <a:cubicBezTo>
                      <a:pt x="38" y="3"/>
                      <a:pt x="38" y="1"/>
                      <a:pt x="40" y="1"/>
                    </a:cubicBezTo>
                    <a:cubicBezTo>
                      <a:pt x="41" y="0"/>
                      <a:pt x="41" y="1"/>
                      <a:pt x="44" y="0"/>
                    </a:cubicBezTo>
                    <a:cubicBezTo>
                      <a:pt x="49" y="0"/>
                      <a:pt x="46" y="0"/>
                      <a:pt x="46" y="1"/>
                    </a:cubicBezTo>
                    <a:cubicBezTo>
                      <a:pt x="47" y="1"/>
                      <a:pt x="47" y="1"/>
                      <a:pt x="47" y="3"/>
                    </a:cubicBezTo>
                    <a:cubicBezTo>
                      <a:pt x="47" y="5"/>
                      <a:pt x="50" y="6"/>
                      <a:pt x="58" y="6"/>
                    </a:cubicBezTo>
                    <a:cubicBezTo>
                      <a:pt x="58" y="8"/>
                      <a:pt x="57" y="8"/>
                      <a:pt x="57" y="9"/>
                    </a:cubicBezTo>
                    <a:cubicBezTo>
                      <a:pt x="57" y="11"/>
                      <a:pt x="60" y="9"/>
                      <a:pt x="58" y="11"/>
                    </a:cubicBezTo>
                    <a:cubicBezTo>
                      <a:pt x="57" y="12"/>
                      <a:pt x="57" y="14"/>
                      <a:pt x="58" y="14"/>
                    </a:cubicBezTo>
                    <a:cubicBezTo>
                      <a:pt x="60" y="15"/>
                      <a:pt x="61" y="17"/>
                      <a:pt x="58" y="17"/>
                    </a:cubicBezTo>
                    <a:cubicBezTo>
                      <a:pt x="58" y="17"/>
                      <a:pt x="60" y="15"/>
                      <a:pt x="57" y="15"/>
                    </a:cubicBezTo>
                    <a:close/>
                    <a:moveTo>
                      <a:pt x="54" y="107"/>
                    </a:moveTo>
                    <a:cubicBezTo>
                      <a:pt x="55" y="109"/>
                      <a:pt x="58" y="112"/>
                      <a:pt x="61" y="112"/>
                    </a:cubicBezTo>
                    <a:cubicBezTo>
                      <a:pt x="64" y="112"/>
                      <a:pt x="64" y="115"/>
                      <a:pt x="67" y="115"/>
                    </a:cubicBezTo>
                    <a:cubicBezTo>
                      <a:pt x="70" y="116"/>
                      <a:pt x="70" y="118"/>
                      <a:pt x="70" y="115"/>
                    </a:cubicBezTo>
                    <a:cubicBezTo>
                      <a:pt x="70" y="113"/>
                      <a:pt x="72" y="110"/>
                      <a:pt x="70" y="109"/>
                    </a:cubicBezTo>
                    <a:cubicBezTo>
                      <a:pt x="69" y="109"/>
                      <a:pt x="73" y="101"/>
                      <a:pt x="73" y="99"/>
                    </a:cubicBezTo>
                    <a:cubicBezTo>
                      <a:pt x="75" y="98"/>
                      <a:pt x="70" y="101"/>
                      <a:pt x="69" y="101"/>
                    </a:cubicBezTo>
                    <a:cubicBezTo>
                      <a:pt x="66" y="99"/>
                      <a:pt x="61" y="104"/>
                      <a:pt x="57" y="101"/>
                    </a:cubicBezTo>
                    <a:cubicBezTo>
                      <a:pt x="54" y="96"/>
                      <a:pt x="54" y="104"/>
                      <a:pt x="52" y="101"/>
                    </a:cubicBezTo>
                    <a:cubicBezTo>
                      <a:pt x="50" y="99"/>
                      <a:pt x="49" y="101"/>
                      <a:pt x="49" y="104"/>
                    </a:cubicBezTo>
                    <a:cubicBezTo>
                      <a:pt x="49" y="107"/>
                      <a:pt x="50" y="107"/>
                      <a:pt x="54" y="107"/>
                    </a:cubicBezTo>
                    <a:close/>
                    <a:moveTo>
                      <a:pt x="17" y="79"/>
                    </a:moveTo>
                    <a:cubicBezTo>
                      <a:pt x="17" y="82"/>
                      <a:pt x="19" y="81"/>
                      <a:pt x="17" y="84"/>
                    </a:cubicBezTo>
                    <a:cubicBezTo>
                      <a:pt x="15" y="88"/>
                      <a:pt x="17" y="93"/>
                      <a:pt x="20" y="92"/>
                    </a:cubicBezTo>
                    <a:cubicBezTo>
                      <a:pt x="23" y="92"/>
                      <a:pt x="22" y="88"/>
                      <a:pt x="23" y="90"/>
                    </a:cubicBezTo>
                    <a:cubicBezTo>
                      <a:pt x="26" y="90"/>
                      <a:pt x="26" y="90"/>
                      <a:pt x="28" y="84"/>
                    </a:cubicBezTo>
                    <a:cubicBezTo>
                      <a:pt x="28" y="78"/>
                      <a:pt x="25" y="78"/>
                      <a:pt x="28" y="76"/>
                    </a:cubicBezTo>
                    <a:cubicBezTo>
                      <a:pt x="29" y="75"/>
                      <a:pt x="28" y="70"/>
                      <a:pt x="26" y="68"/>
                    </a:cubicBezTo>
                    <a:cubicBezTo>
                      <a:pt x="25" y="67"/>
                      <a:pt x="25" y="65"/>
                      <a:pt x="20" y="70"/>
                    </a:cubicBezTo>
                    <a:cubicBezTo>
                      <a:pt x="15" y="73"/>
                      <a:pt x="14" y="67"/>
                      <a:pt x="14" y="71"/>
                    </a:cubicBezTo>
                    <a:cubicBezTo>
                      <a:pt x="14" y="75"/>
                      <a:pt x="17" y="75"/>
                      <a:pt x="17" y="79"/>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23" name="Freeform 171"/>
              <p:cNvSpPr>
                <a:spLocks/>
              </p:cNvSpPr>
              <p:nvPr/>
            </p:nvSpPr>
            <p:spPr bwMode="auto">
              <a:xfrm>
                <a:off x="2790" y="2107"/>
                <a:ext cx="73" cy="49"/>
              </a:xfrm>
              <a:custGeom>
                <a:avLst/>
                <a:gdLst/>
                <a:ahLst/>
                <a:cxnLst>
                  <a:cxn ang="0">
                    <a:pos x="30" y="5"/>
                  </a:cxn>
                  <a:cxn ang="0">
                    <a:pos x="30" y="10"/>
                  </a:cxn>
                  <a:cxn ang="0">
                    <a:pos x="35" y="13"/>
                  </a:cxn>
                  <a:cxn ang="0">
                    <a:pos x="38" y="11"/>
                  </a:cxn>
                  <a:cxn ang="0">
                    <a:pos x="38" y="16"/>
                  </a:cxn>
                  <a:cxn ang="0">
                    <a:pos x="35" y="16"/>
                  </a:cxn>
                  <a:cxn ang="0">
                    <a:pos x="35" y="19"/>
                  </a:cxn>
                  <a:cxn ang="0">
                    <a:pos x="32" y="19"/>
                  </a:cxn>
                  <a:cxn ang="0">
                    <a:pos x="29" y="16"/>
                  </a:cxn>
                  <a:cxn ang="0">
                    <a:pos x="27" y="21"/>
                  </a:cxn>
                  <a:cxn ang="0">
                    <a:pos x="26" y="24"/>
                  </a:cxn>
                  <a:cxn ang="0">
                    <a:pos x="23" y="21"/>
                  </a:cxn>
                  <a:cxn ang="0">
                    <a:pos x="21" y="18"/>
                  </a:cxn>
                  <a:cxn ang="0">
                    <a:pos x="19" y="19"/>
                  </a:cxn>
                  <a:cxn ang="0">
                    <a:pos x="18" y="22"/>
                  </a:cxn>
                  <a:cxn ang="0">
                    <a:pos x="13" y="24"/>
                  </a:cxn>
                  <a:cxn ang="0">
                    <a:pos x="9" y="24"/>
                  </a:cxn>
                  <a:cxn ang="0">
                    <a:pos x="7" y="21"/>
                  </a:cxn>
                  <a:cxn ang="0">
                    <a:pos x="6" y="18"/>
                  </a:cxn>
                  <a:cxn ang="0">
                    <a:pos x="3" y="21"/>
                  </a:cxn>
                  <a:cxn ang="0">
                    <a:pos x="3" y="19"/>
                  </a:cxn>
                  <a:cxn ang="0">
                    <a:pos x="4" y="14"/>
                  </a:cxn>
                  <a:cxn ang="0">
                    <a:pos x="6" y="11"/>
                  </a:cxn>
                  <a:cxn ang="0">
                    <a:pos x="9" y="8"/>
                  </a:cxn>
                  <a:cxn ang="0">
                    <a:pos x="10" y="5"/>
                  </a:cxn>
                  <a:cxn ang="0">
                    <a:pos x="13" y="4"/>
                  </a:cxn>
                  <a:cxn ang="0">
                    <a:pos x="19" y="4"/>
                  </a:cxn>
                  <a:cxn ang="0">
                    <a:pos x="23" y="2"/>
                  </a:cxn>
                  <a:cxn ang="0">
                    <a:pos x="26" y="4"/>
                  </a:cxn>
                  <a:cxn ang="0">
                    <a:pos x="30" y="5"/>
                  </a:cxn>
                </a:cxnLst>
                <a:rect l="0" t="0" r="r" b="b"/>
                <a:pathLst>
                  <a:path w="38" h="25">
                    <a:moveTo>
                      <a:pt x="30" y="5"/>
                    </a:moveTo>
                    <a:cubicBezTo>
                      <a:pt x="32" y="7"/>
                      <a:pt x="27" y="11"/>
                      <a:pt x="30" y="10"/>
                    </a:cubicBezTo>
                    <a:cubicBezTo>
                      <a:pt x="35" y="10"/>
                      <a:pt x="32" y="13"/>
                      <a:pt x="35" y="13"/>
                    </a:cubicBezTo>
                    <a:cubicBezTo>
                      <a:pt x="36" y="13"/>
                      <a:pt x="36" y="8"/>
                      <a:pt x="38" y="11"/>
                    </a:cubicBezTo>
                    <a:cubicBezTo>
                      <a:pt x="36" y="14"/>
                      <a:pt x="38" y="16"/>
                      <a:pt x="38" y="16"/>
                    </a:cubicBezTo>
                    <a:cubicBezTo>
                      <a:pt x="36" y="18"/>
                      <a:pt x="35" y="14"/>
                      <a:pt x="35" y="16"/>
                    </a:cubicBezTo>
                    <a:cubicBezTo>
                      <a:pt x="33" y="16"/>
                      <a:pt x="36" y="19"/>
                      <a:pt x="35" y="19"/>
                    </a:cubicBezTo>
                    <a:cubicBezTo>
                      <a:pt x="33" y="21"/>
                      <a:pt x="33" y="18"/>
                      <a:pt x="32" y="19"/>
                    </a:cubicBezTo>
                    <a:cubicBezTo>
                      <a:pt x="30" y="19"/>
                      <a:pt x="30" y="16"/>
                      <a:pt x="29" y="16"/>
                    </a:cubicBezTo>
                    <a:cubicBezTo>
                      <a:pt x="27" y="16"/>
                      <a:pt x="29" y="19"/>
                      <a:pt x="27" y="21"/>
                    </a:cubicBezTo>
                    <a:cubicBezTo>
                      <a:pt x="24" y="22"/>
                      <a:pt x="27" y="24"/>
                      <a:pt x="26" y="24"/>
                    </a:cubicBezTo>
                    <a:cubicBezTo>
                      <a:pt x="24" y="25"/>
                      <a:pt x="24" y="22"/>
                      <a:pt x="23" y="21"/>
                    </a:cubicBezTo>
                    <a:cubicBezTo>
                      <a:pt x="21" y="19"/>
                      <a:pt x="21" y="18"/>
                      <a:pt x="21" y="18"/>
                    </a:cubicBezTo>
                    <a:cubicBezTo>
                      <a:pt x="21" y="16"/>
                      <a:pt x="19" y="18"/>
                      <a:pt x="19" y="19"/>
                    </a:cubicBezTo>
                    <a:cubicBezTo>
                      <a:pt x="18" y="19"/>
                      <a:pt x="21" y="19"/>
                      <a:pt x="18" y="22"/>
                    </a:cubicBezTo>
                    <a:cubicBezTo>
                      <a:pt x="15" y="24"/>
                      <a:pt x="15" y="22"/>
                      <a:pt x="13" y="24"/>
                    </a:cubicBezTo>
                    <a:cubicBezTo>
                      <a:pt x="10" y="24"/>
                      <a:pt x="10" y="24"/>
                      <a:pt x="9" y="24"/>
                    </a:cubicBezTo>
                    <a:cubicBezTo>
                      <a:pt x="9" y="21"/>
                      <a:pt x="7" y="21"/>
                      <a:pt x="7" y="21"/>
                    </a:cubicBezTo>
                    <a:cubicBezTo>
                      <a:pt x="7" y="19"/>
                      <a:pt x="9" y="16"/>
                      <a:pt x="6" y="18"/>
                    </a:cubicBezTo>
                    <a:cubicBezTo>
                      <a:pt x="3" y="18"/>
                      <a:pt x="6" y="19"/>
                      <a:pt x="3" y="21"/>
                    </a:cubicBezTo>
                    <a:cubicBezTo>
                      <a:pt x="1" y="21"/>
                      <a:pt x="0" y="21"/>
                      <a:pt x="3" y="19"/>
                    </a:cubicBezTo>
                    <a:cubicBezTo>
                      <a:pt x="4" y="18"/>
                      <a:pt x="1" y="16"/>
                      <a:pt x="4" y="14"/>
                    </a:cubicBezTo>
                    <a:cubicBezTo>
                      <a:pt x="7" y="13"/>
                      <a:pt x="4" y="11"/>
                      <a:pt x="6" y="11"/>
                    </a:cubicBezTo>
                    <a:cubicBezTo>
                      <a:pt x="9" y="10"/>
                      <a:pt x="7" y="8"/>
                      <a:pt x="9" y="8"/>
                    </a:cubicBezTo>
                    <a:cubicBezTo>
                      <a:pt x="10" y="7"/>
                      <a:pt x="9" y="7"/>
                      <a:pt x="10" y="5"/>
                    </a:cubicBezTo>
                    <a:cubicBezTo>
                      <a:pt x="10" y="4"/>
                      <a:pt x="12" y="7"/>
                      <a:pt x="13" y="4"/>
                    </a:cubicBezTo>
                    <a:cubicBezTo>
                      <a:pt x="16" y="5"/>
                      <a:pt x="16" y="4"/>
                      <a:pt x="19" y="4"/>
                    </a:cubicBezTo>
                    <a:cubicBezTo>
                      <a:pt x="23" y="4"/>
                      <a:pt x="19" y="2"/>
                      <a:pt x="23" y="2"/>
                    </a:cubicBezTo>
                    <a:cubicBezTo>
                      <a:pt x="24" y="0"/>
                      <a:pt x="24" y="4"/>
                      <a:pt x="26" y="4"/>
                    </a:cubicBezTo>
                    <a:cubicBezTo>
                      <a:pt x="27" y="2"/>
                      <a:pt x="29" y="4"/>
                      <a:pt x="30" y="5"/>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24" name="Freeform 172"/>
              <p:cNvSpPr>
                <a:spLocks/>
              </p:cNvSpPr>
              <p:nvPr/>
            </p:nvSpPr>
            <p:spPr bwMode="auto">
              <a:xfrm>
                <a:off x="2842" y="2078"/>
                <a:ext cx="124" cy="66"/>
              </a:xfrm>
              <a:custGeom>
                <a:avLst/>
                <a:gdLst/>
                <a:ahLst/>
                <a:cxnLst>
                  <a:cxn ang="0">
                    <a:pos x="3" y="20"/>
                  </a:cxn>
                  <a:cxn ang="0">
                    <a:pos x="9" y="22"/>
                  </a:cxn>
                  <a:cxn ang="0">
                    <a:pos x="10" y="19"/>
                  </a:cxn>
                  <a:cxn ang="0">
                    <a:pos x="13" y="20"/>
                  </a:cxn>
                  <a:cxn ang="0">
                    <a:pos x="20" y="19"/>
                  </a:cxn>
                  <a:cxn ang="0">
                    <a:pos x="24" y="17"/>
                  </a:cxn>
                  <a:cxn ang="0">
                    <a:pos x="27" y="19"/>
                  </a:cxn>
                  <a:cxn ang="0">
                    <a:pos x="30" y="20"/>
                  </a:cxn>
                  <a:cxn ang="0">
                    <a:pos x="30" y="16"/>
                  </a:cxn>
                  <a:cxn ang="0">
                    <a:pos x="29" y="11"/>
                  </a:cxn>
                  <a:cxn ang="0">
                    <a:pos x="33" y="10"/>
                  </a:cxn>
                  <a:cxn ang="0">
                    <a:pos x="37" y="5"/>
                  </a:cxn>
                  <a:cxn ang="0">
                    <a:pos x="40" y="8"/>
                  </a:cxn>
                  <a:cxn ang="0">
                    <a:pos x="46" y="4"/>
                  </a:cxn>
                  <a:cxn ang="0">
                    <a:pos x="49" y="4"/>
                  </a:cxn>
                  <a:cxn ang="0">
                    <a:pos x="56" y="5"/>
                  </a:cxn>
                  <a:cxn ang="0">
                    <a:pos x="63" y="7"/>
                  </a:cxn>
                  <a:cxn ang="0">
                    <a:pos x="63" y="14"/>
                  </a:cxn>
                  <a:cxn ang="0">
                    <a:pos x="63" y="17"/>
                  </a:cxn>
                  <a:cxn ang="0">
                    <a:pos x="58" y="17"/>
                  </a:cxn>
                  <a:cxn ang="0">
                    <a:pos x="60" y="20"/>
                  </a:cxn>
                  <a:cxn ang="0">
                    <a:pos x="58" y="22"/>
                  </a:cxn>
                  <a:cxn ang="0">
                    <a:pos x="58" y="25"/>
                  </a:cxn>
                  <a:cxn ang="0">
                    <a:pos x="55" y="27"/>
                  </a:cxn>
                  <a:cxn ang="0">
                    <a:pos x="55" y="28"/>
                  </a:cxn>
                  <a:cxn ang="0">
                    <a:pos x="52" y="30"/>
                  </a:cxn>
                  <a:cxn ang="0">
                    <a:pos x="49" y="30"/>
                  </a:cxn>
                  <a:cxn ang="0">
                    <a:pos x="44" y="33"/>
                  </a:cxn>
                  <a:cxn ang="0">
                    <a:pos x="41" y="33"/>
                  </a:cxn>
                  <a:cxn ang="0">
                    <a:pos x="35" y="31"/>
                  </a:cxn>
                  <a:cxn ang="0">
                    <a:pos x="24" y="28"/>
                  </a:cxn>
                  <a:cxn ang="0">
                    <a:pos x="23" y="27"/>
                  </a:cxn>
                  <a:cxn ang="0">
                    <a:pos x="21" y="25"/>
                  </a:cxn>
                  <a:cxn ang="0">
                    <a:pos x="17" y="27"/>
                  </a:cxn>
                  <a:cxn ang="0">
                    <a:pos x="13" y="28"/>
                  </a:cxn>
                  <a:cxn ang="0">
                    <a:pos x="10" y="27"/>
                  </a:cxn>
                  <a:cxn ang="0">
                    <a:pos x="7" y="28"/>
                  </a:cxn>
                  <a:cxn ang="0">
                    <a:pos x="3" y="25"/>
                  </a:cxn>
                  <a:cxn ang="0">
                    <a:pos x="3" y="20"/>
                  </a:cxn>
                </a:cxnLst>
                <a:rect l="0" t="0" r="r" b="b"/>
                <a:pathLst>
                  <a:path w="64" h="34">
                    <a:moveTo>
                      <a:pt x="3" y="20"/>
                    </a:moveTo>
                    <a:cubicBezTo>
                      <a:pt x="6" y="17"/>
                      <a:pt x="7" y="22"/>
                      <a:pt x="9" y="22"/>
                    </a:cubicBezTo>
                    <a:cubicBezTo>
                      <a:pt x="10" y="22"/>
                      <a:pt x="9" y="19"/>
                      <a:pt x="10" y="19"/>
                    </a:cubicBezTo>
                    <a:cubicBezTo>
                      <a:pt x="12" y="20"/>
                      <a:pt x="13" y="19"/>
                      <a:pt x="13" y="20"/>
                    </a:cubicBezTo>
                    <a:cubicBezTo>
                      <a:pt x="15" y="22"/>
                      <a:pt x="17" y="20"/>
                      <a:pt x="20" y="19"/>
                    </a:cubicBezTo>
                    <a:cubicBezTo>
                      <a:pt x="21" y="17"/>
                      <a:pt x="23" y="20"/>
                      <a:pt x="24" y="17"/>
                    </a:cubicBezTo>
                    <a:cubicBezTo>
                      <a:pt x="24" y="16"/>
                      <a:pt x="26" y="19"/>
                      <a:pt x="27" y="19"/>
                    </a:cubicBezTo>
                    <a:cubicBezTo>
                      <a:pt x="29" y="17"/>
                      <a:pt x="29" y="22"/>
                      <a:pt x="30" y="20"/>
                    </a:cubicBezTo>
                    <a:cubicBezTo>
                      <a:pt x="32" y="19"/>
                      <a:pt x="27" y="17"/>
                      <a:pt x="30" y="16"/>
                    </a:cubicBezTo>
                    <a:cubicBezTo>
                      <a:pt x="32" y="16"/>
                      <a:pt x="27" y="14"/>
                      <a:pt x="29" y="11"/>
                    </a:cubicBezTo>
                    <a:cubicBezTo>
                      <a:pt x="32" y="10"/>
                      <a:pt x="33" y="11"/>
                      <a:pt x="33" y="10"/>
                    </a:cubicBezTo>
                    <a:cubicBezTo>
                      <a:pt x="33" y="7"/>
                      <a:pt x="37" y="10"/>
                      <a:pt x="37" y="5"/>
                    </a:cubicBezTo>
                    <a:cubicBezTo>
                      <a:pt x="40" y="7"/>
                      <a:pt x="37" y="8"/>
                      <a:pt x="40" y="8"/>
                    </a:cubicBezTo>
                    <a:cubicBezTo>
                      <a:pt x="43" y="7"/>
                      <a:pt x="46" y="7"/>
                      <a:pt x="46" y="4"/>
                    </a:cubicBezTo>
                    <a:cubicBezTo>
                      <a:pt x="46" y="0"/>
                      <a:pt x="47" y="4"/>
                      <a:pt x="49" y="4"/>
                    </a:cubicBezTo>
                    <a:cubicBezTo>
                      <a:pt x="50" y="4"/>
                      <a:pt x="55" y="7"/>
                      <a:pt x="56" y="5"/>
                    </a:cubicBezTo>
                    <a:cubicBezTo>
                      <a:pt x="60" y="4"/>
                      <a:pt x="61" y="7"/>
                      <a:pt x="63" y="7"/>
                    </a:cubicBezTo>
                    <a:cubicBezTo>
                      <a:pt x="61" y="10"/>
                      <a:pt x="60" y="10"/>
                      <a:pt x="63" y="14"/>
                    </a:cubicBezTo>
                    <a:cubicBezTo>
                      <a:pt x="63" y="16"/>
                      <a:pt x="64" y="17"/>
                      <a:pt x="63" y="17"/>
                    </a:cubicBezTo>
                    <a:cubicBezTo>
                      <a:pt x="61" y="17"/>
                      <a:pt x="58" y="17"/>
                      <a:pt x="58" y="17"/>
                    </a:cubicBezTo>
                    <a:cubicBezTo>
                      <a:pt x="58" y="19"/>
                      <a:pt x="60" y="19"/>
                      <a:pt x="60" y="20"/>
                    </a:cubicBezTo>
                    <a:cubicBezTo>
                      <a:pt x="60" y="22"/>
                      <a:pt x="58" y="20"/>
                      <a:pt x="58" y="22"/>
                    </a:cubicBezTo>
                    <a:cubicBezTo>
                      <a:pt x="58" y="25"/>
                      <a:pt x="58" y="25"/>
                      <a:pt x="58" y="25"/>
                    </a:cubicBezTo>
                    <a:cubicBezTo>
                      <a:pt x="58" y="25"/>
                      <a:pt x="56" y="27"/>
                      <a:pt x="55" y="27"/>
                    </a:cubicBezTo>
                    <a:cubicBezTo>
                      <a:pt x="55" y="28"/>
                      <a:pt x="53" y="27"/>
                      <a:pt x="55" y="28"/>
                    </a:cubicBezTo>
                    <a:cubicBezTo>
                      <a:pt x="55" y="30"/>
                      <a:pt x="55" y="30"/>
                      <a:pt x="52" y="30"/>
                    </a:cubicBezTo>
                    <a:cubicBezTo>
                      <a:pt x="50" y="30"/>
                      <a:pt x="52" y="31"/>
                      <a:pt x="49" y="30"/>
                    </a:cubicBezTo>
                    <a:cubicBezTo>
                      <a:pt x="46" y="30"/>
                      <a:pt x="46" y="30"/>
                      <a:pt x="44" y="33"/>
                    </a:cubicBezTo>
                    <a:cubicBezTo>
                      <a:pt x="41" y="34"/>
                      <a:pt x="43" y="31"/>
                      <a:pt x="41" y="33"/>
                    </a:cubicBezTo>
                    <a:cubicBezTo>
                      <a:pt x="38" y="33"/>
                      <a:pt x="40" y="31"/>
                      <a:pt x="35" y="31"/>
                    </a:cubicBezTo>
                    <a:cubicBezTo>
                      <a:pt x="27" y="31"/>
                      <a:pt x="24" y="30"/>
                      <a:pt x="24" y="28"/>
                    </a:cubicBezTo>
                    <a:cubicBezTo>
                      <a:pt x="24" y="27"/>
                      <a:pt x="24" y="27"/>
                      <a:pt x="23" y="27"/>
                    </a:cubicBezTo>
                    <a:cubicBezTo>
                      <a:pt x="23" y="25"/>
                      <a:pt x="26" y="25"/>
                      <a:pt x="21" y="25"/>
                    </a:cubicBezTo>
                    <a:cubicBezTo>
                      <a:pt x="18" y="27"/>
                      <a:pt x="18" y="25"/>
                      <a:pt x="17" y="27"/>
                    </a:cubicBezTo>
                    <a:cubicBezTo>
                      <a:pt x="15" y="27"/>
                      <a:pt x="15" y="28"/>
                      <a:pt x="13" y="28"/>
                    </a:cubicBezTo>
                    <a:cubicBezTo>
                      <a:pt x="12" y="30"/>
                      <a:pt x="12" y="27"/>
                      <a:pt x="10" y="27"/>
                    </a:cubicBezTo>
                    <a:cubicBezTo>
                      <a:pt x="9" y="24"/>
                      <a:pt x="9" y="28"/>
                      <a:pt x="7" y="28"/>
                    </a:cubicBezTo>
                    <a:cubicBezTo>
                      <a:pt x="4" y="28"/>
                      <a:pt x="7" y="25"/>
                      <a:pt x="3" y="25"/>
                    </a:cubicBezTo>
                    <a:cubicBezTo>
                      <a:pt x="0" y="27"/>
                      <a:pt x="4" y="22"/>
                      <a:pt x="3" y="2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25" name="Freeform 173"/>
              <p:cNvSpPr>
                <a:spLocks/>
              </p:cNvSpPr>
              <p:nvPr/>
            </p:nvSpPr>
            <p:spPr bwMode="auto">
              <a:xfrm>
                <a:off x="2887" y="2034"/>
                <a:ext cx="102" cy="60"/>
              </a:xfrm>
              <a:custGeom>
                <a:avLst/>
                <a:gdLst/>
                <a:ahLst/>
                <a:cxnLst>
                  <a:cxn ang="0">
                    <a:pos x="13" y="28"/>
                  </a:cxn>
                  <a:cxn ang="0">
                    <a:pos x="17" y="31"/>
                  </a:cxn>
                  <a:cxn ang="0">
                    <a:pos x="23" y="26"/>
                  </a:cxn>
                  <a:cxn ang="0">
                    <a:pos x="26" y="26"/>
                  </a:cxn>
                  <a:cxn ang="0">
                    <a:pos x="33" y="28"/>
                  </a:cxn>
                  <a:cxn ang="0">
                    <a:pos x="39" y="29"/>
                  </a:cxn>
                  <a:cxn ang="0">
                    <a:pos x="46" y="26"/>
                  </a:cxn>
                  <a:cxn ang="0">
                    <a:pos x="53" y="20"/>
                  </a:cxn>
                  <a:cxn ang="0">
                    <a:pos x="49" y="14"/>
                  </a:cxn>
                  <a:cxn ang="0">
                    <a:pos x="44" y="12"/>
                  </a:cxn>
                  <a:cxn ang="0">
                    <a:pos x="42" y="11"/>
                  </a:cxn>
                  <a:cxn ang="0">
                    <a:pos x="38" y="9"/>
                  </a:cxn>
                  <a:cxn ang="0">
                    <a:pos x="35" y="11"/>
                  </a:cxn>
                  <a:cxn ang="0">
                    <a:pos x="35" y="6"/>
                  </a:cxn>
                  <a:cxn ang="0">
                    <a:pos x="29" y="5"/>
                  </a:cxn>
                  <a:cxn ang="0">
                    <a:pos x="23" y="3"/>
                  </a:cxn>
                  <a:cxn ang="0">
                    <a:pos x="18" y="1"/>
                  </a:cxn>
                  <a:cxn ang="0">
                    <a:pos x="15" y="5"/>
                  </a:cxn>
                  <a:cxn ang="0">
                    <a:pos x="4" y="9"/>
                  </a:cxn>
                  <a:cxn ang="0">
                    <a:pos x="1" y="14"/>
                  </a:cxn>
                  <a:cxn ang="0">
                    <a:pos x="6" y="20"/>
                  </a:cxn>
                  <a:cxn ang="0">
                    <a:pos x="13" y="28"/>
                  </a:cxn>
                </a:cxnLst>
                <a:rect l="0" t="0" r="r" b="b"/>
                <a:pathLst>
                  <a:path w="53" h="31">
                    <a:moveTo>
                      <a:pt x="13" y="28"/>
                    </a:moveTo>
                    <a:cubicBezTo>
                      <a:pt x="17" y="29"/>
                      <a:pt x="13" y="31"/>
                      <a:pt x="17" y="31"/>
                    </a:cubicBezTo>
                    <a:cubicBezTo>
                      <a:pt x="20" y="29"/>
                      <a:pt x="23" y="29"/>
                      <a:pt x="23" y="26"/>
                    </a:cubicBezTo>
                    <a:cubicBezTo>
                      <a:pt x="23" y="23"/>
                      <a:pt x="24" y="26"/>
                      <a:pt x="26" y="26"/>
                    </a:cubicBezTo>
                    <a:cubicBezTo>
                      <a:pt x="27" y="26"/>
                      <a:pt x="32" y="29"/>
                      <a:pt x="33" y="28"/>
                    </a:cubicBezTo>
                    <a:cubicBezTo>
                      <a:pt x="36" y="26"/>
                      <a:pt x="38" y="29"/>
                      <a:pt x="39" y="29"/>
                    </a:cubicBezTo>
                    <a:cubicBezTo>
                      <a:pt x="41" y="25"/>
                      <a:pt x="42" y="28"/>
                      <a:pt x="46" y="26"/>
                    </a:cubicBezTo>
                    <a:cubicBezTo>
                      <a:pt x="50" y="25"/>
                      <a:pt x="46" y="23"/>
                      <a:pt x="53" y="20"/>
                    </a:cubicBezTo>
                    <a:cubicBezTo>
                      <a:pt x="53" y="17"/>
                      <a:pt x="52" y="15"/>
                      <a:pt x="49" y="14"/>
                    </a:cubicBezTo>
                    <a:cubicBezTo>
                      <a:pt x="46" y="12"/>
                      <a:pt x="47" y="14"/>
                      <a:pt x="44" y="12"/>
                    </a:cubicBezTo>
                    <a:cubicBezTo>
                      <a:pt x="42" y="11"/>
                      <a:pt x="46" y="11"/>
                      <a:pt x="42" y="11"/>
                    </a:cubicBezTo>
                    <a:cubicBezTo>
                      <a:pt x="39" y="9"/>
                      <a:pt x="36" y="8"/>
                      <a:pt x="38" y="9"/>
                    </a:cubicBezTo>
                    <a:cubicBezTo>
                      <a:pt x="39" y="11"/>
                      <a:pt x="38" y="14"/>
                      <a:pt x="35" y="11"/>
                    </a:cubicBezTo>
                    <a:cubicBezTo>
                      <a:pt x="30" y="6"/>
                      <a:pt x="35" y="8"/>
                      <a:pt x="35" y="6"/>
                    </a:cubicBezTo>
                    <a:cubicBezTo>
                      <a:pt x="33" y="5"/>
                      <a:pt x="33" y="6"/>
                      <a:pt x="29" y="5"/>
                    </a:cubicBezTo>
                    <a:cubicBezTo>
                      <a:pt x="23" y="1"/>
                      <a:pt x="26" y="0"/>
                      <a:pt x="23" y="3"/>
                    </a:cubicBezTo>
                    <a:cubicBezTo>
                      <a:pt x="20" y="5"/>
                      <a:pt x="18" y="1"/>
                      <a:pt x="18" y="1"/>
                    </a:cubicBezTo>
                    <a:cubicBezTo>
                      <a:pt x="17" y="1"/>
                      <a:pt x="20" y="3"/>
                      <a:pt x="15" y="5"/>
                    </a:cubicBezTo>
                    <a:cubicBezTo>
                      <a:pt x="10" y="5"/>
                      <a:pt x="9" y="8"/>
                      <a:pt x="4" y="9"/>
                    </a:cubicBezTo>
                    <a:cubicBezTo>
                      <a:pt x="1" y="11"/>
                      <a:pt x="0" y="11"/>
                      <a:pt x="1" y="14"/>
                    </a:cubicBezTo>
                    <a:cubicBezTo>
                      <a:pt x="4" y="17"/>
                      <a:pt x="0" y="19"/>
                      <a:pt x="6" y="20"/>
                    </a:cubicBezTo>
                    <a:cubicBezTo>
                      <a:pt x="9" y="22"/>
                      <a:pt x="9" y="25"/>
                      <a:pt x="13" y="28"/>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26" name="Freeform 174"/>
              <p:cNvSpPr>
                <a:spLocks/>
              </p:cNvSpPr>
              <p:nvPr/>
            </p:nvSpPr>
            <p:spPr bwMode="auto">
              <a:xfrm>
                <a:off x="3044" y="2189"/>
                <a:ext cx="97" cy="70"/>
              </a:xfrm>
              <a:custGeom>
                <a:avLst/>
                <a:gdLst/>
                <a:ahLst/>
                <a:cxnLst>
                  <a:cxn ang="0">
                    <a:pos x="1" y="22"/>
                  </a:cxn>
                  <a:cxn ang="0">
                    <a:pos x="4" y="27"/>
                  </a:cxn>
                  <a:cxn ang="0">
                    <a:pos x="6" y="33"/>
                  </a:cxn>
                  <a:cxn ang="0">
                    <a:pos x="10" y="33"/>
                  </a:cxn>
                  <a:cxn ang="0">
                    <a:pos x="16" y="31"/>
                  </a:cxn>
                  <a:cxn ang="0">
                    <a:pos x="19" y="31"/>
                  </a:cxn>
                  <a:cxn ang="0">
                    <a:pos x="23" y="33"/>
                  </a:cxn>
                  <a:cxn ang="0">
                    <a:pos x="29" y="33"/>
                  </a:cxn>
                  <a:cxn ang="0">
                    <a:pos x="32" y="28"/>
                  </a:cxn>
                  <a:cxn ang="0">
                    <a:pos x="35" y="27"/>
                  </a:cxn>
                  <a:cxn ang="0">
                    <a:pos x="38" y="25"/>
                  </a:cxn>
                  <a:cxn ang="0">
                    <a:pos x="42" y="27"/>
                  </a:cxn>
                  <a:cxn ang="0">
                    <a:pos x="45" y="25"/>
                  </a:cxn>
                  <a:cxn ang="0">
                    <a:pos x="44" y="22"/>
                  </a:cxn>
                  <a:cxn ang="0">
                    <a:pos x="42" y="19"/>
                  </a:cxn>
                  <a:cxn ang="0">
                    <a:pos x="45" y="11"/>
                  </a:cxn>
                  <a:cxn ang="0">
                    <a:pos x="50" y="7"/>
                  </a:cxn>
                  <a:cxn ang="0">
                    <a:pos x="45" y="4"/>
                  </a:cxn>
                  <a:cxn ang="0">
                    <a:pos x="39" y="2"/>
                  </a:cxn>
                  <a:cxn ang="0">
                    <a:pos x="29" y="5"/>
                  </a:cxn>
                  <a:cxn ang="0">
                    <a:pos x="19" y="5"/>
                  </a:cxn>
                  <a:cxn ang="0">
                    <a:pos x="12" y="5"/>
                  </a:cxn>
                  <a:cxn ang="0">
                    <a:pos x="4" y="5"/>
                  </a:cxn>
                  <a:cxn ang="0">
                    <a:pos x="3" y="0"/>
                  </a:cxn>
                  <a:cxn ang="0">
                    <a:pos x="1" y="7"/>
                  </a:cxn>
                  <a:cxn ang="0">
                    <a:pos x="4" y="14"/>
                  </a:cxn>
                  <a:cxn ang="0">
                    <a:pos x="1" y="17"/>
                  </a:cxn>
                  <a:cxn ang="0">
                    <a:pos x="1" y="22"/>
                  </a:cxn>
                </a:cxnLst>
                <a:rect l="0" t="0" r="r" b="b"/>
                <a:pathLst>
                  <a:path w="50" h="36">
                    <a:moveTo>
                      <a:pt x="1" y="22"/>
                    </a:moveTo>
                    <a:cubicBezTo>
                      <a:pt x="1" y="25"/>
                      <a:pt x="4" y="24"/>
                      <a:pt x="4" y="27"/>
                    </a:cubicBezTo>
                    <a:cubicBezTo>
                      <a:pt x="6" y="30"/>
                      <a:pt x="4" y="31"/>
                      <a:pt x="6" y="33"/>
                    </a:cubicBezTo>
                    <a:cubicBezTo>
                      <a:pt x="7" y="34"/>
                      <a:pt x="6" y="31"/>
                      <a:pt x="10" y="33"/>
                    </a:cubicBezTo>
                    <a:cubicBezTo>
                      <a:pt x="13" y="33"/>
                      <a:pt x="15" y="30"/>
                      <a:pt x="16" y="31"/>
                    </a:cubicBezTo>
                    <a:cubicBezTo>
                      <a:pt x="18" y="31"/>
                      <a:pt x="16" y="28"/>
                      <a:pt x="19" y="31"/>
                    </a:cubicBezTo>
                    <a:cubicBezTo>
                      <a:pt x="21" y="34"/>
                      <a:pt x="21" y="30"/>
                      <a:pt x="23" y="33"/>
                    </a:cubicBezTo>
                    <a:cubicBezTo>
                      <a:pt x="24" y="36"/>
                      <a:pt x="26" y="33"/>
                      <a:pt x="29" y="33"/>
                    </a:cubicBezTo>
                    <a:cubicBezTo>
                      <a:pt x="33" y="33"/>
                      <a:pt x="27" y="27"/>
                      <a:pt x="32" y="28"/>
                    </a:cubicBezTo>
                    <a:cubicBezTo>
                      <a:pt x="32" y="27"/>
                      <a:pt x="33" y="28"/>
                      <a:pt x="35" y="27"/>
                    </a:cubicBezTo>
                    <a:cubicBezTo>
                      <a:pt x="35" y="24"/>
                      <a:pt x="36" y="27"/>
                      <a:pt x="38" y="25"/>
                    </a:cubicBezTo>
                    <a:cubicBezTo>
                      <a:pt x="39" y="24"/>
                      <a:pt x="41" y="27"/>
                      <a:pt x="42" y="27"/>
                    </a:cubicBezTo>
                    <a:cubicBezTo>
                      <a:pt x="44" y="27"/>
                      <a:pt x="44" y="25"/>
                      <a:pt x="45" y="25"/>
                    </a:cubicBezTo>
                    <a:cubicBezTo>
                      <a:pt x="45" y="24"/>
                      <a:pt x="42" y="25"/>
                      <a:pt x="44" y="22"/>
                    </a:cubicBezTo>
                    <a:cubicBezTo>
                      <a:pt x="44" y="19"/>
                      <a:pt x="38" y="22"/>
                      <a:pt x="42" y="19"/>
                    </a:cubicBezTo>
                    <a:cubicBezTo>
                      <a:pt x="47" y="16"/>
                      <a:pt x="42" y="16"/>
                      <a:pt x="45" y="11"/>
                    </a:cubicBezTo>
                    <a:cubicBezTo>
                      <a:pt x="47" y="7"/>
                      <a:pt x="50" y="14"/>
                      <a:pt x="50" y="7"/>
                    </a:cubicBezTo>
                    <a:cubicBezTo>
                      <a:pt x="49" y="5"/>
                      <a:pt x="47" y="7"/>
                      <a:pt x="45" y="4"/>
                    </a:cubicBezTo>
                    <a:cubicBezTo>
                      <a:pt x="42" y="0"/>
                      <a:pt x="41" y="5"/>
                      <a:pt x="39" y="2"/>
                    </a:cubicBezTo>
                    <a:cubicBezTo>
                      <a:pt x="38" y="0"/>
                      <a:pt x="32" y="4"/>
                      <a:pt x="29" y="5"/>
                    </a:cubicBezTo>
                    <a:cubicBezTo>
                      <a:pt x="24" y="8"/>
                      <a:pt x="21" y="7"/>
                      <a:pt x="19" y="5"/>
                    </a:cubicBezTo>
                    <a:cubicBezTo>
                      <a:pt x="16" y="5"/>
                      <a:pt x="15" y="8"/>
                      <a:pt x="12" y="5"/>
                    </a:cubicBezTo>
                    <a:cubicBezTo>
                      <a:pt x="7" y="4"/>
                      <a:pt x="7" y="7"/>
                      <a:pt x="4" y="5"/>
                    </a:cubicBezTo>
                    <a:cubicBezTo>
                      <a:pt x="3" y="4"/>
                      <a:pt x="9" y="4"/>
                      <a:pt x="3" y="0"/>
                    </a:cubicBezTo>
                    <a:cubicBezTo>
                      <a:pt x="3" y="4"/>
                      <a:pt x="0" y="2"/>
                      <a:pt x="1" y="7"/>
                    </a:cubicBezTo>
                    <a:cubicBezTo>
                      <a:pt x="3" y="13"/>
                      <a:pt x="7" y="11"/>
                      <a:pt x="4" y="14"/>
                    </a:cubicBezTo>
                    <a:cubicBezTo>
                      <a:pt x="3" y="17"/>
                      <a:pt x="1" y="14"/>
                      <a:pt x="1" y="17"/>
                    </a:cubicBezTo>
                    <a:cubicBezTo>
                      <a:pt x="1" y="19"/>
                      <a:pt x="4" y="21"/>
                      <a:pt x="1" y="2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27" name="Freeform 175"/>
              <p:cNvSpPr>
                <a:spLocks/>
              </p:cNvSpPr>
              <p:nvPr/>
            </p:nvSpPr>
            <p:spPr bwMode="auto">
              <a:xfrm>
                <a:off x="2989" y="2148"/>
                <a:ext cx="68" cy="93"/>
              </a:xfrm>
              <a:custGeom>
                <a:avLst/>
                <a:gdLst/>
                <a:ahLst/>
                <a:cxnLst>
                  <a:cxn ang="0">
                    <a:pos x="11" y="40"/>
                  </a:cxn>
                  <a:cxn ang="0">
                    <a:pos x="12" y="43"/>
                  </a:cxn>
                  <a:cxn ang="0">
                    <a:pos x="14" y="48"/>
                  </a:cxn>
                  <a:cxn ang="0">
                    <a:pos x="17" y="45"/>
                  </a:cxn>
                  <a:cxn ang="0">
                    <a:pos x="23" y="43"/>
                  </a:cxn>
                  <a:cxn ang="0">
                    <a:pos x="29" y="43"/>
                  </a:cxn>
                  <a:cxn ang="0">
                    <a:pos x="29" y="39"/>
                  </a:cxn>
                  <a:cxn ang="0">
                    <a:pos x="32" y="36"/>
                  </a:cxn>
                  <a:cxn ang="0">
                    <a:pos x="29" y="28"/>
                  </a:cxn>
                  <a:cxn ang="0">
                    <a:pos x="31" y="22"/>
                  </a:cxn>
                  <a:cxn ang="0">
                    <a:pos x="29" y="17"/>
                  </a:cxn>
                  <a:cxn ang="0">
                    <a:pos x="26" y="19"/>
                  </a:cxn>
                  <a:cxn ang="0">
                    <a:pos x="21" y="12"/>
                  </a:cxn>
                  <a:cxn ang="0">
                    <a:pos x="15" y="6"/>
                  </a:cxn>
                  <a:cxn ang="0">
                    <a:pos x="12" y="0"/>
                  </a:cxn>
                  <a:cxn ang="0">
                    <a:pos x="6" y="0"/>
                  </a:cxn>
                  <a:cxn ang="0">
                    <a:pos x="0" y="3"/>
                  </a:cxn>
                  <a:cxn ang="0">
                    <a:pos x="2" y="9"/>
                  </a:cxn>
                  <a:cxn ang="0">
                    <a:pos x="5" y="11"/>
                  </a:cxn>
                  <a:cxn ang="0">
                    <a:pos x="2" y="14"/>
                  </a:cxn>
                  <a:cxn ang="0">
                    <a:pos x="3" y="19"/>
                  </a:cxn>
                  <a:cxn ang="0">
                    <a:pos x="6" y="25"/>
                  </a:cxn>
                  <a:cxn ang="0">
                    <a:pos x="3" y="25"/>
                  </a:cxn>
                  <a:cxn ang="0">
                    <a:pos x="6" y="29"/>
                  </a:cxn>
                  <a:cxn ang="0">
                    <a:pos x="3" y="29"/>
                  </a:cxn>
                  <a:cxn ang="0">
                    <a:pos x="12" y="37"/>
                  </a:cxn>
                  <a:cxn ang="0">
                    <a:pos x="9" y="39"/>
                  </a:cxn>
                  <a:cxn ang="0">
                    <a:pos x="11" y="40"/>
                  </a:cxn>
                </a:cxnLst>
                <a:rect l="0" t="0" r="r" b="b"/>
                <a:pathLst>
                  <a:path w="35" h="48">
                    <a:moveTo>
                      <a:pt x="11" y="40"/>
                    </a:moveTo>
                    <a:cubicBezTo>
                      <a:pt x="12" y="42"/>
                      <a:pt x="11" y="43"/>
                      <a:pt x="12" y="43"/>
                    </a:cubicBezTo>
                    <a:cubicBezTo>
                      <a:pt x="15" y="45"/>
                      <a:pt x="14" y="46"/>
                      <a:pt x="14" y="48"/>
                    </a:cubicBezTo>
                    <a:cubicBezTo>
                      <a:pt x="17" y="48"/>
                      <a:pt x="14" y="46"/>
                      <a:pt x="17" y="45"/>
                    </a:cubicBezTo>
                    <a:cubicBezTo>
                      <a:pt x="21" y="45"/>
                      <a:pt x="20" y="43"/>
                      <a:pt x="23" y="43"/>
                    </a:cubicBezTo>
                    <a:cubicBezTo>
                      <a:pt x="26" y="45"/>
                      <a:pt x="26" y="42"/>
                      <a:pt x="29" y="43"/>
                    </a:cubicBezTo>
                    <a:cubicBezTo>
                      <a:pt x="32" y="42"/>
                      <a:pt x="29" y="40"/>
                      <a:pt x="29" y="39"/>
                    </a:cubicBezTo>
                    <a:cubicBezTo>
                      <a:pt x="29" y="36"/>
                      <a:pt x="31" y="39"/>
                      <a:pt x="32" y="36"/>
                    </a:cubicBezTo>
                    <a:cubicBezTo>
                      <a:pt x="35" y="32"/>
                      <a:pt x="31" y="34"/>
                      <a:pt x="29" y="28"/>
                    </a:cubicBezTo>
                    <a:cubicBezTo>
                      <a:pt x="28" y="23"/>
                      <a:pt x="31" y="25"/>
                      <a:pt x="31" y="22"/>
                    </a:cubicBezTo>
                    <a:cubicBezTo>
                      <a:pt x="26" y="17"/>
                      <a:pt x="35" y="20"/>
                      <a:pt x="29" y="17"/>
                    </a:cubicBezTo>
                    <a:cubicBezTo>
                      <a:pt x="28" y="15"/>
                      <a:pt x="29" y="19"/>
                      <a:pt x="26" y="19"/>
                    </a:cubicBezTo>
                    <a:cubicBezTo>
                      <a:pt x="21" y="17"/>
                      <a:pt x="20" y="14"/>
                      <a:pt x="21" y="12"/>
                    </a:cubicBezTo>
                    <a:cubicBezTo>
                      <a:pt x="23" y="9"/>
                      <a:pt x="15" y="11"/>
                      <a:pt x="15" y="6"/>
                    </a:cubicBezTo>
                    <a:cubicBezTo>
                      <a:pt x="17" y="3"/>
                      <a:pt x="14" y="3"/>
                      <a:pt x="12" y="0"/>
                    </a:cubicBezTo>
                    <a:cubicBezTo>
                      <a:pt x="9" y="0"/>
                      <a:pt x="8" y="0"/>
                      <a:pt x="6" y="0"/>
                    </a:cubicBezTo>
                    <a:cubicBezTo>
                      <a:pt x="5" y="0"/>
                      <a:pt x="5" y="1"/>
                      <a:pt x="0" y="3"/>
                    </a:cubicBezTo>
                    <a:cubicBezTo>
                      <a:pt x="2" y="5"/>
                      <a:pt x="2" y="8"/>
                      <a:pt x="2" y="9"/>
                    </a:cubicBezTo>
                    <a:cubicBezTo>
                      <a:pt x="5" y="11"/>
                      <a:pt x="6" y="9"/>
                      <a:pt x="5" y="11"/>
                    </a:cubicBezTo>
                    <a:cubicBezTo>
                      <a:pt x="5" y="12"/>
                      <a:pt x="3" y="11"/>
                      <a:pt x="2" y="14"/>
                    </a:cubicBezTo>
                    <a:cubicBezTo>
                      <a:pt x="6" y="14"/>
                      <a:pt x="5" y="14"/>
                      <a:pt x="3" y="19"/>
                    </a:cubicBezTo>
                    <a:cubicBezTo>
                      <a:pt x="2" y="22"/>
                      <a:pt x="8" y="23"/>
                      <a:pt x="6" y="25"/>
                    </a:cubicBezTo>
                    <a:cubicBezTo>
                      <a:pt x="5" y="26"/>
                      <a:pt x="5" y="23"/>
                      <a:pt x="3" y="25"/>
                    </a:cubicBezTo>
                    <a:cubicBezTo>
                      <a:pt x="3" y="25"/>
                      <a:pt x="6" y="28"/>
                      <a:pt x="6" y="29"/>
                    </a:cubicBezTo>
                    <a:cubicBezTo>
                      <a:pt x="5" y="29"/>
                      <a:pt x="5" y="28"/>
                      <a:pt x="3" y="29"/>
                    </a:cubicBezTo>
                    <a:cubicBezTo>
                      <a:pt x="6" y="34"/>
                      <a:pt x="12" y="36"/>
                      <a:pt x="12" y="37"/>
                    </a:cubicBezTo>
                    <a:cubicBezTo>
                      <a:pt x="12" y="39"/>
                      <a:pt x="8" y="39"/>
                      <a:pt x="9" y="39"/>
                    </a:cubicBezTo>
                    <a:cubicBezTo>
                      <a:pt x="11" y="40"/>
                      <a:pt x="9" y="40"/>
                      <a:pt x="11" y="4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28" name="Freeform 176"/>
              <p:cNvSpPr>
                <a:spLocks/>
              </p:cNvSpPr>
              <p:nvPr/>
            </p:nvSpPr>
            <p:spPr bwMode="auto">
              <a:xfrm>
                <a:off x="3015" y="2230"/>
                <a:ext cx="40" cy="35"/>
              </a:xfrm>
              <a:custGeom>
                <a:avLst/>
                <a:gdLst/>
                <a:ahLst/>
                <a:cxnLst>
                  <a:cxn ang="0">
                    <a:pos x="1" y="6"/>
                  </a:cxn>
                  <a:cxn ang="0">
                    <a:pos x="1" y="9"/>
                  </a:cxn>
                  <a:cxn ang="0">
                    <a:pos x="1" y="12"/>
                  </a:cxn>
                  <a:cxn ang="0">
                    <a:pos x="4" y="17"/>
                  </a:cxn>
                  <a:cxn ang="0">
                    <a:pos x="4" y="18"/>
                  </a:cxn>
                  <a:cxn ang="0">
                    <a:pos x="15" y="14"/>
                  </a:cxn>
                  <a:cxn ang="0">
                    <a:pos x="21" y="12"/>
                  </a:cxn>
                  <a:cxn ang="0">
                    <a:pos x="19" y="6"/>
                  </a:cxn>
                  <a:cxn ang="0">
                    <a:pos x="16" y="2"/>
                  </a:cxn>
                  <a:cxn ang="0">
                    <a:pos x="10" y="2"/>
                  </a:cxn>
                  <a:cxn ang="0">
                    <a:pos x="4" y="3"/>
                  </a:cxn>
                  <a:cxn ang="0">
                    <a:pos x="1" y="6"/>
                  </a:cxn>
                </a:cxnLst>
                <a:rect l="0" t="0" r="r" b="b"/>
                <a:pathLst>
                  <a:path w="21" h="18">
                    <a:moveTo>
                      <a:pt x="1" y="6"/>
                    </a:moveTo>
                    <a:cubicBezTo>
                      <a:pt x="1" y="9"/>
                      <a:pt x="1" y="9"/>
                      <a:pt x="1" y="9"/>
                    </a:cubicBezTo>
                    <a:cubicBezTo>
                      <a:pt x="0" y="11"/>
                      <a:pt x="1" y="11"/>
                      <a:pt x="1" y="12"/>
                    </a:cubicBezTo>
                    <a:cubicBezTo>
                      <a:pt x="1" y="14"/>
                      <a:pt x="3" y="17"/>
                      <a:pt x="4" y="17"/>
                    </a:cubicBezTo>
                    <a:cubicBezTo>
                      <a:pt x="4" y="15"/>
                      <a:pt x="4" y="17"/>
                      <a:pt x="4" y="18"/>
                    </a:cubicBezTo>
                    <a:cubicBezTo>
                      <a:pt x="16" y="17"/>
                      <a:pt x="10" y="12"/>
                      <a:pt x="15" y="14"/>
                    </a:cubicBezTo>
                    <a:cubicBezTo>
                      <a:pt x="19" y="17"/>
                      <a:pt x="18" y="12"/>
                      <a:pt x="21" y="12"/>
                    </a:cubicBezTo>
                    <a:cubicBezTo>
                      <a:pt x="19" y="11"/>
                      <a:pt x="21" y="9"/>
                      <a:pt x="19" y="6"/>
                    </a:cubicBezTo>
                    <a:cubicBezTo>
                      <a:pt x="19" y="3"/>
                      <a:pt x="16" y="5"/>
                      <a:pt x="16" y="2"/>
                    </a:cubicBezTo>
                    <a:cubicBezTo>
                      <a:pt x="13" y="0"/>
                      <a:pt x="13" y="3"/>
                      <a:pt x="10" y="2"/>
                    </a:cubicBezTo>
                    <a:cubicBezTo>
                      <a:pt x="7" y="2"/>
                      <a:pt x="9" y="3"/>
                      <a:pt x="4" y="3"/>
                    </a:cubicBezTo>
                    <a:cubicBezTo>
                      <a:pt x="1" y="5"/>
                      <a:pt x="4" y="6"/>
                      <a:pt x="1" y="6"/>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29" name="Freeform 177"/>
              <p:cNvSpPr>
                <a:spLocks/>
              </p:cNvSpPr>
              <p:nvPr/>
            </p:nvSpPr>
            <p:spPr bwMode="auto">
              <a:xfrm>
                <a:off x="2997" y="2220"/>
                <a:ext cx="27" cy="70"/>
              </a:xfrm>
              <a:custGeom>
                <a:avLst/>
                <a:gdLst/>
                <a:ahLst/>
                <a:cxnLst>
                  <a:cxn ang="0">
                    <a:pos x="1" y="11"/>
                  </a:cxn>
                  <a:cxn ang="0">
                    <a:pos x="1" y="21"/>
                  </a:cxn>
                  <a:cxn ang="0">
                    <a:pos x="1" y="27"/>
                  </a:cxn>
                  <a:cxn ang="0">
                    <a:pos x="3" y="30"/>
                  </a:cxn>
                  <a:cxn ang="0">
                    <a:pos x="7" y="36"/>
                  </a:cxn>
                  <a:cxn ang="0">
                    <a:pos x="8" y="34"/>
                  </a:cxn>
                  <a:cxn ang="0">
                    <a:pos x="8" y="33"/>
                  </a:cxn>
                  <a:cxn ang="0">
                    <a:pos x="11" y="30"/>
                  </a:cxn>
                  <a:cxn ang="0">
                    <a:pos x="14" y="27"/>
                  </a:cxn>
                  <a:cxn ang="0">
                    <a:pos x="13" y="24"/>
                  </a:cxn>
                  <a:cxn ang="0">
                    <a:pos x="13" y="22"/>
                  </a:cxn>
                  <a:cxn ang="0">
                    <a:pos x="10" y="17"/>
                  </a:cxn>
                  <a:cxn ang="0">
                    <a:pos x="10" y="14"/>
                  </a:cxn>
                  <a:cxn ang="0">
                    <a:pos x="10" y="11"/>
                  </a:cxn>
                  <a:cxn ang="0">
                    <a:pos x="8" y="7"/>
                  </a:cxn>
                  <a:cxn ang="0">
                    <a:pos x="7" y="4"/>
                  </a:cxn>
                  <a:cxn ang="0">
                    <a:pos x="4" y="4"/>
                  </a:cxn>
                  <a:cxn ang="0">
                    <a:pos x="1" y="7"/>
                  </a:cxn>
                  <a:cxn ang="0">
                    <a:pos x="1" y="11"/>
                  </a:cxn>
                </a:cxnLst>
                <a:rect l="0" t="0" r="r" b="b"/>
                <a:pathLst>
                  <a:path w="14" h="36">
                    <a:moveTo>
                      <a:pt x="1" y="11"/>
                    </a:moveTo>
                    <a:cubicBezTo>
                      <a:pt x="4" y="11"/>
                      <a:pt x="1" y="21"/>
                      <a:pt x="1" y="21"/>
                    </a:cubicBezTo>
                    <a:cubicBezTo>
                      <a:pt x="3" y="22"/>
                      <a:pt x="0" y="22"/>
                      <a:pt x="1" y="27"/>
                    </a:cubicBezTo>
                    <a:cubicBezTo>
                      <a:pt x="3" y="30"/>
                      <a:pt x="0" y="27"/>
                      <a:pt x="3" y="30"/>
                    </a:cubicBezTo>
                    <a:cubicBezTo>
                      <a:pt x="7" y="33"/>
                      <a:pt x="4" y="34"/>
                      <a:pt x="7" y="36"/>
                    </a:cubicBezTo>
                    <a:cubicBezTo>
                      <a:pt x="7" y="36"/>
                      <a:pt x="8" y="36"/>
                      <a:pt x="8" y="34"/>
                    </a:cubicBezTo>
                    <a:cubicBezTo>
                      <a:pt x="8" y="33"/>
                      <a:pt x="8" y="33"/>
                      <a:pt x="8" y="33"/>
                    </a:cubicBezTo>
                    <a:cubicBezTo>
                      <a:pt x="8" y="31"/>
                      <a:pt x="11" y="33"/>
                      <a:pt x="11" y="30"/>
                    </a:cubicBezTo>
                    <a:cubicBezTo>
                      <a:pt x="11" y="25"/>
                      <a:pt x="13" y="28"/>
                      <a:pt x="14" y="27"/>
                    </a:cubicBezTo>
                    <a:cubicBezTo>
                      <a:pt x="14" y="24"/>
                      <a:pt x="13" y="24"/>
                      <a:pt x="13" y="24"/>
                    </a:cubicBezTo>
                    <a:cubicBezTo>
                      <a:pt x="13" y="22"/>
                      <a:pt x="13" y="21"/>
                      <a:pt x="13" y="22"/>
                    </a:cubicBezTo>
                    <a:cubicBezTo>
                      <a:pt x="11" y="22"/>
                      <a:pt x="10" y="19"/>
                      <a:pt x="10" y="17"/>
                    </a:cubicBezTo>
                    <a:cubicBezTo>
                      <a:pt x="10" y="16"/>
                      <a:pt x="8" y="16"/>
                      <a:pt x="10" y="14"/>
                    </a:cubicBezTo>
                    <a:cubicBezTo>
                      <a:pt x="10" y="14"/>
                      <a:pt x="10" y="14"/>
                      <a:pt x="10" y="11"/>
                    </a:cubicBezTo>
                    <a:cubicBezTo>
                      <a:pt x="10" y="10"/>
                      <a:pt x="11" y="8"/>
                      <a:pt x="8" y="7"/>
                    </a:cubicBezTo>
                    <a:cubicBezTo>
                      <a:pt x="7" y="7"/>
                      <a:pt x="8" y="5"/>
                      <a:pt x="7" y="4"/>
                    </a:cubicBezTo>
                    <a:cubicBezTo>
                      <a:pt x="4" y="5"/>
                      <a:pt x="4" y="5"/>
                      <a:pt x="4" y="4"/>
                    </a:cubicBezTo>
                    <a:cubicBezTo>
                      <a:pt x="4" y="0"/>
                      <a:pt x="3" y="5"/>
                      <a:pt x="1" y="7"/>
                    </a:cubicBezTo>
                    <a:cubicBezTo>
                      <a:pt x="0" y="10"/>
                      <a:pt x="3" y="8"/>
                      <a:pt x="1" y="1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30" name="Freeform 178"/>
              <p:cNvSpPr>
                <a:spLocks/>
              </p:cNvSpPr>
              <p:nvPr/>
            </p:nvSpPr>
            <p:spPr bwMode="auto">
              <a:xfrm>
                <a:off x="2949" y="2090"/>
                <a:ext cx="103" cy="66"/>
              </a:xfrm>
              <a:custGeom>
                <a:avLst/>
                <a:gdLst/>
                <a:ahLst/>
                <a:cxnLst>
                  <a:cxn ang="0">
                    <a:pos x="21" y="33"/>
                  </a:cxn>
                  <a:cxn ang="0">
                    <a:pos x="27" y="30"/>
                  </a:cxn>
                  <a:cxn ang="0">
                    <a:pos x="33" y="30"/>
                  </a:cxn>
                  <a:cxn ang="0">
                    <a:pos x="36" y="30"/>
                  </a:cxn>
                  <a:cxn ang="0">
                    <a:pos x="36" y="28"/>
                  </a:cxn>
                  <a:cxn ang="0">
                    <a:pos x="39" y="28"/>
                  </a:cxn>
                  <a:cxn ang="0">
                    <a:pos x="44" y="22"/>
                  </a:cxn>
                  <a:cxn ang="0">
                    <a:pos x="46" y="17"/>
                  </a:cxn>
                  <a:cxn ang="0">
                    <a:pos x="49" y="11"/>
                  </a:cxn>
                  <a:cxn ang="0">
                    <a:pos x="53" y="8"/>
                  </a:cxn>
                  <a:cxn ang="0">
                    <a:pos x="53" y="8"/>
                  </a:cxn>
                  <a:cxn ang="0">
                    <a:pos x="52" y="7"/>
                  </a:cxn>
                  <a:cxn ang="0">
                    <a:pos x="47" y="4"/>
                  </a:cxn>
                  <a:cxn ang="0">
                    <a:pos x="44" y="4"/>
                  </a:cxn>
                  <a:cxn ang="0">
                    <a:pos x="41" y="2"/>
                  </a:cxn>
                  <a:cxn ang="0">
                    <a:pos x="36" y="2"/>
                  </a:cxn>
                  <a:cxn ang="0">
                    <a:pos x="33" y="5"/>
                  </a:cxn>
                  <a:cxn ang="0">
                    <a:pos x="30" y="7"/>
                  </a:cxn>
                  <a:cxn ang="0">
                    <a:pos x="27" y="7"/>
                  </a:cxn>
                  <a:cxn ang="0">
                    <a:pos x="21" y="8"/>
                  </a:cxn>
                  <a:cxn ang="0">
                    <a:pos x="21" y="10"/>
                  </a:cxn>
                  <a:cxn ang="0">
                    <a:pos x="15" y="11"/>
                  </a:cxn>
                  <a:cxn ang="0">
                    <a:pos x="8" y="8"/>
                  </a:cxn>
                  <a:cxn ang="0">
                    <a:pos x="8" y="11"/>
                  </a:cxn>
                  <a:cxn ang="0">
                    <a:pos x="3" y="11"/>
                  </a:cxn>
                  <a:cxn ang="0">
                    <a:pos x="5" y="14"/>
                  </a:cxn>
                  <a:cxn ang="0">
                    <a:pos x="3" y="16"/>
                  </a:cxn>
                  <a:cxn ang="0">
                    <a:pos x="3" y="19"/>
                  </a:cxn>
                  <a:cxn ang="0">
                    <a:pos x="0" y="20"/>
                  </a:cxn>
                  <a:cxn ang="0">
                    <a:pos x="3" y="25"/>
                  </a:cxn>
                  <a:cxn ang="0">
                    <a:pos x="11" y="31"/>
                  </a:cxn>
                  <a:cxn ang="0">
                    <a:pos x="18" y="34"/>
                  </a:cxn>
                  <a:cxn ang="0">
                    <a:pos x="21" y="33"/>
                  </a:cxn>
                </a:cxnLst>
                <a:rect l="0" t="0" r="r" b="b"/>
                <a:pathLst>
                  <a:path w="53" h="34">
                    <a:moveTo>
                      <a:pt x="21" y="33"/>
                    </a:moveTo>
                    <a:cubicBezTo>
                      <a:pt x="26" y="31"/>
                      <a:pt x="26" y="30"/>
                      <a:pt x="27" y="30"/>
                    </a:cubicBezTo>
                    <a:cubicBezTo>
                      <a:pt x="29" y="30"/>
                      <a:pt x="30" y="30"/>
                      <a:pt x="33" y="30"/>
                    </a:cubicBezTo>
                    <a:cubicBezTo>
                      <a:pt x="33" y="30"/>
                      <a:pt x="35" y="30"/>
                      <a:pt x="36" y="30"/>
                    </a:cubicBezTo>
                    <a:cubicBezTo>
                      <a:pt x="38" y="28"/>
                      <a:pt x="36" y="28"/>
                      <a:pt x="36" y="28"/>
                    </a:cubicBezTo>
                    <a:cubicBezTo>
                      <a:pt x="38" y="28"/>
                      <a:pt x="38" y="28"/>
                      <a:pt x="39" y="28"/>
                    </a:cubicBezTo>
                    <a:cubicBezTo>
                      <a:pt x="39" y="28"/>
                      <a:pt x="43" y="24"/>
                      <a:pt x="44" y="22"/>
                    </a:cubicBezTo>
                    <a:cubicBezTo>
                      <a:pt x="44" y="19"/>
                      <a:pt x="43" y="19"/>
                      <a:pt x="46" y="17"/>
                    </a:cubicBezTo>
                    <a:cubicBezTo>
                      <a:pt x="49" y="14"/>
                      <a:pt x="47" y="14"/>
                      <a:pt x="49" y="11"/>
                    </a:cubicBezTo>
                    <a:cubicBezTo>
                      <a:pt x="50" y="10"/>
                      <a:pt x="50" y="13"/>
                      <a:pt x="53" y="8"/>
                    </a:cubicBezTo>
                    <a:cubicBezTo>
                      <a:pt x="53" y="8"/>
                      <a:pt x="53" y="8"/>
                      <a:pt x="53" y="8"/>
                    </a:cubicBezTo>
                    <a:cubicBezTo>
                      <a:pt x="53" y="8"/>
                      <a:pt x="53" y="7"/>
                      <a:pt x="52" y="7"/>
                    </a:cubicBezTo>
                    <a:cubicBezTo>
                      <a:pt x="50" y="8"/>
                      <a:pt x="52" y="5"/>
                      <a:pt x="47" y="4"/>
                    </a:cubicBezTo>
                    <a:cubicBezTo>
                      <a:pt x="47" y="4"/>
                      <a:pt x="44" y="5"/>
                      <a:pt x="44" y="4"/>
                    </a:cubicBezTo>
                    <a:cubicBezTo>
                      <a:pt x="44" y="4"/>
                      <a:pt x="43" y="0"/>
                      <a:pt x="41" y="2"/>
                    </a:cubicBezTo>
                    <a:cubicBezTo>
                      <a:pt x="39" y="4"/>
                      <a:pt x="38" y="2"/>
                      <a:pt x="36" y="2"/>
                    </a:cubicBezTo>
                    <a:cubicBezTo>
                      <a:pt x="33" y="2"/>
                      <a:pt x="35" y="5"/>
                      <a:pt x="33" y="5"/>
                    </a:cubicBezTo>
                    <a:cubicBezTo>
                      <a:pt x="33" y="5"/>
                      <a:pt x="32" y="7"/>
                      <a:pt x="30" y="7"/>
                    </a:cubicBezTo>
                    <a:cubicBezTo>
                      <a:pt x="29" y="7"/>
                      <a:pt x="27" y="4"/>
                      <a:pt x="27" y="7"/>
                    </a:cubicBezTo>
                    <a:cubicBezTo>
                      <a:pt x="26" y="8"/>
                      <a:pt x="24" y="7"/>
                      <a:pt x="21" y="8"/>
                    </a:cubicBezTo>
                    <a:cubicBezTo>
                      <a:pt x="20" y="8"/>
                      <a:pt x="21" y="10"/>
                      <a:pt x="21" y="10"/>
                    </a:cubicBezTo>
                    <a:cubicBezTo>
                      <a:pt x="21" y="11"/>
                      <a:pt x="20" y="11"/>
                      <a:pt x="15" y="11"/>
                    </a:cubicBezTo>
                    <a:cubicBezTo>
                      <a:pt x="12" y="13"/>
                      <a:pt x="11" y="8"/>
                      <a:pt x="8" y="8"/>
                    </a:cubicBezTo>
                    <a:cubicBezTo>
                      <a:pt x="8" y="10"/>
                      <a:pt x="9" y="11"/>
                      <a:pt x="8" y="11"/>
                    </a:cubicBezTo>
                    <a:cubicBezTo>
                      <a:pt x="6" y="11"/>
                      <a:pt x="3" y="11"/>
                      <a:pt x="3" y="11"/>
                    </a:cubicBezTo>
                    <a:cubicBezTo>
                      <a:pt x="3" y="13"/>
                      <a:pt x="5" y="13"/>
                      <a:pt x="5" y="14"/>
                    </a:cubicBezTo>
                    <a:cubicBezTo>
                      <a:pt x="5" y="16"/>
                      <a:pt x="3" y="14"/>
                      <a:pt x="3" y="16"/>
                    </a:cubicBezTo>
                    <a:cubicBezTo>
                      <a:pt x="3" y="19"/>
                      <a:pt x="3" y="19"/>
                      <a:pt x="3" y="19"/>
                    </a:cubicBezTo>
                    <a:cubicBezTo>
                      <a:pt x="3" y="19"/>
                      <a:pt x="2" y="20"/>
                      <a:pt x="0" y="20"/>
                    </a:cubicBezTo>
                    <a:cubicBezTo>
                      <a:pt x="3" y="22"/>
                      <a:pt x="2" y="25"/>
                      <a:pt x="3" y="25"/>
                    </a:cubicBezTo>
                    <a:cubicBezTo>
                      <a:pt x="11" y="30"/>
                      <a:pt x="9" y="31"/>
                      <a:pt x="11" y="31"/>
                    </a:cubicBezTo>
                    <a:cubicBezTo>
                      <a:pt x="12" y="31"/>
                      <a:pt x="15" y="34"/>
                      <a:pt x="18" y="34"/>
                    </a:cubicBezTo>
                    <a:cubicBezTo>
                      <a:pt x="20" y="34"/>
                      <a:pt x="20" y="31"/>
                      <a:pt x="21" y="3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31" name="Freeform 179"/>
              <p:cNvSpPr>
                <a:spLocks/>
              </p:cNvSpPr>
              <p:nvPr/>
            </p:nvSpPr>
            <p:spPr bwMode="auto">
              <a:xfrm>
                <a:off x="2958" y="2065"/>
                <a:ext cx="92" cy="48"/>
              </a:xfrm>
              <a:custGeom>
                <a:avLst/>
                <a:gdLst/>
                <a:ahLst/>
                <a:cxnLst>
                  <a:cxn ang="0">
                    <a:pos x="45" y="8"/>
                  </a:cxn>
                  <a:cxn ang="0">
                    <a:pos x="41" y="5"/>
                  </a:cxn>
                  <a:cxn ang="0">
                    <a:pos x="30" y="4"/>
                  </a:cxn>
                  <a:cxn ang="0">
                    <a:pos x="25" y="7"/>
                  </a:cxn>
                  <a:cxn ang="0">
                    <a:pos x="24" y="5"/>
                  </a:cxn>
                  <a:cxn ang="0">
                    <a:pos x="19" y="4"/>
                  </a:cxn>
                  <a:cxn ang="0">
                    <a:pos x="18" y="4"/>
                  </a:cxn>
                  <a:cxn ang="0">
                    <a:pos x="16" y="4"/>
                  </a:cxn>
                  <a:cxn ang="0">
                    <a:pos x="9" y="10"/>
                  </a:cxn>
                  <a:cxn ang="0">
                    <a:pos x="3" y="13"/>
                  </a:cxn>
                  <a:cxn ang="0">
                    <a:pos x="3" y="21"/>
                  </a:cxn>
                  <a:cxn ang="0">
                    <a:pos x="10" y="24"/>
                  </a:cxn>
                  <a:cxn ang="0">
                    <a:pos x="16" y="22"/>
                  </a:cxn>
                  <a:cxn ang="0">
                    <a:pos x="16" y="21"/>
                  </a:cxn>
                  <a:cxn ang="0">
                    <a:pos x="22" y="19"/>
                  </a:cxn>
                  <a:cxn ang="0">
                    <a:pos x="25" y="19"/>
                  </a:cxn>
                  <a:cxn ang="0">
                    <a:pos x="28" y="18"/>
                  </a:cxn>
                  <a:cxn ang="0">
                    <a:pos x="31" y="14"/>
                  </a:cxn>
                  <a:cxn ang="0">
                    <a:pos x="36" y="14"/>
                  </a:cxn>
                  <a:cxn ang="0">
                    <a:pos x="39" y="16"/>
                  </a:cxn>
                  <a:cxn ang="0">
                    <a:pos x="42" y="16"/>
                  </a:cxn>
                  <a:cxn ang="0">
                    <a:pos x="45" y="11"/>
                  </a:cxn>
                  <a:cxn ang="0">
                    <a:pos x="45" y="8"/>
                  </a:cxn>
                </a:cxnLst>
                <a:rect l="0" t="0" r="r" b="b"/>
                <a:pathLst>
                  <a:path w="47" h="25">
                    <a:moveTo>
                      <a:pt x="45" y="8"/>
                    </a:moveTo>
                    <a:cubicBezTo>
                      <a:pt x="41" y="7"/>
                      <a:pt x="42" y="5"/>
                      <a:pt x="41" y="5"/>
                    </a:cubicBezTo>
                    <a:cubicBezTo>
                      <a:pt x="36" y="4"/>
                      <a:pt x="31" y="4"/>
                      <a:pt x="30" y="4"/>
                    </a:cubicBezTo>
                    <a:cubicBezTo>
                      <a:pt x="27" y="4"/>
                      <a:pt x="27" y="8"/>
                      <a:pt x="25" y="7"/>
                    </a:cubicBezTo>
                    <a:cubicBezTo>
                      <a:pt x="25" y="7"/>
                      <a:pt x="24" y="7"/>
                      <a:pt x="24" y="5"/>
                    </a:cubicBezTo>
                    <a:cubicBezTo>
                      <a:pt x="25" y="2"/>
                      <a:pt x="21" y="0"/>
                      <a:pt x="19" y="4"/>
                    </a:cubicBezTo>
                    <a:cubicBezTo>
                      <a:pt x="19" y="5"/>
                      <a:pt x="18" y="5"/>
                      <a:pt x="18" y="4"/>
                    </a:cubicBezTo>
                    <a:cubicBezTo>
                      <a:pt x="18" y="4"/>
                      <a:pt x="18" y="4"/>
                      <a:pt x="16" y="4"/>
                    </a:cubicBezTo>
                    <a:cubicBezTo>
                      <a:pt x="9" y="7"/>
                      <a:pt x="13" y="8"/>
                      <a:pt x="9" y="10"/>
                    </a:cubicBezTo>
                    <a:cubicBezTo>
                      <a:pt x="6" y="11"/>
                      <a:pt x="4" y="8"/>
                      <a:pt x="3" y="13"/>
                    </a:cubicBezTo>
                    <a:cubicBezTo>
                      <a:pt x="1" y="16"/>
                      <a:pt x="0" y="16"/>
                      <a:pt x="3" y="21"/>
                    </a:cubicBezTo>
                    <a:cubicBezTo>
                      <a:pt x="6" y="21"/>
                      <a:pt x="7" y="25"/>
                      <a:pt x="10" y="24"/>
                    </a:cubicBezTo>
                    <a:cubicBezTo>
                      <a:pt x="15" y="24"/>
                      <a:pt x="16" y="24"/>
                      <a:pt x="16" y="22"/>
                    </a:cubicBezTo>
                    <a:cubicBezTo>
                      <a:pt x="16" y="22"/>
                      <a:pt x="15" y="21"/>
                      <a:pt x="16" y="21"/>
                    </a:cubicBezTo>
                    <a:cubicBezTo>
                      <a:pt x="19" y="19"/>
                      <a:pt x="21" y="21"/>
                      <a:pt x="22" y="19"/>
                    </a:cubicBezTo>
                    <a:cubicBezTo>
                      <a:pt x="22" y="16"/>
                      <a:pt x="24" y="19"/>
                      <a:pt x="25" y="19"/>
                    </a:cubicBezTo>
                    <a:cubicBezTo>
                      <a:pt x="27" y="19"/>
                      <a:pt x="28" y="18"/>
                      <a:pt x="28" y="18"/>
                    </a:cubicBezTo>
                    <a:cubicBezTo>
                      <a:pt x="30" y="18"/>
                      <a:pt x="28" y="14"/>
                      <a:pt x="31" y="14"/>
                    </a:cubicBezTo>
                    <a:cubicBezTo>
                      <a:pt x="33" y="14"/>
                      <a:pt x="34" y="16"/>
                      <a:pt x="36" y="14"/>
                    </a:cubicBezTo>
                    <a:cubicBezTo>
                      <a:pt x="38" y="13"/>
                      <a:pt x="39" y="16"/>
                      <a:pt x="39" y="16"/>
                    </a:cubicBezTo>
                    <a:cubicBezTo>
                      <a:pt x="39" y="18"/>
                      <a:pt x="42" y="16"/>
                      <a:pt x="42" y="16"/>
                    </a:cubicBezTo>
                    <a:cubicBezTo>
                      <a:pt x="44" y="11"/>
                      <a:pt x="45" y="13"/>
                      <a:pt x="45" y="11"/>
                    </a:cubicBezTo>
                    <a:cubicBezTo>
                      <a:pt x="45" y="10"/>
                      <a:pt x="47" y="10"/>
                      <a:pt x="45" y="8"/>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32" name="Freeform 180"/>
              <p:cNvSpPr>
                <a:spLocks/>
              </p:cNvSpPr>
              <p:nvPr/>
            </p:nvSpPr>
            <p:spPr bwMode="auto">
              <a:xfrm>
                <a:off x="2908" y="2129"/>
                <a:ext cx="47" cy="37"/>
              </a:xfrm>
              <a:custGeom>
                <a:avLst/>
                <a:gdLst/>
                <a:ahLst/>
                <a:cxnLst>
                  <a:cxn ang="0">
                    <a:pos x="21" y="0"/>
                  </a:cxn>
                  <a:cxn ang="0">
                    <a:pos x="24" y="5"/>
                  </a:cxn>
                  <a:cxn ang="0">
                    <a:pos x="23" y="5"/>
                  </a:cxn>
                  <a:cxn ang="0">
                    <a:pos x="23" y="7"/>
                  </a:cxn>
                  <a:cxn ang="0">
                    <a:pos x="17" y="10"/>
                  </a:cxn>
                  <a:cxn ang="0">
                    <a:pos x="18" y="13"/>
                  </a:cxn>
                  <a:cxn ang="0">
                    <a:pos x="15" y="17"/>
                  </a:cxn>
                  <a:cxn ang="0">
                    <a:pos x="12" y="17"/>
                  </a:cxn>
                  <a:cxn ang="0">
                    <a:pos x="9" y="16"/>
                  </a:cxn>
                  <a:cxn ang="0">
                    <a:pos x="1" y="17"/>
                  </a:cxn>
                  <a:cxn ang="0">
                    <a:pos x="1" y="16"/>
                  </a:cxn>
                  <a:cxn ang="0">
                    <a:pos x="1" y="13"/>
                  </a:cxn>
                  <a:cxn ang="0">
                    <a:pos x="1" y="10"/>
                  </a:cxn>
                  <a:cxn ang="0">
                    <a:pos x="0" y="8"/>
                  </a:cxn>
                  <a:cxn ang="0">
                    <a:pos x="1" y="5"/>
                  </a:cxn>
                  <a:cxn ang="0">
                    <a:pos x="7" y="7"/>
                  </a:cxn>
                  <a:cxn ang="0">
                    <a:pos x="10" y="7"/>
                  </a:cxn>
                  <a:cxn ang="0">
                    <a:pos x="15" y="3"/>
                  </a:cxn>
                  <a:cxn ang="0">
                    <a:pos x="18" y="3"/>
                  </a:cxn>
                  <a:cxn ang="0">
                    <a:pos x="21" y="2"/>
                  </a:cxn>
                  <a:cxn ang="0">
                    <a:pos x="21" y="0"/>
                  </a:cxn>
                </a:cxnLst>
                <a:rect l="0" t="0" r="r" b="b"/>
                <a:pathLst>
                  <a:path w="24" h="19">
                    <a:moveTo>
                      <a:pt x="21" y="0"/>
                    </a:moveTo>
                    <a:cubicBezTo>
                      <a:pt x="24" y="2"/>
                      <a:pt x="23" y="5"/>
                      <a:pt x="24" y="5"/>
                    </a:cubicBezTo>
                    <a:cubicBezTo>
                      <a:pt x="23" y="5"/>
                      <a:pt x="23" y="5"/>
                      <a:pt x="23" y="5"/>
                    </a:cubicBezTo>
                    <a:cubicBezTo>
                      <a:pt x="21" y="5"/>
                      <a:pt x="23" y="7"/>
                      <a:pt x="23" y="7"/>
                    </a:cubicBezTo>
                    <a:cubicBezTo>
                      <a:pt x="21" y="8"/>
                      <a:pt x="18" y="8"/>
                      <a:pt x="17" y="10"/>
                    </a:cubicBezTo>
                    <a:cubicBezTo>
                      <a:pt x="17" y="10"/>
                      <a:pt x="18" y="11"/>
                      <a:pt x="18" y="13"/>
                    </a:cubicBezTo>
                    <a:cubicBezTo>
                      <a:pt x="18" y="14"/>
                      <a:pt x="15" y="14"/>
                      <a:pt x="15" y="17"/>
                    </a:cubicBezTo>
                    <a:cubicBezTo>
                      <a:pt x="15" y="19"/>
                      <a:pt x="13" y="17"/>
                      <a:pt x="12" y="17"/>
                    </a:cubicBezTo>
                    <a:cubicBezTo>
                      <a:pt x="10" y="16"/>
                      <a:pt x="12" y="19"/>
                      <a:pt x="9" y="16"/>
                    </a:cubicBezTo>
                    <a:cubicBezTo>
                      <a:pt x="7" y="14"/>
                      <a:pt x="10" y="17"/>
                      <a:pt x="1" y="17"/>
                    </a:cubicBezTo>
                    <a:cubicBezTo>
                      <a:pt x="1" y="16"/>
                      <a:pt x="1" y="17"/>
                      <a:pt x="1" y="16"/>
                    </a:cubicBezTo>
                    <a:cubicBezTo>
                      <a:pt x="4" y="16"/>
                      <a:pt x="3" y="14"/>
                      <a:pt x="1" y="13"/>
                    </a:cubicBezTo>
                    <a:cubicBezTo>
                      <a:pt x="0" y="13"/>
                      <a:pt x="0" y="11"/>
                      <a:pt x="1" y="10"/>
                    </a:cubicBezTo>
                    <a:cubicBezTo>
                      <a:pt x="3" y="8"/>
                      <a:pt x="0" y="10"/>
                      <a:pt x="0" y="8"/>
                    </a:cubicBezTo>
                    <a:cubicBezTo>
                      <a:pt x="0" y="7"/>
                      <a:pt x="1" y="7"/>
                      <a:pt x="1" y="5"/>
                    </a:cubicBezTo>
                    <a:cubicBezTo>
                      <a:pt x="6" y="5"/>
                      <a:pt x="4" y="7"/>
                      <a:pt x="7" y="7"/>
                    </a:cubicBezTo>
                    <a:cubicBezTo>
                      <a:pt x="9" y="5"/>
                      <a:pt x="7" y="8"/>
                      <a:pt x="10" y="7"/>
                    </a:cubicBezTo>
                    <a:cubicBezTo>
                      <a:pt x="12" y="3"/>
                      <a:pt x="12" y="3"/>
                      <a:pt x="15" y="3"/>
                    </a:cubicBezTo>
                    <a:cubicBezTo>
                      <a:pt x="18" y="5"/>
                      <a:pt x="17" y="3"/>
                      <a:pt x="18" y="3"/>
                    </a:cubicBezTo>
                    <a:cubicBezTo>
                      <a:pt x="21" y="3"/>
                      <a:pt x="21" y="3"/>
                      <a:pt x="21" y="2"/>
                    </a:cubicBezTo>
                    <a:cubicBezTo>
                      <a:pt x="20" y="0"/>
                      <a:pt x="21" y="2"/>
                      <a:pt x="21" y="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33" name="Freeform 181"/>
              <p:cNvSpPr>
                <a:spLocks/>
              </p:cNvSpPr>
              <p:nvPr/>
            </p:nvSpPr>
            <p:spPr bwMode="auto">
              <a:xfrm>
                <a:off x="2908" y="2138"/>
                <a:ext cx="95" cy="94"/>
              </a:xfrm>
              <a:custGeom>
                <a:avLst/>
                <a:gdLst/>
                <a:ahLst/>
                <a:cxnLst>
                  <a:cxn ang="0">
                    <a:pos x="44" y="19"/>
                  </a:cxn>
                  <a:cxn ang="0">
                    <a:pos x="41" y="17"/>
                  </a:cxn>
                  <a:cxn ang="0">
                    <a:pos x="36" y="17"/>
                  </a:cxn>
                  <a:cxn ang="0">
                    <a:pos x="30" y="16"/>
                  </a:cxn>
                  <a:cxn ang="0">
                    <a:pos x="24" y="16"/>
                  </a:cxn>
                  <a:cxn ang="0">
                    <a:pos x="21" y="17"/>
                  </a:cxn>
                  <a:cxn ang="0">
                    <a:pos x="20" y="21"/>
                  </a:cxn>
                  <a:cxn ang="0">
                    <a:pos x="21" y="25"/>
                  </a:cxn>
                  <a:cxn ang="0">
                    <a:pos x="21" y="27"/>
                  </a:cxn>
                  <a:cxn ang="0">
                    <a:pos x="29" y="35"/>
                  </a:cxn>
                  <a:cxn ang="0">
                    <a:pos x="32" y="38"/>
                  </a:cxn>
                  <a:cxn ang="0">
                    <a:pos x="33" y="41"/>
                  </a:cxn>
                  <a:cxn ang="0">
                    <a:pos x="35" y="42"/>
                  </a:cxn>
                  <a:cxn ang="0">
                    <a:pos x="39" y="45"/>
                  </a:cxn>
                  <a:cxn ang="0">
                    <a:pos x="42" y="48"/>
                  </a:cxn>
                  <a:cxn ang="0">
                    <a:pos x="39" y="47"/>
                  </a:cxn>
                  <a:cxn ang="0">
                    <a:pos x="33" y="44"/>
                  </a:cxn>
                  <a:cxn ang="0">
                    <a:pos x="32" y="41"/>
                  </a:cxn>
                  <a:cxn ang="0">
                    <a:pos x="23" y="35"/>
                  </a:cxn>
                  <a:cxn ang="0">
                    <a:pos x="17" y="30"/>
                  </a:cxn>
                  <a:cxn ang="0">
                    <a:pos x="13" y="24"/>
                  </a:cxn>
                  <a:cxn ang="0">
                    <a:pos x="9" y="14"/>
                  </a:cxn>
                  <a:cxn ang="0">
                    <a:pos x="4" y="21"/>
                  </a:cxn>
                  <a:cxn ang="0">
                    <a:pos x="1" y="13"/>
                  </a:cxn>
                  <a:cxn ang="0">
                    <a:pos x="1" y="13"/>
                  </a:cxn>
                  <a:cxn ang="0">
                    <a:pos x="9" y="11"/>
                  </a:cxn>
                  <a:cxn ang="0">
                    <a:pos x="12" y="13"/>
                  </a:cxn>
                  <a:cxn ang="0">
                    <a:pos x="15" y="13"/>
                  </a:cxn>
                  <a:cxn ang="0">
                    <a:pos x="18" y="8"/>
                  </a:cxn>
                  <a:cxn ang="0">
                    <a:pos x="17" y="5"/>
                  </a:cxn>
                  <a:cxn ang="0">
                    <a:pos x="23" y="2"/>
                  </a:cxn>
                  <a:cxn ang="0">
                    <a:pos x="23" y="0"/>
                  </a:cxn>
                  <a:cxn ang="0">
                    <a:pos x="24" y="0"/>
                  </a:cxn>
                  <a:cxn ang="0">
                    <a:pos x="32" y="7"/>
                  </a:cxn>
                  <a:cxn ang="0">
                    <a:pos x="39" y="10"/>
                  </a:cxn>
                  <a:cxn ang="0">
                    <a:pos x="42" y="8"/>
                  </a:cxn>
                  <a:cxn ang="0">
                    <a:pos x="44" y="14"/>
                  </a:cxn>
                  <a:cxn ang="0">
                    <a:pos x="47" y="16"/>
                  </a:cxn>
                  <a:cxn ang="0">
                    <a:pos x="44" y="19"/>
                  </a:cxn>
                </a:cxnLst>
                <a:rect l="0" t="0" r="r" b="b"/>
                <a:pathLst>
                  <a:path w="49" h="48">
                    <a:moveTo>
                      <a:pt x="44" y="19"/>
                    </a:moveTo>
                    <a:cubicBezTo>
                      <a:pt x="41" y="21"/>
                      <a:pt x="42" y="16"/>
                      <a:pt x="41" y="17"/>
                    </a:cubicBezTo>
                    <a:cubicBezTo>
                      <a:pt x="39" y="17"/>
                      <a:pt x="38" y="16"/>
                      <a:pt x="36" y="17"/>
                    </a:cubicBezTo>
                    <a:cubicBezTo>
                      <a:pt x="33" y="19"/>
                      <a:pt x="32" y="16"/>
                      <a:pt x="30" y="16"/>
                    </a:cubicBezTo>
                    <a:cubicBezTo>
                      <a:pt x="29" y="17"/>
                      <a:pt x="26" y="14"/>
                      <a:pt x="24" y="16"/>
                    </a:cubicBezTo>
                    <a:cubicBezTo>
                      <a:pt x="23" y="17"/>
                      <a:pt x="23" y="19"/>
                      <a:pt x="21" y="17"/>
                    </a:cubicBezTo>
                    <a:cubicBezTo>
                      <a:pt x="18" y="13"/>
                      <a:pt x="17" y="21"/>
                      <a:pt x="20" y="21"/>
                    </a:cubicBezTo>
                    <a:cubicBezTo>
                      <a:pt x="21" y="22"/>
                      <a:pt x="21" y="24"/>
                      <a:pt x="21" y="25"/>
                    </a:cubicBezTo>
                    <a:cubicBezTo>
                      <a:pt x="23" y="25"/>
                      <a:pt x="20" y="27"/>
                      <a:pt x="21" y="27"/>
                    </a:cubicBezTo>
                    <a:cubicBezTo>
                      <a:pt x="23" y="27"/>
                      <a:pt x="27" y="35"/>
                      <a:pt x="29" y="35"/>
                    </a:cubicBezTo>
                    <a:cubicBezTo>
                      <a:pt x="30" y="36"/>
                      <a:pt x="29" y="38"/>
                      <a:pt x="32" y="38"/>
                    </a:cubicBezTo>
                    <a:cubicBezTo>
                      <a:pt x="33" y="39"/>
                      <a:pt x="33" y="41"/>
                      <a:pt x="33" y="41"/>
                    </a:cubicBezTo>
                    <a:cubicBezTo>
                      <a:pt x="33" y="42"/>
                      <a:pt x="35" y="41"/>
                      <a:pt x="35" y="42"/>
                    </a:cubicBezTo>
                    <a:cubicBezTo>
                      <a:pt x="36" y="44"/>
                      <a:pt x="38" y="45"/>
                      <a:pt x="39" y="45"/>
                    </a:cubicBezTo>
                    <a:cubicBezTo>
                      <a:pt x="39" y="47"/>
                      <a:pt x="44" y="47"/>
                      <a:pt x="42" y="48"/>
                    </a:cubicBezTo>
                    <a:cubicBezTo>
                      <a:pt x="41" y="47"/>
                      <a:pt x="41" y="47"/>
                      <a:pt x="39" y="47"/>
                    </a:cubicBezTo>
                    <a:cubicBezTo>
                      <a:pt x="38" y="48"/>
                      <a:pt x="39" y="45"/>
                      <a:pt x="33" y="44"/>
                    </a:cubicBezTo>
                    <a:cubicBezTo>
                      <a:pt x="27" y="41"/>
                      <a:pt x="27" y="39"/>
                      <a:pt x="32" y="41"/>
                    </a:cubicBezTo>
                    <a:cubicBezTo>
                      <a:pt x="29" y="38"/>
                      <a:pt x="26" y="35"/>
                      <a:pt x="23" y="35"/>
                    </a:cubicBezTo>
                    <a:cubicBezTo>
                      <a:pt x="18" y="36"/>
                      <a:pt x="23" y="35"/>
                      <a:pt x="17" y="30"/>
                    </a:cubicBezTo>
                    <a:cubicBezTo>
                      <a:pt x="10" y="25"/>
                      <a:pt x="17" y="28"/>
                      <a:pt x="13" y="24"/>
                    </a:cubicBezTo>
                    <a:cubicBezTo>
                      <a:pt x="9" y="21"/>
                      <a:pt x="13" y="19"/>
                      <a:pt x="9" y="14"/>
                    </a:cubicBezTo>
                    <a:cubicBezTo>
                      <a:pt x="6" y="13"/>
                      <a:pt x="6" y="17"/>
                      <a:pt x="4" y="21"/>
                    </a:cubicBezTo>
                    <a:cubicBezTo>
                      <a:pt x="4" y="24"/>
                      <a:pt x="0" y="14"/>
                      <a:pt x="1" y="13"/>
                    </a:cubicBezTo>
                    <a:cubicBezTo>
                      <a:pt x="1" y="13"/>
                      <a:pt x="1" y="13"/>
                      <a:pt x="1" y="13"/>
                    </a:cubicBezTo>
                    <a:cubicBezTo>
                      <a:pt x="10" y="13"/>
                      <a:pt x="7" y="10"/>
                      <a:pt x="9" y="11"/>
                    </a:cubicBezTo>
                    <a:cubicBezTo>
                      <a:pt x="12" y="14"/>
                      <a:pt x="10" y="11"/>
                      <a:pt x="12" y="13"/>
                    </a:cubicBezTo>
                    <a:cubicBezTo>
                      <a:pt x="13" y="13"/>
                      <a:pt x="15" y="14"/>
                      <a:pt x="15" y="13"/>
                    </a:cubicBezTo>
                    <a:cubicBezTo>
                      <a:pt x="15" y="10"/>
                      <a:pt x="18" y="10"/>
                      <a:pt x="18" y="8"/>
                    </a:cubicBezTo>
                    <a:cubicBezTo>
                      <a:pt x="18" y="7"/>
                      <a:pt x="17" y="5"/>
                      <a:pt x="17" y="5"/>
                    </a:cubicBezTo>
                    <a:cubicBezTo>
                      <a:pt x="18" y="4"/>
                      <a:pt x="21" y="4"/>
                      <a:pt x="23" y="2"/>
                    </a:cubicBezTo>
                    <a:cubicBezTo>
                      <a:pt x="23" y="2"/>
                      <a:pt x="21" y="0"/>
                      <a:pt x="23" y="0"/>
                    </a:cubicBezTo>
                    <a:cubicBezTo>
                      <a:pt x="24" y="0"/>
                      <a:pt x="24" y="0"/>
                      <a:pt x="24" y="0"/>
                    </a:cubicBezTo>
                    <a:cubicBezTo>
                      <a:pt x="32" y="5"/>
                      <a:pt x="30" y="7"/>
                      <a:pt x="32" y="7"/>
                    </a:cubicBezTo>
                    <a:cubicBezTo>
                      <a:pt x="33" y="7"/>
                      <a:pt x="36" y="10"/>
                      <a:pt x="39" y="10"/>
                    </a:cubicBezTo>
                    <a:cubicBezTo>
                      <a:pt x="41" y="10"/>
                      <a:pt x="41" y="7"/>
                      <a:pt x="42" y="8"/>
                    </a:cubicBezTo>
                    <a:cubicBezTo>
                      <a:pt x="44" y="10"/>
                      <a:pt x="44" y="13"/>
                      <a:pt x="44" y="14"/>
                    </a:cubicBezTo>
                    <a:cubicBezTo>
                      <a:pt x="47" y="16"/>
                      <a:pt x="49" y="14"/>
                      <a:pt x="47" y="16"/>
                    </a:cubicBezTo>
                    <a:cubicBezTo>
                      <a:pt x="47" y="17"/>
                      <a:pt x="46" y="16"/>
                      <a:pt x="44" y="19"/>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34" name="Freeform 182"/>
              <p:cNvSpPr>
                <a:spLocks/>
              </p:cNvSpPr>
              <p:nvPr/>
            </p:nvSpPr>
            <p:spPr bwMode="auto">
              <a:xfrm>
                <a:off x="2939" y="2162"/>
                <a:ext cx="66" cy="64"/>
              </a:xfrm>
              <a:custGeom>
                <a:avLst/>
                <a:gdLst/>
                <a:ahLst/>
                <a:cxnLst>
                  <a:cxn ang="0">
                    <a:pos x="29" y="22"/>
                  </a:cxn>
                  <a:cxn ang="0">
                    <a:pos x="33" y="22"/>
                  </a:cxn>
                  <a:cxn ang="0">
                    <a:pos x="29" y="18"/>
                  </a:cxn>
                  <a:cxn ang="0">
                    <a:pos x="33" y="18"/>
                  </a:cxn>
                  <a:cxn ang="0">
                    <a:pos x="29" y="11"/>
                  </a:cxn>
                  <a:cxn ang="0">
                    <a:pos x="28" y="7"/>
                  </a:cxn>
                  <a:cxn ang="0">
                    <a:pos x="25" y="5"/>
                  </a:cxn>
                  <a:cxn ang="0">
                    <a:pos x="20" y="5"/>
                  </a:cxn>
                  <a:cxn ang="0">
                    <a:pos x="14" y="4"/>
                  </a:cxn>
                  <a:cxn ang="0">
                    <a:pos x="8" y="4"/>
                  </a:cxn>
                  <a:cxn ang="0">
                    <a:pos x="5" y="5"/>
                  </a:cxn>
                  <a:cxn ang="0">
                    <a:pos x="3" y="8"/>
                  </a:cxn>
                  <a:cxn ang="0">
                    <a:pos x="5" y="13"/>
                  </a:cxn>
                  <a:cxn ang="0">
                    <a:pos x="5" y="15"/>
                  </a:cxn>
                  <a:cxn ang="0">
                    <a:pos x="13" y="22"/>
                  </a:cxn>
                  <a:cxn ang="0">
                    <a:pos x="16" y="26"/>
                  </a:cxn>
                  <a:cxn ang="0">
                    <a:pos x="17" y="29"/>
                  </a:cxn>
                  <a:cxn ang="0">
                    <a:pos x="19" y="30"/>
                  </a:cxn>
                  <a:cxn ang="0">
                    <a:pos x="23" y="33"/>
                  </a:cxn>
                  <a:cxn ang="0">
                    <a:pos x="25" y="29"/>
                  </a:cxn>
                  <a:cxn ang="0">
                    <a:pos x="26" y="26"/>
                  </a:cxn>
                  <a:cxn ang="0">
                    <a:pos x="28" y="26"/>
                  </a:cxn>
                  <a:cxn ang="0">
                    <a:pos x="29" y="22"/>
                  </a:cxn>
                </a:cxnLst>
                <a:rect l="0" t="0" r="r" b="b"/>
                <a:pathLst>
                  <a:path w="34" h="33">
                    <a:moveTo>
                      <a:pt x="29" y="22"/>
                    </a:moveTo>
                    <a:cubicBezTo>
                      <a:pt x="31" y="21"/>
                      <a:pt x="31" y="22"/>
                      <a:pt x="33" y="22"/>
                    </a:cubicBezTo>
                    <a:cubicBezTo>
                      <a:pt x="33" y="21"/>
                      <a:pt x="29" y="18"/>
                      <a:pt x="29" y="18"/>
                    </a:cubicBezTo>
                    <a:cubicBezTo>
                      <a:pt x="31" y="16"/>
                      <a:pt x="31" y="19"/>
                      <a:pt x="33" y="18"/>
                    </a:cubicBezTo>
                    <a:cubicBezTo>
                      <a:pt x="34" y="16"/>
                      <a:pt x="28" y="15"/>
                      <a:pt x="29" y="11"/>
                    </a:cubicBezTo>
                    <a:cubicBezTo>
                      <a:pt x="31" y="7"/>
                      <a:pt x="33" y="7"/>
                      <a:pt x="28" y="7"/>
                    </a:cubicBezTo>
                    <a:cubicBezTo>
                      <a:pt x="25" y="8"/>
                      <a:pt x="26" y="4"/>
                      <a:pt x="25" y="5"/>
                    </a:cubicBezTo>
                    <a:cubicBezTo>
                      <a:pt x="23" y="5"/>
                      <a:pt x="22" y="4"/>
                      <a:pt x="20" y="5"/>
                    </a:cubicBezTo>
                    <a:cubicBezTo>
                      <a:pt x="17" y="7"/>
                      <a:pt x="16" y="4"/>
                      <a:pt x="14" y="4"/>
                    </a:cubicBezTo>
                    <a:cubicBezTo>
                      <a:pt x="13" y="5"/>
                      <a:pt x="9" y="2"/>
                      <a:pt x="8" y="4"/>
                    </a:cubicBezTo>
                    <a:cubicBezTo>
                      <a:pt x="6" y="5"/>
                      <a:pt x="6" y="7"/>
                      <a:pt x="5" y="5"/>
                    </a:cubicBezTo>
                    <a:cubicBezTo>
                      <a:pt x="2" y="0"/>
                      <a:pt x="0" y="8"/>
                      <a:pt x="3" y="8"/>
                    </a:cubicBezTo>
                    <a:cubicBezTo>
                      <a:pt x="5" y="10"/>
                      <a:pt x="5" y="11"/>
                      <a:pt x="5" y="13"/>
                    </a:cubicBezTo>
                    <a:cubicBezTo>
                      <a:pt x="6" y="13"/>
                      <a:pt x="3" y="15"/>
                      <a:pt x="5" y="15"/>
                    </a:cubicBezTo>
                    <a:cubicBezTo>
                      <a:pt x="6" y="15"/>
                      <a:pt x="11" y="22"/>
                      <a:pt x="13" y="22"/>
                    </a:cubicBezTo>
                    <a:cubicBezTo>
                      <a:pt x="14" y="24"/>
                      <a:pt x="13" y="26"/>
                      <a:pt x="16" y="26"/>
                    </a:cubicBezTo>
                    <a:cubicBezTo>
                      <a:pt x="17" y="27"/>
                      <a:pt x="17" y="29"/>
                      <a:pt x="17" y="29"/>
                    </a:cubicBezTo>
                    <a:cubicBezTo>
                      <a:pt x="17" y="30"/>
                      <a:pt x="19" y="29"/>
                      <a:pt x="19" y="30"/>
                    </a:cubicBezTo>
                    <a:cubicBezTo>
                      <a:pt x="20" y="32"/>
                      <a:pt x="22" y="33"/>
                      <a:pt x="23" y="33"/>
                    </a:cubicBezTo>
                    <a:cubicBezTo>
                      <a:pt x="26" y="32"/>
                      <a:pt x="22" y="30"/>
                      <a:pt x="25" y="29"/>
                    </a:cubicBezTo>
                    <a:cubicBezTo>
                      <a:pt x="26" y="27"/>
                      <a:pt x="25" y="26"/>
                      <a:pt x="26" y="26"/>
                    </a:cubicBezTo>
                    <a:cubicBezTo>
                      <a:pt x="28" y="24"/>
                      <a:pt x="28" y="27"/>
                      <a:pt x="28" y="26"/>
                    </a:cubicBezTo>
                    <a:cubicBezTo>
                      <a:pt x="29" y="26"/>
                      <a:pt x="25" y="21"/>
                      <a:pt x="29" y="2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35" name="Freeform 183"/>
              <p:cNvSpPr>
                <a:spLocks/>
              </p:cNvSpPr>
              <p:nvPr/>
            </p:nvSpPr>
            <p:spPr bwMode="auto">
              <a:xfrm>
                <a:off x="2982" y="2202"/>
                <a:ext cx="33" cy="39"/>
              </a:xfrm>
              <a:custGeom>
                <a:avLst/>
                <a:gdLst/>
                <a:ahLst/>
                <a:cxnLst>
                  <a:cxn ang="0">
                    <a:pos x="7" y="1"/>
                  </a:cxn>
                  <a:cxn ang="0">
                    <a:pos x="17" y="9"/>
                  </a:cxn>
                  <a:cxn ang="0">
                    <a:pos x="14" y="11"/>
                  </a:cxn>
                  <a:cxn ang="0">
                    <a:pos x="15" y="12"/>
                  </a:cxn>
                  <a:cxn ang="0">
                    <a:pos x="12" y="12"/>
                  </a:cxn>
                  <a:cxn ang="0">
                    <a:pos x="9" y="15"/>
                  </a:cxn>
                  <a:cxn ang="0">
                    <a:pos x="9" y="20"/>
                  </a:cxn>
                  <a:cxn ang="0">
                    <a:pos x="6" y="17"/>
                  </a:cxn>
                  <a:cxn ang="0">
                    <a:pos x="4" y="15"/>
                  </a:cxn>
                  <a:cxn ang="0">
                    <a:pos x="1" y="12"/>
                  </a:cxn>
                  <a:cxn ang="0">
                    <a:pos x="3" y="8"/>
                  </a:cxn>
                  <a:cxn ang="0">
                    <a:pos x="4" y="5"/>
                  </a:cxn>
                  <a:cxn ang="0">
                    <a:pos x="6" y="5"/>
                  </a:cxn>
                  <a:cxn ang="0">
                    <a:pos x="7" y="1"/>
                  </a:cxn>
                </a:cxnLst>
                <a:rect l="0" t="0" r="r" b="b"/>
                <a:pathLst>
                  <a:path w="17" h="20">
                    <a:moveTo>
                      <a:pt x="7" y="1"/>
                    </a:moveTo>
                    <a:cubicBezTo>
                      <a:pt x="10" y="6"/>
                      <a:pt x="17" y="8"/>
                      <a:pt x="17" y="9"/>
                    </a:cubicBezTo>
                    <a:cubicBezTo>
                      <a:pt x="17" y="11"/>
                      <a:pt x="12" y="11"/>
                      <a:pt x="14" y="11"/>
                    </a:cubicBezTo>
                    <a:cubicBezTo>
                      <a:pt x="15" y="12"/>
                      <a:pt x="14" y="12"/>
                      <a:pt x="15" y="12"/>
                    </a:cubicBezTo>
                    <a:cubicBezTo>
                      <a:pt x="12" y="14"/>
                      <a:pt x="12" y="14"/>
                      <a:pt x="12" y="12"/>
                    </a:cubicBezTo>
                    <a:cubicBezTo>
                      <a:pt x="12" y="9"/>
                      <a:pt x="10" y="14"/>
                      <a:pt x="9" y="15"/>
                    </a:cubicBezTo>
                    <a:cubicBezTo>
                      <a:pt x="7" y="18"/>
                      <a:pt x="10" y="17"/>
                      <a:pt x="9" y="20"/>
                    </a:cubicBezTo>
                    <a:cubicBezTo>
                      <a:pt x="6" y="20"/>
                      <a:pt x="7" y="20"/>
                      <a:pt x="6" y="17"/>
                    </a:cubicBezTo>
                    <a:cubicBezTo>
                      <a:pt x="6" y="15"/>
                      <a:pt x="4" y="15"/>
                      <a:pt x="4" y="15"/>
                    </a:cubicBezTo>
                    <a:cubicBezTo>
                      <a:pt x="6" y="14"/>
                      <a:pt x="1" y="14"/>
                      <a:pt x="1" y="12"/>
                    </a:cubicBezTo>
                    <a:cubicBezTo>
                      <a:pt x="4" y="11"/>
                      <a:pt x="0" y="9"/>
                      <a:pt x="3" y="8"/>
                    </a:cubicBezTo>
                    <a:cubicBezTo>
                      <a:pt x="4" y="6"/>
                      <a:pt x="3" y="5"/>
                      <a:pt x="4" y="5"/>
                    </a:cubicBezTo>
                    <a:cubicBezTo>
                      <a:pt x="6" y="3"/>
                      <a:pt x="6" y="6"/>
                      <a:pt x="6" y="5"/>
                    </a:cubicBezTo>
                    <a:cubicBezTo>
                      <a:pt x="7" y="5"/>
                      <a:pt x="3" y="0"/>
                      <a:pt x="7" y="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36" name="Freeform 184"/>
              <p:cNvSpPr>
                <a:spLocks noEditPoints="1"/>
              </p:cNvSpPr>
              <p:nvPr/>
            </p:nvSpPr>
            <p:spPr bwMode="auto">
              <a:xfrm>
                <a:off x="2825" y="1873"/>
                <a:ext cx="112" cy="81"/>
              </a:xfrm>
              <a:custGeom>
                <a:avLst/>
                <a:gdLst/>
                <a:ahLst/>
                <a:cxnLst>
                  <a:cxn ang="0">
                    <a:pos x="4" y="33"/>
                  </a:cxn>
                  <a:cxn ang="0">
                    <a:pos x="1" y="30"/>
                  </a:cxn>
                  <a:cxn ang="0">
                    <a:pos x="0" y="19"/>
                  </a:cxn>
                  <a:cxn ang="0">
                    <a:pos x="16" y="3"/>
                  </a:cxn>
                  <a:cxn ang="0">
                    <a:pos x="20" y="5"/>
                  </a:cxn>
                  <a:cxn ang="0">
                    <a:pos x="18" y="11"/>
                  </a:cxn>
                  <a:cxn ang="0">
                    <a:pos x="20" y="17"/>
                  </a:cxn>
                  <a:cxn ang="0">
                    <a:pos x="21" y="21"/>
                  </a:cxn>
                  <a:cxn ang="0">
                    <a:pos x="18" y="19"/>
                  </a:cxn>
                  <a:cxn ang="0">
                    <a:pos x="15" y="25"/>
                  </a:cxn>
                  <a:cxn ang="0">
                    <a:pos x="12" y="30"/>
                  </a:cxn>
                  <a:cxn ang="0">
                    <a:pos x="12" y="35"/>
                  </a:cxn>
                  <a:cxn ang="0">
                    <a:pos x="15" y="38"/>
                  </a:cxn>
                  <a:cxn ang="0">
                    <a:pos x="10" y="38"/>
                  </a:cxn>
                  <a:cxn ang="0">
                    <a:pos x="4" y="38"/>
                  </a:cxn>
                  <a:cxn ang="0">
                    <a:pos x="53" y="31"/>
                  </a:cxn>
                  <a:cxn ang="0">
                    <a:pos x="53" y="31"/>
                  </a:cxn>
                  <a:cxn ang="0">
                    <a:pos x="24" y="7"/>
                  </a:cxn>
                  <a:cxn ang="0">
                    <a:pos x="21" y="30"/>
                  </a:cxn>
                  <a:cxn ang="0">
                    <a:pos x="18" y="28"/>
                  </a:cxn>
                  <a:cxn ang="0">
                    <a:pos x="13" y="30"/>
                  </a:cxn>
                  <a:cxn ang="0">
                    <a:pos x="16" y="33"/>
                  </a:cxn>
                  <a:cxn ang="0">
                    <a:pos x="21" y="35"/>
                  </a:cxn>
                  <a:cxn ang="0">
                    <a:pos x="20" y="27"/>
                  </a:cxn>
                  <a:cxn ang="0">
                    <a:pos x="20" y="27"/>
                  </a:cxn>
                  <a:cxn ang="0">
                    <a:pos x="21" y="36"/>
                  </a:cxn>
                  <a:cxn ang="0">
                    <a:pos x="23" y="35"/>
                  </a:cxn>
                  <a:cxn ang="0">
                    <a:pos x="30" y="39"/>
                  </a:cxn>
                  <a:cxn ang="0">
                    <a:pos x="26" y="36"/>
                  </a:cxn>
                  <a:cxn ang="0">
                    <a:pos x="29" y="41"/>
                  </a:cxn>
                  <a:cxn ang="0">
                    <a:pos x="32" y="38"/>
                  </a:cxn>
                  <a:cxn ang="0">
                    <a:pos x="32" y="35"/>
                  </a:cxn>
                  <a:cxn ang="0">
                    <a:pos x="33" y="31"/>
                  </a:cxn>
                  <a:cxn ang="0">
                    <a:pos x="36" y="24"/>
                  </a:cxn>
                  <a:cxn ang="0">
                    <a:pos x="30" y="24"/>
                  </a:cxn>
                  <a:cxn ang="0">
                    <a:pos x="29" y="25"/>
                  </a:cxn>
                  <a:cxn ang="0">
                    <a:pos x="26" y="24"/>
                  </a:cxn>
                  <a:cxn ang="0">
                    <a:pos x="23" y="27"/>
                  </a:cxn>
                  <a:cxn ang="0">
                    <a:pos x="24" y="31"/>
                  </a:cxn>
                  <a:cxn ang="0">
                    <a:pos x="27" y="33"/>
                  </a:cxn>
                  <a:cxn ang="0">
                    <a:pos x="29" y="35"/>
                  </a:cxn>
                  <a:cxn ang="0">
                    <a:pos x="30" y="38"/>
                  </a:cxn>
                  <a:cxn ang="0">
                    <a:pos x="32" y="39"/>
                  </a:cxn>
                  <a:cxn ang="0">
                    <a:pos x="35" y="36"/>
                  </a:cxn>
                </a:cxnLst>
                <a:rect l="0" t="0" r="r" b="b"/>
                <a:pathLst>
                  <a:path w="58" h="42">
                    <a:moveTo>
                      <a:pt x="3" y="35"/>
                    </a:moveTo>
                    <a:cubicBezTo>
                      <a:pt x="3" y="31"/>
                      <a:pt x="4" y="36"/>
                      <a:pt x="4" y="33"/>
                    </a:cubicBezTo>
                    <a:cubicBezTo>
                      <a:pt x="4" y="30"/>
                      <a:pt x="3" y="31"/>
                      <a:pt x="3" y="30"/>
                    </a:cubicBezTo>
                    <a:cubicBezTo>
                      <a:pt x="1" y="28"/>
                      <a:pt x="3" y="31"/>
                      <a:pt x="1" y="30"/>
                    </a:cubicBezTo>
                    <a:cubicBezTo>
                      <a:pt x="0" y="28"/>
                      <a:pt x="0" y="30"/>
                      <a:pt x="0" y="28"/>
                    </a:cubicBezTo>
                    <a:cubicBezTo>
                      <a:pt x="1" y="25"/>
                      <a:pt x="0" y="24"/>
                      <a:pt x="0" y="19"/>
                    </a:cubicBezTo>
                    <a:cubicBezTo>
                      <a:pt x="1" y="14"/>
                      <a:pt x="1" y="8"/>
                      <a:pt x="7" y="8"/>
                    </a:cubicBezTo>
                    <a:cubicBezTo>
                      <a:pt x="13" y="10"/>
                      <a:pt x="13" y="3"/>
                      <a:pt x="16" y="3"/>
                    </a:cubicBezTo>
                    <a:cubicBezTo>
                      <a:pt x="20" y="3"/>
                      <a:pt x="20" y="0"/>
                      <a:pt x="20" y="0"/>
                    </a:cubicBezTo>
                    <a:cubicBezTo>
                      <a:pt x="21" y="2"/>
                      <a:pt x="18" y="2"/>
                      <a:pt x="20" y="5"/>
                    </a:cubicBezTo>
                    <a:cubicBezTo>
                      <a:pt x="20" y="7"/>
                      <a:pt x="20" y="8"/>
                      <a:pt x="20" y="8"/>
                    </a:cubicBezTo>
                    <a:cubicBezTo>
                      <a:pt x="18" y="10"/>
                      <a:pt x="18" y="10"/>
                      <a:pt x="18" y="11"/>
                    </a:cubicBezTo>
                    <a:cubicBezTo>
                      <a:pt x="16" y="13"/>
                      <a:pt x="20" y="14"/>
                      <a:pt x="18" y="16"/>
                    </a:cubicBezTo>
                    <a:cubicBezTo>
                      <a:pt x="16" y="17"/>
                      <a:pt x="18" y="16"/>
                      <a:pt x="20" y="17"/>
                    </a:cubicBezTo>
                    <a:cubicBezTo>
                      <a:pt x="20" y="17"/>
                      <a:pt x="24" y="16"/>
                      <a:pt x="23" y="19"/>
                    </a:cubicBezTo>
                    <a:cubicBezTo>
                      <a:pt x="23" y="21"/>
                      <a:pt x="21" y="22"/>
                      <a:pt x="21" y="21"/>
                    </a:cubicBezTo>
                    <a:cubicBezTo>
                      <a:pt x="20" y="21"/>
                      <a:pt x="20" y="22"/>
                      <a:pt x="20" y="22"/>
                    </a:cubicBezTo>
                    <a:cubicBezTo>
                      <a:pt x="18" y="21"/>
                      <a:pt x="20" y="19"/>
                      <a:pt x="18" y="19"/>
                    </a:cubicBezTo>
                    <a:cubicBezTo>
                      <a:pt x="16" y="19"/>
                      <a:pt x="18" y="24"/>
                      <a:pt x="16" y="25"/>
                    </a:cubicBezTo>
                    <a:cubicBezTo>
                      <a:pt x="16" y="27"/>
                      <a:pt x="13" y="24"/>
                      <a:pt x="15" y="25"/>
                    </a:cubicBezTo>
                    <a:cubicBezTo>
                      <a:pt x="16" y="27"/>
                      <a:pt x="13" y="27"/>
                      <a:pt x="13" y="28"/>
                    </a:cubicBezTo>
                    <a:cubicBezTo>
                      <a:pt x="15" y="28"/>
                      <a:pt x="10" y="28"/>
                      <a:pt x="12" y="30"/>
                    </a:cubicBezTo>
                    <a:cubicBezTo>
                      <a:pt x="12" y="31"/>
                      <a:pt x="12" y="31"/>
                      <a:pt x="12" y="31"/>
                    </a:cubicBezTo>
                    <a:cubicBezTo>
                      <a:pt x="13" y="33"/>
                      <a:pt x="10" y="33"/>
                      <a:pt x="12" y="35"/>
                    </a:cubicBezTo>
                    <a:cubicBezTo>
                      <a:pt x="12" y="36"/>
                      <a:pt x="12" y="35"/>
                      <a:pt x="15" y="36"/>
                    </a:cubicBezTo>
                    <a:cubicBezTo>
                      <a:pt x="16" y="38"/>
                      <a:pt x="15" y="38"/>
                      <a:pt x="15" y="38"/>
                    </a:cubicBezTo>
                    <a:cubicBezTo>
                      <a:pt x="13" y="36"/>
                      <a:pt x="13" y="38"/>
                      <a:pt x="13" y="38"/>
                    </a:cubicBezTo>
                    <a:cubicBezTo>
                      <a:pt x="12" y="38"/>
                      <a:pt x="12" y="36"/>
                      <a:pt x="10" y="38"/>
                    </a:cubicBezTo>
                    <a:cubicBezTo>
                      <a:pt x="10" y="38"/>
                      <a:pt x="9" y="38"/>
                      <a:pt x="7" y="38"/>
                    </a:cubicBezTo>
                    <a:cubicBezTo>
                      <a:pt x="6" y="36"/>
                      <a:pt x="6" y="38"/>
                      <a:pt x="4" y="38"/>
                    </a:cubicBezTo>
                    <a:cubicBezTo>
                      <a:pt x="4" y="31"/>
                      <a:pt x="3" y="36"/>
                      <a:pt x="3" y="35"/>
                    </a:cubicBezTo>
                    <a:close/>
                    <a:moveTo>
                      <a:pt x="53" y="31"/>
                    </a:moveTo>
                    <a:cubicBezTo>
                      <a:pt x="55" y="31"/>
                      <a:pt x="58" y="35"/>
                      <a:pt x="56" y="36"/>
                    </a:cubicBezTo>
                    <a:cubicBezTo>
                      <a:pt x="53" y="36"/>
                      <a:pt x="52" y="33"/>
                      <a:pt x="53" y="31"/>
                    </a:cubicBezTo>
                    <a:close/>
                    <a:moveTo>
                      <a:pt x="23" y="7"/>
                    </a:moveTo>
                    <a:cubicBezTo>
                      <a:pt x="23" y="7"/>
                      <a:pt x="26" y="7"/>
                      <a:pt x="24" y="7"/>
                    </a:cubicBezTo>
                    <a:cubicBezTo>
                      <a:pt x="24" y="8"/>
                      <a:pt x="23" y="8"/>
                      <a:pt x="23" y="7"/>
                    </a:cubicBezTo>
                    <a:close/>
                    <a:moveTo>
                      <a:pt x="21" y="30"/>
                    </a:moveTo>
                    <a:cubicBezTo>
                      <a:pt x="20" y="28"/>
                      <a:pt x="20" y="28"/>
                      <a:pt x="20" y="28"/>
                    </a:cubicBezTo>
                    <a:cubicBezTo>
                      <a:pt x="20" y="30"/>
                      <a:pt x="20" y="30"/>
                      <a:pt x="18" y="28"/>
                    </a:cubicBezTo>
                    <a:cubicBezTo>
                      <a:pt x="18" y="28"/>
                      <a:pt x="15" y="30"/>
                      <a:pt x="13" y="30"/>
                    </a:cubicBezTo>
                    <a:cubicBezTo>
                      <a:pt x="13" y="28"/>
                      <a:pt x="12" y="30"/>
                      <a:pt x="13" y="30"/>
                    </a:cubicBezTo>
                    <a:cubicBezTo>
                      <a:pt x="15" y="31"/>
                      <a:pt x="15" y="31"/>
                      <a:pt x="15" y="33"/>
                    </a:cubicBezTo>
                    <a:cubicBezTo>
                      <a:pt x="15" y="35"/>
                      <a:pt x="15" y="33"/>
                      <a:pt x="16" y="33"/>
                    </a:cubicBezTo>
                    <a:cubicBezTo>
                      <a:pt x="16" y="35"/>
                      <a:pt x="15" y="35"/>
                      <a:pt x="16" y="35"/>
                    </a:cubicBezTo>
                    <a:cubicBezTo>
                      <a:pt x="20" y="35"/>
                      <a:pt x="20" y="36"/>
                      <a:pt x="21" y="35"/>
                    </a:cubicBezTo>
                    <a:cubicBezTo>
                      <a:pt x="23" y="33"/>
                      <a:pt x="21" y="31"/>
                      <a:pt x="21" y="30"/>
                    </a:cubicBezTo>
                    <a:close/>
                    <a:moveTo>
                      <a:pt x="20" y="27"/>
                    </a:moveTo>
                    <a:cubicBezTo>
                      <a:pt x="20" y="25"/>
                      <a:pt x="20" y="24"/>
                      <a:pt x="20" y="24"/>
                    </a:cubicBezTo>
                    <a:cubicBezTo>
                      <a:pt x="21" y="25"/>
                      <a:pt x="20" y="27"/>
                      <a:pt x="20" y="27"/>
                    </a:cubicBezTo>
                    <a:close/>
                    <a:moveTo>
                      <a:pt x="23" y="35"/>
                    </a:moveTo>
                    <a:cubicBezTo>
                      <a:pt x="23" y="35"/>
                      <a:pt x="21" y="35"/>
                      <a:pt x="21" y="36"/>
                    </a:cubicBezTo>
                    <a:cubicBezTo>
                      <a:pt x="21" y="36"/>
                      <a:pt x="20" y="38"/>
                      <a:pt x="20" y="39"/>
                    </a:cubicBezTo>
                    <a:cubicBezTo>
                      <a:pt x="21" y="41"/>
                      <a:pt x="21" y="36"/>
                      <a:pt x="23" y="35"/>
                    </a:cubicBezTo>
                    <a:close/>
                    <a:moveTo>
                      <a:pt x="29" y="41"/>
                    </a:moveTo>
                    <a:cubicBezTo>
                      <a:pt x="30" y="41"/>
                      <a:pt x="30" y="39"/>
                      <a:pt x="30" y="39"/>
                    </a:cubicBezTo>
                    <a:cubicBezTo>
                      <a:pt x="29" y="38"/>
                      <a:pt x="29" y="36"/>
                      <a:pt x="29" y="38"/>
                    </a:cubicBezTo>
                    <a:cubicBezTo>
                      <a:pt x="29" y="38"/>
                      <a:pt x="27" y="38"/>
                      <a:pt x="26" y="36"/>
                    </a:cubicBezTo>
                    <a:cubicBezTo>
                      <a:pt x="24" y="36"/>
                      <a:pt x="24" y="38"/>
                      <a:pt x="24" y="38"/>
                    </a:cubicBezTo>
                    <a:cubicBezTo>
                      <a:pt x="23" y="39"/>
                      <a:pt x="27" y="41"/>
                      <a:pt x="29" y="41"/>
                    </a:cubicBezTo>
                    <a:close/>
                    <a:moveTo>
                      <a:pt x="32" y="39"/>
                    </a:moveTo>
                    <a:cubicBezTo>
                      <a:pt x="33" y="38"/>
                      <a:pt x="32" y="38"/>
                      <a:pt x="32" y="38"/>
                    </a:cubicBezTo>
                    <a:cubicBezTo>
                      <a:pt x="30" y="36"/>
                      <a:pt x="30" y="36"/>
                      <a:pt x="32" y="36"/>
                    </a:cubicBezTo>
                    <a:cubicBezTo>
                      <a:pt x="32" y="36"/>
                      <a:pt x="33" y="36"/>
                      <a:pt x="32" y="35"/>
                    </a:cubicBezTo>
                    <a:cubicBezTo>
                      <a:pt x="32" y="33"/>
                      <a:pt x="32" y="33"/>
                      <a:pt x="33" y="33"/>
                    </a:cubicBezTo>
                    <a:cubicBezTo>
                      <a:pt x="35" y="33"/>
                      <a:pt x="35" y="31"/>
                      <a:pt x="33" y="31"/>
                    </a:cubicBezTo>
                    <a:cubicBezTo>
                      <a:pt x="32" y="30"/>
                      <a:pt x="33" y="28"/>
                      <a:pt x="35" y="28"/>
                    </a:cubicBezTo>
                    <a:cubicBezTo>
                      <a:pt x="36" y="28"/>
                      <a:pt x="35" y="25"/>
                      <a:pt x="36" y="24"/>
                    </a:cubicBezTo>
                    <a:cubicBezTo>
                      <a:pt x="36" y="22"/>
                      <a:pt x="35" y="22"/>
                      <a:pt x="33" y="22"/>
                    </a:cubicBezTo>
                    <a:cubicBezTo>
                      <a:pt x="32" y="21"/>
                      <a:pt x="30" y="24"/>
                      <a:pt x="30" y="24"/>
                    </a:cubicBezTo>
                    <a:cubicBezTo>
                      <a:pt x="30" y="25"/>
                      <a:pt x="30" y="25"/>
                      <a:pt x="30" y="27"/>
                    </a:cubicBezTo>
                    <a:cubicBezTo>
                      <a:pt x="30" y="28"/>
                      <a:pt x="29" y="27"/>
                      <a:pt x="29" y="25"/>
                    </a:cubicBezTo>
                    <a:cubicBezTo>
                      <a:pt x="29" y="25"/>
                      <a:pt x="30" y="24"/>
                      <a:pt x="29" y="24"/>
                    </a:cubicBezTo>
                    <a:cubicBezTo>
                      <a:pt x="27" y="25"/>
                      <a:pt x="26" y="24"/>
                      <a:pt x="26" y="24"/>
                    </a:cubicBezTo>
                    <a:cubicBezTo>
                      <a:pt x="24" y="24"/>
                      <a:pt x="29" y="24"/>
                      <a:pt x="26" y="27"/>
                    </a:cubicBezTo>
                    <a:cubicBezTo>
                      <a:pt x="24" y="27"/>
                      <a:pt x="23" y="27"/>
                      <a:pt x="23" y="27"/>
                    </a:cubicBezTo>
                    <a:cubicBezTo>
                      <a:pt x="21" y="27"/>
                      <a:pt x="24" y="28"/>
                      <a:pt x="24" y="28"/>
                    </a:cubicBezTo>
                    <a:cubicBezTo>
                      <a:pt x="24" y="30"/>
                      <a:pt x="26" y="30"/>
                      <a:pt x="24" y="31"/>
                    </a:cubicBezTo>
                    <a:cubicBezTo>
                      <a:pt x="23" y="31"/>
                      <a:pt x="26" y="31"/>
                      <a:pt x="26" y="33"/>
                    </a:cubicBezTo>
                    <a:cubicBezTo>
                      <a:pt x="26" y="35"/>
                      <a:pt x="26" y="33"/>
                      <a:pt x="27" y="33"/>
                    </a:cubicBezTo>
                    <a:cubicBezTo>
                      <a:pt x="29" y="35"/>
                      <a:pt x="29" y="33"/>
                      <a:pt x="29" y="35"/>
                    </a:cubicBezTo>
                    <a:cubicBezTo>
                      <a:pt x="29" y="36"/>
                      <a:pt x="29" y="35"/>
                      <a:pt x="29" y="35"/>
                    </a:cubicBezTo>
                    <a:cubicBezTo>
                      <a:pt x="27" y="36"/>
                      <a:pt x="30" y="36"/>
                      <a:pt x="29" y="36"/>
                    </a:cubicBezTo>
                    <a:cubicBezTo>
                      <a:pt x="29" y="36"/>
                      <a:pt x="29" y="38"/>
                      <a:pt x="30" y="38"/>
                    </a:cubicBezTo>
                    <a:cubicBezTo>
                      <a:pt x="30" y="39"/>
                      <a:pt x="30" y="41"/>
                      <a:pt x="32" y="41"/>
                    </a:cubicBezTo>
                    <a:cubicBezTo>
                      <a:pt x="32" y="42"/>
                      <a:pt x="32" y="39"/>
                      <a:pt x="32" y="39"/>
                    </a:cubicBezTo>
                    <a:close/>
                    <a:moveTo>
                      <a:pt x="33" y="36"/>
                    </a:moveTo>
                    <a:cubicBezTo>
                      <a:pt x="33" y="36"/>
                      <a:pt x="33" y="35"/>
                      <a:pt x="35" y="36"/>
                    </a:cubicBezTo>
                    <a:cubicBezTo>
                      <a:pt x="36" y="36"/>
                      <a:pt x="32" y="38"/>
                      <a:pt x="33" y="36"/>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37" name="Freeform 185"/>
              <p:cNvSpPr>
                <a:spLocks noEditPoints="1"/>
              </p:cNvSpPr>
              <p:nvPr/>
            </p:nvSpPr>
            <p:spPr bwMode="auto">
              <a:xfrm>
                <a:off x="2790" y="1943"/>
                <a:ext cx="143" cy="178"/>
              </a:xfrm>
              <a:custGeom>
                <a:avLst/>
                <a:gdLst/>
                <a:ahLst/>
                <a:cxnLst>
                  <a:cxn ang="0">
                    <a:pos x="56" y="81"/>
                  </a:cxn>
                  <a:cxn ang="0">
                    <a:pos x="57" y="90"/>
                  </a:cxn>
                  <a:cxn ang="0">
                    <a:pos x="51" y="87"/>
                  </a:cxn>
                  <a:cxn ang="0">
                    <a:pos x="41" y="90"/>
                  </a:cxn>
                  <a:cxn ang="0">
                    <a:pos x="36" y="92"/>
                  </a:cxn>
                  <a:cxn ang="0">
                    <a:pos x="26" y="89"/>
                  </a:cxn>
                  <a:cxn ang="0">
                    <a:pos x="20" y="89"/>
                  </a:cxn>
                  <a:cxn ang="0">
                    <a:pos x="18" y="73"/>
                  </a:cxn>
                  <a:cxn ang="0">
                    <a:pos x="9" y="70"/>
                  </a:cxn>
                  <a:cxn ang="0">
                    <a:pos x="6" y="62"/>
                  </a:cxn>
                  <a:cxn ang="0">
                    <a:pos x="4" y="55"/>
                  </a:cxn>
                  <a:cxn ang="0">
                    <a:pos x="1" y="48"/>
                  </a:cxn>
                  <a:cxn ang="0">
                    <a:pos x="3" y="42"/>
                  </a:cxn>
                  <a:cxn ang="0">
                    <a:pos x="7" y="36"/>
                  </a:cxn>
                  <a:cxn ang="0">
                    <a:pos x="7" y="30"/>
                  </a:cxn>
                  <a:cxn ang="0">
                    <a:pos x="12" y="22"/>
                  </a:cxn>
                  <a:cxn ang="0">
                    <a:pos x="15" y="16"/>
                  </a:cxn>
                  <a:cxn ang="0">
                    <a:pos x="21" y="17"/>
                  </a:cxn>
                  <a:cxn ang="0">
                    <a:pos x="23" y="14"/>
                  </a:cxn>
                  <a:cxn ang="0">
                    <a:pos x="26" y="13"/>
                  </a:cxn>
                  <a:cxn ang="0">
                    <a:pos x="24" y="10"/>
                  </a:cxn>
                  <a:cxn ang="0">
                    <a:pos x="26" y="5"/>
                  </a:cxn>
                  <a:cxn ang="0">
                    <a:pos x="26" y="2"/>
                  </a:cxn>
                  <a:cxn ang="0">
                    <a:pos x="32" y="2"/>
                  </a:cxn>
                  <a:cxn ang="0">
                    <a:pos x="33" y="7"/>
                  </a:cxn>
                  <a:cxn ang="0">
                    <a:pos x="41" y="8"/>
                  </a:cxn>
                  <a:cxn ang="0">
                    <a:pos x="39" y="13"/>
                  </a:cxn>
                  <a:cxn ang="0">
                    <a:pos x="48" y="10"/>
                  </a:cxn>
                  <a:cxn ang="0">
                    <a:pos x="56" y="7"/>
                  </a:cxn>
                  <a:cxn ang="0">
                    <a:pos x="64" y="11"/>
                  </a:cxn>
                  <a:cxn ang="0">
                    <a:pos x="67" y="16"/>
                  </a:cxn>
                  <a:cxn ang="0">
                    <a:pos x="68" y="28"/>
                  </a:cxn>
                  <a:cxn ang="0">
                    <a:pos x="70" y="41"/>
                  </a:cxn>
                  <a:cxn ang="0">
                    <a:pos x="68" y="48"/>
                  </a:cxn>
                  <a:cxn ang="0">
                    <a:pos x="54" y="56"/>
                  </a:cxn>
                  <a:cxn ang="0">
                    <a:pos x="56" y="67"/>
                  </a:cxn>
                  <a:cxn ang="0">
                    <a:pos x="61" y="80"/>
                  </a:cxn>
                  <a:cxn ang="0">
                    <a:pos x="64" y="11"/>
                  </a:cxn>
                  <a:cxn ang="0">
                    <a:pos x="64" y="14"/>
                  </a:cxn>
                  <a:cxn ang="0">
                    <a:pos x="67" y="13"/>
                  </a:cxn>
                  <a:cxn ang="0">
                    <a:pos x="44" y="7"/>
                  </a:cxn>
                  <a:cxn ang="0">
                    <a:pos x="61" y="10"/>
                  </a:cxn>
                  <a:cxn ang="0">
                    <a:pos x="62" y="8"/>
                  </a:cxn>
                  <a:cxn ang="0">
                    <a:pos x="59" y="3"/>
                  </a:cxn>
                  <a:cxn ang="0">
                    <a:pos x="59" y="5"/>
                  </a:cxn>
                  <a:cxn ang="0">
                    <a:pos x="59" y="10"/>
                  </a:cxn>
                </a:cxnLst>
                <a:rect l="0" t="0" r="r" b="b"/>
                <a:pathLst>
                  <a:path w="74" h="92">
                    <a:moveTo>
                      <a:pt x="61" y="80"/>
                    </a:moveTo>
                    <a:cubicBezTo>
                      <a:pt x="61" y="81"/>
                      <a:pt x="59" y="80"/>
                      <a:pt x="56" y="81"/>
                    </a:cubicBezTo>
                    <a:cubicBezTo>
                      <a:pt x="54" y="84"/>
                      <a:pt x="59" y="86"/>
                      <a:pt x="57" y="86"/>
                    </a:cubicBezTo>
                    <a:cubicBezTo>
                      <a:pt x="54" y="87"/>
                      <a:pt x="59" y="89"/>
                      <a:pt x="57" y="90"/>
                    </a:cubicBezTo>
                    <a:cubicBezTo>
                      <a:pt x="56" y="92"/>
                      <a:pt x="56" y="87"/>
                      <a:pt x="54" y="89"/>
                    </a:cubicBezTo>
                    <a:cubicBezTo>
                      <a:pt x="53" y="89"/>
                      <a:pt x="51" y="86"/>
                      <a:pt x="51" y="87"/>
                    </a:cubicBezTo>
                    <a:cubicBezTo>
                      <a:pt x="50" y="90"/>
                      <a:pt x="48" y="87"/>
                      <a:pt x="47" y="89"/>
                    </a:cubicBezTo>
                    <a:cubicBezTo>
                      <a:pt x="44" y="90"/>
                      <a:pt x="42" y="92"/>
                      <a:pt x="41" y="90"/>
                    </a:cubicBezTo>
                    <a:cubicBezTo>
                      <a:pt x="41" y="89"/>
                      <a:pt x="39" y="90"/>
                      <a:pt x="38" y="89"/>
                    </a:cubicBezTo>
                    <a:cubicBezTo>
                      <a:pt x="36" y="89"/>
                      <a:pt x="38" y="92"/>
                      <a:pt x="36" y="92"/>
                    </a:cubicBezTo>
                    <a:cubicBezTo>
                      <a:pt x="35" y="92"/>
                      <a:pt x="33" y="87"/>
                      <a:pt x="30" y="90"/>
                    </a:cubicBezTo>
                    <a:cubicBezTo>
                      <a:pt x="29" y="89"/>
                      <a:pt x="27" y="87"/>
                      <a:pt x="26" y="89"/>
                    </a:cubicBezTo>
                    <a:cubicBezTo>
                      <a:pt x="24" y="89"/>
                      <a:pt x="24" y="86"/>
                      <a:pt x="23" y="87"/>
                    </a:cubicBezTo>
                    <a:cubicBezTo>
                      <a:pt x="20" y="87"/>
                      <a:pt x="23" y="89"/>
                      <a:pt x="20" y="89"/>
                    </a:cubicBezTo>
                    <a:cubicBezTo>
                      <a:pt x="16" y="89"/>
                      <a:pt x="16" y="90"/>
                      <a:pt x="13" y="89"/>
                    </a:cubicBezTo>
                    <a:cubicBezTo>
                      <a:pt x="13" y="76"/>
                      <a:pt x="21" y="73"/>
                      <a:pt x="18" y="73"/>
                    </a:cubicBezTo>
                    <a:cubicBezTo>
                      <a:pt x="16" y="72"/>
                      <a:pt x="15" y="70"/>
                      <a:pt x="12" y="72"/>
                    </a:cubicBezTo>
                    <a:cubicBezTo>
                      <a:pt x="9" y="72"/>
                      <a:pt x="10" y="70"/>
                      <a:pt x="9" y="70"/>
                    </a:cubicBezTo>
                    <a:cubicBezTo>
                      <a:pt x="6" y="70"/>
                      <a:pt x="7" y="67"/>
                      <a:pt x="4" y="67"/>
                    </a:cubicBezTo>
                    <a:cubicBezTo>
                      <a:pt x="4" y="64"/>
                      <a:pt x="7" y="64"/>
                      <a:pt x="6" y="62"/>
                    </a:cubicBezTo>
                    <a:cubicBezTo>
                      <a:pt x="6" y="62"/>
                      <a:pt x="3" y="62"/>
                      <a:pt x="3" y="58"/>
                    </a:cubicBezTo>
                    <a:cubicBezTo>
                      <a:pt x="7" y="55"/>
                      <a:pt x="3" y="56"/>
                      <a:pt x="4" y="55"/>
                    </a:cubicBezTo>
                    <a:cubicBezTo>
                      <a:pt x="4" y="53"/>
                      <a:pt x="3" y="53"/>
                      <a:pt x="1" y="52"/>
                    </a:cubicBezTo>
                    <a:cubicBezTo>
                      <a:pt x="1" y="52"/>
                      <a:pt x="4" y="50"/>
                      <a:pt x="1" y="48"/>
                    </a:cubicBezTo>
                    <a:cubicBezTo>
                      <a:pt x="0" y="48"/>
                      <a:pt x="3" y="48"/>
                      <a:pt x="3" y="47"/>
                    </a:cubicBezTo>
                    <a:cubicBezTo>
                      <a:pt x="3" y="45"/>
                      <a:pt x="4" y="45"/>
                      <a:pt x="3" y="42"/>
                    </a:cubicBezTo>
                    <a:cubicBezTo>
                      <a:pt x="1" y="39"/>
                      <a:pt x="1" y="38"/>
                      <a:pt x="4" y="39"/>
                    </a:cubicBezTo>
                    <a:cubicBezTo>
                      <a:pt x="6" y="39"/>
                      <a:pt x="9" y="38"/>
                      <a:pt x="7" y="36"/>
                    </a:cubicBezTo>
                    <a:cubicBezTo>
                      <a:pt x="6" y="36"/>
                      <a:pt x="10" y="34"/>
                      <a:pt x="10" y="33"/>
                    </a:cubicBezTo>
                    <a:cubicBezTo>
                      <a:pt x="10" y="30"/>
                      <a:pt x="7" y="33"/>
                      <a:pt x="7" y="30"/>
                    </a:cubicBezTo>
                    <a:cubicBezTo>
                      <a:pt x="7" y="28"/>
                      <a:pt x="7" y="28"/>
                      <a:pt x="9" y="28"/>
                    </a:cubicBezTo>
                    <a:cubicBezTo>
                      <a:pt x="10" y="30"/>
                      <a:pt x="10" y="28"/>
                      <a:pt x="12" y="22"/>
                    </a:cubicBezTo>
                    <a:cubicBezTo>
                      <a:pt x="12" y="21"/>
                      <a:pt x="9" y="22"/>
                      <a:pt x="10" y="19"/>
                    </a:cubicBezTo>
                    <a:cubicBezTo>
                      <a:pt x="10" y="16"/>
                      <a:pt x="12" y="16"/>
                      <a:pt x="15" y="16"/>
                    </a:cubicBezTo>
                    <a:cubicBezTo>
                      <a:pt x="21" y="16"/>
                      <a:pt x="16" y="17"/>
                      <a:pt x="20" y="19"/>
                    </a:cubicBezTo>
                    <a:cubicBezTo>
                      <a:pt x="21" y="21"/>
                      <a:pt x="18" y="17"/>
                      <a:pt x="21" y="17"/>
                    </a:cubicBezTo>
                    <a:cubicBezTo>
                      <a:pt x="23" y="17"/>
                      <a:pt x="21" y="21"/>
                      <a:pt x="23" y="21"/>
                    </a:cubicBezTo>
                    <a:cubicBezTo>
                      <a:pt x="24" y="19"/>
                      <a:pt x="21" y="13"/>
                      <a:pt x="23" y="14"/>
                    </a:cubicBezTo>
                    <a:cubicBezTo>
                      <a:pt x="26" y="14"/>
                      <a:pt x="27" y="14"/>
                      <a:pt x="29" y="16"/>
                    </a:cubicBezTo>
                    <a:cubicBezTo>
                      <a:pt x="30" y="17"/>
                      <a:pt x="29" y="14"/>
                      <a:pt x="26" y="13"/>
                    </a:cubicBezTo>
                    <a:cubicBezTo>
                      <a:pt x="24" y="13"/>
                      <a:pt x="24" y="13"/>
                      <a:pt x="26" y="11"/>
                    </a:cubicBezTo>
                    <a:cubicBezTo>
                      <a:pt x="27" y="11"/>
                      <a:pt x="23" y="11"/>
                      <a:pt x="24" y="10"/>
                    </a:cubicBezTo>
                    <a:cubicBezTo>
                      <a:pt x="26" y="8"/>
                      <a:pt x="23" y="10"/>
                      <a:pt x="23" y="8"/>
                    </a:cubicBezTo>
                    <a:cubicBezTo>
                      <a:pt x="23" y="7"/>
                      <a:pt x="27" y="8"/>
                      <a:pt x="26" y="5"/>
                    </a:cubicBezTo>
                    <a:cubicBezTo>
                      <a:pt x="24" y="3"/>
                      <a:pt x="23" y="3"/>
                      <a:pt x="23" y="2"/>
                    </a:cubicBezTo>
                    <a:cubicBezTo>
                      <a:pt x="24" y="2"/>
                      <a:pt x="24" y="0"/>
                      <a:pt x="26" y="2"/>
                    </a:cubicBezTo>
                    <a:cubicBezTo>
                      <a:pt x="27" y="2"/>
                      <a:pt x="29" y="2"/>
                      <a:pt x="29" y="2"/>
                    </a:cubicBezTo>
                    <a:cubicBezTo>
                      <a:pt x="30" y="3"/>
                      <a:pt x="30" y="2"/>
                      <a:pt x="32" y="2"/>
                    </a:cubicBezTo>
                    <a:cubicBezTo>
                      <a:pt x="33" y="3"/>
                      <a:pt x="33" y="2"/>
                      <a:pt x="33" y="3"/>
                    </a:cubicBezTo>
                    <a:cubicBezTo>
                      <a:pt x="35" y="7"/>
                      <a:pt x="32" y="7"/>
                      <a:pt x="33" y="7"/>
                    </a:cubicBezTo>
                    <a:cubicBezTo>
                      <a:pt x="35" y="7"/>
                      <a:pt x="35" y="8"/>
                      <a:pt x="36" y="7"/>
                    </a:cubicBezTo>
                    <a:cubicBezTo>
                      <a:pt x="38" y="7"/>
                      <a:pt x="36" y="10"/>
                      <a:pt x="41" y="8"/>
                    </a:cubicBezTo>
                    <a:cubicBezTo>
                      <a:pt x="44" y="7"/>
                      <a:pt x="42" y="8"/>
                      <a:pt x="42" y="10"/>
                    </a:cubicBezTo>
                    <a:cubicBezTo>
                      <a:pt x="44" y="11"/>
                      <a:pt x="39" y="11"/>
                      <a:pt x="39" y="13"/>
                    </a:cubicBezTo>
                    <a:cubicBezTo>
                      <a:pt x="41" y="14"/>
                      <a:pt x="42" y="11"/>
                      <a:pt x="44" y="13"/>
                    </a:cubicBezTo>
                    <a:cubicBezTo>
                      <a:pt x="47" y="14"/>
                      <a:pt x="44" y="10"/>
                      <a:pt x="48" y="10"/>
                    </a:cubicBezTo>
                    <a:cubicBezTo>
                      <a:pt x="51" y="10"/>
                      <a:pt x="53" y="7"/>
                      <a:pt x="53" y="7"/>
                    </a:cubicBezTo>
                    <a:cubicBezTo>
                      <a:pt x="54" y="5"/>
                      <a:pt x="54" y="8"/>
                      <a:pt x="56" y="7"/>
                    </a:cubicBezTo>
                    <a:cubicBezTo>
                      <a:pt x="57" y="7"/>
                      <a:pt x="56" y="8"/>
                      <a:pt x="59" y="10"/>
                    </a:cubicBezTo>
                    <a:cubicBezTo>
                      <a:pt x="61" y="13"/>
                      <a:pt x="64" y="10"/>
                      <a:pt x="64" y="11"/>
                    </a:cubicBezTo>
                    <a:cubicBezTo>
                      <a:pt x="64" y="13"/>
                      <a:pt x="64" y="13"/>
                      <a:pt x="64" y="13"/>
                    </a:cubicBezTo>
                    <a:cubicBezTo>
                      <a:pt x="64" y="14"/>
                      <a:pt x="64" y="16"/>
                      <a:pt x="67" y="16"/>
                    </a:cubicBezTo>
                    <a:cubicBezTo>
                      <a:pt x="67" y="16"/>
                      <a:pt x="67" y="16"/>
                      <a:pt x="67" y="16"/>
                    </a:cubicBezTo>
                    <a:cubicBezTo>
                      <a:pt x="70" y="24"/>
                      <a:pt x="64" y="25"/>
                      <a:pt x="68" y="28"/>
                    </a:cubicBezTo>
                    <a:cubicBezTo>
                      <a:pt x="73" y="31"/>
                      <a:pt x="68" y="31"/>
                      <a:pt x="70" y="33"/>
                    </a:cubicBezTo>
                    <a:cubicBezTo>
                      <a:pt x="73" y="38"/>
                      <a:pt x="70" y="38"/>
                      <a:pt x="70" y="41"/>
                    </a:cubicBezTo>
                    <a:cubicBezTo>
                      <a:pt x="71" y="45"/>
                      <a:pt x="74" y="41"/>
                      <a:pt x="73" y="50"/>
                    </a:cubicBezTo>
                    <a:cubicBezTo>
                      <a:pt x="70" y="52"/>
                      <a:pt x="68" y="48"/>
                      <a:pt x="68" y="48"/>
                    </a:cubicBezTo>
                    <a:cubicBezTo>
                      <a:pt x="67" y="48"/>
                      <a:pt x="70" y="50"/>
                      <a:pt x="65" y="52"/>
                    </a:cubicBezTo>
                    <a:cubicBezTo>
                      <a:pt x="61" y="52"/>
                      <a:pt x="59" y="55"/>
                      <a:pt x="54" y="56"/>
                    </a:cubicBezTo>
                    <a:cubicBezTo>
                      <a:pt x="51" y="58"/>
                      <a:pt x="50" y="58"/>
                      <a:pt x="51" y="61"/>
                    </a:cubicBezTo>
                    <a:cubicBezTo>
                      <a:pt x="54" y="64"/>
                      <a:pt x="50" y="66"/>
                      <a:pt x="56" y="67"/>
                    </a:cubicBezTo>
                    <a:cubicBezTo>
                      <a:pt x="59" y="69"/>
                      <a:pt x="59" y="72"/>
                      <a:pt x="64" y="75"/>
                    </a:cubicBezTo>
                    <a:cubicBezTo>
                      <a:pt x="64" y="80"/>
                      <a:pt x="61" y="76"/>
                      <a:pt x="61" y="80"/>
                    </a:cubicBezTo>
                    <a:close/>
                    <a:moveTo>
                      <a:pt x="67" y="13"/>
                    </a:moveTo>
                    <a:cubicBezTo>
                      <a:pt x="65" y="13"/>
                      <a:pt x="65" y="11"/>
                      <a:pt x="64" y="11"/>
                    </a:cubicBezTo>
                    <a:cubicBezTo>
                      <a:pt x="64" y="10"/>
                      <a:pt x="64" y="13"/>
                      <a:pt x="65" y="13"/>
                    </a:cubicBezTo>
                    <a:cubicBezTo>
                      <a:pt x="65" y="14"/>
                      <a:pt x="64" y="14"/>
                      <a:pt x="64" y="14"/>
                    </a:cubicBezTo>
                    <a:cubicBezTo>
                      <a:pt x="65" y="14"/>
                      <a:pt x="67" y="14"/>
                      <a:pt x="67" y="14"/>
                    </a:cubicBezTo>
                    <a:cubicBezTo>
                      <a:pt x="67" y="13"/>
                      <a:pt x="67" y="13"/>
                      <a:pt x="67" y="13"/>
                    </a:cubicBezTo>
                    <a:close/>
                    <a:moveTo>
                      <a:pt x="42" y="7"/>
                    </a:moveTo>
                    <a:cubicBezTo>
                      <a:pt x="42" y="5"/>
                      <a:pt x="44" y="7"/>
                      <a:pt x="44" y="7"/>
                    </a:cubicBezTo>
                    <a:cubicBezTo>
                      <a:pt x="44" y="8"/>
                      <a:pt x="41" y="7"/>
                      <a:pt x="42" y="7"/>
                    </a:cubicBezTo>
                    <a:close/>
                    <a:moveTo>
                      <a:pt x="61" y="10"/>
                    </a:moveTo>
                    <a:cubicBezTo>
                      <a:pt x="61" y="8"/>
                      <a:pt x="61" y="7"/>
                      <a:pt x="62" y="8"/>
                    </a:cubicBezTo>
                    <a:cubicBezTo>
                      <a:pt x="64" y="10"/>
                      <a:pt x="64" y="8"/>
                      <a:pt x="62" y="8"/>
                    </a:cubicBezTo>
                    <a:cubicBezTo>
                      <a:pt x="61" y="7"/>
                      <a:pt x="64" y="5"/>
                      <a:pt x="62" y="5"/>
                    </a:cubicBezTo>
                    <a:cubicBezTo>
                      <a:pt x="61" y="5"/>
                      <a:pt x="61" y="3"/>
                      <a:pt x="59" y="3"/>
                    </a:cubicBezTo>
                    <a:cubicBezTo>
                      <a:pt x="57" y="5"/>
                      <a:pt x="61" y="5"/>
                      <a:pt x="61" y="7"/>
                    </a:cubicBezTo>
                    <a:cubicBezTo>
                      <a:pt x="59" y="5"/>
                      <a:pt x="59" y="5"/>
                      <a:pt x="59" y="5"/>
                    </a:cubicBezTo>
                    <a:cubicBezTo>
                      <a:pt x="57" y="5"/>
                      <a:pt x="59" y="7"/>
                      <a:pt x="59" y="8"/>
                    </a:cubicBezTo>
                    <a:cubicBezTo>
                      <a:pt x="57" y="8"/>
                      <a:pt x="59" y="8"/>
                      <a:pt x="59" y="10"/>
                    </a:cubicBezTo>
                    <a:cubicBezTo>
                      <a:pt x="61" y="10"/>
                      <a:pt x="61" y="10"/>
                      <a:pt x="61" y="10"/>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38" name="Freeform 186"/>
              <p:cNvSpPr>
                <a:spLocks/>
              </p:cNvSpPr>
              <p:nvPr/>
            </p:nvSpPr>
            <p:spPr bwMode="auto">
              <a:xfrm>
                <a:off x="2755" y="1979"/>
                <a:ext cx="58" cy="62"/>
              </a:xfrm>
              <a:custGeom>
                <a:avLst/>
                <a:gdLst/>
                <a:ahLst/>
                <a:cxnLst>
                  <a:cxn ang="0">
                    <a:pos x="27" y="9"/>
                  </a:cxn>
                  <a:cxn ang="0">
                    <a:pos x="25" y="11"/>
                  </a:cxn>
                  <a:cxn ang="0">
                    <a:pos x="28" y="14"/>
                  </a:cxn>
                  <a:cxn ang="0">
                    <a:pos x="25" y="17"/>
                  </a:cxn>
                  <a:cxn ang="0">
                    <a:pos x="22" y="20"/>
                  </a:cxn>
                  <a:cxn ang="0">
                    <a:pos x="21" y="23"/>
                  </a:cxn>
                  <a:cxn ang="0">
                    <a:pos x="21" y="28"/>
                  </a:cxn>
                  <a:cxn ang="0">
                    <a:pos x="19" y="29"/>
                  </a:cxn>
                  <a:cxn ang="0">
                    <a:pos x="19" y="32"/>
                  </a:cxn>
                  <a:cxn ang="0">
                    <a:pos x="16" y="26"/>
                  </a:cxn>
                  <a:cxn ang="0">
                    <a:pos x="12" y="25"/>
                  </a:cxn>
                  <a:cxn ang="0">
                    <a:pos x="9" y="25"/>
                  </a:cxn>
                  <a:cxn ang="0">
                    <a:pos x="7" y="25"/>
                  </a:cxn>
                  <a:cxn ang="0">
                    <a:pos x="4" y="26"/>
                  </a:cxn>
                  <a:cxn ang="0">
                    <a:pos x="1" y="26"/>
                  </a:cxn>
                  <a:cxn ang="0">
                    <a:pos x="0" y="25"/>
                  </a:cxn>
                  <a:cxn ang="0">
                    <a:pos x="1" y="26"/>
                  </a:cxn>
                  <a:cxn ang="0">
                    <a:pos x="4" y="25"/>
                  </a:cxn>
                  <a:cxn ang="0">
                    <a:pos x="4" y="25"/>
                  </a:cxn>
                  <a:cxn ang="0">
                    <a:pos x="0" y="23"/>
                  </a:cxn>
                  <a:cxn ang="0">
                    <a:pos x="4" y="23"/>
                  </a:cxn>
                  <a:cxn ang="0">
                    <a:pos x="1" y="22"/>
                  </a:cxn>
                  <a:cxn ang="0">
                    <a:pos x="4" y="18"/>
                  </a:cxn>
                  <a:cxn ang="0">
                    <a:pos x="7" y="14"/>
                  </a:cxn>
                  <a:cxn ang="0">
                    <a:pos x="10" y="6"/>
                  </a:cxn>
                  <a:cxn ang="0">
                    <a:pos x="12" y="8"/>
                  </a:cxn>
                  <a:cxn ang="0">
                    <a:pos x="13" y="9"/>
                  </a:cxn>
                  <a:cxn ang="0">
                    <a:pos x="13" y="14"/>
                  </a:cxn>
                  <a:cxn ang="0">
                    <a:pos x="16" y="11"/>
                  </a:cxn>
                  <a:cxn ang="0">
                    <a:pos x="16" y="8"/>
                  </a:cxn>
                  <a:cxn ang="0">
                    <a:pos x="15" y="5"/>
                  </a:cxn>
                  <a:cxn ang="0">
                    <a:pos x="19" y="0"/>
                  </a:cxn>
                  <a:cxn ang="0">
                    <a:pos x="27" y="1"/>
                  </a:cxn>
                  <a:cxn ang="0">
                    <a:pos x="30" y="3"/>
                  </a:cxn>
                  <a:cxn ang="0">
                    <a:pos x="27" y="9"/>
                  </a:cxn>
                </a:cxnLst>
                <a:rect l="0" t="0" r="r" b="b"/>
                <a:pathLst>
                  <a:path w="30" h="32">
                    <a:moveTo>
                      <a:pt x="27" y="9"/>
                    </a:moveTo>
                    <a:cubicBezTo>
                      <a:pt x="25" y="9"/>
                      <a:pt x="25" y="9"/>
                      <a:pt x="25" y="11"/>
                    </a:cubicBezTo>
                    <a:cubicBezTo>
                      <a:pt x="25" y="14"/>
                      <a:pt x="28" y="11"/>
                      <a:pt x="28" y="14"/>
                    </a:cubicBezTo>
                    <a:cubicBezTo>
                      <a:pt x="28" y="15"/>
                      <a:pt x="24" y="17"/>
                      <a:pt x="25" y="17"/>
                    </a:cubicBezTo>
                    <a:cubicBezTo>
                      <a:pt x="27" y="18"/>
                      <a:pt x="24" y="20"/>
                      <a:pt x="22" y="20"/>
                    </a:cubicBezTo>
                    <a:cubicBezTo>
                      <a:pt x="19" y="18"/>
                      <a:pt x="19" y="20"/>
                      <a:pt x="21" y="23"/>
                    </a:cubicBezTo>
                    <a:cubicBezTo>
                      <a:pt x="22" y="26"/>
                      <a:pt x="21" y="26"/>
                      <a:pt x="21" y="28"/>
                    </a:cubicBezTo>
                    <a:cubicBezTo>
                      <a:pt x="21" y="29"/>
                      <a:pt x="18" y="29"/>
                      <a:pt x="19" y="29"/>
                    </a:cubicBezTo>
                    <a:cubicBezTo>
                      <a:pt x="22" y="31"/>
                      <a:pt x="19" y="32"/>
                      <a:pt x="19" y="32"/>
                    </a:cubicBezTo>
                    <a:cubicBezTo>
                      <a:pt x="13" y="32"/>
                      <a:pt x="22" y="28"/>
                      <a:pt x="16" y="26"/>
                    </a:cubicBezTo>
                    <a:cubicBezTo>
                      <a:pt x="12" y="26"/>
                      <a:pt x="13" y="23"/>
                      <a:pt x="12" y="25"/>
                    </a:cubicBezTo>
                    <a:cubicBezTo>
                      <a:pt x="10" y="25"/>
                      <a:pt x="12" y="23"/>
                      <a:pt x="9" y="25"/>
                    </a:cubicBezTo>
                    <a:cubicBezTo>
                      <a:pt x="7" y="25"/>
                      <a:pt x="9" y="23"/>
                      <a:pt x="7" y="25"/>
                    </a:cubicBezTo>
                    <a:cubicBezTo>
                      <a:pt x="7" y="26"/>
                      <a:pt x="6" y="25"/>
                      <a:pt x="4" y="26"/>
                    </a:cubicBezTo>
                    <a:cubicBezTo>
                      <a:pt x="3" y="28"/>
                      <a:pt x="1" y="26"/>
                      <a:pt x="1" y="26"/>
                    </a:cubicBezTo>
                    <a:cubicBezTo>
                      <a:pt x="0" y="26"/>
                      <a:pt x="0" y="26"/>
                      <a:pt x="0" y="25"/>
                    </a:cubicBezTo>
                    <a:cubicBezTo>
                      <a:pt x="1" y="25"/>
                      <a:pt x="1" y="25"/>
                      <a:pt x="1" y="26"/>
                    </a:cubicBezTo>
                    <a:cubicBezTo>
                      <a:pt x="3" y="26"/>
                      <a:pt x="4" y="25"/>
                      <a:pt x="4" y="25"/>
                    </a:cubicBezTo>
                    <a:cubicBezTo>
                      <a:pt x="6" y="25"/>
                      <a:pt x="4" y="23"/>
                      <a:pt x="4" y="25"/>
                    </a:cubicBezTo>
                    <a:cubicBezTo>
                      <a:pt x="3" y="25"/>
                      <a:pt x="0" y="23"/>
                      <a:pt x="0" y="23"/>
                    </a:cubicBezTo>
                    <a:cubicBezTo>
                      <a:pt x="1" y="22"/>
                      <a:pt x="1" y="23"/>
                      <a:pt x="4" y="23"/>
                    </a:cubicBezTo>
                    <a:cubicBezTo>
                      <a:pt x="9" y="22"/>
                      <a:pt x="3" y="22"/>
                      <a:pt x="1" y="22"/>
                    </a:cubicBezTo>
                    <a:cubicBezTo>
                      <a:pt x="1" y="20"/>
                      <a:pt x="6" y="20"/>
                      <a:pt x="4" y="18"/>
                    </a:cubicBezTo>
                    <a:cubicBezTo>
                      <a:pt x="4" y="17"/>
                      <a:pt x="6" y="20"/>
                      <a:pt x="7" y="14"/>
                    </a:cubicBezTo>
                    <a:cubicBezTo>
                      <a:pt x="10" y="9"/>
                      <a:pt x="9" y="5"/>
                      <a:pt x="10" y="6"/>
                    </a:cubicBezTo>
                    <a:cubicBezTo>
                      <a:pt x="15" y="5"/>
                      <a:pt x="12" y="6"/>
                      <a:pt x="12" y="8"/>
                    </a:cubicBezTo>
                    <a:cubicBezTo>
                      <a:pt x="12" y="9"/>
                      <a:pt x="15" y="9"/>
                      <a:pt x="13" y="9"/>
                    </a:cubicBezTo>
                    <a:cubicBezTo>
                      <a:pt x="12" y="11"/>
                      <a:pt x="12" y="12"/>
                      <a:pt x="13" y="14"/>
                    </a:cubicBezTo>
                    <a:cubicBezTo>
                      <a:pt x="16" y="15"/>
                      <a:pt x="19" y="11"/>
                      <a:pt x="16" y="11"/>
                    </a:cubicBezTo>
                    <a:cubicBezTo>
                      <a:pt x="15" y="9"/>
                      <a:pt x="18" y="8"/>
                      <a:pt x="16" y="8"/>
                    </a:cubicBezTo>
                    <a:cubicBezTo>
                      <a:pt x="15" y="8"/>
                      <a:pt x="16" y="5"/>
                      <a:pt x="15" y="5"/>
                    </a:cubicBezTo>
                    <a:cubicBezTo>
                      <a:pt x="13" y="5"/>
                      <a:pt x="15" y="1"/>
                      <a:pt x="19" y="0"/>
                    </a:cubicBezTo>
                    <a:cubicBezTo>
                      <a:pt x="24" y="0"/>
                      <a:pt x="25" y="0"/>
                      <a:pt x="27" y="1"/>
                    </a:cubicBezTo>
                    <a:cubicBezTo>
                      <a:pt x="28" y="1"/>
                      <a:pt x="28" y="3"/>
                      <a:pt x="30" y="3"/>
                    </a:cubicBezTo>
                    <a:cubicBezTo>
                      <a:pt x="28" y="9"/>
                      <a:pt x="28" y="11"/>
                      <a:pt x="27" y="9"/>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39" name="Freeform 187"/>
              <p:cNvSpPr>
                <a:spLocks/>
              </p:cNvSpPr>
              <p:nvPr/>
            </p:nvSpPr>
            <p:spPr bwMode="auto">
              <a:xfrm>
                <a:off x="2739" y="2024"/>
                <a:ext cx="66" cy="49"/>
              </a:xfrm>
              <a:custGeom>
                <a:avLst/>
                <a:gdLst/>
                <a:ahLst/>
                <a:cxnLst>
                  <a:cxn ang="0">
                    <a:pos x="31" y="13"/>
                  </a:cxn>
                  <a:cxn ang="0">
                    <a:pos x="29" y="16"/>
                  </a:cxn>
                  <a:cxn ang="0">
                    <a:pos x="26" y="25"/>
                  </a:cxn>
                  <a:cxn ang="0">
                    <a:pos x="21" y="22"/>
                  </a:cxn>
                  <a:cxn ang="0">
                    <a:pos x="18" y="18"/>
                  </a:cxn>
                  <a:cxn ang="0">
                    <a:pos x="14" y="18"/>
                  </a:cxn>
                  <a:cxn ang="0">
                    <a:pos x="9" y="14"/>
                  </a:cxn>
                  <a:cxn ang="0">
                    <a:pos x="6" y="11"/>
                  </a:cxn>
                  <a:cxn ang="0">
                    <a:pos x="0" y="7"/>
                  </a:cxn>
                  <a:cxn ang="0">
                    <a:pos x="8" y="2"/>
                  </a:cxn>
                  <a:cxn ang="0">
                    <a:pos x="9" y="4"/>
                  </a:cxn>
                  <a:cxn ang="0">
                    <a:pos x="12" y="4"/>
                  </a:cxn>
                  <a:cxn ang="0">
                    <a:pos x="15" y="2"/>
                  </a:cxn>
                  <a:cxn ang="0">
                    <a:pos x="17" y="2"/>
                  </a:cxn>
                  <a:cxn ang="0">
                    <a:pos x="20" y="2"/>
                  </a:cxn>
                  <a:cxn ang="0">
                    <a:pos x="24" y="4"/>
                  </a:cxn>
                  <a:cxn ang="0">
                    <a:pos x="28" y="10"/>
                  </a:cxn>
                  <a:cxn ang="0">
                    <a:pos x="31" y="13"/>
                  </a:cxn>
                </a:cxnLst>
                <a:rect l="0" t="0" r="r" b="b"/>
                <a:pathLst>
                  <a:path w="34" h="25">
                    <a:moveTo>
                      <a:pt x="31" y="13"/>
                    </a:moveTo>
                    <a:cubicBezTo>
                      <a:pt x="29" y="14"/>
                      <a:pt x="34" y="13"/>
                      <a:pt x="29" y="16"/>
                    </a:cubicBezTo>
                    <a:cubicBezTo>
                      <a:pt x="24" y="19"/>
                      <a:pt x="26" y="24"/>
                      <a:pt x="26" y="25"/>
                    </a:cubicBezTo>
                    <a:cubicBezTo>
                      <a:pt x="23" y="25"/>
                      <a:pt x="23" y="22"/>
                      <a:pt x="21" y="22"/>
                    </a:cubicBezTo>
                    <a:cubicBezTo>
                      <a:pt x="17" y="21"/>
                      <a:pt x="20" y="18"/>
                      <a:pt x="18" y="18"/>
                    </a:cubicBezTo>
                    <a:cubicBezTo>
                      <a:pt x="17" y="16"/>
                      <a:pt x="15" y="22"/>
                      <a:pt x="14" y="18"/>
                    </a:cubicBezTo>
                    <a:cubicBezTo>
                      <a:pt x="14" y="14"/>
                      <a:pt x="11" y="16"/>
                      <a:pt x="9" y="14"/>
                    </a:cubicBezTo>
                    <a:cubicBezTo>
                      <a:pt x="8" y="11"/>
                      <a:pt x="8" y="14"/>
                      <a:pt x="6" y="11"/>
                    </a:cubicBezTo>
                    <a:cubicBezTo>
                      <a:pt x="4" y="8"/>
                      <a:pt x="3" y="13"/>
                      <a:pt x="0" y="7"/>
                    </a:cubicBezTo>
                    <a:cubicBezTo>
                      <a:pt x="3" y="5"/>
                      <a:pt x="4" y="4"/>
                      <a:pt x="8" y="2"/>
                    </a:cubicBezTo>
                    <a:cubicBezTo>
                      <a:pt x="8" y="4"/>
                      <a:pt x="8" y="4"/>
                      <a:pt x="9" y="4"/>
                    </a:cubicBezTo>
                    <a:cubicBezTo>
                      <a:pt x="9" y="4"/>
                      <a:pt x="11" y="5"/>
                      <a:pt x="12" y="4"/>
                    </a:cubicBezTo>
                    <a:cubicBezTo>
                      <a:pt x="14" y="2"/>
                      <a:pt x="15" y="4"/>
                      <a:pt x="15" y="2"/>
                    </a:cubicBezTo>
                    <a:cubicBezTo>
                      <a:pt x="17" y="0"/>
                      <a:pt x="15" y="2"/>
                      <a:pt x="17" y="2"/>
                    </a:cubicBezTo>
                    <a:cubicBezTo>
                      <a:pt x="20" y="0"/>
                      <a:pt x="18" y="2"/>
                      <a:pt x="20" y="2"/>
                    </a:cubicBezTo>
                    <a:cubicBezTo>
                      <a:pt x="21" y="0"/>
                      <a:pt x="20" y="4"/>
                      <a:pt x="24" y="4"/>
                    </a:cubicBezTo>
                    <a:cubicBezTo>
                      <a:pt x="31" y="5"/>
                      <a:pt x="21" y="10"/>
                      <a:pt x="28" y="10"/>
                    </a:cubicBezTo>
                    <a:cubicBezTo>
                      <a:pt x="29" y="11"/>
                      <a:pt x="31" y="11"/>
                      <a:pt x="31" y="1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40" name="Freeform 188"/>
              <p:cNvSpPr>
                <a:spLocks/>
              </p:cNvSpPr>
              <p:nvPr/>
            </p:nvSpPr>
            <p:spPr bwMode="auto">
              <a:xfrm>
                <a:off x="2786" y="2053"/>
                <a:ext cx="19" cy="20"/>
              </a:xfrm>
              <a:custGeom>
                <a:avLst/>
                <a:gdLst/>
                <a:ahLst/>
                <a:cxnLst>
                  <a:cxn ang="0">
                    <a:pos x="7" y="10"/>
                  </a:cxn>
                  <a:cxn ang="0">
                    <a:pos x="8" y="5"/>
                  </a:cxn>
                  <a:cxn ang="0">
                    <a:pos x="5" y="0"/>
                  </a:cxn>
                  <a:cxn ang="0">
                    <a:pos x="2" y="10"/>
                  </a:cxn>
                  <a:cxn ang="0">
                    <a:pos x="7" y="10"/>
                  </a:cxn>
                </a:cxnLst>
                <a:rect l="0" t="0" r="r" b="b"/>
                <a:pathLst>
                  <a:path w="10" h="10">
                    <a:moveTo>
                      <a:pt x="7" y="10"/>
                    </a:moveTo>
                    <a:cubicBezTo>
                      <a:pt x="7" y="7"/>
                      <a:pt x="10" y="7"/>
                      <a:pt x="8" y="5"/>
                    </a:cubicBezTo>
                    <a:cubicBezTo>
                      <a:pt x="8" y="5"/>
                      <a:pt x="5" y="5"/>
                      <a:pt x="5" y="0"/>
                    </a:cubicBezTo>
                    <a:cubicBezTo>
                      <a:pt x="0" y="4"/>
                      <a:pt x="2" y="9"/>
                      <a:pt x="2" y="10"/>
                    </a:cubicBezTo>
                    <a:cubicBezTo>
                      <a:pt x="5" y="10"/>
                      <a:pt x="5" y="10"/>
                      <a:pt x="7" y="1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41" name="Freeform 189"/>
              <p:cNvSpPr>
                <a:spLocks/>
              </p:cNvSpPr>
              <p:nvPr/>
            </p:nvSpPr>
            <p:spPr bwMode="auto">
              <a:xfrm>
                <a:off x="3034" y="1851"/>
                <a:ext cx="27" cy="18"/>
              </a:xfrm>
              <a:custGeom>
                <a:avLst/>
                <a:gdLst/>
                <a:ahLst/>
                <a:cxnLst>
                  <a:cxn ang="0">
                    <a:pos x="3" y="9"/>
                  </a:cxn>
                  <a:cxn ang="0">
                    <a:pos x="3" y="8"/>
                  </a:cxn>
                  <a:cxn ang="0">
                    <a:pos x="3" y="6"/>
                  </a:cxn>
                  <a:cxn ang="0">
                    <a:pos x="1" y="5"/>
                  </a:cxn>
                  <a:cxn ang="0">
                    <a:pos x="1" y="2"/>
                  </a:cxn>
                  <a:cxn ang="0">
                    <a:pos x="3" y="2"/>
                  </a:cxn>
                  <a:cxn ang="0">
                    <a:pos x="7" y="0"/>
                  </a:cxn>
                  <a:cxn ang="0">
                    <a:pos x="11" y="2"/>
                  </a:cxn>
                  <a:cxn ang="0">
                    <a:pos x="12" y="3"/>
                  </a:cxn>
                  <a:cxn ang="0">
                    <a:pos x="11" y="3"/>
                  </a:cxn>
                  <a:cxn ang="0">
                    <a:pos x="6" y="6"/>
                  </a:cxn>
                  <a:cxn ang="0">
                    <a:pos x="4" y="8"/>
                  </a:cxn>
                  <a:cxn ang="0">
                    <a:pos x="3" y="9"/>
                  </a:cxn>
                </a:cxnLst>
                <a:rect l="0" t="0" r="r" b="b"/>
                <a:pathLst>
                  <a:path w="14" h="9">
                    <a:moveTo>
                      <a:pt x="3" y="9"/>
                    </a:moveTo>
                    <a:cubicBezTo>
                      <a:pt x="1" y="9"/>
                      <a:pt x="1" y="8"/>
                      <a:pt x="3" y="8"/>
                    </a:cubicBezTo>
                    <a:cubicBezTo>
                      <a:pt x="4" y="8"/>
                      <a:pt x="4" y="6"/>
                      <a:pt x="3" y="6"/>
                    </a:cubicBezTo>
                    <a:cubicBezTo>
                      <a:pt x="0" y="5"/>
                      <a:pt x="1" y="5"/>
                      <a:pt x="1" y="5"/>
                    </a:cubicBezTo>
                    <a:cubicBezTo>
                      <a:pt x="3" y="3"/>
                      <a:pt x="0" y="2"/>
                      <a:pt x="1" y="2"/>
                    </a:cubicBezTo>
                    <a:cubicBezTo>
                      <a:pt x="3" y="2"/>
                      <a:pt x="3" y="3"/>
                      <a:pt x="3" y="2"/>
                    </a:cubicBezTo>
                    <a:cubicBezTo>
                      <a:pt x="4" y="0"/>
                      <a:pt x="7" y="0"/>
                      <a:pt x="7" y="0"/>
                    </a:cubicBezTo>
                    <a:cubicBezTo>
                      <a:pt x="7" y="2"/>
                      <a:pt x="9" y="0"/>
                      <a:pt x="11" y="2"/>
                    </a:cubicBezTo>
                    <a:cubicBezTo>
                      <a:pt x="14" y="3"/>
                      <a:pt x="14" y="3"/>
                      <a:pt x="12" y="3"/>
                    </a:cubicBezTo>
                    <a:cubicBezTo>
                      <a:pt x="12" y="3"/>
                      <a:pt x="12" y="2"/>
                      <a:pt x="11" y="3"/>
                    </a:cubicBezTo>
                    <a:cubicBezTo>
                      <a:pt x="11" y="5"/>
                      <a:pt x="7" y="6"/>
                      <a:pt x="6" y="6"/>
                    </a:cubicBezTo>
                    <a:cubicBezTo>
                      <a:pt x="6" y="5"/>
                      <a:pt x="4" y="8"/>
                      <a:pt x="4" y="8"/>
                    </a:cubicBezTo>
                    <a:cubicBezTo>
                      <a:pt x="4" y="9"/>
                      <a:pt x="3" y="9"/>
                      <a:pt x="3" y="9"/>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42" name="Freeform 190"/>
              <p:cNvSpPr>
                <a:spLocks/>
              </p:cNvSpPr>
              <p:nvPr/>
            </p:nvSpPr>
            <p:spPr bwMode="auto">
              <a:xfrm>
                <a:off x="3040" y="1840"/>
                <a:ext cx="17" cy="11"/>
              </a:xfrm>
              <a:custGeom>
                <a:avLst/>
                <a:gdLst/>
                <a:ahLst/>
                <a:cxnLst>
                  <a:cxn ang="0">
                    <a:pos x="5" y="6"/>
                  </a:cxn>
                  <a:cxn ang="0">
                    <a:pos x="2" y="3"/>
                  </a:cxn>
                  <a:cxn ang="0">
                    <a:pos x="0" y="3"/>
                  </a:cxn>
                  <a:cxn ang="0">
                    <a:pos x="5" y="2"/>
                  </a:cxn>
                  <a:cxn ang="0">
                    <a:pos x="6" y="3"/>
                  </a:cxn>
                  <a:cxn ang="0">
                    <a:pos x="8" y="5"/>
                  </a:cxn>
                  <a:cxn ang="0">
                    <a:pos x="6" y="5"/>
                  </a:cxn>
                  <a:cxn ang="0">
                    <a:pos x="5" y="6"/>
                  </a:cxn>
                </a:cxnLst>
                <a:rect l="0" t="0" r="r" b="b"/>
                <a:pathLst>
                  <a:path w="9" h="6">
                    <a:moveTo>
                      <a:pt x="5" y="6"/>
                    </a:moveTo>
                    <a:cubicBezTo>
                      <a:pt x="3" y="6"/>
                      <a:pt x="3" y="3"/>
                      <a:pt x="2" y="3"/>
                    </a:cubicBezTo>
                    <a:cubicBezTo>
                      <a:pt x="0" y="3"/>
                      <a:pt x="0" y="3"/>
                      <a:pt x="0" y="3"/>
                    </a:cubicBezTo>
                    <a:cubicBezTo>
                      <a:pt x="2" y="2"/>
                      <a:pt x="3" y="3"/>
                      <a:pt x="5" y="2"/>
                    </a:cubicBezTo>
                    <a:cubicBezTo>
                      <a:pt x="5" y="0"/>
                      <a:pt x="5" y="2"/>
                      <a:pt x="6" y="3"/>
                    </a:cubicBezTo>
                    <a:cubicBezTo>
                      <a:pt x="9" y="3"/>
                      <a:pt x="8" y="5"/>
                      <a:pt x="8" y="5"/>
                    </a:cubicBezTo>
                    <a:cubicBezTo>
                      <a:pt x="6" y="5"/>
                      <a:pt x="6" y="5"/>
                      <a:pt x="6" y="5"/>
                    </a:cubicBezTo>
                    <a:cubicBezTo>
                      <a:pt x="5" y="5"/>
                      <a:pt x="5" y="6"/>
                      <a:pt x="5" y="6"/>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43" name="Freeform 191"/>
              <p:cNvSpPr>
                <a:spLocks/>
              </p:cNvSpPr>
              <p:nvPr/>
            </p:nvSpPr>
            <p:spPr bwMode="auto">
              <a:xfrm>
                <a:off x="3055" y="1849"/>
                <a:ext cx="6" cy="8"/>
              </a:xfrm>
              <a:custGeom>
                <a:avLst/>
                <a:gdLst/>
                <a:ahLst/>
                <a:cxnLst>
                  <a:cxn ang="0">
                    <a:pos x="0" y="1"/>
                  </a:cxn>
                  <a:cxn ang="0">
                    <a:pos x="3" y="3"/>
                  </a:cxn>
                  <a:cxn ang="0">
                    <a:pos x="0" y="1"/>
                  </a:cxn>
                </a:cxnLst>
                <a:rect l="0" t="0" r="r" b="b"/>
                <a:pathLst>
                  <a:path w="3" h="4">
                    <a:moveTo>
                      <a:pt x="0" y="1"/>
                    </a:moveTo>
                    <a:cubicBezTo>
                      <a:pt x="1" y="0"/>
                      <a:pt x="3" y="1"/>
                      <a:pt x="3" y="3"/>
                    </a:cubicBezTo>
                    <a:cubicBezTo>
                      <a:pt x="1" y="4"/>
                      <a:pt x="0" y="3"/>
                      <a:pt x="0" y="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44" name="Freeform 192"/>
              <p:cNvSpPr>
                <a:spLocks/>
              </p:cNvSpPr>
              <p:nvPr/>
            </p:nvSpPr>
            <p:spPr bwMode="auto">
              <a:xfrm>
                <a:off x="3055" y="1844"/>
                <a:ext cx="6" cy="2"/>
              </a:xfrm>
              <a:custGeom>
                <a:avLst/>
                <a:gdLst/>
                <a:ahLst/>
                <a:cxnLst>
                  <a:cxn ang="0">
                    <a:pos x="1" y="0"/>
                  </a:cxn>
                  <a:cxn ang="0">
                    <a:pos x="3" y="0"/>
                  </a:cxn>
                  <a:cxn ang="0">
                    <a:pos x="1" y="0"/>
                  </a:cxn>
                </a:cxnLst>
                <a:rect l="0" t="0" r="r" b="b"/>
                <a:pathLst>
                  <a:path w="3" h="1">
                    <a:moveTo>
                      <a:pt x="1" y="0"/>
                    </a:moveTo>
                    <a:cubicBezTo>
                      <a:pt x="0" y="0"/>
                      <a:pt x="3" y="0"/>
                      <a:pt x="3" y="0"/>
                    </a:cubicBezTo>
                    <a:cubicBezTo>
                      <a:pt x="3" y="1"/>
                      <a:pt x="1" y="0"/>
                      <a:pt x="1" y="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45" name="Freeform 193"/>
              <p:cNvSpPr>
                <a:spLocks noEditPoints="1"/>
              </p:cNvSpPr>
              <p:nvPr/>
            </p:nvSpPr>
            <p:spPr bwMode="auto">
              <a:xfrm>
                <a:off x="2871" y="1578"/>
                <a:ext cx="202" cy="359"/>
              </a:xfrm>
              <a:custGeom>
                <a:avLst/>
                <a:gdLst/>
                <a:ahLst/>
                <a:cxnLst>
                  <a:cxn ang="0">
                    <a:pos x="3" y="138"/>
                  </a:cxn>
                  <a:cxn ang="0">
                    <a:pos x="6" y="127"/>
                  </a:cxn>
                  <a:cxn ang="0">
                    <a:pos x="11" y="120"/>
                  </a:cxn>
                  <a:cxn ang="0">
                    <a:pos x="12" y="109"/>
                  </a:cxn>
                  <a:cxn ang="0">
                    <a:pos x="9" y="92"/>
                  </a:cxn>
                  <a:cxn ang="0">
                    <a:pos x="8" y="82"/>
                  </a:cxn>
                  <a:cxn ang="0">
                    <a:pos x="15" y="70"/>
                  </a:cxn>
                  <a:cxn ang="0">
                    <a:pos x="22" y="64"/>
                  </a:cxn>
                  <a:cxn ang="0">
                    <a:pos x="28" y="51"/>
                  </a:cxn>
                  <a:cxn ang="0">
                    <a:pos x="34" y="39"/>
                  </a:cxn>
                  <a:cxn ang="0">
                    <a:pos x="41" y="28"/>
                  </a:cxn>
                  <a:cxn ang="0">
                    <a:pos x="44" y="18"/>
                  </a:cxn>
                  <a:cxn ang="0">
                    <a:pos x="55" y="15"/>
                  </a:cxn>
                  <a:cxn ang="0">
                    <a:pos x="72" y="9"/>
                  </a:cxn>
                  <a:cxn ang="0">
                    <a:pos x="76" y="0"/>
                  </a:cxn>
                  <a:cxn ang="0">
                    <a:pos x="90" y="9"/>
                  </a:cxn>
                  <a:cxn ang="0">
                    <a:pos x="98" y="14"/>
                  </a:cxn>
                  <a:cxn ang="0">
                    <a:pos x="98" y="23"/>
                  </a:cxn>
                  <a:cxn ang="0">
                    <a:pos x="99" y="28"/>
                  </a:cxn>
                  <a:cxn ang="0">
                    <a:pos x="101" y="37"/>
                  </a:cxn>
                  <a:cxn ang="0">
                    <a:pos x="96" y="46"/>
                  </a:cxn>
                  <a:cxn ang="0">
                    <a:pos x="87" y="51"/>
                  </a:cxn>
                  <a:cxn ang="0">
                    <a:pos x="81" y="60"/>
                  </a:cxn>
                  <a:cxn ang="0">
                    <a:pos x="75" y="74"/>
                  </a:cxn>
                  <a:cxn ang="0">
                    <a:pos x="67" y="78"/>
                  </a:cxn>
                  <a:cxn ang="0">
                    <a:pos x="55" y="87"/>
                  </a:cxn>
                  <a:cxn ang="0">
                    <a:pos x="49" y="92"/>
                  </a:cxn>
                  <a:cxn ang="0">
                    <a:pos x="50" y="102"/>
                  </a:cxn>
                  <a:cxn ang="0">
                    <a:pos x="53" y="116"/>
                  </a:cxn>
                  <a:cxn ang="0">
                    <a:pos x="60" y="123"/>
                  </a:cxn>
                  <a:cxn ang="0">
                    <a:pos x="55" y="132"/>
                  </a:cxn>
                  <a:cxn ang="0">
                    <a:pos x="41" y="130"/>
                  </a:cxn>
                  <a:cxn ang="0">
                    <a:pos x="60" y="132"/>
                  </a:cxn>
                  <a:cxn ang="0">
                    <a:pos x="55" y="138"/>
                  </a:cxn>
                  <a:cxn ang="0">
                    <a:pos x="46" y="143"/>
                  </a:cxn>
                  <a:cxn ang="0">
                    <a:pos x="44" y="151"/>
                  </a:cxn>
                  <a:cxn ang="0">
                    <a:pos x="43" y="162"/>
                  </a:cxn>
                  <a:cxn ang="0">
                    <a:pos x="32" y="172"/>
                  </a:cxn>
                  <a:cxn ang="0">
                    <a:pos x="25" y="183"/>
                  </a:cxn>
                  <a:cxn ang="0">
                    <a:pos x="12" y="172"/>
                  </a:cxn>
                  <a:cxn ang="0">
                    <a:pos x="14" y="168"/>
                  </a:cxn>
                  <a:cxn ang="0">
                    <a:pos x="6" y="146"/>
                  </a:cxn>
                  <a:cxn ang="0">
                    <a:pos x="0" y="138"/>
                  </a:cxn>
                  <a:cxn ang="0">
                    <a:pos x="61" y="158"/>
                  </a:cxn>
                  <a:cxn ang="0">
                    <a:pos x="63" y="151"/>
                  </a:cxn>
                  <a:cxn ang="0">
                    <a:pos x="56" y="160"/>
                  </a:cxn>
                  <a:cxn ang="0">
                    <a:pos x="61" y="158"/>
                  </a:cxn>
                  <a:cxn ang="0">
                    <a:pos x="44" y="163"/>
                  </a:cxn>
                  <a:cxn ang="0">
                    <a:pos x="47" y="158"/>
                  </a:cxn>
                  <a:cxn ang="0">
                    <a:pos x="58" y="116"/>
                  </a:cxn>
                </a:cxnLst>
                <a:rect l="0" t="0" r="r" b="b"/>
                <a:pathLst>
                  <a:path w="104" h="185">
                    <a:moveTo>
                      <a:pt x="2" y="135"/>
                    </a:moveTo>
                    <a:cubicBezTo>
                      <a:pt x="2" y="135"/>
                      <a:pt x="2" y="137"/>
                      <a:pt x="3" y="138"/>
                    </a:cubicBezTo>
                    <a:cubicBezTo>
                      <a:pt x="3" y="140"/>
                      <a:pt x="6" y="137"/>
                      <a:pt x="5" y="132"/>
                    </a:cubicBezTo>
                    <a:cubicBezTo>
                      <a:pt x="3" y="129"/>
                      <a:pt x="6" y="129"/>
                      <a:pt x="6" y="127"/>
                    </a:cubicBezTo>
                    <a:cubicBezTo>
                      <a:pt x="5" y="124"/>
                      <a:pt x="8" y="127"/>
                      <a:pt x="9" y="124"/>
                    </a:cubicBezTo>
                    <a:cubicBezTo>
                      <a:pt x="12" y="121"/>
                      <a:pt x="9" y="121"/>
                      <a:pt x="11" y="120"/>
                    </a:cubicBezTo>
                    <a:cubicBezTo>
                      <a:pt x="14" y="118"/>
                      <a:pt x="8" y="112"/>
                      <a:pt x="9" y="110"/>
                    </a:cubicBezTo>
                    <a:cubicBezTo>
                      <a:pt x="9" y="109"/>
                      <a:pt x="12" y="112"/>
                      <a:pt x="12" y="109"/>
                    </a:cubicBezTo>
                    <a:cubicBezTo>
                      <a:pt x="14" y="107"/>
                      <a:pt x="15" y="106"/>
                      <a:pt x="11" y="104"/>
                    </a:cubicBezTo>
                    <a:cubicBezTo>
                      <a:pt x="5" y="101"/>
                      <a:pt x="11" y="96"/>
                      <a:pt x="9" y="92"/>
                    </a:cubicBezTo>
                    <a:cubicBezTo>
                      <a:pt x="6" y="88"/>
                      <a:pt x="9" y="88"/>
                      <a:pt x="8" y="87"/>
                    </a:cubicBezTo>
                    <a:cubicBezTo>
                      <a:pt x="6" y="85"/>
                      <a:pt x="9" y="85"/>
                      <a:pt x="8" y="82"/>
                    </a:cubicBezTo>
                    <a:cubicBezTo>
                      <a:pt x="5" y="79"/>
                      <a:pt x="9" y="79"/>
                      <a:pt x="8" y="78"/>
                    </a:cubicBezTo>
                    <a:cubicBezTo>
                      <a:pt x="8" y="74"/>
                      <a:pt x="14" y="71"/>
                      <a:pt x="15" y="70"/>
                    </a:cubicBezTo>
                    <a:cubicBezTo>
                      <a:pt x="18" y="68"/>
                      <a:pt x="23" y="73"/>
                      <a:pt x="25" y="67"/>
                    </a:cubicBezTo>
                    <a:cubicBezTo>
                      <a:pt x="26" y="64"/>
                      <a:pt x="23" y="65"/>
                      <a:pt x="22" y="64"/>
                    </a:cubicBezTo>
                    <a:cubicBezTo>
                      <a:pt x="18" y="62"/>
                      <a:pt x="26" y="57"/>
                      <a:pt x="26" y="56"/>
                    </a:cubicBezTo>
                    <a:cubicBezTo>
                      <a:pt x="26" y="53"/>
                      <a:pt x="28" y="54"/>
                      <a:pt x="28" y="51"/>
                    </a:cubicBezTo>
                    <a:cubicBezTo>
                      <a:pt x="26" y="46"/>
                      <a:pt x="29" y="48"/>
                      <a:pt x="26" y="42"/>
                    </a:cubicBezTo>
                    <a:cubicBezTo>
                      <a:pt x="26" y="40"/>
                      <a:pt x="37" y="42"/>
                      <a:pt x="34" y="39"/>
                    </a:cubicBezTo>
                    <a:cubicBezTo>
                      <a:pt x="32" y="36"/>
                      <a:pt x="35" y="37"/>
                      <a:pt x="37" y="32"/>
                    </a:cubicBezTo>
                    <a:cubicBezTo>
                      <a:pt x="40" y="29"/>
                      <a:pt x="41" y="31"/>
                      <a:pt x="41" y="28"/>
                    </a:cubicBezTo>
                    <a:cubicBezTo>
                      <a:pt x="43" y="26"/>
                      <a:pt x="40" y="25"/>
                      <a:pt x="40" y="23"/>
                    </a:cubicBezTo>
                    <a:cubicBezTo>
                      <a:pt x="40" y="22"/>
                      <a:pt x="41" y="23"/>
                      <a:pt x="44" y="18"/>
                    </a:cubicBezTo>
                    <a:cubicBezTo>
                      <a:pt x="44" y="15"/>
                      <a:pt x="47" y="15"/>
                      <a:pt x="49" y="14"/>
                    </a:cubicBezTo>
                    <a:cubicBezTo>
                      <a:pt x="50" y="14"/>
                      <a:pt x="52" y="17"/>
                      <a:pt x="55" y="15"/>
                    </a:cubicBezTo>
                    <a:cubicBezTo>
                      <a:pt x="58" y="14"/>
                      <a:pt x="53" y="9"/>
                      <a:pt x="55" y="8"/>
                    </a:cubicBezTo>
                    <a:cubicBezTo>
                      <a:pt x="60" y="4"/>
                      <a:pt x="67" y="12"/>
                      <a:pt x="72" y="9"/>
                    </a:cubicBezTo>
                    <a:cubicBezTo>
                      <a:pt x="75" y="8"/>
                      <a:pt x="67" y="9"/>
                      <a:pt x="72" y="6"/>
                    </a:cubicBezTo>
                    <a:cubicBezTo>
                      <a:pt x="76" y="1"/>
                      <a:pt x="67" y="0"/>
                      <a:pt x="76" y="0"/>
                    </a:cubicBezTo>
                    <a:cubicBezTo>
                      <a:pt x="79" y="1"/>
                      <a:pt x="75" y="1"/>
                      <a:pt x="79" y="3"/>
                    </a:cubicBezTo>
                    <a:cubicBezTo>
                      <a:pt x="82" y="6"/>
                      <a:pt x="87" y="9"/>
                      <a:pt x="90" y="9"/>
                    </a:cubicBezTo>
                    <a:cubicBezTo>
                      <a:pt x="93" y="9"/>
                      <a:pt x="96" y="11"/>
                      <a:pt x="96" y="12"/>
                    </a:cubicBezTo>
                    <a:cubicBezTo>
                      <a:pt x="96" y="14"/>
                      <a:pt x="94" y="12"/>
                      <a:pt x="98" y="14"/>
                    </a:cubicBezTo>
                    <a:cubicBezTo>
                      <a:pt x="102" y="18"/>
                      <a:pt x="98" y="15"/>
                      <a:pt x="98" y="18"/>
                    </a:cubicBezTo>
                    <a:cubicBezTo>
                      <a:pt x="99" y="23"/>
                      <a:pt x="98" y="22"/>
                      <a:pt x="98" y="23"/>
                    </a:cubicBezTo>
                    <a:cubicBezTo>
                      <a:pt x="98" y="25"/>
                      <a:pt x="101" y="22"/>
                      <a:pt x="101" y="23"/>
                    </a:cubicBezTo>
                    <a:cubicBezTo>
                      <a:pt x="101" y="25"/>
                      <a:pt x="99" y="25"/>
                      <a:pt x="99" y="28"/>
                    </a:cubicBezTo>
                    <a:cubicBezTo>
                      <a:pt x="99" y="29"/>
                      <a:pt x="104" y="31"/>
                      <a:pt x="102" y="32"/>
                    </a:cubicBezTo>
                    <a:cubicBezTo>
                      <a:pt x="101" y="34"/>
                      <a:pt x="102" y="34"/>
                      <a:pt x="101" y="37"/>
                    </a:cubicBezTo>
                    <a:cubicBezTo>
                      <a:pt x="98" y="40"/>
                      <a:pt x="104" y="42"/>
                      <a:pt x="104" y="46"/>
                    </a:cubicBezTo>
                    <a:cubicBezTo>
                      <a:pt x="101" y="48"/>
                      <a:pt x="99" y="45"/>
                      <a:pt x="96" y="46"/>
                    </a:cubicBezTo>
                    <a:cubicBezTo>
                      <a:pt x="93" y="48"/>
                      <a:pt x="94" y="45"/>
                      <a:pt x="91" y="46"/>
                    </a:cubicBezTo>
                    <a:cubicBezTo>
                      <a:pt x="90" y="48"/>
                      <a:pt x="87" y="50"/>
                      <a:pt x="87" y="51"/>
                    </a:cubicBezTo>
                    <a:cubicBezTo>
                      <a:pt x="87" y="53"/>
                      <a:pt x="84" y="51"/>
                      <a:pt x="82" y="54"/>
                    </a:cubicBezTo>
                    <a:cubicBezTo>
                      <a:pt x="82" y="59"/>
                      <a:pt x="79" y="57"/>
                      <a:pt x="81" y="60"/>
                    </a:cubicBezTo>
                    <a:cubicBezTo>
                      <a:pt x="81" y="64"/>
                      <a:pt x="85" y="64"/>
                      <a:pt x="81" y="67"/>
                    </a:cubicBezTo>
                    <a:cubicBezTo>
                      <a:pt x="76" y="70"/>
                      <a:pt x="78" y="74"/>
                      <a:pt x="75" y="74"/>
                    </a:cubicBezTo>
                    <a:cubicBezTo>
                      <a:pt x="72" y="74"/>
                      <a:pt x="73" y="76"/>
                      <a:pt x="72" y="76"/>
                    </a:cubicBezTo>
                    <a:cubicBezTo>
                      <a:pt x="69" y="76"/>
                      <a:pt x="70" y="79"/>
                      <a:pt x="67" y="78"/>
                    </a:cubicBezTo>
                    <a:cubicBezTo>
                      <a:pt x="63" y="78"/>
                      <a:pt x="66" y="84"/>
                      <a:pt x="63" y="82"/>
                    </a:cubicBezTo>
                    <a:cubicBezTo>
                      <a:pt x="60" y="81"/>
                      <a:pt x="61" y="87"/>
                      <a:pt x="55" y="87"/>
                    </a:cubicBezTo>
                    <a:cubicBezTo>
                      <a:pt x="50" y="88"/>
                      <a:pt x="58" y="88"/>
                      <a:pt x="53" y="92"/>
                    </a:cubicBezTo>
                    <a:cubicBezTo>
                      <a:pt x="49" y="93"/>
                      <a:pt x="50" y="88"/>
                      <a:pt x="49" y="92"/>
                    </a:cubicBezTo>
                    <a:cubicBezTo>
                      <a:pt x="49" y="95"/>
                      <a:pt x="53" y="92"/>
                      <a:pt x="50" y="96"/>
                    </a:cubicBezTo>
                    <a:cubicBezTo>
                      <a:pt x="49" y="99"/>
                      <a:pt x="52" y="102"/>
                      <a:pt x="50" y="102"/>
                    </a:cubicBezTo>
                    <a:cubicBezTo>
                      <a:pt x="47" y="102"/>
                      <a:pt x="47" y="116"/>
                      <a:pt x="50" y="116"/>
                    </a:cubicBezTo>
                    <a:cubicBezTo>
                      <a:pt x="53" y="116"/>
                      <a:pt x="50" y="118"/>
                      <a:pt x="53" y="116"/>
                    </a:cubicBezTo>
                    <a:cubicBezTo>
                      <a:pt x="56" y="116"/>
                      <a:pt x="56" y="120"/>
                      <a:pt x="58" y="120"/>
                    </a:cubicBezTo>
                    <a:cubicBezTo>
                      <a:pt x="61" y="120"/>
                      <a:pt x="56" y="123"/>
                      <a:pt x="60" y="123"/>
                    </a:cubicBezTo>
                    <a:cubicBezTo>
                      <a:pt x="61" y="123"/>
                      <a:pt x="63" y="124"/>
                      <a:pt x="64" y="126"/>
                    </a:cubicBezTo>
                    <a:cubicBezTo>
                      <a:pt x="64" y="127"/>
                      <a:pt x="58" y="130"/>
                      <a:pt x="55" y="132"/>
                    </a:cubicBezTo>
                    <a:cubicBezTo>
                      <a:pt x="53" y="134"/>
                      <a:pt x="52" y="129"/>
                      <a:pt x="50" y="130"/>
                    </a:cubicBezTo>
                    <a:cubicBezTo>
                      <a:pt x="49" y="130"/>
                      <a:pt x="46" y="127"/>
                      <a:pt x="41" y="130"/>
                    </a:cubicBezTo>
                    <a:cubicBezTo>
                      <a:pt x="38" y="134"/>
                      <a:pt x="46" y="129"/>
                      <a:pt x="49" y="132"/>
                    </a:cubicBezTo>
                    <a:cubicBezTo>
                      <a:pt x="53" y="137"/>
                      <a:pt x="58" y="130"/>
                      <a:pt x="60" y="132"/>
                    </a:cubicBezTo>
                    <a:cubicBezTo>
                      <a:pt x="61" y="135"/>
                      <a:pt x="58" y="134"/>
                      <a:pt x="58" y="135"/>
                    </a:cubicBezTo>
                    <a:cubicBezTo>
                      <a:pt x="58" y="137"/>
                      <a:pt x="56" y="135"/>
                      <a:pt x="55" y="138"/>
                    </a:cubicBezTo>
                    <a:cubicBezTo>
                      <a:pt x="53" y="140"/>
                      <a:pt x="52" y="135"/>
                      <a:pt x="52" y="138"/>
                    </a:cubicBezTo>
                    <a:cubicBezTo>
                      <a:pt x="50" y="141"/>
                      <a:pt x="44" y="141"/>
                      <a:pt x="46" y="143"/>
                    </a:cubicBezTo>
                    <a:cubicBezTo>
                      <a:pt x="46" y="144"/>
                      <a:pt x="43" y="143"/>
                      <a:pt x="44" y="146"/>
                    </a:cubicBezTo>
                    <a:cubicBezTo>
                      <a:pt x="46" y="148"/>
                      <a:pt x="44" y="148"/>
                      <a:pt x="44" y="151"/>
                    </a:cubicBezTo>
                    <a:cubicBezTo>
                      <a:pt x="46" y="152"/>
                      <a:pt x="43" y="154"/>
                      <a:pt x="44" y="155"/>
                    </a:cubicBezTo>
                    <a:cubicBezTo>
                      <a:pt x="44" y="157"/>
                      <a:pt x="43" y="160"/>
                      <a:pt x="43" y="162"/>
                    </a:cubicBezTo>
                    <a:cubicBezTo>
                      <a:pt x="43" y="165"/>
                      <a:pt x="41" y="166"/>
                      <a:pt x="40" y="171"/>
                    </a:cubicBezTo>
                    <a:cubicBezTo>
                      <a:pt x="38" y="177"/>
                      <a:pt x="38" y="172"/>
                      <a:pt x="32" y="172"/>
                    </a:cubicBezTo>
                    <a:cubicBezTo>
                      <a:pt x="26" y="174"/>
                      <a:pt x="31" y="176"/>
                      <a:pt x="28" y="176"/>
                    </a:cubicBezTo>
                    <a:cubicBezTo>
                      <a:pt x="25" y="174"/>
                      <a:pt x="28" y="183"/>
                      <a:pt x="25" y="183"/>
                    </a:cubicBezTo>
                    <a:cubicBezTo>
                      <a:pt x="20" y="182"/>
                      <a:pt x="12" y="185"/>
                      <a:pt x="14" y="182"/>
                    </a:cubicBezTo>
                    <a:cubicBezTo>
                      <a:pt x="17" y="177"/>
                      <a:pt x="8" y="169"/>
                      <a:pt x="12" y="172"/>
                    </a:cubicBezTo>
                    <a:cubicBezTo>
                      <a:pt x="15" y="174"/>
                      <a:pt x="11" y="169"/>
                      <a:pt x="12" y="169"/>
                    </a:cubicBezTo>
                    <a:cubicBezTo>
                      <a:pt x="15" y="169"/>
                      <a:pt x="15" y="166"/>
                      <a:pt x="14" y="168"/>
                    </a:cubicBezTo>
                    <a:cubicBezTo>
                      <a:pt x="11" y="168"/>
                      <a:pt x="8" y="158"/>
                      <a:pt x="6" y="154"/>
                    </a:cubicBezTo>
                    <a:cubicBezTo>
                      <a:pt x="5" y="149"/>
                      <a:pt x="8" y="149"/>
                      <a:pt x="6" y="146"/>
                    </a:cubicBezTo>
                    <a:cubicBezTo>
                      <a:pt x="5" y="144"/>
                      <a:pt x="3" y="149"/>
                      <a:pt x="2" y="146"/>
                    </a:cubicBezTo>
                    <a:cubicBezTo>
                      <a:pt x="0" y="143"/>
                      <a:pt x="2" y="141"/>
                      <a:pt x="0" y="138"/>
                    </a:cubicBezTo>
                    <a:cubicBezTo>
                      <a:pt x="0" y="137"/>
                      <a:pt x="2" y="137"/>
                      <a:pt x="2" y="135"/>
                    </a:cubicBezTo>
                    <a:close/>
                    <a:moveTo>
                      <a:pt x="61" y="158"/>
                    </a:moveTo>
                    <a:cubicBezTo>
                      <a:pt x="64" y="155"/>
                      <a:pt x="60" y="155"/>
                      <a:pt x="63" y="152"/>
                    </a:cubicBezTo>
                    <a:cubicBezTo>
                      <a:pt x="66" y="151"/>
                      <a:pt x="66" y="149"/>
                      <a:pt x="63" y="151"/>
                    </a:cubicBezTo>
                    <a:cubicBezTo>
                      <a:pt x="60" y="154"/>
                      <a:pt x="61" y="149"/>
                      <a:pt x="58" y="152"/>
                    </a:cubicBezTo>
                    <a:cubicBezTo>
                      <a:pt x="55" y="155"/>
                      <a:pt x="55" y="158"/>
                      <a:pt x="56" y="160"/>
                    </a:cubicBezTo>
                    <a:cubicBezTo>
                      <a:pt x="56" y="162"/>
                      <a:pt x="55" y="165"/>
                      <a:pt x="56" y="163"/>
                    </a:cubicBezTo>
                    <a:cubicBezTo>
                      <a:pt x="58" y="163"/>
                      <a:pt x="58" y="162"/>
                      <a:pt x="61" y="158"/>
                    </a:cubicBezTo>
                    <a:close/>
                    <a:moveTo>
                      <a:pt x="47" y="158"/>
                    </a:moveTo>
                    <a:cubicBezTo>
                      <a:pt x="46" y="158"/>
                      <a:pt x="46" y="162"/>
                      <a:pt x="44" y="163"/>
                    </a:cubicBezTo>
                    <a:cubicBezTo>
                      <a:pt x="43" y="165"/>
                      <a:pt x="41" y="171"/>
                      <a:pt x="43" y="172"/>
                    </a:cubicBezTo>
                    <a:cubicBezTo>
                      <a:pt x="43" y="172"/>
                      <a:pt x="49" y="158"/>
                      <a:pt x="47" y="158"/>
                    </a:cubicBezTo>
                    <a:close/>
                    <a:moveTo>
                      <a:pt x="60" y="120"/>
                    </a:moveTo>
                    <a:cubicBezTo>
                      <a:pt x="58" y="120"/>
                      <a:pt x="58" y="118"/>
                      <a:pt x="58" y="116"/>
                    </a:cubicBezTo>
                    <a:cubicBezTo>
                      <a:pt x="60" y="120"/>
                      <a:pt x="60" y="120"/>
                      <a:pt x="60" y="120"/>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46" name="Freeform 194"/>
              <p:cNvSpPr>
                <a:spLocks/>
              </p:cNvSpPr>
              <p:nvPr/>
            </p:nvSpPr>
            <p:spPr bwMode="auto">
              <a:xfrm>
                <a:off x="3395" y="2237"/>
                <a:ext cx="81" cy="82"/>
              </a:xfrm>
              <a:custGeom>
                <a:avLst/>
                <a:gdLst/>
                <a:ahLst/>
                <a:cxnLst>
                  <a:cxn ang="0">
                    <a:pos x="30" y="41"/>
                  </a:cxn>
                  <a:cxn ang="0">
                    <a:pos x="26" y="38"/>
                  </a:cxn>
                  <a:cxn ang="0">
                    <a:pos x="26" y="39"/>
                  </a:cxn>
                  <a:cxn ang="0">
                    <a:pos x="24" y="38"/>
                  </a:cxn>
                  <a:cxn ang="0">
                    <a:pos x="23" y="36"/>
                  </a:cxn>
                  <a:cxn ang="0">
                    <a:pos x="23" y="35"/>
                  </a:cxn>
                  <a:cxn ang="0">
                    <a:pos x="26" y="33"/>
                  </a:cxn>
                  <a:cxn ang="0">
                    <a:pos x="24" y="32"/>
                  </a:cxn>
                  <a:cxn ang="0">
                    <a:pos x="26" y="30"/>
                  </a:cxn>
                  <a:cxn ang="0">
                    <a:pos x="23" y="27"/>
                  </a:cxn>
                  <a:cxn ang="0">
                    <a:pos x="18" y="30"/>
                  </a:cxn>
                  <a:cxn ang="0">
                    <a:pos x="15" y="32"/>
                  </a:cxn>
                  <a:cxn ang="0">
                    <a:pos x="14" y="33"/>
                  </a:cxn>
                  <a:cxn ang="0">
                    <a:pos x="12" y="35"/>
                  </a:cxn>
                  <a:cxn ang="0">
                    <a:pos x="11" y="36"/>
                  </a:cxn>
                  <a:cxn ang="0">
                    <a:pos x="11" y="33"/>
                  </a:cxn>
                  <a:cxn ang="0">
                    <a:pos x="11" y="33"/>
                  </a:cxn>
                  <a:cxn ang="0">
                    <a:pos x="12" y="32"/>
                  </a:cxn>
                  <a:cxn ang="0">
                    <a:pos x="11" y="30"/>
                  </a:cxn>
                  <a:cxn ang="0">
                    <a:pos x="12" y="28"/>
                  </a:cxn>
                  <a:cxn ang="0">
                    <a:pos x="9" y="27"/>
                  </a:cxn>
                  <a:cxn ang="0">
                    <a:pos x="6" y="24"/>
                  </a:cxn>
                  <a:cxn ang="0">
                    <a:pos x="4" y="24"/>
                  </a:cxn>
                  <a:cxn ang="0">
                    <a:pos x="6" y="24"/>
                  </a:cxn>
                  <a:cxn ang="0">
                    <a:pos x="8" y="21"/>
                  </a:cxn>
                  <a:cxn ang="0">
                    <a:pos x="3" y="18"/>
                  </a:cxn>
                  <a:cxn ang="0">
                    <a:pos x="4" y="14"/>
                  </a:cxn>
                  <a:cxn ang="0">
                    <a:pos x="0" y="8"/>
                  </a:cxn>
                  <a:cxn ang="0">
                    <a:pos x="1" y="7"/>
                  </a:cxn>
                  <a:cxn ang="0">
                    <a:pos x="4" y="8"/>
                  </a:cxn>
                  <a:cxn ang="0">
                    <a:pos x="6" y="10"/>
                  </a:cxn>
                  <a:cxn ang="0">
                    <a:pos x="9" y="10"/>
                  </a:cxn>
                  <a:cxn ang="0">
                    <a:pos x="12" y="10"/>
                  </a:cxn>
                  <a:cxn ang="0">
                    <a:pos x="9" y="7"/>
                  </a:cxn>
                  <a:cxn ang="0">
                    <a:pos x="9" y="5"/>
                  </a:cxn>
                  <a:cxn ang="0">
                    <a:pos x="11" y="2"/>
                  </a:cxn>
                  <a:cxn ang="0">
                    <a:pos x="14" y="4"/>
                  </a:cxn>
                  <a:cxn ang="0">
                    <a:pos x="17" y="7"/>
                  </a:cxn>
                  <a:cxn ang="0">
                    <a:pos x="23" y="8"/>
                  </a:cxn>
                  <a:cxn ang="0">
                    <a:pos x="27" y="4"/>
                  </a:cxn>
                  <a:cxn ang="0">
                    <a:pos x="32" y="11"/>
                  </a:cxn>
                  <a:cxn ang="0">
                    <a:pos x="35" y="16"/>
                  </a:cxn>
                  <a:cxn ang="0">
                    <a:pos x="42" y="19"/>
                  </a:cxn>
                  <a:cxn ang="0">
                    <a:pos x="36" y="19"/>
                  </a:cxn>
                  <a:cxn ang="0">
                    <a:pos x="33" y="27"/>
                  </a:cxn>
                  <a:cxn ang="0">
                    <a:pos x="33" y="32"/>
                  </a:cxn>
                  <a:cxn ang="0">
                    <a:pos x="32" y="35"/>
                  </a:cxn>
                  <a:cxn ang="0">
                    <a:pos x="30" y="35"/>
                  </a:cxn>
                  <a:cxn ang="0">
                    <a:pos x="30" y="41"/>
                  </a:cxn>
                </a:cxnLst>
                <a:rect l="0" t="0" r="r" b="b"/>
                <a:pathLst>
                  <a:path w="42" h="42">
                    <a:moveTo>
                      <a:pt x="30" y="41"/>
                    </a:moveTo>
                    <a:cubicBezTo>
                      <a:pt x="26" y="42"/>
                      <a:pt x="27" y="39"/>
                      <a:pt x="26" y="38"/>
                    </a:cubicBezTo>
                    <a:cubicBezTo>
                      <a:pt x="26" y="39"/>
                      <a:pt x="26" y="39"/>
                      <a:pt x="26" y="39"/>
                    </a:cubicBezTo>
                    <a:cubicBezTo>
                      <a:pt x="24" y="39"/>
                      <a:pt x="24" y="38"/>
                      <a:pt x="24" y="38"/>
                    </a:cubicBezTo>
                    <a:cubicBezTo>
                      <a:pt x="24" y="36"/>
                      <a:pt x="24" y="36"/>
                      <a:pt x="23" y="36"/>
                    </a:cubicBezTo>
                    <a:cubicBezTo>
                      <a:pt x="23" y="36"/>
                      <a:pt x="23" y="36"/>
                      <a:pt x="23" y="35"/>
                    </a:cubicBezTo>
                    <a:cubicBezTo>
                      <a:pt x="23" y="35"/>
                      <a:pt x="26" y="35"/>
                      <a:pt x="26" y="33"/>
                    </a:cubicBezTo>
                    <a:cubicBezTo>
                      <a:pt x="26" y="33"/>
                      <a:pt x="24" y="33"/>
                      <a:pt x="24" y="32"/>
                    </a:cubicBezTo>
                    <a:cubicBezTo>
                      <a:pt x="24" y="30"/>
                      <a:pt x="26" y="30"/>
                      <a:pt x="26" y="30"/>
                    </a:cubicBezTo>
                    <a:cubicBezTo>
                      <a:pt x="23" y="27"/>
                      <a:pt x="23" y="27"/>
                      <a:pt x="23" y="27"/>
                    </a:cubicBezTo>
                    <a:cubicBezTo>
                      <a:pt x="21" y="25"/>
                      <a:pt x="18" y="28"/>
                      <a:pt x="18" y="30"/>
                    </a:cubicBezTo>
                    <a:cubicBezTo>
                      <a:pt x="17" y="30"/>
                      <a:pt x="15" y="32"/>
                      <a:pt x="15" y="32"/>
                    </a:cubicBezTo>
                    <a:cubicBezTo>
                      <a:pt x="14" y="33"/>
                      <a:pt x="14" y="33"/>
                      <a:pt x="14" y="33"/>
                    </a:cubicBezTo>
                    <a:cubicBezTo>
                      <a:pt x="12" y="35"/>
                      <a:pt x="12" y="35"/>
                      <a:pt x="12" y="35"/>
                    </a:cubicBezTo>
                    <a:cubicBezTo>
                      <a:pt x="12" y="36"/>
                      <a:pt x="12" y="36"/>
                      <a:pt x="11" y="36"/>
                    </a:cubicBezTo>
                    <a:cubicBezTo>
                      <a:pt x="11" y="35"/>
                      <a:pt x="11" y="35"/>
                      <a:pt x="11" y="33"/>
                    </a:cubicBezTo>
                    <a:cubicBezTo>
                      <a:pt x="11" y="33"/>
                      <a:pt x="11" y="33"/>
                      <a:pt x="11" y="33"/>
                    </a:cubicBezTo>
                    <a:cubicBezTo>
                      <a:pt x="9" y="32"/>
                      <a:pt x="12" y="32"/>
                      <a:pt x="12" y="32"/>
                    </a:cubicBezTo>
                    <a:cubicBezTo>
                      <a:pt x="12" y="32"/>
                      <a:pt x="9" y="30"/>
                      <a:pt x="11" y="30"/>
                    </a:cubicBezTo>
                    <a:cubicBezTo>
                      <a:pt x="11" y="28"/>
                      <a:pt x="12" y="30"/>
                      <a:pt x="12" y="28"/>
                    </a:cubicBezTo>
                    <a:cubicBezTo>
                      <a:pt x="12" y="27"/>
                      <a:pt x="9" y="28"/>
                      <a:pt x="9" y="27"/>
                    </a:cubicBezTo>
                    <a:cubicBezTo>
                      <a:pt x="8" y="27"/>
                      <a:pt x="6" y="25"/>
                      <a:pt x="6" y="24"/>
                    </a:cubicBezTo>
                    <a:cubicBezTo>
                      <a:pt x="4" y="24"/>
                      <a:pt x="4" y="24"/>
                      <a:pt x="4" y="24"/>
                    </a:cubicBezTo>
                    <a:cubicBezTo>
                      <a:pt x="3" y="22"/>
                      <a:pt x="6" y="24"/>
                      <a:pt x="6" y="24"/>
                    </a:cubicBezTo>
                    <a:cubicBezTo>
                      <a:pt x="6" y="22"/>
                      <a:pt x="8" y="21"/>
                      <a:pt x="8" y="21"/>
                    </a:cubicBezTo>
                    <a:cubicBezTo>
                      <a:pt x="3" y="18"/>
                      <a:pt x="3" y="18"/>
                      <a:pt x="3" y="18"/>
                    </a:cubicBezTo>
                    <a:cubicBezTo>
                      <a:pt x="1" y="14"/>
                      <a:pt x="4" y="14"/>
                      <a:pt x="4" y="14"/>
                    </a:cubicBezTo>
                    <a:cubicBezTo>
                      <a:pt x="4" y="13"/>
                      <a:pt x="0" y="10"/>
                      <a:pt x="0" y="8"/>
                    </a:cubicBezTo>
                    <a:cubicBezTo>
                      <a:pt x="1" y="7"/>
                      <a:pt x="1" y="7"/>
                      <a:pt x="1" y="7"/>
                    </a:cubicBezTo>
                    <a:cubicBezTo>
                      <a:pt x="4" y="8"/>
                      <a:pt x="4" y="8"/>
                      <a:pt x="4" y="8"/>
                    </a:cubicBezTo>
                    <a:cubicBezTo>
                      <a:pt x="6" y="8"/>
                      <a:pt x="4" y="10"/>
                      <a:pt x="6" y="10"/>
                    </a:cubicBezTo>
                    <a:cubicBezTo>
                      <a:pt x="8" y="10"/>
                      <a:pt x="8" y="10"/>
                      <a:pt x="9" y="10"/>
                    </a:cubicBezTo>
                    <a:cubicBezTo>
                      <a:pt x="11" y="10"/>
                      <a:pt x="11" y="13"/>
                      <a:pt x="12" y="10"/>
                    </a:cubicBezTo>
                    <a:cubicBezTo>
                      <a:pt x="14" y="8"/>
                      <a:pt x="9" y="7"/>
                      <a:pt x="9" y="7"/>
                    </a:cubicBezTo>
                    <a:cubicBezTo>
                      <a:pt x="9" y="5"/>
                      <a:pt x="9" y="5"/>
                      <a:pt x="9" y="5"/>
                    </a:cubicBezTo>
                    <a:cubicBezTo>
                      <a:pt x="9" y="4"/>
                      <a:pt x="11" y="2"/>
                      <a:pt x="11" y="2"/>
                    </a:cubicBezTo>
                    <a:cubicBezTo>
                      <a:pt x="12" y="5"/>
                      <a:pt x="14" y="0"/>
                      <a:pt x="14" y="4"/>
                    </a:cubicBezTo>
                    <a:cubicBezTo>
                      <a:pt x="15" y="7"/>
                      <a:pt x="17" y="4"/>
                      <a:pt x="17" y="7"/>
                    </a:cubicBezTo>
                    <a:cubicBezTo>
                      <a:pt x="18" y="11"/>
                      <a:pt x="23" y="10"/>
                      <a:pt x="23" y="8"/>
                    </a:cubicBezTo>
                    <a:cubicBezTo>
                      <a:pt x="24" y="7"/>
                      <a:pt x="26" y="5"/>
                      <a:pt x="27" y="4"/>
                    </a:cubicBezTo>
                    <a:cubicBezTo>
                      <a:pt x="29" y="4"/>
                      <a:pt x="32" y="10"/>
                      <a:pt x="32" y="11"/>
                    </a:cubicBezTo>
                    <a:cubicBezTo>
                      <a:pt x="33" y="13"/>
                      <a:pt x="35" y="13"/>
                      <a:pt x="35" y="16"/>
                    </a:cubicBezTo>
                    <a:cubicBezTo>
                      <a:pt x="35" y="18"/>
                      <a:pt x="41" y="16"/>
                      <a:pt x="42" y="19"/>
                    </a:cubicBezTo>
                    <a:cubicBezTo>
                      <a:pt x="42" y="22"/>
                      <a:pt x="41" y="18"/>
                      <a:pt x="36" y="19"/>
                    </a:cubicBezTo>
                    <a:cubicBezTo>
                      <a:pt x="33" y="22"/>
                      <a:pt x="36" y="25"/>
                      <a:pt x="33" y="27"/>
                    </a:cubicBezTo>
                    <a:cubicBezTo>
                      <a:pt x="32" y="28"/>
                      <a:pt x="35" y="30"/>
                      <a:pt x="33" y="32"/>
                    </a:cubicBezTo>
                    <a:cubicBezTo>
                      <a:pt x="32" y="32"/>
                      <a:pt x="33" y="33"/>
                      <a:pt x="32" y="35"/>
                    </a:cubicBezTo>
                    <a:cubicBezTo>
                      <a:pt x="32" y="35"/>
                      <a:pt x="32" y="28"/>
                      <a:pt x="30" y="35"/>
                    </a:cubicBezTo>
                    <a:cubicBezTo>
                      <a:pt x="29" y="38"/>
                      <a:pt x="29" y="39"/>
                      <a:pt x="30" y="4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47" name="Freeform 195"/>
              <p:cNvSpPr>
                <a:spLocks/>
              </p:cNvSpPr>
              <p:nvPr/>
            </p:nvSpPr>
            <p:spPr bwMode="auto">
              <a:xfrm>
                <a:off x="3389" y="2286"/>
                <a:ext cx="23" cy="21"/>
              </a:xfrm>
              <a:custGeom>
                <a:avLst/>
                <a:gdLst/>
                <a:ahLst/>
                <a:cxnLst>
                  <a:cxn ang="0">
                    <a:pos x="0" y="2"/>
                  </a:cxn>
                  <a:cxn ang="0">
                    <a:pos x="3" y="0"/>
                  </a:cxn>
                  <a:cxn ang="0">
                    <a:pos x="4" y="3"/>
                  </a:cxn>
                  <a:cxn ang="0">
                    <a:pos x="6" y="3"/>
                  </a:cxn>
                  <a:cxn ang="0">
                    <a:pos x="7" y="3"/>
                  </a:cxn>
                  <a:cxn ang="0">
                    <a:pos x="9" y="5"/>
                  </a:cxn>
                  <a:cxn ang="0">
                    <a:pos x="10" y="6"/>
                  </a:cxn>
                  <a:cxn ang="0">
                    <a:pos x="12" y="11"/>
                  </a:cxn>
                  <a:cxn ang="0">
                    <a:pos x="9" y="11"/>
                  </a:cxn>
                  <a:cxn ang="0">
                    <a:pos x="0" y="2"/>
                  </a:cxn>
                </a:cxnLst>
                <a:rect l="0" t="0" r="r" b="b"/>
                <a:pathLst>
                  <a:path w="12" h="11">
                    <a:moveTo>
                      <a:pt x="0" y="2"/>
                    </a:moveTo>
                    <a:cubicBezTo>
                      <a:pt x="1" y="2"/>
                      <a:pt x="1" y="0"/>
                      <a:pt x="3" y="0"/>
                    </a:cubicBezTo>
                    <a:cubicBezTo>
                      <a:pt x="4" y="2"/>
                      <a:pt x="3" y="3"/>
                      <a:pt x="4" y="3"/>
                    </a:cubicBezTo>
                    <a:cubicBezTo>
                      <a:pt x="6" y="2"/>
                      <a:pt x="4" y="3"/>
                      <a:pt x="6" y="3"/>
                    </a:cubicBezTo>
                    <a:cubicBezTo>
                      <a:pt x="7" y="3"/>
                      <a:pt x="7" y="3"/>
                      <a:pt x="7" y="3"/>
                    </a:cubicBezTo>
                    <a:cubicBezTo>
                      <a:pt x="9" y="3"/>
                      <a:pt x="7" y="5"/>
                      <a:pt x="9" y="5"/>
                    </a:cubicBezTo>
                    <a:cubicBezTo>
                      <a:pt x="10" y="6"/>
                      <a:pt x="10" y="6"/>
                      <a:pt x="10" y="6"/>
                    </a:cubicBezTo>
                    <a:cubicBezTo>
                      <a:pt x="10" y="8"/>
                      <a:pt x="10" y="9"/>
                      <a:pt x="12" y="11"/>
                    </a:cubicBezTo>
                    <a:cubicBezTo>
                      <a:pt x="10" y="11"/>
                      <a:pt x="10" y="11"/>
                      <a:pt x="9" y="11"/>
                    </a:cubicBezTo>
                    <a:cubicBezTo>
                      <a:pt x="4" y="9"/>
                      <a:pt x="3" y="5"/>
                      <a:pt x="0"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48" name="Freeform 196"/>
              <p:cNvSpPr>
                <a:spLocks/>
              </p:cNvSpPr>
              <p:nvPr/>
            </p:nvSpPr>
            <p:spPr bwMode="auto">
              <a:xfrm>
                <a:off x="3368" y="2253"/>
                <a:ext cx="50" cy="54"/>
              </a:xfrm>
              <a:custGeom>
                <a:avLst/>
                <a:gdLst/>
                <a:ahLst/>
                <a:cxnLst>
                  <a:cxn ang="0">
                    <a:pos x="24" y="28"/>
                  </a:cxn>
                  <a:cxn ang="0">
                    <a:pos x="24" y="25"/>
                  </a:cxn>
                  <a:cxn ang="0">
                    <a:pos x="24" y="25"/>
                  </a:cxn>
                  <a:cxn ang="0">
                    <a:pos x="26" y="23"/>
                  </a:cxn>
                  <a:cxn ang="0">
                    <a:pos x="24" y="22"/>
                  </a:cxn>
                  <a:cxn ang="0">
                    <a:pos x="26" y="20"/>
                  </a:cxn>
                  <a:cxn ang="0">
                    <a:pos x="23" y="19"/>
                  </a:cxn>
                  <a:cxn ang="0">
                    <a:pos x="20" y="16"/>
                  </a:cxn>
                  <a:cxn ang="0">
                    <a:pos x="18" y="16"/>
                  </a:cxn>
                  <a:cxn ang="0">
                    <a:pos x="20" y="16"/>
                  </a:cxn>
                  <a:cxn ang="0">
                    <a:pos x="21" y="12"/>
                  </a:cxn>
                  <a:cxn ang="0">
                    <a:pos x="17" y="9"/>
                  </a:cxn>
                  <a:cxn ang="0">
                    <a:pos x="18" y="6"/>
                  </a:cxn>
                  <a:cxn ang="0">
                    <a:pos x="14" y="0"/>
                  </a:cxn>
                  <a:cxn ang="0">
                    <a:pos x="12" y="2"/>
                  </a:cxn>
                  <a:cxn ang="0">
                    <a:pos x="8" y="2"/>
                  </a:cxn>
                  <a:cxn ang="0">
                    <a:pos x="6" y="2"/>
                  </a:cxn>
                  <a:cxn ang="0">
                    <a:pos x="1" y="3"/>
                  </a:cxn>
                  <a:cxn ang="0">
                    <a:pos x="1" y="3"/>
                  </a:cxn>
                  <a:cxn ang="0">
                    <a:pos x="1" y="3"/>
                  </a:cxn>
                  <a:cxn ang="0">
                    <a:pos x="3" y="8"/>
                  </a:cxn>
                  <a:cxn ang="0">
                    <a:pos x="1" y="11"/>
                  </a:cxn>
                  <a:cxn ang="0">
                    <a:pos x="3" y="12"/>
                  </a:cxn>
                  <a:cxn ang="0">
                    <a:pos x="1" y="14"/>
                  </a:cxn>
                  <a:cxn ang="0">
                    <a:pos x="9" y="16"/>
                  </a:cxn>
                  <a:cxn ang="0">
                    <a:pos x="11" y="19"/>
                  </a:cxn>
                  <a:cxn ang="0">
                    <a:pos x="14" y="17"/>
                  </a:cxn>
                  <a:cxn ang="0">
                    <a:pos x="15" y="20"/>
                  </a:cxn>
                  <a:cxn ang="0">
                    <a:pos x="17" y="20"/>
                  </a:cxn>
                  <a:cxn ang="0">
                    <a:pos x="18" y="20"/>
                  </a:cxn>
                  <a:cxn ang="0">
                    <a:pos x="20" y="22"/>
                  </a:cxn>
                  <a:cxn ang="0">
                    <a:pos x="21" y="23"/>
                  </a:cxn>
                  <a:cxn ang="0">
                    <a:pos x="23" y="28"/>
                  </a:cxn>
                  <a:cxn ang="0">
                    <a:pos x="24" y="26"/>
                  </a:cxn>
                  <a:cxn ang="0">
                    <a:pos x="24" y="28"/>
                  </a:cxn>
                </a:cxnLst>
                <a:rect l="0" t="0" r="r" b="b"/>
                <a:pathLst>
                  <a:path w="26" h="28">
                    <a:moveTo>
                      <a:pt x="24" y="28"/>
                    </a:moveTo>
                    <a:cubicBezTo>
                      <a:pt x="24" y="26"/>
                      <a:pt x="24" y="26"/>
                      <a:pt x="24" y="25"/>
                    </a:cubicBezTo>
                    <a:cubicBezTo>
                      <a:pt x="24" y="25"/>
                      <a:pt x="24" y="25"/>
                      <a:pt x="24" y="25"/>
                    </a:cubicBezTo>
                    <a:cubicBezTo>
                      <a:pt x="23" y="23"/>
                      <a:pt x="26" y="23"/>
                      <a:pt x="26" y="23"/>
                    </a:cubicBezTo>
                    <a:cubicBezTo>
                      <a:pt x="26" y="23"/>
                      <a:pt x="23" y="22"/>
                      <a:pt x="24" y="22"/>
                    </a:cubicBezTo>
                    <a:cubicBezTo>
                      <a:pt x="24" y="20"/>
                      <a:pt x="26" y="22"/>
                      <a:pt x="26" y="20"/>
                    </a:cubicBezTo>
                    <a:cubicBezTo>
                      <a:pt x="26" y="19"/>
                      <a:pt x="23" y="20"/>
                      <a:pt x="23" y="19"/>
                    </a:cubicBezTo>
                    <a:cubicBezTo>
                      <a:pt x="21" y="19"/>
                      <a:pt x="20" y="17"/>
                      <a:pt x="20" y="16"/>
                    </a:cubicBezTo>
                    <a:cubicBezTo>
                      <a:pt x="18" y="16"/>
                      <a:pt x="18" y="16"/>
                      <a:pt x="18" y="16"/>
                    </a:cubicBezTo>
                    <a:cubicBezTo>
                      <a:pt x="17" y="14"/>
                      <a:pt x="20" y="16"/>
                      <a:pt x="20" y="16"/>
                    </a:cubicBezTo>
                    <a:cubicBezTo>
                      <a:pt x="20" y="14"/>
                      <a:pt x="21" y="12"/>
                      <a:pt x="21" y="12"/>
                    </a:cubicBezTo>
                    <a:cubicBezTo>
                      <a:pt x="17" y="9"/>
                      <a:pt x="17" y="9"/>
                      <a:pt x="17" y="9"/>
                    </a:cubicBezTo>
                    <a:cubicBezTo>
                      <a:pt x="15" y="6"/>
                      <a:pt x="18" y="6"/>
                      <a:pt x="18" y="6"/>
                    </a:cubicBezTo>
                    <a:cubicBezTo>
                      <a:pt x="18" y="5"/>
                      <a:pt x="14" y="2"/>
                      <a:pt x="14" y="0"/>
                    </a:cubicBezTo>
                    <a:cubicBezTo>
                      <a:pt x="12" y="0"/>
                      <a:pt x="12" y="2"/>
                      <a:pt x="12" y="2"/>
                    </a:cubicBezTo>
                    <a:cubicBezTo>
                      <a:pt x="8" y="2"/>
                      <a:pt x="8" y="2"/>
                      <a:pt x="8" y="2"/>
                    </a:cubicBezTo>
                    <a:cubicBezTo>
                      <a:pt x="8" y="2"/>
                      <a:pt x="8" y="2"/>
                      <a:pt x="6" y="2"/>
                    </a:cubicBezTo>
                    <a:cubicBezTo>
                      <a:pt x="5" y="2"/>
                      <a:pt x="3" y="3"/>
                      <a:pt x="1" y="3"/>
                    </a:cubicBezTo>
                    <a:cubicBezTo>
                      <a:pt x="1" y="3"/>
                      <a:pt x="1" y="3"/>
                      <a:pt x="1" y="3"/>
                    </a:cubicBezTo>
                    <a:cubicBezTo>
                      <a:pt x="1" y="3"/>
                      <a:pt x="0" y="3"/>
                      <a:pt x="1" y="3"/>
                    </a:cubicBezTo>
                    <a:cubicBezTo>
                      <a:pt x="1" y="5"/>
                      <a:pt x="3" y="6"/>
                      <a:pt x="3" y="8"/>
                    </a:cubicBezTo>
                    <a:cubicBezTo>
                      <a:pt x="3" y="9"/>
                      <a:pt x="1" y="9"/>
                      <a:pt x="1" y="11"/>
                    </a:cubicBezTo>
                    <a:cubicBezTo>
                      <a:pt x="1" y="12"/>
                      <a:pt x="3" y="12"/>
                      <a:pt x="3" y="12"/>
                    </a:cubicBezTo>
                    <a:cubicBezTo>
                      <a:pt x="3" y="14"/>
                      <a:pt x="1" y="14"/>
                      <a:pt x="1" y="14"/>
                    </a:cubicBezTo>
                    <a:cubicBezTo>
                      <a:pt x="5" y="16"/>
                      <a:pt x="8" y="14"/>
                      <a:pt x="9" y="16"/>
                    </a:cubicBezTo>
                    <a:cubicBezTo>
                      <a:pt x="11" y="17"/>
                      <a:pt x="11" y="17"/>
                      <a:pt x="11" y="19"/>
                    </a:cubicBezTo>
                    <a:cubicBezTo>
                      <a:pt x="12" y="19"/>
                      <a:pt x="12" y="17"/>
                      <a:pt x="14" y="17"/>
                    </a:cubicBezTo>
                    <a:cubicBezTo>
                      <a:pt x="15" y="19"/>
                      <a:pt x="14" y="20"/>
                      <a:pt x="15" y="20"/>
                    </a:cubicBezTo>
                    <a:cubicBezTo>
                      <a:pt x="17" y="19"/>
                      <a:pt x="15" y="20"/>
                      <a:pt x="17" y="20"/>
                    </a:cubicBezTo>
                    <a:cubicBezTo>
                      <a:pt x="18" y="20"/>
                      <a:pt x="18" y="20"/>
                      <a:pt x="18" y="20"/>
                    </a:cubicBezTo>
                    <a:cubicBezTo>
                      <a:pt x="20" y="20"/>
                      <a:pt x="18" y="22"/>
                      <a:pt x="20" y="22"/>
                    </a:cubicBezTo>
                    <a:cubicBezTo>
                      <a:pt x="21" y="23"/>
                      <a:pt x="21" y="23"/>
                      <a:pt x="21" y="23"/>
                    </a:cubicBezTo>
                    <a:cubicBezTo>
                      <a:pt x="21" y="25"/>
                      <a:pt x="21" y="26"/>
                      <a:pt x="23" y="28"/>
                    </a:cubicBezTo>
                    <a:cubicBezTo>
                      <a:pt x="23" y="28"/>
                      <a:pt x="23" y="26"/>
                      <a:pt x="24" y="26"/>
                    </a:cubicBezTo>
                    <a:cubicBezTo>
                      <a:pt x="24" y="28"/>
                      <a:pt x="24" y="28"/>
                      <a:pt x="24" y="28"/>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49" name="Freeform 197"/>
              <p:cNvSpPr>
                <a:spLocks/>
              </p:cNvSpPr>
              <p:nvPr/>
            </p:nvSpPr>
            <p:spPr bwMode="auto">
              <a:xfrm>
                <a:off x="3313" y="2204"/>
                <a:ext cx="109" cy="57"/>
              </a:xfrm>
              <a:custGeom>
                <a:avLst/>
                <a:gdLst/>
                <a:ahLst/>
                <a:cxnLst>
                  <a:cxn ang="0">
                    <a:pos x="30" y="28"/>
                  </a:cxn>
                  <a:cxn ang="0">
                    <a:pos x="34" y="26"/>
                  </a:cxn>
                  <a:cxn ang="0">
                    <a:pos x="36" y="26"/>
                  </a:cxn>
                  <a:cxn ang="0">
                    <a:pos x="41" y="26"/>
                  </a:cxn>
                  <a:cxn ang="0">
                    <a:pos x="42" y="25"/>
                  </a:cxn>
                  <a:cxn ang="0">
                    <a:pos x="44" y="23"/>
                  </a:cxn>
                  <a:cxn ang="0">
                    <a:pos x="47" y="25"/>
                  </a:cxn>
                  <a:cxn ang="0">
                    <a:pos x="48" y="26"/>
                  </a:cxn>
                  <a:cxn ang="0">
                    <a:pos x="51" y="26"/>
                  </a:cxn>
                  <a:cxn ang="0">
                    <a:pos x="54" y="26"/>
                  </a:cxn>
                  <a:cxn ang="0">
                    <a:pos x="51" y="23"/>
                  </a:cxn>
                  <a:cxn ang="0">
                    <a:pos x="51" y="22"/>
                  </a:cxn>
                  <a:cxn ang="0">
                    <a:pos x="53" y="19"/>
                  </a:cxn>
                  <a:cxn ang="0">
                    <a:pos x="47" y="16"/>
                  </a:cxn>
                  <a:cxn ang="0">
                    <a:pos x="47" y="11"/>
                  </a:cxn>
                  <a:cxn ang="0">
                    <a:pos x="42" y="10"/>
                  </a:cxn>
                  <a:cxn ang="0">
                    <a:pos x="37" y="10"/>
                  </a:cxn>
                  <a:cxn ang="0">
                    <a:pos x="31" y="11"/>
                  </a:cxn>
                  <a:cxn ang="0">
                    <a:pos x="30" y="8"/>
                  </a:cxn>
                  <a:cxn ang="0">
                    <a:pos x="24" y="5"/>
                  </a:cxn>
                  <a:cxn ang="0">
                    <a:pos x="17" y="4"/>
                  </a:cxn>
                  <a:cxn ang="0">
                    <a:pos x="11" y="4"/>
                  </a:cxn>
                  <a:cxn ang="0">
                    <a:pos x="7" y="0"/>
                  </a:cxn>
                  <a:cxn ang="0">
                    <a:pos x="0" y="2"/>
                  </a:cxn>
                  <a:cxn ang="0">
                    <a:pos x="10" y="8"/>
                  </a:cxn>
                  <a:cxn ang="0">
                    <a:pos x="14" y="14"/>
                  </a:cxn>
                  <a:cxn ang="0">
                    <a:pos x="13" y="23"/>
                  </a:cxn>
                  <a:cxn ang="0">
                    <a:pos x="17" y="23"/>
                  </a:cxn>
                  <a:cxn ang="0">
                    <a:pos x="21" y="23"/>
                  </a:cxn>
                  <a:cxn ang="0">
                    <a:pos x="22" y="22"/>
                  </a:cxn>
                  <a:cxn ang="0">
                    <a:pos x="27" y="25"/>
                  </a:cxn>
                  <a:cxn ang="0">
                    <a:pos x="27" y="25"/>
                  </a:cxn>
                  <a:cxn ang="0">
                    <a:pos x="27" y="26"/>
                  </a:cxn>
                  <a:cxn ang="0">
                    <a:pos x="30" y="26"/>
                  </a:cxn>
                  <a:cxn ang="0">
                    <a:pos x="30" y="28"/>
                  </a:cxn>
                </a:cxnLst>
                <a:rect l="0" t="0" r="r" b="b"/>
                <a:pathLst>
                  <a:path w="56" h="29">
                    <a:moveTo>
                      <a:pt x="30" y="28"/>
                    </a:moveTo>
                    <a:cubicBezTo>
                      <a:pt x="31" y="28"/>
                      <a:pt x="33" y="26"/>
                      <a:pt x="34" y="26"/>
                    </a:cubicBezTo>
                    <a:cubicBezTo>
                      <a:pt x="36" y="26"/>
                      <a:pt x="36" y="26"/>
                      <a:pt x="36" y="26"/>
                    </a:cubicBezTo>
                    <a:cubicBezTo>
                      <a:pt x="41" y="26"/>
                      <a:pt x="41" y="26"/>
                      <a:pt x="41" y="26"/>
                    </a:cubicBezTo>
                    <a:cubicBezTo>
                      <a:pt x="41" y="26"/>
                      <a:pt x="41" y="25"/>
                      <a:pt x="42" y="25"/>
                    </a:cubicBezTo>
                    <a:cubicBezTo>
                      <a:pt x="44" y="23"/>
                      <a:pt x="44" y="23"/>
                      <a:pt x="44" y="23"/>
                    </a:cubicBezTo>
                    <a:cubicBezTo>
                      <a:pt x="47" y="25"/>
                      <a:pt x="47" y="25"/>
                      <a:pt x="47" y="25"/>
                    </a:cubicBezTo>
                    <a:cubicBezTo>
                      <a:pt x="48" y="25"/>
                      <a:pt x="47" y="26"/>
                      <a:pt x="48" y="26"/>
                    </a:cubicBezTo>
                    <a:cubicBezTo>
                      <a:pt x="50" y="26"/>
                      <a:pt x="50" y="26"/>
                      <a:pt x="51" y="26"/>
                    </a:cubicBezTo>
                    <a:cubicBezTo>
                      <a:pt x="53" y="26"/>
                      <a:pt x="53" y="29"/>
                      <a:pt x="54" y="26"/>
                    </a:cubicBezTo>
                    <a:cubicBezTo>
                      <a:pt x="56" y="25"/>
                      <a:pt x="51" y="23"/>
                      <a:pt x="51" y="23"/>
                    </a:cubicBezTo>
                    <a:cubicBezTo>
                      <a:pt x="51" y="22"/>
                      <a:pt x="51" y="22"/>
                      <a:pt x="51" y="22"/>
                    </a:cubicBezTo>
                    <a:cubicBezTo>
                      <a:pt x="51" y="20"/>
                      <a:pt x="53" y="19"/>
                      <a:pt x="53" y="19"/>
                    </a:cubicBezTo>
                    <a:cubicBezTo>
                      <a:pt x="48" y="17"/>
                      <a:pt x="48" y="17"/>
                      <a:pt x="47" y="16"/>
                    </a:cubicBezTo>
                    <a:cubicBezTo>
                      <a:pt x="45" y="14"/>
                      <a:pt x="50" y="11"/>
                      <a:pt x="47" y="11"/>
                    </a:cubicBezTo>
                    <a:cubicBezTo>
                      <a:pt x="44" y="11"/>
                      <a:pt x="44" y="10"/>
                      <a:pt x="42" y="10"/>
                    </a:cubicBezTo>
                    <a:cubicBezTo>
                      <a:pt x="41" y="8"/>
                      <a:pt x="41" y="11"/>
                      <a:pt x="37" y="10"/>
                    </a:cubicBezTo>
                    <a:cubicBezTo>
                      <a:pt x="36" y="8"/>
                      <a:pt x="34" y="13"/>
                      <a:pt x="31" y="11"/>
                    </a:cubicBezTo>
                    <a:cubicBezTo>
                      <a:pt x="30" y="10"/>
                      <a:pt x="34" y="10"/>
                      <a:pt x="30" y="8"/>
                    </a:cubicBezTo>
                    <a:cubicBezTo>
                      <a:pt x="25" y="7"/>
                      <a:pt x="25" y="5"/>
                      <a:pt x="24" y="5"/>
                    </a:cubicBezTo>
                    <a:cubicBezTo>
                      <a:pt x="22" y="5"/>
                      <a:pt x="21" y="2"/>
                      <a:pt x="17" y="4"/>
                    </a:cubicBezTo>
                    <a:cubicBezTo>
                      <a:pt x="13" y="7"/>
                      <a:pt x="14" y="4"/>
                      <a:pt x="11" y="4"/>
                    </a:cubicBezTo>
                    <a:cubicBezTo>
                      <a:pt x="8" y="4"/>
                      <a:pt x="8" y="0"/>
                      <a:pt x="7" y="0"/>
                    </a:cubicBezTo>
                    <a:cubicBezTo>
                      <a:pt x="5" y="0"/>
                      <a:pt x="2" y="0"/>
                      <a:pt x="0" y="2"/>
                    </a:cubicBezTo>
                    <a:cubicBezTo>
                      <a:pt x="7" y="7"/>
                      <a:pt x="8" y="5"/>
                      <a:pt x="10" y="8"/>
                    </a:cubicBezTo>
                    <a:cubicBezTo>
                      <a:pt x="11" y="11"/>
                      <a:pt x="13" y="7"/>
                      <a:pt x="14" y="14"/>
                    </a:cubicBezTo>
                    <a:cubicBezTo>
                      <a:pt x="16" y="22"/>
                      <a:pt x="14" y="22"/>
                      <a:pt x="13" y="23"/>
                    </a:cubicBezTo>
                    <a:cubicBezTo>
                      <a:pt x="16" y="25"/>
                      <a:pt x="14" y="23"/>
                      <a:pt x="17" y="23"/>
                    </a:cubicBezTo>
                    <a:cubicBezTo>
                      <a:pt x="17" y="23"/>
                      <a:pt x="21" y="25"/>
                      <a:pt x="21" y="23"/>
                    </a:cubicBezTo>
                    <a:cubicBezTo>
                      <a:pt x="22" y="22"/>
                      <a:pt x="22" y="22"/>
                      <a:pt x="22" y="22"/>
                    </a:cubicBezTo>
                    <a:cubicBezTo>
                      <a:pt x="22" y="22"/>
                      <a:pt x="24" y="22"/>
                      <a:pt x="27" y="25"/>
                    </a:cubicBezTo>
                    <a:cubicBezTo>
                      <a:pt x="27" y="25"/>
                      <a:pt x="27" y="25"/>
                      <a:pt x="27" y="25"/>
                    </a:cubicBezTo>
                    <a:cubicBezTo>
                      <a:pt x="27" y="26"/>
                      <a:pt x="27" y="26"/>
                      <a:pt x="27" y="26"/>
                    </a:cubicBezTo>
                    <a:cubicBezTo>
                      <a:pt x="28" y="28"/>
                      <a:pt x="28" y="26"/>
                      <a:pt x="30" y="26"/>
                    </a:cubicBezTo>
                    <a:cubicBezTo>
                      <a:pt x="30" y="28"/>
                      <a:pt x="30" y="28"/>
                      <a:pt x="30" y="28"/>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50" name="Freeform 198"/>
              <p:cNvSpPr>
                <a:spLocks/>
              </p:cNvSpPr>
              <p:nvPr/>
            </p:nvSpPr>
            <p:spPr bwMode="auto">
              <a:xfrm>
                <a:off x="3408" y="1925"/>
                <a:ext cx="637" cy="347"/>
              </a:xfrm>
              <a:custGeom>
                <a:avLst/>
                <a:gdLst/>
                <a:ahLst/>
                <a:cxnLst>
                  <a:cxn ang="0">
                    <a:pos x="197" y="160"/>
                  </a:cxn>
                  <a:cxn ang="0">
                    <a:pos x="194" y="162"/>
                  </a:cxn>
                  <a:cxn ang="0">
                    <a:pos x="185" y="168"/>
                  </a:cxn>
                  <a:cxn ang="0">
                    <a:pos x="179" y="176"/>
                  </a:cxn>
                  <a:cxn ang="0">
                    <a:pos x="174" y="176"/>
                  </a:cxn>
                  <a:cxn ang="0">
                    <a:pos x="174" y="173"/>
                  </a:cxn>
                  <a:cxn ang="0">
                    <a:pos x="163" y="168"/>
                  </a:cxn>
                  <a:cxn ang="0">
                    <a:pos x="159" y="162"/>
                  </a:cxn>
                  <a:cxn ang="0">
                    <a:pos x="159" y="153"/>
                  </a:cxn>
                  <a:cxn ang="0">
                    <a:pos x="148" y="143"/>
                  </a:cxn>
                  <a:cxn ang="0">
                    <a:pos x="124" y="143"/>
                  </a:cxn>
                  <a:cxn ang="0">
                    <a:pos x="121" y="135"/>
                  </a:cxn>
                  <a:cxn ang="0">
                    <a:pos x="122" y="124"/>
                  </a:cxn>
                  <a:cxn ang="0">
                    <a:pos x="122" y="114"/>
                  </a:cxn>
                  <a:cxn ang="0">
                    <a:pos x="121" y="109"/>
                  </a:cxn>
                  <a:cxn ang="0">
                    <a:pos x="112" y="109"/>
                  </a:cxn>
                  <a:cxn ang="0">
                    <a:pos x="107" y="114"/>
                  </a:cxn>
                  <a:cxn ang="0">
                    <a:pos x="99" y="121"/>
                  </a:cxn>
                  <a:cxn ang="0">
                    <a:pos x="80" y="132"/>
                  </a:cxn>
                  <a:cxn ang="0">
                    <a:pos x="75" y="170"/>
                  </a:cxn>
                  <a:cxn ang="0">
                    <a:pos x="63" y="159"/>
                  </a:cxn>
                  <a:cxn ang="0">
                    <a:pos x="51" y="165"/>
                  </a:cxn>
                  <a:cxn ang="0">
                    <a:pos x="46" y="151"/>
                  </a:cxn>
                  <a:cxn ang="0">
                    <a:pos x="37" y="137"/>
                  </a:cxn>
                  <a:cxn ang="0">
                    <a:pos x="43" y="134"/>
                  </a:cxn>
                  <a:cxn ang="0">
                    <a:pos x="43" y="124"/>
                  </a:cxn>
                  <a:cxn ang="0">
                    <a:pos x="55" y="123"/>
                  </a:cxn>
                  <a:cxn ang="0">
                    <a:pos x="57" y="107"/>
                  </a:cxn>
                  <a:cxn ang="0">
                    <a:pos x="45" y="106"/>
                  </a:cxn>
                  <a:cxn ang="0">
                    <a:pos x="25" y="112"/>
                  </a:cxn>
                  <a:cxn ang="0">
                    <a:pos x="23" y="112"/>
                  </a:cxn>
                  <a:cxn ang="0">
                    <a:pos x="11" y="96"/>
                  </a:cxn>
                  <a:cxn ang="0">
                    <a:pos x="7" y="76"/>
                  </a:cxn>
                  <a:cxn ang="0">
                    <a:pos x="22" y="65"/>
                  </a:cxn>
                  <a:cxn ang="0">
                    <a:pos x="46" y="50"/>
                  </a:cxn>
                  <a:cxn ang="0">
                    <a:pos x="80" y="62"/>
                  </a:cxn>
                  <a:cxn ang="0">
                    <a:pos x="103" y="61"/>
                  </a:cxn>
                  <a:cxn ang="0">
                    <a:pos x="119" y="51"/>
                  </a:cxn>
                  <a:cxn ang="0">
                    <a:pos x="125" y="31"/>
                  </a:cxn>
                  <a:cxn ang="0">
                    <a:pos x="171" y="9"/>
                  </a:cxn>
                  <a:cxn ang="0">
                    <a:pos x="199" y="11"/>
                  </a:cxn>
                  <a:cxn ang="0">
                    <a:pos x="218" y="23"/>
                  </a:cxn>
                  <a:cxn ang="0">
                    <a:pos x="243" y="20"/>
                  </a:cxn>
                  <a:cxn ang="0">
                    <a:pos x="279" y="56"/>
                  </a:cxn>
                  <a:cxn ang="0">
                    <a:pos x="321" y="73"/>
                  </a:cxn>
                  <a:cxn ang="0">
                    <a:pos x="321" y="87"/>
                  </a:cxn>
                  <a:cxn ang="0">
                    <a:pos x="310" y="106"/>
                  </a:cxn>
                  <a:cxn ang="0">
                    <a:pos x="293" y="104"/>
                  </a:cxn>
                  <a:cxn ang="0">
                    <a:pos x="292" y="124"/>
                  </a:cxn>
                  <a:cxn ang="0">
                    <a:pos x="272" y="128"/>
                  </a:cxn>
                  <a:cxn ang="0">
                    <a:pos x="275" y="149"/>
                  </a:cxn>
                  <a:cxn ang="0">
                    <a:pos x="272" y="160"/>
                  </a:cxn>
                  <a:cxn ang="0">
                    <a:pos x="247" y="153"/>
                  </a:cxn>
                  <a:cxn ang="0">
                    <a:pos x="221" y="149"/>
                  </a:cxn>
                  <a:cxn ang="0">
                    <a:pos x="203" y="153"/>
                  </a:cxn>
                </a:cxnLst>
                <a:rect l="0" t="0" r="r" b="b"/>
                <a:pathLst>
                  <a:path w="328" h="179">
                    <a:moveTo>
                      <a:pt x="199" y="159"/>
                    </a:moveTo>
                    <a:cubicBezTo>
                      <a:pt x="197" y="160"/>
                      <a:pt x="197" y="160"/>
                      <a:pt x="197" y="160"/>
                    </a:cubicBezTo>
                    <a:cubicBezTo>
                      <a:pt x="196" y="160"/>
                      <a:pt x="197" y="162"/>
                      <a:pt x="196" y="162"/>
                    </a:cubicBezTo>
                    <a:cubicBezTo>
                      <a:pt x="194" y="162"/>
                      <a:pt x="196" y="160"/>
                      <a:pt x="194" y="162"/>
                    </a:cubicBezTo>
                    <a:cubicBezTo>
                      <a:pt x="191" y="163"/>
                      <a:pt x="189" y="165"/>
                      <a:pt x="188" y="166"/>
                    </a:cubicBezTo>
                    <a:cubicBezTo>
                      <a:pt x="186" y="168"/>
                      <a:pt x="186" y="168"/>
                      <a:pt x="185" y="168"/>
                    </a:cubicBezTo>
                    <a:cubicBezTo>
                      <a:pt x="182" y="170"/>
                      <a:pt x="183" y="171"/>
                      <a:pt x="182" y="171"/>
                    </a:cubicBezTo>
                    <a:cubicBezTo>
                      <a:pt x="180" y="173"/>
                      <a:pt x="179" y="174"/>
                      <a:pt x="179" y="176"/>
                    </a:cubicBezTo>
                    <a:cubicBezTo>
                      <a:pt x="180" y="177"/>
                      <a:pt x="179" y="179"/>
                      <a:pt x="177" y="177"/>
                    </a:cubicBezTo>
                    <a:cubicBezTo>
                      <a:pt x="174" y="176"/>
                      <a:pt x="174" y="176"/>
                      <a:pt x="174" y="176"/>
                    </a:cubicBezTo>
                    <a:cubicBezTo>
                      <a:pt x="176" y="173"/>
                      <a:pt x="176" y="173"/>
                      <a:pt x="176" y="173"/>
                    </a:cubicBezTo>
                    <a:cubicBezTo>
                      <a:pt x="176" y="173"/>
                      <a:pt x="176" y="174"/>
                      <a:pt x="174" y="173"/>
                    </a:cubicBezTo>
                    <a:cubicBezTo>
                      <a:pt x="174" y="171"/>
                      <a:pt x="174" y="171"/>
                      <a:pt x="168" y="171"/>
                    </a:cubicBezTo>
                    <a:cubicBezTo>
                      <a:pt x="163" y="173"/>
                      <a:pt x="163" y="171"/>
                      <a:pt x="163" y="168"/>
                    </a:cubicBezTo>
                    <a:cubicBezTo>
                      <a:pt x="163" y="165"/>
                      <a:pt x="163" y="162"/>
                      <a:pt x="162" y="162"/>
                    </a:cubicBezTo>
                    <a:cubicBezTo>
                      <a:pt x="159" y="162"/>
                      <a:pt x="159" y="162"/>
                      <a:pt x="159" y="162"/>
                    </a:cubicBezTo>
                    <a:cubicBezTo>
                      <a:pt x="159" y="162"/>
                      <a:pt x="159" y="160"/>
                      <a:pt x="159" y="157"/>
                    </a:cubicBezTo>
                    <a:cubicBezTo>
                      <a:pt x="160" y="153"/>
                      <a:pt x="160" y="149"/>
                      <a:pt x="159" y="153"/>
                    </a:cubicBezTo>
                    <a:cubicBezTo>
                      <a:pt x="156" y="154"/>
                      <a:pt x="157" y="148"/>
                      <a:pt x="154" y="146"/>
                    </a:cubicBezTo>
                    <a:cubicBezTo>
                      <a:pt x="151" y="145"/>
                      <a:pt x="151" y="142"/>
                      <a:pt x="148" y="143"/>
                    </a:cubicBezTo>
                    <a:cubicBezTo>
                      <a:pt x="144" y="146"/>
                      <a:pt x="141" y="143"/>
                      <a:pt x="133" y="145"/>
                    </a:cubicBezTo>
                    <a:cubicBezTo>
                      <a:pt x="127" y="146"/>
                      <a:pt x="127" y="146"/>
                      <a:pt x="124" y="143"/>
                    </a:cubicBezTo>
                    <a:cubicBezTo>
                      <a:pt x="122" y="140"/>
                      <a:pt x="121" y="139"/>
                      <a:pt x="121" y="137"/>
                    </a:cubicBezTo>
                    <a:cubicBezTo>
                      <a:pt x="119" y="137"/>
                      <a:pt x="121" y="135"/>
                      <a:pt x="121" y="135"/>
                    </a:cubicBezTo>
                    <a:cubicBezTo>
                      <a:pt x="119" y="131"/>
                      <a:pt x="121" y="135"/>
                      <a:pt x="127" y="128"/>
                    </a:cubicBezTo>
                    <a:cubicBezTo>
                      <a:pt x="125" y="123"/>
                      <a:pt x="122" y="129"/>
                      <a:pt x="122" y="124"/>
                    </a:cubicBezTo>
                    <a:cubicBezTo>
                      <a:pt x="122" y="120"/>
                      <a:pt x="121" y="121"/>
                      <a:pt x="119" y="117"/>
                    </a:cubicBezTo>
                    <a:cubicBezTo>
                      <a:pt x="118" y="112"/>
                      <a:pt x="122" y="117"/>
                      <a:pt x="122" y="114"/>
                    </a:cubicBezTo>
                    <a:cubicBezTo>
                      <a:pt x="122" y="110"/>
                      <a:pt x="124" y="114"/>
                      <a:pt x="124" y="107"/>
                    </a:cubicBezTo>
                    <a:cubicBezTo>
                      <a:pt x="124" y="106"/>
                      <a:pt x="121" y="107"/>
                      <a:pt x="121" y="109"/>
                    </a:cubicBezTo>
                    <a:cubicBezTo>
                      <a:pt x="119" y="112"/>
                      <a:pt x="116" y="112"/>
                      <a:pt x="118" y="109"/>
                    </a:cubicBezTo>
                    <a:cubicBezTo>
                      <a:pt x="119" y="106"/>
                      <a:pt x="116" y="107"/>
                      <a:pt x="112" y="109"/>
                    </a:cubicBezTo>
                    <a:cubicBezTo>
                      <a:pt x="107" y="112"/>
                      <a:pt x="113" y="110"/>
                      <a:pt x="112" y="114"/>
                    </a:cubicBezTo>
                    <a:cubicBezTo>
                      <a:pt x="110" y="117"/>
                      <a:pt x="109" y="112"/>
                      <a:pt x="107" y="114"/>
                    </a:cubicBezTo>
                    <a:cubicBezTo>
                      <a:pt x="106" y="114"/>
                      <a:pt x="109" y="115"/>
                      <a:pt x="107" y="117"/>
                    </a:cubicBezTo>
                    <a:cubicBezTo>
                      <a:pt x="104" y="118"/>
                      <a:pt x="103" y="114"/>
                      <a:pt x="99" y="121"/>
                    </a:cubicBezTo>
                    <a:cubicBezTo>
                      <a:pt x="98" y="121"/>
                      <a:pt x="84" y="126"/>
                      <a:pt x="81" y="128"/>
                    </a:cubicBezTo>
                    <a:cubicBezTo>
                      <a:pt x="78" y="128"/>
                      <a:pt x="80" y="128"/>
                      <a:pt x="80" y="132"/>
                    </a:cubicBezTo>
                    <a:cubicBezTo>
                      <a:pt x="80" y="135"/>
                      <a:pt x="80" y="170"/>
                      <a:pt x="80" y="170"/>
                    </a:cubicBezTo>
                    <a:cubicBezTo>
                      <a:pt x="77" y="170"/>
                      <a:pt x="75" y="171"/>
                      <a:pt x="75" y="170"/>
                    </a:cubicBezTo>
                    <a:cubicBezTo>
                      <a:pt x="71" y="163"/>
                      <a:pt x="72" y="163"/>
                      <a:pt x="69" y="162"/>
                    </a:cubicBezTo>
                    <a:cubicBezTo>
                      <a:pt x="67" y="160"/>
                      <a:pt x="66" y="157"/>
                      <a:pt x="63" y="159"/>
                    </a:cubicBezTo>
                    <a:cubicBezTo>
                      <a:pt x="60" y="159"/>
                      <a:pt x="57" y="160"/>
                      <a:pt x="55" y="162"/>
                    </a:cubicBezTo>
                    <a:cubicBezTo>
                      <a:pt x="52" y="163"/>
                      <a:pt x="51" y="165"/>
                      <a:pt x="51" y="165"/>
                    </a:cubicBezTo>
                    <a:cubicBezTo>
                      <a:pt x="49" y="157"/>
                      <a:pt x="57" y="157"/>
                      <a:pt x="52" y="154"/>
                    </a:cubicBezTo>
                    <a:cubicBezTo>
                      <a:pt x="49" y="149"/>
                      <a:pt x="48" y="154"/>
                      <a:pt x="46" y="151"/>
                    </a:cubicBezTo>
                    <a:cubicBezTo>
                      <a:pt x="45" y="148"/>
                      <a:pt x="42" y="151"/>
                      <a:pt x="42" y="148"/>
                    </a:cubicBezTo>
                    <a:cubicBezTo>
                      <a:pt x="42" y="148"/>
                      <a:pt x="40" y="137"/>
                      <a:pt x="37" y="137"/>
                    </a:cubicBezTo>
                    <a:cubicBezTo>
                      <a:pt x="32" y="137"/>
                      <a:pt x="31" y="134"/>
                      <a:pt x="35" y="132"/>
                    </a:cubicBezTo>
                    <a:cubicBezTo>
                      <a:pt x="42" y="132"/>
                      <a:pt x="37" y="135"/>
                      <a:pt x="43" y="134"/>
                    </a:cubicBezTo>
                    <a:cubicBezTo>
                      <a:pt x="48" y="134"/>
                      <a:pt x="35" y="129"/>
                      <a:pt x="40" y="128"/>
                    </a:cubicBezTo>
                    <a:cubicBezTo>
                      <a:pt x="45" y="126"/>
                      <a:pt x="40" y="126"/>
                      <a:pt x="43" y="124"/>
                    </a:cubicBezTo>
                    <a:cubicBezTo>
                      <a:pt x="46" y="121"/>
                      <a:pt x="45" y="124"/>
                      <a:pt x="49" y="124"/>
                    </a:cubicBezTo>
                    <a:cubicBezTo>
                      <a:pt x="52" y="123"/>
                      <a:pt x="60" y="126"/>
                      <a:pt x="55" y="123"/>
                    </a:cubicBezTo>
                    <a:cubicBezTo>
                      <a:pt x="52" y="120"/>
                      <a:pt x="58" y="115"/>
                      <a:pt x="57" y="112"/>
                    </a:cubicBezTo>
                    <a:cubicBezTo>
                      <a:pt x="55" y="110"/>
                      <a:pt x="57" y="109"/>
                      <a:pt x="57" y="107"/>
                    </a:cubicBezTo>
                    <a:cubicBezTo>
                      <a:pt x="55" y="106"/>
                      <a:pt x="52" y="104"/>
                      <a:pt x="51" y="106"/>
                    </a:cubicBezTo>
                    <a:cubicBezTo>
                      <a:pt x="49" y="109"/>
                      <a:pt x="49" y="107"/>
                      <a:pt x="45" y="106"/>
                    </a:cubicBezTo>
                    <a:cubicBezTo>
                      <a:pt x="42" y="103"/>
                      <a:pt x="39" y="104"/>
                      <a:pt x="32" y="109"/>
                    </a:cubicBezTo>
                    <a:cubicBezTo>
                      <a:pt x="28" y="114"/>
                      <a:pt x="28" y="109"/>
                      <a:pt x="25" y="112"/>
                    </a:cubicBezTo>
                    <a:cubicBezTo>
                      <a:pt x="23" y="117"/>
                      <a:pt x="22" y="115"/>
                      <a:pt x="22" y="117"/>
                    </a:cubicBezTo>
                    <a:cubicBezTo>
                      <a:pt x="22" y="115"/>
                      <a:pt x="22" y="117"/>
                      <a:pt x="23" y="112"/>
                    </a:cubicBezTo>
                    <a:cubicBezTo>
                      <a:pt x="16" y="107"/>
                      <a:pt x="28" y="110"/>
                      <a:pt x="20" y="103"/>
                    </a:cubicBezTo>
                    <a:cubicBezTo>
                      <a:pt x="14" y="95"/>
                      <a:pt x="14" y="95"/>
                      <a:pt x="11" y="96"/>
                    </a:cubicBezTo>
                    <a:cubicBezTo>
                      <a:pt x="8" y="96"/>
                      <a:pt x="11" y="92"/>
                      <a:pt x="7" y="89"/>
                    </a:cubicBezTo>
                    <a:cubicBezTo>
                      <a:pt x="0" y="87"/>
                      <a:pt x="10" y="81"/>
                      <a:pt x="7" y="76"/>
                    </a:cubicBezTo>
                    <a:cubicBezTo>
                      <a:pt x="3" y="73"/>
                      <a:pt x="11" y="62"/>
                      <a:pt x="14" y="65"/>
                    </a:cubicBezTo>
                    <a:cubicBezTo>
                      <a:pt x="20" y="75"/>
                      <a:pt x="22" y="72"/>
                      <a:pt x="22" y="65"/>
                    </a:cubicBezTo>
                    <a:cubicBezTo>
                      <a:pt x="22" y="59"/>
                      <a:pt x="32" y="56"/>
                      <a:pt x="37" y="51"/>
                    </a:cubicBezTo>
                    <a:cubicBezTo>
                      <a:pt x="40" y="45"/>
                      <a:pt x="42" y="54"/>
                      <a:pt x="46" y="50"/>
                    </a:cubicBezTo>
                    <a:cubicBezTo>
                      <a:pt x="52" y="47"/>
                      <a:pt x="51" y="51"/>
                      <a:pt x="58" y="53"/>
                    </a:cubicBezTo>
                    <a:cubicBezTo>
                      <a:pt x="66" y="53"/>
                      <a:pt x="74" y="67"/>
                      <a:pt x="80" y="62"/>
                    </a:cubicBezTo>
                    <a:cubicBezTo>
                      <a:pt x="83" y="57"/>
                      <a:pt x="84" y="54"/>
                      <a:pt x="89" y="57"/>
                    </a:cubicBezTo>
                    <a:cubicBezTo>
                      <a:pt x="93" y="61"/>
                      <a:pt x="93" y="53"/>
                      <a:pt x="103" y="61"/>
                    </a:cubicBezTo>
                    <a:cubicBezTo>
                      <a:pt x="112" y="67"/>
                      <a:pt x="107" y="56"/>
                      <a:pt x="113" y="61"/>
                    </a:cubicBezTo>
                    <a:cubicBezTo>
                      <a:pt x="121" y="65"/>
                      <a:pt x="128" y="54"/>
                      <a:pt x="119" y="51"/>
                    </a:cubicBezTo>
                    <a:cubicBezTo>
                      <a:pt x="103" y="44"/>
                      <a:pt x="124" y="45"/>
                      <a:pt x="118" y="39"/>
                    </a:cubicBezTo>
                    <a:cubicBezTo>
                      <a:pt x="112" y="34"/>
                      <a:pt x="133" y="34"/>
                      <a:pt x="125" y="31"/>
                    </a:cubicBezTo>
                    <a:cubicBezTo>
                      <a:pt x="118" y="28"/>
                      <a:pt x="115" y="20"/>
                      <a:pt x="124" y="20"/>
                    </a:cubicBezTo>
                    <a:cubicBezTo>
                      <a:pt x="133" y="20"/>
                      <a:pt x="163" y="14"/>
                      <a:pt x="171" y="9"/>
                    </a:cubicBezTo>
                    <a:cubicBezTo>
                      <a:pt x="180" y="6"/>
                      <a:pt x="182" y="0"/>
                      <a:pt x="188" y="5"/>
                    </a:cubicBezTo>
                    <a:cubicBezTo>
                      <a:pt x="193" y="8"/>
                      <a:pt x="196" y="0"/>
                      <a:pt x="199" y="11"/>
                    </a:cubicBezTo>
                    <a:cubicBezTo>
                      <a:pt x="202" y="23"/>
                      <a:pt x="206" y="15"/>
                      <a:pt x="212" y="19"/>
                    </a:cubicBezTo>
                    <a:cubicBezTo>
                      <a:pt x="218" y="22"/>
                      <a:pt x="223" y="19"/>
                      <a:pt x="218" y="23"/>
                    </a:cubicBezTo>
                    <a:cubicBezTo>
                      <a:pt x="214" y="28"/>
                      <a:pt x="223" y="28"/>
                      <a:pt x="235" y="20"/>
                    </a:cubicBezTo>
                    <a:cubicBezTo>
                      <a:pt x="247" y="11"/>
                      <a:pt x="246" y="17"/>
                      <a:pt x="243" y="20"/>
                    </a:cubicBezTo>
                    <a:cubicBezTo>
                      <a:pt x="240" y="23"/>
                      <a:pt x="252" y="25"/>
                      <a:pt x="263" y="45"/>
                    </a:cubicBezTo>
                    <a:cubicBezTo>
                      <a:pt x="276" y="75"/>
                      <a:pt x="270" y="48"/>
                      <a:pt x="279" y="56"/>
                    </a:cubicBezTo>
                    <a:cubicBezTo>
                      <a:pt x="290" y="65"/>
                      <a:pt x="295" y="53"/>
                      <a:pt x="304" y="62"/>
                    </a:cubicBezTo>
                    <a:cubicBezTo>
                      <a:pt x="311" y="73"/>
                      <a:pt x="314" y="79"/>
                      <a:pt x="321" y="73"/>
                    </a:cubicBezTo>
                    <a:cubicBezTo>
                      <a:pt x="328" y="68"/>
                      <a:pt x="321" y="75"/>
                      <a:pt x="328" y="81"/>
                    </a:cubicBezTo>
                    <a:cubicBezTo>
                      <a:pt x="319" y="79"/>
                      <a:pt x="328" y="86"/>
                      <a:pt x="321" y="87"/>
                    </a:cubicBezTo>
                    <a:cubicBezTo>
                      <a:pt x="311" y="90"/>
                      <a:pt x="313" y="96"/>
                      <a:pt x="314" y="100"/>
                    </a:cubicBezTo>
                    <a:cubicBezTo>
                      <a:pt x="316" y="103"/>
                      <a:pt x="314" y="104"/>
                      <a:pt x="310" y="106"/>
                    </a:cubicBezTo>
                    <a:cubicBezTo>
                      <a:pt x="307" y="107"/>
                      <a:pt x="308" y="104"/>
                      <a:pt x="304" y="106"/>
                    </a:cubicBezTo>
                    <a:cubicBezTo>
                      <a:pt x="299" y="106"/>
                      <a:pt x="295" y="100"/>
                      <a:pt x="293" y="104"/>
                    </a:cubicBezTo>
                    <a:cubicBezTo>
                      <a:pt x="293" y="107"/>
                      <a:pt x="292" y="117"/>
                      <a:pt x="289" y="120"/>
                    </a:cubicBezTo>
                    <a:cubicBezTo>
                      <a:pt x="287" y="123"/>
                      <a:pt x="292" y="121"/>
                      <a:pt x="292" y="124"/>
                    </a:cubicBezTo>
                    <a:cubicBezTo>
                      <a:pt x="290" y="128"/>
                      <a:pt x="287" y="126"/>
                      <a:pt x="284" y="124"/>
                    </a:cubicBezTo>
                    <a:cubicBezTo>
                      <a:pt x="282" y="124"/>
                      <a:pt x="276" y="126"/>
                      <a:pt x="272" y="128"/>
                    </a:cubicBezTo>
                    <a:cubicBezTo>
                      <a:pt x="264" y="129"/>
                      <a:pt x="275" y="129"/>
                      <a:pt x="273" y="132"/>
                    </a:cubicBezTo>
                    <a:cubicBezTo>
                      <a:pt x="272" y="135"/>
                      <a:pt x="279" y="148"/>
                      <a:pt x="275" y="149"/>
                    </a:cubicBezTo>
                    <a:cubicBezTo>
                      <a:pt x="272" y="151"/>
                      <a:pt x="276" y="153"/>
                      <a:pt x="273" y="153"/>
                    </a:cubicBezTo>
                    <a:cubicBezTo>
                      <a:pt x="270" y="154"/>
                      <a:pt x="273" y="159"/>
                      <a:pt x="272" y="160"/>
                    </a:cubicBezTo>
                    <a:cubicBezTo>
                      <a:pt x="269" y="156"/>
                      <a:pt x="266" y="159"/>
                      <a:pt x="264" y="156"/>
                    </a:cubicBezTo>
                    <a:cubicBezTo>
                      <a:pt x="264" y="153"/>
                      <a:pt x="258" y="153"/>
                      <a:pt x="247" y="153"/>
                    </a:cubicBezTo>
                    <a:cubicBezTo>
                      <a:pt x="235" y="151"/>
                      <a:pt x="235" y="154"/>
                      <a:pt x="232" y="153"/>
                    </a:cubicBezTo>
                    <a:cubicBezTo>
                      <a:pt x="231" y="151"/>
                      <a:pt x="226" y="148"/>
                      <a:pt x="221" y="149"/>
                    </a:cubicBezTo>
                    <a:cubicBezTo>
                      <a:pt x="215" y="151"/>
                      <a:pt x="220" y="159"/>
                      <a:pt x="217" y="157"/>
                    </a:cubicBezTo>
                    <a:cubicBezTo>
                      <a:pt x="214" y="156"/>
                      <a:pt x="208" y="153"/>
                      <a:pt x="203" y="153"/>
                    </a:cubicBezTo>
                    <a:cubicBezTo>
                      <a:pt x="199" y="154"/>
                      <a:pt x="199" y="157"/>
                      <a:pt x="199" y="159"/>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51" name="Freeform 199"/>
              <p:cNvSpPr>
                <a:spLocks noEditPoints="1"/>
              </p:cNvSpPr>
              <p:nvPr/>
            </p:nvSpPr>
            <p:spPr bwMode="auto">
              <a:xfrm>
                <a:off x="3003" y="1547"/>
                <a:ext cx="186" cy="279"/>
              </a:xfrm>
              <a:custGeom>
                <a:avLst/>
                <a:gdLst/>
                <a:ahLst/>
                <a:cxnLst>
                  <a:cxn ang="0">
                    <a:pos x="12" y="13"/>
                  </a:cxn>
                  <a:cxn ang="0">
                    <a:pos x="24" y="21"/>
                  </a:cxn>
                  <a:cxn ang="0">
                    <a:pos x="35" y="19"/>
                  </a:cxn>
                  <a:cxn ang="0">
                    <a:pos x="44" y="21"/>
                  </a:cxn>
                  <a:cxn ang="0">
                    <a:pos x="50" y="10"/>
                  </a:cxn>
                  <a:cxn ang="0">
                    <a:pos x="62" y="2"/>
                  </a:cxn>
                  <a:cxn ang="0">
                    <a:pos x="77" y="10"/>
                  </a:cxn>
                  <a:cxn ang="0">
                    <a:pos x="73" y="19"/>
                  </a:cxn>
                  <a:cxn ang="0">
                    <a:pos x="79" y="31"/>
                  </a:cxn>
                  <a:cxn ang="0">
                    <a:pos x="76" y="49"/>
                  </a:cxn>
                  <a:cxn ang="0">
                    <a:pos x="80" y="66"/>
                  </a:cxn>
                  <a:cxn ang="0">
                    <a:pos x="80" y="70"/>
                  </a:cxn>
                  <a:cxn ang="0">
                    <a:pos x="83" y="78"/>
                  </a:cxn>
                  <a:cxn ang="0">
                    <a:pos x="88" y="86"/>
                  </a:cxn>
                  <a:cxn ang="0">
                    <a:pos x="93" y="99"/>
                  </a:cxn>
                  <a:cxn ang="0">
                    <a:pos x="79" y="120"/>
                  </a:cxn>
                  <a:cxn ang="0">
                    <a:pos x="56" y="134"/>
                  </a:cxn>
                  <a:cxn ang="0">
                    <a:pos x="44" y="138"/>
                  </a:cxn>
                  <a:cxn ang="0">
                    <a:pos x="27" y="141"/>
                  </a:cxn>
                  <a:cxn ang="0">
                    <a:pos x="22" y="138"/>
                  </a:cxn>
                  <a:cxn ang="0">
                    <a:pos x="13" y="128"/>
                  </a:cxn>
                  <a:cxn ang="0">
                    <a:pos x="15" y="117"/>
                  </a:cxn>
                  <a:cxn ang="0">
                    <a:pos x="15" y="99"/>
                  </a:cxn>
                  <a:cxn ang="0">
                    <a:pos x="21" y="94"/>
                  </a:cxn>
                  <a:cxn ang="0">
                    <a:pos x="29" y="88"/>
                  </a:cxn>
                  <a:cxn ang="0">
                    <a:pos x="41" y="75"/>
                  </a:cxn>
                  <a:cxn ang="0">
                    <a:pos x="45" y="70"/>
                  </a:cxn>
                  <a:cxn ang="0">
                    <a:pos x="36" y="63"/>
                  </a:cxn>
                  <a:cxn ang="0">
                    <a:pos x="35" y="49"/>
                  </a:cxn>
                  <a:cxn ang="0">
                    <a:pos x="33" y="39"/>
                  </a:cxn>
                  <a:cxn ang="0">
                    <a:pos x="30" y="35"/>
                  </a:cxn>
                  <a:cxn ang="0">
                    <a:pos x="29" y="28"/>
                  </a:cxn>
                  <a:cxn ang="0">
                    <a:pos x="12" y="19"/>
                  </a:cxn>
                  <a:cxn ang="0">
                    <a:pos x="12" y="16"/>
                  </a:cxn>
                  <a:cxn ang="0">
                    <a:pos x="21" y="138"/>
                  </a:cxn>
                  <a:cxn ang="0">
                    <a:pos x="18" y="136"/>
                  </a:cxn>
                  <a:cxn ang="0">
                    <a:pos x="18" y="136"/>
                  </a:cxn>
                  <a:cxn ang="0">
                    <a:pos x="16" y="139"/>
                  </a:cxn>
                  <a:cxn ang="0">
                    <a:pos x="18" y="139"/>
                  </a:cxn>
                  <a:cxn ang="0">
                    <a:pos x="18" y="139"/>
                  </a:cxn>
                  <a:cxn ang="0">
                    <a:pos x="18" y="138"/>
                  </a:cxn>
                  <a:cxn ang="0">
                    <a:pos x="4" y="141"/>
                  </a:cxn>
                  <a:cxn ang="0">
                    <a:pos x="4" y="141"/>
                  </a:cxn>
                  <a:cxn ang="0">
                    <a:pos x="4" y="138"/>
                  </a:cxn>
                  <a:cxn ang="0">
                    <a:pos x="3" y="136"/>
                  </a:cxn>
                  <a:cxn ang="0">
                    <a:pos x="1" y="136"/>
                  </a:cxn>
                  <a:cxn ang="0">
                    <a:pos x="0" y="138"/>
                  </a:cxn>
                  <a:cxn ang="0">
                    <a:pos x="3" y="139"/>
                  </a:cxn>
                  <a:cxn ang="0">
                    <a:pos x="41" y="72"/>
                  </a:cxn>
                  <a:cxn ang="0">
                    <a:pos x="44" y="74"/>
                  </a:cxn>
                  <a:cxn ang="0">
                    <a:pos x="13" y="97"/>
                  </a:cxn>
                  <a:cxn ang="0">
                    <a:pos x="15" y="97"/>
                  </a:cxn>
                </a:cxnLst>
                <a:rect l="0" t="0" r="r" b="b"/>
                <a:pathLst>
                  <a:path w="96" h="144">
                    <a:moveTo>
                      <a:pt x="12" y="16"/>
                    </a:moveTo>
                    <a:cubicBezTo>
                      <a:pt x="12" y="16"/>
                      <a:pt x="10" y="14"/>
                      <a:pt x="12" y="13"/>
                    </a:cubicBezTo>
                    <a:cubicBezTo>
                      <a:pt x="15" y="11"/>
                      <a:pt x="18" y="14"/>
                      <a:pt x="21" y="17"/>
                    </a:cubicBezTo>
                    <a:cubicBezTo>
                      <a:pt x="24" y="21"/>
                      <a:pt x="19" y="21"/>
                      <a:pt x="24" y="21"/>
                    </a:cubicBezTo>
                    <a:cubicBezTo>
                      <a:pt x="30" y="21"/>
                      <a:pt x="27" y="22"/>
                      <a:pt x="30" y="22"/>
                    </a:cubicBezTo>
                    <a:cubicBezTo>
                      <a:pt x="35" y="21"/>
                      <a:pt x="33" y="19"/>
                      <a:pt x="35" y="19"/>
                    </a:cubicBezTo>
                    <a:cubicBezTo>
                      <a:pt x="36" y="21"/>
                      <a:pt x="39" y="21"/>
                      <a:pt x="42" y="24"/>
                    </a:cubicBezTo>
                    <a:cubicBezTo>
                      <a:pt x="42" y="22"/>
                      <a:pt x="44" y="24"/>
                      <a:pt x="44" y="21"/>
                    </a:cubicBezTo>
                    <a:cubicBezTo>
                      <a:pt x="45" y="17"/>
                      <a:pt x="51" y="19"/>
                      <a:pt x="48" y="16"/>
                    </a:cubicBezTo>
                    <a:cubicBezTo>
                      <a:pt x="47" y="13"/>
                      <a:pt x="50" y="13"/>
                      <a:pt x="50" y="10"/>
                    </a:cubicBezTo>
                    <a:cubicBezTo>
                      <a:pt x="50" y="8"/>
                      <a:pt x="51" y="5"/>
                      <a:pt x="54" y="3"/>
                    </a:cubicBezTo>
                    <a:cubicBezTo>
                      <a:pt x="58" y="2"/>
                      <a:pt x="56" y="5"/>
                      <a:pt x="62" y="2"/>
                    </a:cubicBezTo>
                    <a:cubicBezTo>
                      <a:pt x="65" y="0"/>
                      <a:pt x="65" y="0"/>
                      <a:pt x="67" y="3"/>
                    </a:cubicBezTo>
                    <a:cubicBezTo>
                      <a:pt x="68" y="5"/>
                      <a:pt x="76" y="6"/>
                      <a:pt x="77" y="10"/>
                    </a:cubicBezTo>
                    <a:cubicBezTo>
                      <a:pt x="77" y="11"/>
                      <a:pt x="70" y="14"/>
                      <a:pt x="74" y="16"/>
                    </a:cubicBezTo>
                    <a:cubicBezTo>
                      <a:pt x="67" y="21"/>
                      <a:pt x="73" y="17"/>
                      <a:pt x="73" y="19"/>
                    </a:cubicBezTo>
                    <a:cubicBezTo>
                      <a:pt x="74" y="22"/>
                      <a:pt x="70" y="21"/>
                      <a:pt x="71" y="25"/>
                    </a:cubicBezTo>
                    <a:cubicBezTo>
                      <a:pt x="73" y="33"/>
                      <a:pt x="76" y="27"/>
                      <a:pt x="79" y="31"/>
                    </a:cubicBezTo>
                    <a:cubicBezTo>
                      <a:pt x="82" y="36"/>
                      <a:pt x="85" y="35"/>
                      <a:pt x="82" y="38"/>
                    </a:cubicBezTo>
                    <a:cubicBezTo>
                      <a:pt x="79" y="41"/>
                      <a:pt x="73" y="46"/>
                      <a:pt x="76" y="49"/>
                    </a:cubicBezTo>
                    <a:cubicBezTo>
                      <a:pt x="79" y="50"/>
                      <a:pt x="85" y="64"/>
                      <a:pt x="83" y="64"/>
                    </a:cubicBezTo>
                    <a:cubicBezTo>
                      <a:pt x="80" y="64"/>
                      <a:pt x="80" y="64"/>
                      <a:pt x="80" y="66"/>
                    </a:cubicBezTo>
                    <a:cubicBezTo>
                      <a:pt x="82" y="66"/>
                      <a:pt x="80" y="66"/>
                      <a:pt x="80" y="67"/>
                    </a:cubicBezTo>
                    <a:cubicBezTo>
                      <a:pt x="80" y="70"/>
                      <a:pt x="79" y="69"/>
                      <a:pt x="80" y="70"/>
                    </a:cubicBezTo>
                    <a:cubicBezTo>
                      <a:pt x="83" y="72"/>
                      <a:pt x="79" y="72"/>
                      <a:pt x="79" y="74"/>
                    </a:cubicBezTo>
                    <a:cubicBezTo>
                      <a:pt x="80" y="77"/>
                      <a:pt x="86" y="77"/>
                      <a:pt x="83" y="78"/>
                    </a:cubicBezTo>
                    <a:cubicBezTo>
                      <a:pt x="82" y="80"/>
                      <a:pt x="83" y="80"/>
                      <a:pt x="83" y="81"/>
                    </a:cubicBezTo>
                    <a:cubicBezTo>
                      <a:pt x="82" y="83"/>
                      <a:pt x="88" y="83"/>
                      <a:pt x="88" y="86"/>
                    </a:cubicBezTo>
                    <a:cubicBezTo>
                      <a:pt x="86" y="89"/>
                      <a:pt x="80" y="89"/>
                      <a:pt x="83" y="92"/>
                    </a:cubicBezTo>
                    <a:cubicBezTo>
                      <a:pt x="86" y="94"/>
                      <a:pt x="91" y="95"/>
                      <a:pt x="93" y="99"/>
                    </a:cubicBezTo>
                    <a:cubicBezTo>
                      <a:pt x="94" y="102"/>
                      <a:pt x="96" y="100"/>
                      <a:pt x="94" y="103"/>
                    </a:cubicBezTo>
                    <a:cubicBezTo>
                      <a:pt x="93" y="106"/>
                      <a:pt x="88" y="113"/>
                      <a:pt x="79" y="120"/>
                    </a:cubicBezTo>
                    <a:cubicBezTo>
                      <a:pt x="71" y="128"/>
                      <a:pt x="68" y="130"/>
                      <a:pt x="65" y="133"/>
                    </a:cubicBezTo>
                    <a:cubicBezTo>
                      <a:pt x="61" y="136"/>
                      <a:pt x="61" y="133"/>
                      <a:pt x="56" y="134"/>
                    </a:cubicBezTo>
                    <a:cubicBezTo>
                      <a:pt x="51" y="138"/>
                      <a:pt x="53" y="133"/>
                      <a:pt x="51" y="136"/>
                    </a:cubicBezTo>
                    <a:cubicBezTo>
                      <a:pt x="48" y="139"/>
                      <a:pt x="50" y="134"/>
                      <a:pt x="44" y="138"/>
                    </a:cubicBezTo>
                    <a:cubicBezTo>
                      <a:pt x="35" y="142"/>
                      <a:pt x="33" y="141"/>
                      <a:pt x="30" y="142"/>
                    </a:cubicBezTo>
                    <a:cubicBezTo>
                      <a:pt x="25" y="144"/>
                      <a:pt x="25" y="144"/>
                      <a:pt x="27" y="141"/>
                    </a:cubicBezTo>
                    <a:cubicBezTo>
                      <a:pt x="29" y="139"/>
                      <a:pt x="27" y="138"/>
                      <a:pt x="25" y="141"/>
                    </a:cubicBezTo>
                    <a:cubicBezTo>
                      <a:pt x="22" y="142"/>
                      <a:pt x="22" y="139"/>
                      <a:pt x="22" y="138"/>
                    </a:cubicBezTo>
                    <a:cubicBezTo>
                      <a:pt x="24" y="134"/>
                      <a:pt x="21" y="134"/>
                      <a:pt x="16" y="134"/>
                    </a:cubicBezTo>
                    <a:cubicBezTo>
                      <a:pt x="12" y="133"/>
                      <a:pt x="13" y="133"/>
                      <a:pt x="13" y="128"/>
                    </a:cubicBezTo>
                    <a:cubicBezTo>
                      <a:pt x="15" y="125"/>
                      <a:pt x="15" y="124"/>
                      <a:pt x="15" y="122"/>
                    </a:cubicBezTo>
                    <a:cubicBezTo>
                      <a:pt x="13" y="119"/>
                      <a:pt x="18" y="120"/>
                      <a:pt x="15" y="117"/>
                    </a:cubicBezTo>
                    <a:cubicBezTo>
                      <a:pt x="10" y="111"/>
                      <a:pt x="16" y="114"/>
                      <a:pt x="13" y="110"/>
                    </a:cubicBezTo>
                    <a:cubicBezTo>
                      <a:pt x="10" y="103"/>
                      <a:pt x="15" y="102"/>
                      <a:pt x="15" y="99"/>
                    </a:cubicBezTo>
                    <a:cubicBezTo>
                      <a:pt x="15" y="97"/>
                      <a:pt x="18" y="100"/>
                      <a:pt x="19" y="99"/>
                    </a:cubicBezTo>
                    <a:cubicBezTo>
                      <a:pt x="22" y="97"/>
                      <a:pt x="19" y="94"/>
                      <a:pt x="21" y="94"/>
                    </a:cubicBezTo>
                    <a:cubicBezTo>
                      <a:pt x="22" y="94"/>
                      <a:pt x="22" y="91"/>
                      <a:pt x="25" y="92"/>
                    </a:cubicBezTo>
                    <a:cubicBezTo>
                      <a:pt x="27" y="92"/>
                      <a:pt x="25" y="89"/>
                      <a:pt x="29" y="88"/>
                    </a:cubicBezTo>
                    <a:cubicBezTo>
                      <a:pt x="32" y="88"/>
                      <a:pt x="27" y="88"/>
                      <a:pt x="33" y="85"/>
                    </a:cubicBezTo>
                    <a:cubicBezTo>
                      <a:pt x="39" y="80"/>
                      <a:pt x="38" y="77"/>
                      <a:pt x="41" y="75"/>
                    </a:cubicBezTo>
                    <a:cubicBezTo>
                      <a:pt x="45" y="74"/>
                      <a:pt x="45" y="75"/>
                      <a:pt x="45" y="74"/>
                    </a:cubicBezTo>
                    <a:cubicBezTo>
                      <a:pt x="47" y="72"/>
                      <a:pt x="44" y="74"/>
                      <a:pt x="45" y="70"/>
                    </a:cubicBezTo>
                    <a:cubicBezTo>
                      <a:pt x="45" y="67"/>
                      <a:pt x="47" y="66"/>
                      <a:pt x="42" y="64"/>
                    </a:cubicBezTo>
                    <a:cubicBezTo>
                      <a:pt x="38" y="64"/>
                      <a:pt x="41" y="63"/>
                      <a:pt x="36" y="63"/>
                    </a:cubicBezTo>
                    <a:cubicBezTo>
                      <a:pt x="36" y="58"/>
                      <a:pt x="30" y="56"/>
                      <a:pt x="33" y="53"/>
                    </a:cubicBezTo>
                    <a:cubicBezTo>
                      <a:pt x="35" y="50"/>
                      <a:pt x="33" y="50"/>
                      <a:pt x="35" y="49"/>
                    </a:cubicBezTo>
                    <a:cubicBezTo>
                      <a:pt x="36" y="47"/>
                      <a:pt x="32" y="46"/>
                      <a:pt x="32" y="44"/>
                    </a:cubicBezTo>
                    <a:cubicBezTo>
                      <a:pt x="32" y="41"/>
                      <a:pt x="33" y="41"/>
                      <a:pt x="33" y="39"/>
                    </a:cubicBezTo>
                    <a:cubicBezTo>
                      <a:pt x="33" y="38"/>
                      <a:pt x="30" y="41"/>
                      <a:pt x="30" y="39"/>
                    </a:cubicBezTo>
                    <a:cubicBezTo>
                      <a:pt x="30" y="38"/>
                      <a:pt x="32" y="39"/>
                      <a:pt x="30" y="35"/>
                    </a:cubicBezTo>
                    <a:cubicBezTo>
                      <a:pt x="30" y="31"/>
                      <a:pt x="35" y="35"/>
                      <a:pt x="30" y="30"/>
                    </a:cubicBezTo>
                    <a:cubicBezTo>
                      <a:pt x="27" y="28"/>
                      <a:pt x="29" y="30"/>
                      <a:pt x="29" y="28"/>
                    </a:cubicBezTo>
                    <a:cubicBezTo>
                      <a:pt x="29" y="27"/>
                      <a:pt x="25" y="25"/>
                      <a:pt x="22" y="25"/>
                    </a:cubicBezTo>
                    <a:cubicBezTo>
                      <a:pt x="19" y="25"/>
                      <a:pt x="15" y="22"/>
                      <a:pt x="12" y="19"/>
                    </a:cubicBezTo>
                    <a:cubicBezTo>
                      <a:pt x="7" y="17"/>
                      <a:pt x="12" y="17"/>
                      <a:pt x="9" y="16"/>
                    </a:cubicBezTo>
                    <a:cubicBezTo>
                      <a:pt x="9" y="14"/>
                      <a:pt x="12" y="17"/>
                      <a:pt x="12" y="16"/>
                    </a:cubicBezTo>
                    <a:close/>
                    <a:moveTo>
                      <a:pt x="19" y="136"/>
                    </a:moveTo>
                    <a:cubicBezTo>
                      <a:pt x="19" y="136"/>
                      <a:pt x="21" y="136"/>
                      <a:pt x="21" y="138"/>
                    </a:cubicBezTo>
                    <a:cubicBezTo>
                      <a:pt x="21" y="138"/>
                      <a:pt x="19" y="138"/>
                      <a:pt x="19" y="136"/>
                    </a:cubicBezTo>
                    <a:close/>
                    <a:moveTo>
                      <a:pt x="18" y="136"/>
                    </a:moveTo>
                    <a:cubicBezTo>
                      <a:pt x="18" y="136"/>
                      <a:pt x="16" y="134"/>
                      <a:pt x="18" y="134"/>
                    </a:cubicBezTo>
                    <a:cubicBezTo>
                      <a:pt x="18" y="134"/>
                      <a:pt x="19" y="136"/>
                      <a:pt x="18" y="136"/>
                    </a:cubicBezTo>
                    <a:close/>
                    <a:moveTo>
                      <a:pt x="15" y="139"/>
                    </a:moveTo>
                    <a:cubicBezTo>
                      <a:pt x="15" y="138"/>
                      <a:pt x="16" y="138"/>
                      <a:pt x="16" y="139"/>
                    </a:cubicBezTo>
                    <a:cubicBezTo>
                      <a:pt x="15" y="139"/>
                      <a:pt x="15" y="139"/>
                      <a:pt x="15" y="139"/>
                    </a:cubicBezTo>
                    <a:close/>
                    <a:moveTo>
                      <a:pt x="18" y="139"/>
                    </a:moveTo>
                    <a:cubicBezTo>
                      <a:pt x="18" y="138"/>
                      <a:pt x="19" y="138"/>
                      <a:pt x="19" y="138"/>
                    </a:cubicBezTo>
                    <a:cubicBezTo>
                      <a:pt x="19" y="139"/>
                      <a:pt x="19" y="139"/>
                      <a:pt x="18" y="139"/>
                    </a:cubicBezTo>
                    <a:close/>
                    <a:moveTo>
                      <a:pt x="16" y="139"/>
                    </a:moveTo>
                    <a:cubicBezTo>
                      <a:pt x="16" y="138"/>
                      <a:pt x="18" y="138"/>
                      <a:pt x="18" y="138"/>
                    </a:cubicBezTo>
                    <a:cubicBezTo>
                      <a:pt x="18" y="139"/>
                      <a:pt x="16" y="139"/>
                      <a:pt x="16" y="139"/>
                    </a:cubicBezTo>
                    <a:close/>
                    <a:moveTo>
                      <a:pt x="4" y="141"/>
                    </a:moveTo>
                    <a:cubicBezTo>
                      <a:pt x="4" y="141"/>
                      <a:pt x="3" y="139"/>
                      <a:pt x="4" y="139"/>
                    </a:cubicBezTo>
                    <a:cubicBezTo>
                      <a:pt x="4" y="139"/>
                      <a:pt x="6" y="141"/>
                      <a:pt x="4" y="141"/>
                    </a:cubicBezTo>
                    <a:close/>
                    <a:moveTo>
                      <a:pt x="3" y="139"/>
                    </a:moveTo>
                    <a:cubicBezTo>
                      <a:pt x="4" y="139"/>
                      <a:pt x="3" y="138"/>
                      <a:pt x="4" y="138"/>
                    </a:cubicBezTo>
                    <a:cubicBezTo>
                      <a:pt x="4" y="138"/>
                      <a:pt x="4" y="139"/>
                      <a:pt x="6" y="138"/>
                    </a:cubicBezTo>
                    <a:cubicBezTo>
                      <a:pt x="6" y="136"/>
                      <a:pt x="6" y="136"/>
                      <a:pt x="3" y="136"/>
                    </a:cubicBezTo>
                    <a:cubicBezTo>
                      <a:pt x="0" y="134"/>
                      <a:pt x="3" y="136"/>
                      <a:pt x="3" y="138"/>
                    </a:cubicBezTo>
                    <a:cubicBezTo>
                      <a:pt x="1" y="139"/>
                      <a:pt x="1" y="136"/>
                      <a:pt x="1" y="136"/>
                    </a:cubicBezTo>
                    <a:cubicBezTo>
                      <a:pt x="1" y="138"/>
                      <a:pt x="0" y="138"/>
                      <a:pt x="0" y="138"/>
                    </a:cubicBezTo>
                    <a:cubicBezTo>
                      <a:pt x="0" y="139"/>
                      <a:pt x="0" y="138"/>
                      <a:pt x="0" y="138"/>
                    </a:cubicBezTo>
                    <a:cubicBezTo>
                      <a:pt x="1" y="139"/>
                      <a:pt x="1" y="139"/>
                      <a:pt x="1" y="139"/>
                    </a:cubicBezTo>
                    <a:cubicBezTo>
                      <a:pt x="3" y="139"/>
                      <a:pt x="3" y="141"/>
                      <a:pt x="3" y="139"/>
                    </a:cubicBezTo>
                    <a:close/>
                    <a:moveTo>
                      <a:pt x="44" y="74"/>
                    </a:moveTo>
                    <a:cubicBezTo>
                      <a:pt x="45" y="72"/>
                      <a:pt x="44" y="72"/>
                      <a:pt x="41" y="72"/>
                    </a:cubicBezTo>
                    <a:cubicBezTo>
                      <a:pt x="39" y="72"/>
                      <a:pt x="39" y="74"/>
                      <a:pt x="41" y="74"/>
                    </a:cubicBezTo>
                    <a:cubicBezTo>
                      <a:pt x="42" y="74"/>
                      <a:pt x="42" y="74"/>
                      <a:pt x="44" y="74"/>
                    </a:cubicBezTo>
                    <a:close/>
                    <a:moveTo>
                      <a:pt x="15" y="97"/>
                    </a:moveTo>
                    <a:cubicBezTo>
                      <a:pt x="13" y="97"/>
                      <a:pt x="13" y="97"/>
                      <a:pt x="13" y="97"/>
                    </a:cubicBezTo>
                    <a:cubicBezTo>
                      <a:pt x="13" y="97"/>
                      <a:pt x="12" y="97"/>
                      <a:pt x="13" y="99"/>
                    </a:cubicBezTo>
                    <a:cubicBezTo>
                      <a:pt x="13" y="99"/>
                      <a:pt x="15" y="99"/>
                      <a:pt x="15" y="97"/>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52" name="Freeform 200"/>
              <p:cNvSpPr>
                <a:spLocks noEditPoints="1"/>
              </p:cNvSpPr>
              <p:nvPr/>
            </p:nvSpPr>
            <p:spPr bwMode="auto">
              <a:xfrm>
                <a:off x="2772" y="1225"/>
                <a:ext cx="411" cy="644"/>
              </a:xfrm>
              <a:custGeom>
                <a:avLst/>
                <a:gdLst/>
                <a:ahLst/>
                <a:cxnLst>
                  <a:cxn ang="0">
                    <a:pos x="58" y="30"/>
                  </a:cxn>
                  <a:cxn ang="0">
                    <a:pos x="93" y="31"/>
                  </a:cxn>
                  <a:cxn ang="0">
                    <a:pos x="111" y="45"/>
                  </a:cxn>
                  <a:cxn ang="0">
                    <a:pos x="56" y="40"/>
                  </a:cxn>
                  <a:cxn ang="0">
                    <a:pos x="149" y="42"/>
                  </a:cxn>
                  <a:cxn ang="0">
                    <a:pos x="172" y="9"/>
                  </a:cxn>
                  <a:cxn ang="0">
                    <a:pos x="108" y="13"/>
                  </a:cxn>
                  <a:cxn ang="0">
                    <a:pos x="201" y="172"/>
                  </a:cxn>
                  <a:cxn ang="0">
                    <a:pos x="198" y="159"/>
                  </a:cxn>
                  <a:cxn ang="0">
                    <a:pos x="184" y="152"/>
                  </a:cxn>
                  <a:cxn ang="0">
                    <a:pos x="167" y="162"/>
                  </a:cxn>
                  <a:cxn ang="0">
                    <a:pos x="160" y="154"/>
                  </a:cxn>
                  <a:cxn ang="0">
                    <a:pos x="146" y="166"/>
                  </a:cxn>
                  <a:cxn ang="0">
                    <a:pos x="135" y="169"/>
                  </a:cxn>
                  <a:cxn ang="0">
                    <a:pos x="120" y="172"/>
                  </a:cxn>
                  <a:cxn ang="0">
                    <a:pos x="106" y="180"/>
                  </a:cxn>
                  <a:cxn ang="0">
                    <a:pos x="91" y="194"/>
                  </a:cxn>
                  <a:cxn ang="0">
                    <a:pos x="80" y="200"/>
                  </a:cxn>
                  <a:cxn ang="0">
                    <a:pos x="87" y="210"/>
                  </a:cxn>
                  <a:cxn ang="0">
                    <a:pos x="67" y="219"/>
                  </a:cxn>
                  <a:cxn ang="0">
                    <a:pos x="64" y="233"/>
                  </a:cxn>
                  <a:cxn ang="0">
                    <a:pos x="56" y="245"/>
                  </a:cxn>
                  <a:cxn ang="0">
                    <a:pos x="50" y="256"/>
                  </a:cxn>
                  <a:cxn ang="0">
                    <a:pos x="38" y="258"/>
                  </a:cxn>
                  <a:cxn ang="0">
                    <a:pos x="15" y="272"/>
                  </a:cxn>
                  <a:cxn ang="0">
                    <a:pos x="4" y="283"/>
                  </a:cxn>
                  <a:cxn ang="0">
                    <a:pos x="6" y="292"/>
                  </a:cxn>
                  <a:cxn ang="0">
                    <a:pos x="12" y="303"/>
                  </a:cxn>
                  <a:cxn ang="0">
                    <a:pos x="7" y="320"/>
                  </a:cxn>
                  <a:cxn ang="0">
                    <a:pos x="36" y="323"/>
                  </a:cxn>
                  <a:cxn ang="0">
                    <a:pos x="50" y="317"/>
                  </a:cxn>
                  <a:cxn ang="0">
                    <a:pos x="62" y="286"/>
                  </a:cxn>
                  <a:cxn ang="0">
                    <a:pos x="79" y="233"/>
                  </a:cxn>
                  <a:cxn ang="0">
                    <a:pos x="106" y="190"/>
                  </a:cxn>
                  <a:cxn ang="0">
                    <a:pos x="154" y="185"/>
                  </a:cxn>
                  <a:cxn ang="0">
                    <a:pos x="193" y="182"/>
                  </a:cxn>
                  <a:cxn ang="0">
                    <a:pos x="149" y="163"/>
                  </a:cxn>
                  <a:cxn ang="0">
                    <a:pos x="143" y="159"/>
                  </a:cxn>
                  <a:cxn ang="0">
                    <a:pos x="120" y="165"/>
                  </a:cxn>
                  <a:cxn ang="0">
                    <a:pos x="129" y="168"/>
                  </a:cxn>
                  <a:cxn ang="0">
                    <a:pos x="116" y="168"/>
                  </a:cxn>
                  <a:cxn ang="0">
                    <a:pos x="112" y="168"/>
                  </a:cxn>
                  <a:cxn ang="0">
                    <a:pos x="112" y="174"/>
                  </a:cxn>
                  <a:cxn ang="0">
                    <a:pos x="99" y="177"/>
                  </a:cxn>
                  <a:cxn ang="0">
                    <a:pos x="102" y="183"/>
                  </a:cxn>
                  <a:cxn ang="0">
                    <a:pos x="82" y="191"/>
                  </a:cxn>
                  <a:cxn ang="0">
                    <a:pos x="82" y="185"/>
                  </a:cxn>
                  <a:cxn ang="0">
                    <a:pos x="88" y="183"/>
                  </a:cxn>
                  <a:cxn ang="0">
                    <a:pos x="90" y="188"/>
                  </a:cxn>
                  <a:cxn ang="0">
                    <a:pos x="93" y="190"/>
                  </a:cxn>
                  <a:cxn ang="0">
                    <a:pos x="74" y="193"/>
                  </a:cxn>
                  <a:cxn ang="0">
                    <a:pos x="70" y="196"/>
                  </a:cxn>
                  <a:cxn ang="0">
                    <a:pos x="87" y="197"/>
                  </a:cxn>
                  <a:cxn ang="0">
                    <a:pos x="62" y="227"/>
                  </a:cxn>
                  <a:cxn ang="0">
                    <a:pos x="59" y="230"/>
                  </a:cxn>
                  <a:cxn ang="0">
                    <a:pos x="53" y="245"/>
                  </a:cxn>
                  <a:cxn ang="0">
                    <a:pos x="50" y="244"/>
                  </a:cxn>
                  <a:cxn ang="0">
                    <a:pos x="29" y="258"/>
                  </a:cxn>
                  <a:cxn ang="0">
                    <a:pos x="29" y="264"/>
                  </a:cxn>
                  <a:cxn ang="0">
                    <a:pos x="10" y="273"/>
                  </a:cxn>
                  <a:cxn ang="0">
                    <a:pos x="1" y="292"/>
                  </a:cxn>
                  <a:cxn ang="0">
                    <a:pos x="4" y="317"/>
                  </a:cxn>
                  <a:cxn ang="0">
                    <a:pos x="3" y="300"/>
                  </a:cxn>
                </a:cxnLst>
                <a:rect l="0" t="0" r="r" b="b"/>
                <a:pathLst>
                  <a:path w="212" h="332">
                    <a:moveTo>
                      <a:pt x="94" y="68"/>
                    </a:moveTo>
                    <a:cubicBezTo>
                      <a:pt x="84" y="65"/>
                      <a:pt x="88" y="62"/>
                      <a:pt x="80" y="59"/>
                    </a:cubicBezTo>
                    <a:cubicBezTo>
                      <a:pt x="71" y="56"/>
                      <a:pt x="73" y="54"/>
                      <a:pt x="80" y="53"/>
                    </a:cubicBezTo>
                    <a:cubicBezTo>
                      <a:pt x="90" y="51"/>
                      <a:pt x="99" y="47"/>
                      <a:pt x="84" y="48"/>
                    </a:cubicBezTo>
                    <a:cubicBezTo>
                      <a:pt x="68" y="50"/>
                      <a:pt x="67" y="48"/>
                      <a:pt x="80" y="44"/>
                    </a:cubicBezTo>
                    <a:cubicBezTo>
                      <a:pt x="93" y="40"/>
                      <a:pt x="102" y="37"/>
                      <a:pt x="91" y="37"/>
                    </a:cubicBezTo>
                    <a:cubicBezTo>
                      <a:pt x="80" y="37"/>
                      <a:pt x="90" y="33"/>
                      <a:pt x="80" y="37"/>
                    </a:cubicBezTo>
                    <a:cubicBezTo>
                      <a:pt x="73" y="42"/>
                      <a:pt x="70" y="47"/>
                      <a:pt x="62" y="39"/>
                    </a:cubicBezTo>
                    <a:cubicBezTo>
                      <a:pt x="55" y="30"/>
                      <a:pt x="52" y="31"/>
                      <a:pt x="58" y="30"/>
                    </a:cubicBezTo>
                    <a:cubicBezTo>
                      <a:pt x="62" y="30"/>
                      <a:pt x="56" y="30"/>
                      <a:pt x="58" y="27"/>
                    </a:cubicBezTo>
                    <a:cubicBezTo>
                      <a:pt x="59" y="22"/>
                      <a:pt x="55" y="31"/>
                      <a:pt x="52" y="27"/>
                    </a:cubicBezTo>
                    <a:cubicBezTo>
                      <a:pt x="49" y="22"/>
                      <a:pt x="45" y="22"/>
                      <a:pt x="52" y="17"/>
                    </a:cubicBezTo>
                    <a:cubicBezTo>
                      <a:pt x="59" y="13"/>
                      <a:pt x="56" y="19"/>
                      <a:pt x="61" y="17"/>
                    </a:cubicBezTo>
                    <a:cubicBezTo>
                      <a:pt x="64" y="14"/>
                      <a:pt x="62" y="19"/>
                      <a:pt x="68" y="16"/>
                    </a:cubicBezTo>
                    <a:cubicBezTo>
                      <a:pt x="76" y="14"/>
                      <a:pt x="76" y="17"/>
                      <a:pt x="70" y="19"/>
                    </a:cubicBezTo>
                    <a:cubicBezTo>
                      <a:pt x="64" y="20"/>
                      <a:pt x="71" y="19"/>
                      <a:pt x="73" y="25"/>
                    </a:cubicBezTo>
                    <a:cubicBezTo>
                      <a:pt x="76" y="30"/>
                      <a:pt x="73" y="19"/>
                      <a:pt x="77" y="17"/>
                    </a:cubicBezTo>
                    <a:cubicBezTo>
                      <a:pt x="84" y="16"/>
                      <a:pt x="90" y="31"/>
                      <a:pt x="93" y="31"/>
                    </a:cubicBezTo>
                    <a:cubicBezTo>
                      <a:pt x="97" y="31"/>
                      <a:pt x="84" y="17"/>
                      <a:pt x="90" y="14"/>
                    </a:cubicBezTo>
                    <a:cubicBezTo>
                      <a:pt x="94" y="9"/>
                      <a:pt x="93" y="14"/>
                      <a:pt x="99" y="14"/>
                    </a:cubicBezTo>
                    <a:cubicBezTo>
                      <a:pt x="103" y="14"/>
                      <a:pt x="103" y="16"/>
                      <a:pt x="106" y="17"/>
                    </a:cubicBezTo>
                    <a:cubicBezTo>
                      <a:pt x="108" y="17"/>
                      <a:pt x="103" y="19"/>
                      <a:pt x="105" y="23"/>
                    </a:cubicBezTo>
                    <a:cubicBezTo>
                      <a:pt x="106" y="27"/>
                      <a:pt x="105" y="17"/>
                      <a:pt x="111" y="20"/>
                    </a:cubicBezTo>
                    <a:cubicBezTo>
                      <a:pt x="116" y="23"/>
                      <a:pt x="109" y="28"/>
                      <a:pt x="117" y="27"/>
                    </a:cubicBezTo>
                    <a:cubicBezTo>
                      <a:pt x="123" y="27"/>
                      <a:pt x="119" y="28"/>
                      <a:pt x="128" y="31"/>
                    </a:cubicBezTo>
                    <a:cubicBezTo>
                      <a:pt x="137" y="33"/>
                      <a:pt x="137" y="34"/>
                      <a:pt x="123" y="36"/>
                    </a:cubicBezTo>
                    <a:cubicBezTo>
                      <a:pt x="109" y="36"/>
                      <a:pt x="120" y="44"/>
                      <a:pt x="111" y="45"/>
                    </a:cubicBezTo>
                    <a:cubicBezTo>
                      <a:pt x="103" y="48"/>
                      <a:pt x="116" y="51"/>
                      <a:pt x="106" y="54"/>
                    </a:cubicBezTo>
                    <a:cubicBezTo>
                      <a:pt x="96" y="58"/>
                      <a:pt x="105" y="72"/>
                      <a:pt x="94" y="68"/>
                    </a:cubicBezTo>
                    <a:close/>
                    <a:moveTo>
                      <a:pt x="131" y="42"/>
                    </a:moveTo>
                    <a:cubicBezTo>
                      <a:pt x="135" y="40"/>
                      <a:pt x="140" y="42"/>
                      <a:pt x="140" y="39"/>
                    </a:cubicBezTo>
                    <a:cubicBezTo>
                      <a:pt x="138" y="36"/>
                      <a:pt x="134" y="36"/>
                      <a:pt x="129" y="37"/>
                    </a:cubicBezTo>
                    <a:cubicBezTo>
                      <a:pt x="125" y="39"/>
                      <a:pt x="122" y="37"/>
                      <a:pt x="126" y="40"/>
                    </a:cubicBezTo>
                    <a:cubicBezTo>
                      <a:pt x="129" y="42"/>
                      <a:pt x="126" y="44"/>
                      <a:pt x="131" y="42"/>
                    </a:cubicBezTo>
                    <a:close/>
                    <a:moveTo>
                      <a:pt x="50" y="37"/>
                    </a:moveTo>
                    <a:cubicBezTo>
                      <a:pt x="52" y="42"/>
                      <a:pt x="50" y="36"/>
                      <a:pt x="56" y="40"/>
                    </a:cubicBezTo>
                    <a:cubicBezTo>
                      <a:pt x="64" y="45"/>
                      <a:pt x="58" y="37"/>
                      <a:pt x="55" y="37"/>
                    </a:cubicBezTo>
                    <a:cubicBezTo>
                      <a:pt x="52" y="37"/>
                      <a:pt x="52" y="30"/>
                      <a:pt x="47" y="31"/>
                    </a:cubicBezTo>
                    <a:cubicBezTo>
                      <a:pt x="45" y="31"/>
                      <a:pt x="47" y="33"/>
                      <a:pt x="50" y="37"/>
                    </a:cubicBezTo>
                    <a:close/>
                    <a:moveTo>
                      <a:pt x="131" y="51"/>
                    </a:moveTo>
                    <a:cubicBezTo>
                      <a:pt x="126" y="56"/>
                      <a:pt x="131" y="54"/>
                      <a:pt x="138" y="54"/>
                    </a:cubicBezTo>
                    <a:cubicBezTo>
                      <a:pt x="146" y="53"/>
                      <a:pt x="135" y="61"/>
                      <a:pt x="146" y="56"/>
                    </a:cubicBezTo>
                    <a:cubicBezTo>
                      <a:pt x="152" y="54"/>
                      <a:pt x="163" y="50"/>
                      <a:pt x="158" y="48"/>
                    </a:cubicBezTo>
                    <a:cubicBezTo>
                      <a:pt x="155" y="47"/>
                      <a:pt x="155" y="50"/>
                      <a:pt x="149" y="47"/>
                    </a:cubicBezTo>
                    <a:cubicBezTo>
                      <a:pt x="143" y="44"/>
                      <a:pt x="154" y="44"/>
                      <a:pt x="149" y="42"/>
                    </a:cubicBezTo>
                    <a:cubicBezTo>
                      <a:pt x="144" y="40"/>
                      <a:pt x="122" y="42"/>
                      <a:pt x="134" y="47"/>
                    </a:cubicBezTo>
                    <a:cubicBezTo>
                      <a:pt x="135" y="48"/>
                      <a:pt x="135" y="48"/>
                      <a:pt x="131" y="51"/>
                    </a:cubicBezTo>
                    <a:close/>
                    <a:moveTo>
                      <a:pt x="131" y="16"/>
                    </a:moveTo>
                    <a:cubicBezTo>
                      <a:pt x="140" y="16"/>
                      <a:pt x="135" y="17"/>
                      <a:pt x="123" y="19"/>
                    </a:cubicBezTo>
                    <a:cubicBezTo>
                      <a:pt x="111" y="22"/>
                      <a:pt x="129" y="23"/>
                      <a:pt x="138" y="23"/>
                    </a:cubicBezTo>
                    <a:cubicBezTo>
                      <a:pt x="146" y="23"/>
                      <a:pt x="151" y="31"/>
                      <a:pt x="157" y="25"/>
                    </a:cubicBezTo>
                    <a:cubicBezTo>
                      <a:pt x="163" y="20"/>
                      <a:pt x="161" y="25"/>
                      <a:pt x="167" y="23"/>
                    </a:cubicBezTo>
                    <a:cubicBezTo>
                      <a:pt x="173" y="22"/>
                      <a:pt x="164" y="20"/>
                      <a:pt x="177" y="16"/>
                    </a:cubicBezTo>
                    <a:cubicBezTo>
                      <a:pt x="184" y="14"/>
                      <a:pt x="177" y="9"/>
                      <a:pt x="172" y="9"/>
                    </a:cubicBezTo>
                    <a:cubicBezTo>
                      <a:pt x="169" y="11"/>
                      <a:pt x="164" y="8"/>
                      <a:pt x="157" y="6"/>
                    </a:cubicBezTo>
                    <a:cubicBezTo>
                      <a:pt x="149" y="6"/>
                      <a:pt x="154" y="11"/>
                      <a:pt x="149" y="9"/>
                    </a:cubicBezTo>
                    <a:cubicBezTo>
                      <a:pt x="144" y="9"/>
                      <a:pt x="151" y="6"/>
                      <a:pt x="148" y="5"/>
                    </a:cubicBezTo>
                    <a:cubicBezTo>
                      <a:pt x="146" y="3"/>
                      <a:pt x="141" y="3"/>
                      <a:pt x="141" y="9"/>
                    </a:cubicBezTo>
                    <a:cubicBezTo>
                      <a:pt x="141" y="14"/>
                      <a:pt x="140" y="14"/>
                      <a:pt x="137" y="9"/>
                    </a:cubicBezTo>
                    <a:cubicBezTo>
                      <a:pt x="134" y="5"/>
                      <a:pt x="135" y="11"/>
                      <a:pt x="123" y="6"/>
                    </a:cubicBezTo>
                    <a:cubicBezTo>
                      <a:pt x="111" y="0"/>
                      <a:pt x="126" y="13"/>
                      <a:pt x="117" y="8"/>
                    </a:cubicBezTo>
                    <a:cubicBezTo>
                      <a:pt x="106" y="3"/>
                      <a:pt x="120" y="13"/>
                      <a:pt x="112" y="9"/>
                    </a:cubicBezTo>
                    <a:cubicBezTo>
                      <a:pt x="105" y="8"/>
                      <a:pt x="103" y="11"/>
                      <a:pt x="108" y="13"/>
                    </a:cubicBezTo>
                    <a:cubicBezTo>
                      <a:pt x="112" y="16"/>
                      <a:pt x="105" y="13"/>
                      <a:pt x="112" y="17"/>
                    </a:cubicBezTo>
                    <a:cubicBezTo>
                      <a:pt x="117" y="20"/>
                      <a:pt x="120" y="16"/>
                      <a:pt x="131" y="16"/>
                    </a:cubicBezTo>
                    <a:close/>
                    <a:moveTo>
                      <a:pt x="196" y="179"/>
                    </a:moveTo>
                    <a:cubicBezTo>
                      <a:pt x="196" y="177"/>
                      <a:pt x="201" y="177"/>
                      <a:pt x="202" y="176"/>
                    </a:cubicBezTo>
                    <a:cubicBezTo>
                      <a:pt x="204" y="174"/>
                      <a:pt x="202" y="174"/>
                      <a:pt x="205" y="174"/>
                    </a:cubicBezTo>
                    <a:cubicBezTo>
                      <a:pt x="207" y="176"/>
                      <a:pt x="210" y="176"/>
                      <a:pt x="209" y="172"/>
                    </a:cubicBezTo>
                    <a:cubicBezTo>
                      <a:pt x="209" y="172"/>
                      <a:pt x="209" y="172"/>
                      <a:pt x="209" y="171"/>
                    </a:cubicBezTo>
                    <a:cubicBezTo>
                      <a:pt x="205" y="171"/>
                      <a:pt x="205" y="172"/>
                      <a:pt x="204" y="171"/>
                    </a:cubicBezTo>
                    <a:cubicBezTo>
                      <a:pt x="202" y="169"/>
                      <a:pt x="202" y="172"/>
                      <a:pt x="201" y="172"/>
                    </a:cubicBezTo>
                    <a:cubicBezTo>
                      <a:pt x="199" y="172"/>
                      <a:pt x="198" y="172"/>
                      <a:pt x="199" y="172"/>
                    </a:cubicBezTo>
                    <a:cubicBezTo>
                      <a:pt x="199" y="171"/>
                      <a:pt x="201" y="169"/>
                      <a:pt x="196" y="168"/>
                    </a:cubicBezTo>
                    <a:cubicBezTo>
                      <a:pt x="193" y="168"/>
                      <a:pt x="193" y="166"/>
                      <a:pt x="192" y="166"/>
                    </a:cubicBezTo>
                    <a:cubicBezTo>
                      <a:pt x="189" y="166"/>
                      <a:pt x="190" y="165"/>
                      <a:pt x="198" y="168"/>
                    </a:cubicBezTo>
                    <a:cubicBezTo>
                      <a:pt x="204" y="169"/>
                      <a:pt x="204" y="165"/>
                      <a:pt x="207" y="165"/>
                    </a:cubicBezTo>
                    <a:cubicBezTo>
                      <a:pt x="210" y="165"/>
                      <a:pt x="212" y="162"/>
                      <a:pt x="209" y="162"/>
                    </a:cubicBezTo>
                    <a:cubicBezTo>
                      <a:pt x="205" y="162"/>
                      <a:pt x="207" y="160"/>
                      <a:pt x="205" y="160"/>
                    </a:cubicBezTo>
                    <a:cubicBezTo>
                      <a:pt x="202" y="160"/>
                      <a:pt x="204" y="157"/>
                      <a:pt x="201" y="159"/>
                    </a:cubicBezTo>
                    <a:cubicBezTo>
                      <a:pt x="199" y="160"/>
                      <a:pt x="201" y="157"/>
                      <a:pt x="198" y="159"/>
                    </a:cubicBezTo>
                    <a:cubicBezTo>
                      <a:pt x="195" y="159"/>
                      <a:pt x="198" y="157"/>
                      <a:pt x="195" y="155"/>
                    </a:cubicBezTo>
                    <a:cubicBezTo>
                      <a:pt x="190" y="155"/>
                      <a:pt x="189" y="159"/>
                      <a:pt x="189" y="162"/>
                    </a:cubicBezTo>
                    <a:cubicBezTo>
                      <a:pt x="190" y="163"/>
                      <a:pt x="189" y="160"/>
                      <a:pt x="187" y="162"/>
                    </a:cubicBezTo>
                    <a:cubicBezTo>
                      <a:pt x="186" y="162"/>
                      <a:pt x="184" y="162"/>
                      <a:pt x="186" y="160"/>
                    </a:cubicBezTo>
                    <a:cubicBezTo>
                      <a:pt x="189" y="159"/>
                      <a:pt x="189" y="157"/>
                      <a:pt x="187" y="159"/>
                    </a:cubicBezTo>
                    <a:cubicBezTo>
                      <a:pt x="186" y="159"/>
                      <a:pt x="186" y="159"/>
                      <a:pt x="186" y="157"/>
                    </a:cubicBezTo>
                    <a:cubicBezTo>
                      <a:pt x="187" y="157"/>
                      <a:pt x="190" y="155"/>
                      <a:pt x="190" y="154"/>
                    </a:cubicBezTo>
                    <a:cubicBezTo>
                      <a:pt x="190" y="152"/>
                      <a:pt x="187" y="155"/>
                      <a:pt x="187" y="154"/>
                    </a:cubicBezTo>
                    <a:cubicBezTo>
                      <a:pt x="187" y="152"/>
                      <a:pt x="186" y="154"/>
                      <a:pt x="184" y="152"/>
                    </a:cubicBezTo>
                    <a:cubicBezTo>
                      <a:pt x="181" y="151"/>
                      <a:pt x="183" y="154"/>
                      <a:pt x="181" y="154"/>
                    </a:cubicBezTo>
                    <a:cubicBezTo>
                      <a:pt x="180" y="152"/>
                      <a:pt x="178" y="155"/>
                      <a:pt x="180" y="155"/>
                    </a:cubicBezTo>
                    <a:cubicBezTo>
                      <a:pt x="183" y="155"/>
                      <a:pt x="180" y="157"/>
                      <a:pt x="180" y="157"/>
                    </a:cubicBezTo>
                    <a:cubicBezTo>
                      <a:pt x="181" y="157"/>
                      <a:pt x="178" y="157"/>
                      <a:pt x="178" y="159"/>
                    </a:cubicBezTo>
                    <a:cubicBezTo>
                      <a:pt x="178" y="160"/>
                      <a:pt x="177" y="159"/>
                      <a:pt x="178" y="160"/>
                    </a:cubicBezTo>
                    <a:cubicBezTo>
                      <a:pt x="178" y="162"/>
                      <a:pt x="178" y="162"/>
                      <a:pt x="175" y="163"/>
                    </a:cubicBezTo>
                    <a:cubicBezTo>
                      <a:pt x="172" y="165"/>
                      <a:pt x="175" y="160"/>
                      <a:pt x="175" y="159"/>
                    </a:cubicBezTo>
                    <a:cubicBezTo>
                      <a:pt x="175" y="159"/>
                      <a:pt x="177" y="155"/>
                      <a:pt x="175" y="155"/>
                    </a:cubicBezTo>
                    <a:cubicBezTo>
                      <a:pt x="173" y="154"/>
                      <a:pt x="169" y="159"/>
                      <a:pt x="167" y="162"/>
                    </a:cubicBezTo>
                    <a:cubicBezTo>
                      <a:pt x="164" y="165"/>
                      <a:pt x="167" y="163"/>
                      <a:pt x="164" y="166"/>
                    </a:cubicBezTo>
                    <a:cubicBezTo>
                      <a:pt x="163" y="168"/>
                      <a:pt x="163" y="166"/>
                      <a:pt x="163" y="166"/>
                    </a:cubicBezTo>
                    <a:cubicBezTo>
                      <a:pt x="161" y="168"/>
                      <a:pt x="160" y="166"/>
                      <a:pt x="161" y="165"/>
                    </a:cubicBezTo>
                    <a:cubicBezTo>
                      <a:pt x="164" y="163"/>
                      <a:pt x="163" y="163"/>
                      <a:pt x="163" y="163"/>
                    </a:cubicBezTo>
                    <a:cubicBezTo>
                      <a:pt x="166" y="160"/>
                      <a:pt x="161" y="162"/>
                      <a:pt x="166" y="159"/>
                    </a:cubicBezTo>
                    <a:cubicBezTo>
                      <a:pt x="169" y="155"/>
                      <a:pt x="170" y="155"/>
                      <a:pt x="167" y="155"/>
                    </a:cubicBezTo>
                    <a:cubicBezTo>
                      <a:pt x="164" y="155"/>
                      <a:pt x="164" y="152"/>
                      <a:pt x="164" y="155"/>
                    </a:cubicBezTo>
                    <a:cubicBezTo>
                      <a:pt x="164" y="159"/>
                      <a:pt x="164" y="155"/>
                      <a:pt x="163" y="155"/>
                    </a:cubicBezTo>
                    <a:cubicBezTo>
                      <a:pt x="161" y="154"/>
                      <a:pt x="161" y="155"/>
                      <a:pt x="160" y="154"/>
                    </a:cubicBezTo>
                    <a:cubicBezTo>
                      <a:pt x="160" y="154"/>
                      <a:pt x="158" y="154"/>
                      <a:pt x="158" y="155"/>
                    </a:cubicBezTo>
                    <a:cubicBezTo>
                      <a:pt x="160" y="155"/>
                      <a:pt x="160" y="157"/>
                      <a:pt x="158" y="157"/>
                    </a:cubicBezTo>
                    <a:cubicBezTo>
                      <a:pt x="155" y="155"/>
                      <a:pt x="155" y="157"/>
                      <a:pt x="158" y="157"/>
                    </a:cubicBezTo>
                    <a:cubicBezTo>
                      <a:pt x="161" y="159"/>
                      <a:pt x="161" y="160"/>
                      <a:pt x="158" y="159"/>
                    </a:cubicBezTo>
                    <a:cubicBezTo>
                      <a:pt x="155" y="157"/>
                      <a:pt x="158" y="159"/>
                      <a:pt x="154" y="162"/>
                    </a:cubicBezTo>
                    <a:cubicBezTo>
                      <a:pt x="148" y="163"/>
                      <a:pt x="152" y="163"/>
                      <a:pt x="149" y="165"/>
                    </a:cubicBezTo>
                    <a:cubicBezTo>
                      <a:pt x="146" y="166"/>
                      <a:pt x="151" y="166"/>
                      <a:pt x="148" y="166"/>
                    </a:cubicBezTo>
                    <a:cubicBezTo>
                      <a:pt x="146" y="168"/>
                      <a:pt x="151" y="168"/>
                      <a:pt x="149" y="169"/>
                    </a:cubicBezTo>
                    <a:cubicBezTo>
                      <a:pt x="149" y="169"/>
                      <a:pt x="144" y="169"/>
                      <a:pt x="146" y="166"/>
                    </a:cubicBezTo>
                    <a:cubicBezTo>
                      <a:pt x="148" y="165"/>
                      <a:pt x="143" y="165"/>
                      <a:pt x="141" y="165"/>
                    </a:cubicBezTo>
                    <a:cubicBezTo>
                      <a:pt x="140" y="165"/>
                      <a:pt x="140" y="163"/>
                      <a:pt x="140" y="165"/>
                    </a:cubicBezTo>
                    <a:cubicBezTo>
                      <a:pt x="138" y="165"/>
                      <a:pt x="137" y="162"/>
                      <a:pt x="137" y="165"/>
                    </a:cubicBezTo>
                    <a:cubicBezTo>
                      <a:pt x="137" y="168"/>
                      <a:pt x="135" y="163"/>
                      <a:pt x="134" y="165"/>
                    </a:cubicBezTo>
                    <a:cubicBezTo>
                      <a:pt x="131" y="166"/>
                      <a:pt x="134" y="166"/>
                      <a:pt x="134" y="166"/>
                    </a:cubicBezTo>
                    <a:cubicBezTo>
                      <a:pt x="134" y="168"/>
                      <a:pt x="135" y="166"/>
                      <a:pt x="137" y="168"/>
                    </a:cubicBezTo>
                    <a:cubicBezTo>
                      <a:pt x="137" y="168"/>
                      <a:pt x="138" y="168"/>
                      <a:pt x="138" y="169"/>
                    </a:cubicBezTo>
                    <a:cubicBezTo>
                      <a:pt x="137" y="169"/>
                      <a:pt x="137" y="169"/>
                      <a:pt x="138" y="171"/>
                    </a:cubicBezTo>
                    <a:cubicBezTo>
                      <a:pt x="140" y="172"/>
                      <a:pt x="138" y="172"/>
                      <a:pt x="135" y="169"/>
                    </a:cubicBezTo>
                    <a:cubicBezTo>
                      <a:pt x="132" y="168"/>
                      <a:pt x="131" y="168"/>
                      <a:pt x="132" y="169"/>
                    </a:cubicBezTo>
                    <a:cubicBezTo>
                      <a:pt x="132" y="169"/>
                      <a:pt x="131" y="171"/>
                      <a:pt x="131" y="169"/>
                    </a:cubicBezTo>
                    <a:cubicBezTo>
                      <a:pt x="131" y="168"/>
                      <a:pt x="128" y="171"/>
                      <a:pt x="126" y="171"/>
                    </a:cubicBezTo>
                    <a:cubicBezTo>
                      <a:pt x="126" y="172"/>
                      <a:pt x="128" y="176"/>
                      <a:pt x="122" y="179"/>
                    </a:cubicBezTo>
                    <a:cubicBezTo>
                      <a:pt x="125" y="176"/>
                      <a:pt x="125" y="172"/>
                      <a:pt x="125" y="169"/>
                    </a:cubicBezTo>
                    <a:cubicBezTo>
                      <a:pt x="125" y="168"/>
                      <a:pt x="125" y="171"/>
                      <a:pt x="123" y="169"/>
                    </a:cubicBezTo>
                    <a:cubicBezTo>
                      <a:pt x="123" y="169"/>
                      <a:pt x="123" y="169"/>
                      <a:pt x="122" y="171"/>
                    </a:cubicBezTo>
                    <a:cubicBezTo>
                      <a:pt x="120" y="174"/>
                      <a:pt x="122" y="172"/>
                      <a:pt x="120" y="174"/>
                    </a:cubicBezTo>
                    <a:cubicBezTo>
                      <a:pt x="119" y="176"/>
                      <a:pt x="119" y="174"/>
                      <a:pt x="120" y="172"/>
                    </a:cubicBezTo>
                    <a:cubicBezTo>
                      <a:pt x="122" y="169"/>
                      <a:pt x="117" y="171"/>
                      <a:pt x="116" y="172"/>
                    </a:cubicBezTo>
                    <a:cubicBezTo>
                      <a:pt x="111" y="176"/>
                      <a:pt x="114" y="174"/>
                      <a:pt x="114" y="176"/>
                    </a:cubicBezTo>
                    <a:cubicBezTo>
                      <a:pt x="114" y="177"/>
                      <a:pt x="119" y="176"/>
                      <a:pt x="119" y="180"/>
                    </a:cubicBezTo>
                    <a:cubicBezTo>
                      <a:pt x="114" y="179"/>
                      <a:pt x="119" y="179"/>
                      <a:pt x="116" y="177"/>
                    </a:cubicBezTo>
                    <a:cubicBezTo>
                      <a:pt x="112" y="177"/>
                      <a:pt x="114" y="174"/>
                      <a:pt x="111" y="176"/>
                    </a:cubicBezTo>
                    <a:cubicBezTo>
                      <a:pt x="108" y="176"/>
                      <a:pt x="109" y="176"/>
                      <a:pt x="111" y="177"/>
                    </a:cubicBezTo>
                    <a:cubicBezTo>
                      <a:pt x="112" y="179"/>
                      <a:pt x="111" y="180"/>
                      <a:pt x="109" y="177"/>
                    </a:cubicBezTo>
                    <a:cubicBezTo>
                      <a:pt x="109" y="176"/>
                      <a:pt x="106" y="174"/>
                      <a:pt x="108" y="177"/>
                    </a:cubicBezTo>
                    <a:cubicBezTo>
                      <a:pt x="108" y="179"/>
                      <a:pt x="105" y="177"/>
                      <a:pt x="106" y="180"/>
                    </a:cubicBezTo>
                    <a:cubicBezTo>
                      <a:pt x="108" y="182"/>
                      <a:pt x="105" y="180"/>
                      <a:pt x="103" y="183"/>
                    </a:cubicBezTo>
                    <a:cubicBezTo>
                      <a:pt x="100" y="185"/>
                      <a:pt x="106" y="183"/>
                      <a:pt x="103" y="185"/>
                    </a:cubicBezTo>
                    <a:cubicBezTo>
                      <a:pt x="100" y="186"/>
                      <a:pt x="102" y="186"/>
                      <a:pt x="100" y="186"/>
                    </a:cubicBezTo>
                    <a:cubicBezTo>
                      <a:pt x="97" y="188"/>
                      <a:pt x="97" y="186"/>
                      <a:pt x="94" y="190"/>
                    </a:cubicBezTo>
                    <a:cubicBezTo>
                      <a:pt x="93" y="193"/>
                      <a:pt x="99" y="190"/>
                      <a:pt x="99" y="190"/>
                    </a:cubicBezTo>
                    <a:cubicBezTo>
                      <a:pt x="99" y="191"/>
                      <a:pt x="99" y="191"/>
                      <a:pt x="102" y="190"/>
                    </a:cubicBezTo>
                    <a:cubicBezTo>
                      <a:pt x="105" y="188"/>
                      <a:pt x="102" y="191"/>
                      <a:pt x="99" y="193"/>
                    </a:cubicBezTo>
                    <a:cubicBezTo>
                      <a:pt x="96" y="193"/>
                      <a:pt x="97" y="191"/>
                      <a:pt x="94" y="191"/>
                    </a:cubicBezTo>
                    <a:cubicBezTo>
                      <a:pt x="91" y="193"/>
                      <a:pt x="90" y="193"/>
                      <a:pt x="91" y="194"/>
                    </a:cubicBezTo>
                    <a:cubicBezTo>
                      <a:pt x="93" y="194"/>
                      <a:pt x="91" y="194"/>
                      <a:pt x="93" y="194"/>
                    </a:cubicBezTo>
                    <a:cubicBezTo>
                      <a:pt x="96" y="194"/>
                      <a:pt x="93" y="196"/>
                      <a:pt x="93" y="197"/>
                    </a:cubicBezTo>
                    <a:cubicBezTo>
                      <a:pt x="93" y="200"/>
                      <a:pt x="91" y="197"/>
                      <a:pt x="91" y="196"/>
                    </a:cubicBezTo>
                    <a:cubicBezTo>
                      <a:pt x="91" y="194"/>
                      <a:pt x="90" y="193"/>
                      <a:pt x="90" y="194"/>
                    </a:cubicBezTo>
                    <a:cubicBezTo>
                      <a:pt x="88" y="196"/>
                      <a:pt x="88" y="196"/>
                      <a:pt x="88" y="196"/>
                    </a:cubicBezTo>
                    <a:cubicBezTo>
                      <a:pt x="88" y="194"/>
                      <a:pt x="85" y="196"/>
                      <a:pt x="85" y="197"/>
                    </a:cubicBezTo>
                    <a:cubicBezTo>
                      <a:pt x="85" y="197"/>
                      <a:pt x="85" y="196"/>
                      <a:pt x="88" y="197"/>
                    </a:cubicBezTo>
                    <a:cubicBezTo>
                      <a:pt x="90" y="197"/>
                      <a:pt x="90" y="197"/>
                      <a:pt x="90" y="197"/>
                    </a:cubicBezTo>
                    <a:cubicBezTo>
                      <a:pt x="88" y="197"/>
                      <a:pt x="79" y="199"/>
                      <a:pt x="80" y="200"/>
                    </a:cubicBezTo>
                    <a:cubicBezTo>
                      <a:pt x="82" y="202"/>
                      <a:pt x="79" y="202"/>
                      <a:pt x="80" y="202"/>
                    </a:cubicBezTo>
                    <a:cubicBezTo>
                      <a:pt x="84" y="203"/>
                      <a:pt x="84" y="199"/>
                      <a:pt x="88" y="200"/>
                    </a:cubicBezTo>
                    <a:cubicBezTo>
                      <a:pt x="91" y="202"/>
                      <a:pt x="88" y="200"/>
                      <a:pt x="85" y="202"/>
                    </a:cubicBezTo>
                    <a:cubicBezTo>
                      <a:pt x="82" y="202"/>
                      <a:pt x="87" y="203"/>
                      <a:pt x="82" y="203"/>
                    </a:cubicBezTo>
                    <a:cubicBezTo>
                      <a:pt x="77" y="203"/>
                      <a:pt x="82" y="205"/>
                      <a:pt x="82" y="207"/>
                    </a:cubicBezTo>
                    <a:cubicBezTo>
                      <a:pt x="80" y="207"/>
                      <a:pt x="80" y="205"/>
                      <a:pt x="79" y="207"/>
                    </a:cubicBezTo>
                    <a:cubicBezTo>
                      <a:pt x="77" y="207"/>
                      <a:pt x="77" y="208"/>
                      <a:pt x="79" y="208"/>
                    </a:cubicBezTo>
                    <a:cubicBezTo>
                      <a:pt x="79" y="208"/>
                      <a:pt x="80" y="207"/>
                      <a:pt x="84" y="208"/>
                    </a:cubicBezTo>
                    <a:cubicBezTo>
                      <a:pt x="90" y="208"/>
                      <a:pt x="85" y="207"/>
                      <a:pt x="87" y="210"/>
                    </a:cubicBezTo>
                    <a:cubicBezTo>
                      <a:pt x="87" y="211"/>
                      <a:pt x="85" y="208"/>
                      <a:pt x="82" y="208"/>
                    </a:cubicBezTo>
                    <a:cubicBezTo>
                      <a:pt x="80" y="208"/>
                      <a:pt x="79" y="210"/>
                      <a:pt x="77" y="210"/>
                    </a:cubicBezTo>
                    <a:cubicBezTo>
                      <a:pt x="76" y="208"/>
                      <a:pt x="77" y="210"/>
                      <a:pt x="74" y="210"/>
                    </a:cubicBezTo>
                    <a:cubicBezTo>
                      <a:pt x="73" y="210"/>
                      <a:pt x="76" y="211"/>
                      <a:pt x="73" y="211"/>
                    </a:cubicBezTo>
                    <a:cubicBezTo>
                      <a:pt x="68" y="211"/>
                      <a:pt x="73" y="213"/>
                      <a:pt x="71" y="214"/>
                    </a:cubicBezTo>
                    <a:cubicBezTo>
                      <a:pt x="70" y="216"/>
                      <a:pt x="70" y="214"/>
                      <a:pt x="68" y="216"/>
                    </a:cubicBezTo>
                    <a:cubicBezTo>
                      <a:pt x="67" y="217"/>
                      <a:pt x="70" y="216"/>
                      <a:pt x="68" y="217"/>
                    </a:cubicBezTo>
                    <a:cubicBezTo>
                      <a:pt x="67" y="217"/>
                      <a:pt x="68" y="219"/>
                      <a:pt x="68" y="217"/>
                    </a:cubicBezTo>
                    <a:cubicBezTo>
                      <a:pt x="67" y="217"/>
                      <a:pt x="65" y="217"/>
                      <a:pt x="67" y="219"/>
                    </a:cubicBezTo>
                    <a:cubicBezTo>
                      <a:pt x="68" y="219"/>
                      <a:pt x="65" y="221"/>
                      <a:pt x="68" y="221"/>
                    </a:cubicBezTo>
                    <a:cubicBezTo>
                      <a:pt x="71" y="221"/>
                      <a:pt x="65" y="222"/>
                      <a:pt x="67" y="222"/>
                    </a:cubicBezTo>
                    <a:cubicBezTo>
                      <a:pt x="67" y="222"/>
                      <a:pt x="73" y="221"/>
                      <a:pt x="74" y="221"/>
                    </a:cubicBezTo>
                    <a:cubicBezTo>
                      <a:pt x="77" y="221"/>
                      <a:pt x="74" y="222"/>
                      <a:pt x="71" y="222"/>
                    </a:cubicBezTo>
                    <a:cubicBezTo>
                      <a:pt x="68" y="224"/>
                      <a:pt x="67" y="222"/>
                      <a:pt x="65" y="224"/>
                    </a:cubicBezTo>
                    <a:cubicBezTo>
                      <a:pt x="62" y="225"/>
                      <a:pt x="67" y="224"/>
                      <a:pt x="67" y="225"/>
                    </a:cubicBezTo>
                    <a:cubicBezTo>
                      <a:pt x="67" y="227"/>
                      <a:pt x="64" y="225"/>
                      <a:pt x="64" y="228"/>
                    </a:cubicBezTo>
                    <a:cubicBezTo>
                      <a:pt x="62" y="230"/>
                      <a:pt x="61" y="228"/>
                      <a:pt x="61" y="230"/>
                    </a:cubicBezTo>
                    <a:cubicBezTo>
                      <a:pt x="62" y="233"/>
                      <a:pt x="62" y="231"/>
                      <a:pt x="64" y="233"/>
                    </a:cubicBezTo>
                    <a:cubicBezTo>
                      <a:pt x="64" y="235"/>
                      <a:pt x="61" y="235"/>
                      <a:pt x="61" y="236"/>
                    </a:cubicBezTo>
                    <a:cubicBezTo>
                      <a:pt x="62" y="236"/>
                      <a:pt x="62" y="238"/>
                      <a:pt x="59" y="238"/>
                    </a:cubicBezTo>
                    <a:cubicBezTo>
                      <a:pt x="58" y="238"/>
                      <a:pt x="58" y="239"/>
                      <a:pt x="56" y="239"/>
                    </a:cubicBezTo>
                    <a:cubicBezTo>
                      <a:pt x="55" y="239"/>
                      <a:pt x="55" y="241"/>
                      <a:pt x="53" y="241"/>
                    </a:cubicBezTo>
                    <a:cubicBezTo>
                      <a:pt x="52" y="241"/>
                      <a:pt x="50" y="241"/>
                      <a:pt x="50" y="241"/>
                    </a:cubicBezTo>
                    <a:cubicBezTo>
                      <a:pt x="50" y="242"/>
                      <a:pt x="50" y="241"/>
                      <a:pt x="53" y="241"/>
                    </a:cubicBezTo>
                    <a:cubicBezTo>
                      <a:pt x="55" y="242"/>
                      <a:pt x="52" y="244"/>
                      <a:pt x="55" y="242"/>
                    </a:cubicBezTo>
                    <a:cubicBezTo>
                      <a:pt x="56" y="241"/>
                      <a:pt x="56" y="242"/>
                      <a:pt x="55" y="242"/>
                    </a:cubicBezTo>
                    <a:cubicBezTo>
                      <a:pt x="53" y="244"/>
                      <a:pt x="56" y="244"/>
                      <a:pt x="56" y="245"/>
                    </a:cubicBezTo>
                    <a:cubicBezTo>
                      <a:pt x="55" y="247"/>
                      <a:pt x="55" y="247"/>
                      <a:pt x="53" y="247"/>
                    </a:cubicBezTo>
                    <a:cubicBezTo>
                      <a:pt x="52" y="247"/>
                      <a:pt x="52" y="244"/>
                      <a:pt x="50" y="244"/>
                    </a:cubicBezTo>
                    <a:cubicBezTo>
                      <a:pt x="49" y="245"/>
                      <a:pt x="50" y="245"/>
                      <a:pt x="50" y="245"/>
                    </a:cubicBezTo>
                    <a:cubicBezTo>
                      <a:pt x="47" y="245"/>
                      <a:pt x="47" y="247"/>
                      <a:pt x="47" y="249"/>
                    </a:cubicBezTo>
                    <a:cubicBezTo>
                      <a:pt x="47" y="250"/>
                      <a:pt x="44" y="249"/>
                      <a:pt x="44" y="250"/>
                    </a:cubicBezTo>
                    <a:cubicBezTo>
                      <a:pt x="42" y="255"/>
                      <a:pt x="39" y="253"/>
                      <a:pt x="39" y="256"/>
                    </a:cubicBezTo>
                    <a:cubicBezTo>
                      <a:pt x="38" y="258"/>
                      <a:pt x="41" y="256"/>
                      <a:pt x="41" y="256"/>
                    </a:cubicBezTo>
                    <a:cubicBezTo>
                      <a:pt x="41" y="258"/>
                      <a:pt x="42" y="258"/>
                      <a:pt x="42" y="258"/>
                    </a:cubicBezTo>
                    <a:cubicBezTo>
                      <a:pt x="42" y="259"/>
                      <a:pt x="45" y="259"/>
                      <a:pt x="50" y="256"/>
                    </a:cubicBezTo>
                    <a:cubicBezTo>
                      <a:pt x="55" y="253"/>
                      <a:pt x="47" y="255"/>
                      <a:pt x="50" y="253"/>
                    </a:cubicBezTo>
                    <a:cubicBezTo>
                      <a:pt x="53" y="252"/>
                      <a:pt x="52" y="252"/>
                      <a:pt x="53" y="252"/>
                    </a:cubicBezTo>
                    <a:cubicBezTo>
                      <a:pt x="56" y="253"/>
                      <a:pt x="49" y="253"/>
                      <a:pt x="53" y="255"/>
                    </a:cubicBezTo>
                    <a:cubicBezTo>
                      <a:pt x="56" y="255"/>
                      <a:pt x="53" y="256"/>
                      <a:pt x="50" y="258"/>
                    </a:cubicBezTo>
                    <a:cubicBezTo>
                      <a:pt x="47" y="259"/>
                      <a:pt x="50" y="258"/>
                      <a:pt x="49" y="259"/>
                    </a:cubicBezTo>
                    <a:cubicBezTo>
                      <a:pt x="49" y="259"/>
                      <a:pt x="52" y="259"/>
                      <a:pt x="50" y="261"/>
                    </a:cubicBezTo>
                    <a:cubicBezTo>
                      <a:pt x="49" y="261"/>
                      <a:pt x="45" y="259"/>
                      <a:pt x="42" y="261"/>
                    </a:cubicBezTo>
                    <a:cubicBezTo>
                      <a:pt x="41" y="262"/>
                      <a:pt x="42" y="261"/>
                      <a:pt x="41" y="259"/>
                    </a:cubicBezTo>
                    <a:cubicBezTo>
                      <a:pt x="39" y="256"/>
                      <a:pt x="39" y="258"/>
                      <a:pt x="38" y="258"/>
                    </a:cubicBezTo>
                    <a:cubicBezTo>
                      <a:pt x="35" y="259"/>
                      <a:pt x="36" y="261"/>
                      <a:pt x="36" y="259"/>
                    </a:cubicBezTo>
                    <a:cubicBezTo>
                      <a:pt x="35" y="259"/>
                      <a:pt x="33" y="261"/>
                      <a:pt x="30" y="261"/>
                    </a:cubicBezTo>
                    <a:cubicBezTo>
                      <a:pt x="27" y="262"/>
                      <a:pt x="35" y="264"/>
                      <a:pt x="30" y="264"/>
                    </a:cubicBezTo>
                    <a:cubicBezTo>
                      <a:pt x="26" y="264"/>
                      <a:pt x="32" y="266"/>
                      <a:pt x="27" y="266"/>
                    </a:cubicBezTo>
                    <a:cubicBezTo>
                      <a:pt x="23" y="264"/>
                      <a:pt x="29" y="266"/>
                      <a:pt x="26" y="267"/>
                    </a:cubicBezTo>
                    <a:cubicBezTo>
                      <a:pt x="23" y="267"/>
                      <a:pt x="20" y="266"/>
                      <a:pt x="18" y="267"/>
                    </a:cubicBezTo>
                    <a:cubicBezTo>
                      <a:pt x="18" y="267"/>
                      <a:pt x="18" y="270"/>
                      <a:pt x="21" y="269"/>
                    </a:cubicBezTo>
                    <a:cubicBezTo>
                      <a:pt x="26" y="269"/>
                      <a:pt x="21" y="269"/>
                      <a:pt x="23" y="272"/>
                    </a:cubicBezTo>
                    <a:cubicBezTo>
                      <a:pt x="24" y="273"/>
                      <a:pt x="21" y="270"/>
                      <a:pt x="15" y="272"/>
                    </a:cubicBezTo>
                    <a:cubicBezTo>
                      <a:pt x="10" y="273"/>
                      <a:pt x="18" y="272"/>
                      <a:pt x="18" y="273"/>
                    </a:cubicBezTo>
                    <a:cubicBezTo>
                      <a:pt x="20" y="276"/>
                      <a:pt x="18" y="272"/>
                      <a:pt x="13" y="275"/>
                    </a:cubicBezTo>
                    <a:cubicBezTo>
                      <a:pt x="9" y="276"/>
                      <a:pt x="12" y="278"/>
                      <a:pt x="10" y="276"/>
                    </a:cubicBezTo>
                    <a:cubicBezTo>
                      <a:pt x="7" y="276"/>
                      <a:pt x="10" y="278"/>
                      <a:pt x="7" y="278"/>
                    </a:cubicBezTo>
                    <a:cubicBezTo>
                      <a:pt x="4" y="276"/>
                      <a:pt x="3" y="276"/>
                      <a:pt x="4" y="278"/>
                    </a:cubicBezTo>
                    <a:cubicBezTo>
                      <a:pt x="6" y="280"/>
                      <a:pt x="1" y="278"/>
                      <a:pt x="3" y="280"/>
                    </a:cubicBezTo>
                    <a:cubicBezTo>
                      <a:pt x="4" y="281"/>
                      <a:pt x="9" y="280"/>
                      <a:pt x="13" y="281"/>
                    </a:cubicBezTo>
                    <a:cubicBezTo>
                      <a:pt x="17" y="283"/>
                      <a:pt x="12" y="281"/>
                      <a:pt x="10" y="283"/>
                    </a:cubicBezTo>
                    <a:cubicBezTo>
                      <a:pt x="10" y="283"/>
                      <a:pt x="9" y="280"/>
                      <a:pt x="4" y="283"/>
                    </a:cubicBezTo>
                    <a:cubicBezTo>
                      <a:pt x="0" y="284"/>
                      <a:pt x="7" y="286"/>
                      <a:pt x="4" y="287"/>
                    </a:cubicBezTo>
                    <a:cubicBezTo>
                      <a:pt x="0" y="287"/>
                      <a:pt x="4" y="287"/>
                      <a:pt x="3" y="289"/>
                    </a:cubicBezTo>
                    <a:cubicBezTo>
                      <a:pt x="3" y="290"/>
                      <a:pt x="4" y="292"/>
                      <a:pt x="7" y="290"/>
                    </a:cubicBezTo>
                    <a:cubicBezTo>
                      <a:pt x="10" y="289"/>
                      <a:pt x="13" y="292"/>
                      <a:pt x="15" y="290"/>
                    </a:cubicBezTo>
                    <a:cubicBezTo>
                      <a:pt x="15" y="287"/>
                      <a:pt x="17" y="290"/>
                      <a:pt x="20" y="290"/>
                    </a:cubicBezTo>
                    <a:cubicBezTo>
                      <a:pt x="23" y="289"/>
                      <a:pt x="24" y="290"/>
                      <a:pt x="21" y="290"/>
                    </a:cubicBezTo>
                    <a:cubicBezTo>
                      <a:pt x="17" y="292"/>
                      <a:pt x="23" y="295"/>
                      <a:pt x="18" y="292"/>
                    </a:cubicBezTo>
                    <a:cubicBezTo>
                      <a:pt x="15" y="289"/>
                      <a:pt x="15" y="294"/>
                      <a:pt x="13" y="292"/>
                    </a:cubicBezTo>
                    <a:cubicBezTo>
                      <a:pt x="10" y="290"/>
                      <a:pt x="7" y="294"/>
                      <a:pt x="6" y="292"/>
                    </a:cubicBezTo>
                    <a:cubicBezTo>
                      <a:pt x="3" y="292"/>
                      <a:pt x="3" y="292"/>
                      <a:pt x="3" y="294"/>
                    </a:cubicBezTo>
                    <a:cubicBezTo>
                      <a:pt x="3" y="297"/>
                      <a:pt x="6" y="294"/>
                      <a:pt x="6" y="297"/>
                    </a:cubicBezTo>
                    <a:cubicBezTo>
                      <a:pt x="6" y="298"/>
                      <a:pt x="3" y="294"/>
                      <a:pt x="3" y="297"/>
                    </a:cubicBezTo>
                    <a:cubicBezTo>
                      <a:pt x="4" y="300"/>
                      <a:pt x="6" y="297"/>
                      <a:pt x="6" y="298"/>
                    </a:cubicBezTo>
                    <a:cubicBezTo>
                      <a:pt x="6" y="301"/>
                      <a:pt x="3" y="301"/>
                      <a:pt x="3" y="301"/>
                    </a:cubicBezTo>
                    <a:cubicBezTo>
                      <a:pt x="6" y="303"/>
                      <a:pt x="6" y="304"/>
                      <a:pt x="7" y="303"/>
                    </a:cubicBezTo>
                    <a:cubicBezTo>
                      <a:pt x="7" y="301"/>
                      <a:pt x="7" y="304"/>
                      <a:pt x="9" y="304"/>
                    </a:cubicBezTo>
                    <a:cubicBezTo>
                      <a:pt x="9" y="303"/>
                      <a:pt x="7" y="306"/>
                      <a:pt x="9" y="306"/>
                    </a:cubicBezTo>
                    <a:cubicBezTo>
                      <a:pt x="10" y="306"/>
                      <a:pt x="9" y="303"/>
                      <a:pt x="12" y="303"/>
                    </a:cubicBezTo>
                    <a:cubicBezTo>
                      <a:pt x="13" y="301"/>
                      <a:pt x="10" y="306"/>
                      <a:pt x="9" y="308"/>
                    </a:cubicBezTo>
                    <a:cubicBezTo>
                      <a:pt x="6" y="308"/>
                      <a:pt x="10" y="308"/>
                      <a:pt x="9" y="309"/>
                    </a:cubicBezTo>
                    <a:cubicBezTo>
                      <a:pt x="7" y="311"/>
                      <a:pt x="9" y="308"/>
                      <a:pt x="6" y="311"/>
                    </a:cubicBezTo>
                    <a:cubicBezTo>
                      <a:pt x="3" y="314"/>
                      <a:pt x="6" y="317"/>
                      <a:pt x="7" y="315"/>
                    </a:cubicBezTo>
                    <a:cubicBezTo>
                      <a:pt x="7" y="314"/>
                      <a:pt x="9" y="315"/>
                      <a:pt x="9" y="314"/>
                    </a:cubicBezTo>
                    <a:cubicBezTo>
                      <a:pt x="10" y="312"/>
                      <a:pt x="12" y="314"/>
                      <a:pt x="10" y="315"/>
                    </a:cubicBezTo>
                    <a:cubicBezTo>
                      <a:pt x="9" y="315"/>
                      <a:pt x="12" y="315"/>
                      <a:pt x="10" y="317"/>
                    </a:cubicBezTo>
                    <a:cubicBezTo>
                      <a:pt x="9" y="318"/>
                      <a:pt x="12" y="318"/>
                      <a:pt x="10" y="320"/>
                    </a:cubicBezTo>
                    <a:cubicBezTo>
                      <a:pt x="7" y="320"/>
                      <a:pt x="7" y="317"/>
                      <a:pt x="7" y="320"/>
                    </a:cubicBezTo>
                    <a:cubicBezTo>
                      <a:pt x="6" y="323"/>
                      <a:pt x="6" y="323"/>
                      <a:pt x="7" y="323"/>
                    </a:cubicBezTo>
                    <a:cubicBezTo>
                      <a:pt x="9" y="326"/>
                      <a:pt x="10" y="325"/>
                      <a:pt x="10" y="326"/>
                    </a:cubicBezTo>
                    <a:cubicBezTo>
                      <a:pt x="12" y="328"/>
                      <a:pt x="13" y="328"/>
                      <a:pt x="15" y="329"/>
                    </a:cubicBezTo>
                    <a:cubicBezTo>
                      <a:pt x="17" y="329"/>
                      <a:pt x="15" y="329"/>
                      <a:pt x="17" y="331"/>
                    </a:cubicBezTo>
                    <a:cubicBezTo>
                      <a:pt x="17" y="332"/>
                      <a:pt x="17" y="329"/>
                      <a:pt x="18" y="331"/>
                    </a:cubicBezTo>
                    <a:cubicBezTo>
                      <a:pt x="20" y="331"/>
                      <a:pt x="18" y="332"/>
                      <a:pt x="20" y="331"/>
                    </a:cubicBezTo>
                    <a:cubicBezTo>
                      <a:pt x="23" y="331"/>
                      <a:pt x="27" y="331"/>
                      <a:pt x="29" y="329"/>
                    </a:cubicBezTo>
                    <a:cubicBezTo>
                      <a:pt x="30" y="329"/>
                      <a:pt x="32" y="328"/>
                      <a:pt x="33" y="325"/>
                    </a:cubicBezTo>
                    <a:cubicBezTo>
                      <a:pt x="35" y="323"/>
                      <a:pt x="36" y="325"/>
                      <a:pt x="36" y="323"/>
                    </a:cubicBezTo>
                    <a:cubicBezTo>
                      <a:pt x="36" y="321"/>
                      <a:pt x="39" y="323"/>
                      <a:pt x="38" y="321"/>
                    </a:cubicBezTo>
                    <a:cubicBezTo>
                      <a:pt x="36" y="320"/>
                      <a:pt x="41" y="321"/>
                      <a:pt x="39" y="318"/>
                    </a:cubicBezTo>
                    <a:cubicBezTo>
                      <a:pt x="39" y="317"/>
                      <a:pt x="41" y="320"/>
                      <a:pt x="42" y="318"/>
                    </a:cubicBezTo>
                    <a:cubicBezTo>
                      <a:pt x="44" y="318"/>
                      <a:pt x="45" y="320"/>
                      <a:pt x="45" y="317"/>
                    </a:cubicBezTo>
                    <a:cubicBezTo>
                      <a:pt x="45" y="314"/>
                      <a:pt x="49" y="315"/>
                      <a:pt x="45" y="314"/>
                    </a:cubicBezTo>
                    <a:cubicBezTo>
                      <a:pt x="45" y="312"/>
                      <a:pt x="44" y="311"/>
                      <a:pt x="47" y="312"/>
                    </a:cubicBezTo>
                    <a:cubicBezTo>
                      <a:pt x="49" y="314"/>
                      <a:pt x="47" y="309"/>
                      <a:pt x="49" y="311"/>
                    </a:cubicBezTo>
                    <a:cubicBezTo>
                      <a:pt x="49" y="314"/>
                      <a:pt x="47" y="312"/>
                      <a:pt x="49" y="314"/>
                    </a:cubicBezTo>
                    <a:cubicBezTo>
                      <a:pt x="49" y="315"/>
                      <a:pt x="47" y="317"/>
                      <a:pt x="50" y="317"/>
                    </a:cubicBezTo>
                    <a:cubicBezTo>
                      <a:pt x="52" y="317"/>
                      <a:pt x="50" y="317"/>
                      <a:pt x="53" y="317"/>
                    </a:cubicBezTo>
                    <a:cubicBezTo>
                      <a:pt x="53" y="317"/>
                      <a:pt x="53" y="318"/>
                      <a:pt x="55" y="320"/>
                    </a:cubicBezTo>
                    <a:cubicBezTo>
                      <a:pt x="55" y="321"/>
                      <a:pt x="58" y="318"/>
                      <a:pt x="56" y="314"/>
                    </a:cubicBezTo>
                    <a:cubicBezTo>
                      <a:pt x="55" y="311"/>
                      <a:pt x="58" y="311"/>
                      <a:pt x="58" y="309"/>
                    </a:cubicBezTo>
                    <a:cubicBezTo>
                      <a:pt x="56" y="306"/>
                      <a:pt x="59" y="309"/>
                      <a:pt x="61" y="306"/>
                    </a:cubicBezTo>
                    <a:cubicBezTo>
                      <a:pt x="64" y="303"/>
                      <a:pt x="61" y="303"/>
                      <a:pt x="62" y="301"/>
                    </a:cubicBezTo>
                    <a:cubicBezTo>
                      <a:pt x="65" y="300"/>
                      <a:pt x="59" y="294"/>
                      <a:pt x="61" y="292"/>
                    </a:cubicBezTo>
                    <a:cubicBezTo>
                      <a:pt x="61" y="290"/>
                      <a:pt x="64" y="294"/>
                      <a:pt x="64" y="290"/>
                    </a:cubicBezTo>
                    <a:cubicBezTo>
                      <a:pt x="65" y="289"/>
                      <a:pt x="67" y="287"/>
                      <a:pt x="62" y="286"/>
                    </a:cubicBezTo>
                    <a:cubicBezTo>
                      <a:pt x="56" y="283"/>
                      <a:pt x="62" y="278"/>
                      <a:pt x="61" y="273"/>
                    </a:cubicBezTo>
                    <a:cubicBezTo>
                      <a:pt x="58" y="270"/>
                      <a:pt x="61" y="270"/>
                      <a:pt x="59" y="269"/>
                    </a:cubicBezTo>
                    <a:cubicBezTo>
                      <a:pt x="58" y="267"/>
                      <a:pt x="61" y="267"/>
                      <a:pt x="59" y="264"/>
                    </a:cubicBezTo>
                    <a:cubicBezTo>
                      <a:pt x="56" y="261"/>
                      <a:pt x="61" y="261"/>
                      <a:pt x="59" y="259"/>
                    </a:cubicBezTo>
                    <a:cubicBezTo>
                      <a:pt x="59" y="256"/>
                      <a:pt x="65" y="253"/>
                      <a:pt x="67" y="252"/>
                    </a:cubicBezTo>
                    <a:cubicBezTo>
                      <a:pt x="70" y="250"/>
                      <a:pt x="74" y="255"/>
                      <a:pt x="76" y="249"/>
                    </a:cubicBezTo>
                    <a:cubicBezTo>
                      <a:pt x="77" y="245"/>
                      <a:pt x="74" y="247"/>
                      <a:pt x="73" y="245"/>
                    </a:cubicBezTo>
                    <a:cubicBezTo>
                      <a:pt x="70" y="244"/>
                      <a:pt x="77" y="239"/>
                      <a:pt x="77" y="238"/>
                    </a:cubicBezTo>
                    <a:cubicBezTo>
                      <a:pt x="77" y="235"/>
                      <a:pt x="79" y="236"/>
                      <a:pt x="79" y="233"/>
                    </a:cubicBezTo>
                    <a:cubicBezTo>
                      <a:pt x="77" y="228"/>
                      <a:pt x="80" y="230"/>
                      <a:pt x="77" y="224"/>
                    </a:cubicBezTo>
                    <a:cubicBezTo>
                      <a:pt x="77" y="222"/>
                      <a:pt x="88" y="224"/>
                      <a:pt x="85" y="221"/>
                    </a:cubicBezTo>
                    <a:cubicBezTo>
                      <a:pt x="84" y="217"/>
                      <a:pt x="87" y="219"/>
                      <a:pt x="88" y="214"/>
                    </a:cubicBezTo>
                    <a:cubicBezTo>
                      <a:pt x="91" y="211"/>
                      <a:pt x="93" y="213"/>
                      <a:pt x="93" y="210"/>
                    </a:cubicBezTo>
                    <a:cubicBezTo>
                      <a:pt x="94" y="208"/>
                      <a:pt x="91" y="207"/>
                      <a:pt x="91" y="205"/>
                    </a:cubicBezTo>
                    <a:cubicBezTo>
                      <a:pt x="91" y="203"/>
                      <a:pt x="93" y="205"/>
                      <a:pt x="96" y="200"/>
                    </a:cubicBezTo>
                    <a:cubicBezTo>
                      <a:pt x="96" y="197"/>
                      <a:pt x="99" y="197"/>
                      <a:pt x="100" y="196"/>
                    </a:cubicBezTo>
                    <a:cubicBezTo>
                      <a:pt x="102" y="196"/>
                      <a:pt x="103" y="199"/>
                      <a:pt x="106" y="197"/>
                    </a:cubicBezTo>
                    <a:cubicBezTo>
                      <a:pt x="109" y="196"/>
                      <a:pt x="105" y="191"/>
                      <a:pt x="106" y="190"/>
                    </a:cubicBezTo>
                    <a:cubicBezTo>
                      <a:pt x="111" y="186"/>
                      <a:pt x="119" y="194"/>
                      <a:pt x="123" y="191"/>
                    </a:cubicBezTo>
                    <a:cubicBezTo>
                      <a:pt x="126" y="190"/>
                      <a:pt x="119" y="191"/>
                      <a:pt x="123" y="188"/>
                    </a:cubicBezTo>
                    <a:cubicBezTo>
                      <a:pt x="128" y="183"/>
                      <a:pt x="119" y="182"/>
                      <a:pt x="128" y="182"/>
                    </a:cubicBezTo>
                    <a:cubicBezTo>
                      <a:pt x="128" y="180"/>
                      <a:pt x="131" y="183"/>
                      <a:pt x="131" y="182"/>
                    </a:cubicBezTo>
                    <a:cubicBezTo>
                      <a:pt x="131" y="182"/>
                      <a:pt x="129" y="180"/>
                      <a:pt x="131" y="179"/>
                    </a:cubicBezTo>
                    <a:cubicBezTo>
                      <a:pt x="134" y="177"/>
                      <a:pt x="137" y="180"/>
                      <a:pt x="140" y="183"/>
                    </a:cubicBezTo>
                    <a:cubicBezTo>
                      <a:pt x="143" y="186"/>
                      <a:pt x="138" y="186"/>
                      <a:pt x="143" y="186"/>
                    </a:cubicBezTo>
                    <a:cubicBezTo>
                      <a:pt x="149" y="186"/>
                      <a:pt x="146" y="188"/>
                      <a:pt x="149" y="188"/>
                    </a:cubicBezTo>
                    <a:cubicBezTo>
                      <a:pt x="154" y="186"/>
                      <a:pt x="152" y="185"/>
                      <a:pt x="154" y="185"/>
                    </a:cubicBezTo>
                    <a:cubicBezTo>
                      <a:pt x="155" y="186"/>
                      <a:pt x="158" y="186"/>
                      <a:pt x="161" y="190"/>
                    </a:cubicBezTo>
                    <a:cubicBezTo>
                      <a:pt x="161" y="188"/>
                      <a:pt x="163" y="190"/>
                      <a:pt x="163" y="186"/>
                    </a:cubicBezTo>
                    <a:cubicBezTo>
                      <a:pt x="164" y="183"/>
                      <a:pt x="170" y="185"/>
                      <a:pt x="167" y="182"/>
                    </a:cubicBezTo>
                    <a:cubicBezTo>
                      <a:pt x="166" y="179"/>
                      <a:pt x="169" y="179"/>
                      <a:pt x="169" y="176"/>
                    </a:cubicBezTo>
                    <a:cubicBezTo>
                      <a:pt x="169" y="174"/>
                      <a:pt x="170" y="171"/>
                      <a:pt x="173" y="169"/>
                    </a:cubicBezTo>
                    <a:cubicBezTo>
                      <a:pt x="177" y="168"/>
                      <a:pt x="175" y="171"/>
                      <a:pt x="181" y="168"/>
                    </a:cubicBezTo>
                    <a:cubicBezTo>
                      <a:pt x="184" y="166"/>
                      <a:pt x="184" y="166"/>
                      <a:pt x="186" y="169"/>
                    </a:cubicBezTo>
                    <a:cubicBezTo>
                      <a:pt x="187" y="171"/>
                      <a:pt x="195" y="172"/>
                      <a:pt x="196" y="176"/>
                    </a:cubicBezTo>
                    <a:cubicBezTo>
                      <a:pt x="196" y="177"/>
                      <a:pt x="189" y="180"/>
                      <a:pt x="193" y="182"/>
                    </a:cubicBezTo>
                    <a:cubicBezTo>
                      <a:pt x="195" y="183"/>
                      <a:pt x="195" y="182"/>
                      <a:pt x="196" y="179"/>
                    </a:cubicBezTo>
                    <a:close/>
                    <a:moveTo>
                      <a:pt x="154" y="157"/>
                    </a:moveTo>
                    <a:cubicBezTo>
                      <a:pt x="157" y="159"/>
                      <a:pt x="155" y="160"/>
                      <a:pt x="154" y="160"/>
                    </a:cubicBezTo>
                    <a:cubicBezTo>
                      <a:pt x="152" y="162"/>
                      <a:pt x="151" y="157"/>
                      <a:pt x="154" y="157"/>
                    </a:cubicBezTo>
                    <a:close/>
                    <a:moveTo>
                      <a:pt x="149" y="163"/>
                    </a:moveTo>
                    <a:cubicBezTo>
                      <a:pt x="151" y="162"/>
                      <a:pt x="154" y="160"/>
                      <a:pt x="151" y="159"/>
                    </a:cubicBezTo>
                    <a:cubicBezTo>
                      <a:pt x="149" y="159"/>
                      <a:pt x="151" y="160"/>
                      <a:pt x="149" y="160"/>
                    </a:cubicBezTo>
                    <a:cubicBezTo>
                      <a:pt x="146" y="162"/>
                      <a:pt x="144" y="162"/>
                      <a:pt x="148" y="163"/>
                    </a:cubicBezTo>
                    <a:cubicBezTo>
                      <a:pt x="148" y="163"/>
                      <a:pt x="149" y="165"/>
                      <a:pt x="149" y="163"/>
                    </a:cubicBezTo>
                    <a:close/>
                    <a:moveTo>
                      <a:pt x="141" y="163"/>
                    </a:moveTo>
                    <a:cubicBezTo>
                      <a:pt x="144" y="162"/>
                      <a:pt x="146" y="163"/>
                      <a:pt x="146" y="163"/>
                    </a:cubicBezTo>
                    <a:cubicBezTo>
                      <a:pt x="148" y="165"/>
                      <a:pt x="140" y="165"/>
                      <a:pt x="141" y="163"/>
                    </a:cubicBezTo>
                    <a:close/>
                    <a:moveTo>
                      <a:pt x="144" y="160"/>
                    </a:moveTo>
                    <a:cubicBezTo>
                      <a:pt x="146" y="160"/>
                      <a:pt x="146" y="160"/>
                      <a:pt x="149" y="159"/>
                    </a:cubicBezTo>
                    <a:cubicBezTo>
                      <a:pt x="152" y="155"/>
                      <a:pt x="151" y="155"/>
                      <a:pt x="148" y="155"/>
                    </a:cubicBezTo>
                    <a:cubicBezTo>
                      <a:pt x="146" y="157"/>
                      <a:pt x="149" y="157"/>
                      <a:pt x="148" y="157"/>
                    </a:cubicBezTo>
                    <a:cubicBezTo>
                      <a:pt x="146" y="159"/>
                      <a:pt x="144" y="157"/>
                      <a:pt x="144" y="159"/>
                    </a:cubicBezTo>
                    <a:cubicBezTo>
                      <a:pt x="144" y="160"/>
                      <a:pt x="144" y="157"/>
                      <a:pt x="143" y="159"/>
                    </a:cubicBezTo>
                    <a:cubicBezTo>
                      <a:pt x="140" y="159"/>
                      <a:pt x="137" y="160"/>
                      <a:pt x="140" y="160"/>
                    </a:cubicBezTo>
                    <a:cubicBezTo>
                      <a:pt x="141" y="160"/>
                      <a:pt x="138" y="162"/>
                      <a:pt x="141" y="162"/>
                    </a:cubicBezTo>
                    <a:cubicBezTo>
                      <a:pt x="143" y="160"/>
                      <a:pt x="143" y="160"/>
                      <a:pt x="144" y="160"/>
                    </a:cubicBezTo>
                    <a:close/>
                    <a:moveTo>
                      <a:pt x="128" y="168"/>
                    </a:moveTo>
                    <a:cubicBezTo>
                      <a:pt x="129" y="168"/>
                      <a:pt x="129" y="168"/>
                      <a:pt x="129" y="166"/>
                    </a:cubicBezTo>
                    <a:cubicBezTo>
                      <a:pt x="129" y="165"/>
                      <a:pt x="129" y="163"/>
                      <a:pt x="126" y="165"/>
                    </a:cubicBezTo>
                    <a:cubicBezTo>
                      <a:pt x="125" y="166"/>
                      <a:pt x="125" y="166"/>
                      <a:pt x="128" y="168"/>
                    </a:cubicBezTo>
                    <a:close/>
                    <a:moveTo>
                      <a:pt x="122" y="165"/>
                    </a:moveTo>
                    <a:cubicBezTo>
                      <a:pt x="120" y="165"/>
                      <a:pt x="120" y="163"/>
                      <a:pt x="120" y="165"/>
                    </a:cubicBezTo>
                    <a:cubicBezTo>
                      <a:pt x="119" y="166"/>
                      <a:pt x="122" y="168"/>
                      <a:pt x="123" y="166"/>
                    </a:cubicBezTo>
                    <a:cubicBezTo>
                      <a:pt x="125" y="166"/>
                      <a:pt x="123" y="166"/>
                      <a:pt x="122" y="165"/>
                    </a:cubicBezTo>
                    <a:close/>
                    <a:moveTo>
                      <a:pt x="154" y="154"/>
                    </a:moveTo>
                    <a:cubicBezTo>
                      <a:pt x="155" y="154"/>
                      <a:pt x="155" y="154"/>
                      <a:pt x="155" y="154"/>
                    </a:cubicBezTo>
                    <a:cubicBezTo>
                      <a:pt x="157" y="155"/>
                      <a:pt x="155" y="155"/>
                      <a:pt x="154" y="154"/>
                    </a:cubicBezTo>
                    <a:close/>
                    <a:moveTo>
                      <a:pt x="128" y="169"/>
                    </a:moveTo>
                    <a:cubicBezTo>
                      <a:pt x="129" y="169"/>
                      <a:pt x="128" y="171"/>
                      <a:pt x="128" y="171"/>
                    </a:cubicBezTo>
                    <a:cubicBezTo>
                      <a:pt x="126" y="171"/>
                      <a:pt x="128" y="168"/>
                      <a:pt x="128" y="169"/>
                    </a:cubicBezTo>
                    <a:close/>
                    <a:moveTo>
                      <a:pt x="129" y="168"/>
                    </a:moveTo>
                    <a:cubicBezTo>
                      <a:pt x="129" y="166"/>
                      <a:pt x="132" y="168"/>
                      <a:pt x="131" y="169"/>
                    </a:cubicBezTo>
                    <a:cubicBezTo>
                      <a:pt x="129" y="169"/>
                      <a:pt x="129" y="169"/>
                      <a:pt x="129" y="168"/>
                    </a:cubicBezTo>
                    <a:close/>
                    <a:moveTo>
                      <a:pt x="119" y="169"/>
                    </a:moveTo>
                    <a:cubicBezTo>
                      <a:pt x="120" y="168"/>
                      <a:pt x="122" y="168"/>
                      <a:pt x="122" y="168"/>
                    </a:cubicBezTo>
                    <a:cubicBezTo>
                      <a:pt x="122" y="169"/>
                      <a:pt x="119" y="171"/>
                      <a:pt x="119" y="169"/>
                    </a:cubicBezTo>
                    <a:close/>
                    <a:moveTo>
                      <a:pt x="119" y="169"/>
                    </a:moveTo>
                    <a:cubicBezTo>
                      <a:pt x="120" y="168"/>
                      <a:pt x="120" y="168"/>
                      <a:pt x="120" y="168"/>
                    </a:cubicBezTo>
                    <a:cubicBezTo>
                      <a:pt x="119" y="168"/>
                      <a:pt x="119" y="168"/>
                      <a:pt x="117" y="168"/>
                    </a:cubicBezTo>
                    <a:cubicBezTo>
                      <a:pt x="116" y="166"/>
                      <a:pt x="116" y="168"/>
                      <a:pt x="116" y="168"/>
                    </a:cubicBezTo>
                    <a:cubicBezTo>
                      <a:pt x="114" y="168"/>
                      <a:pt x="114" y="168"/>
                      <a:pt x="112" y="169"/>
                    </a:cubicBezTo>
                    <a:cubicBezTo>
                      <a:pt x="112" y="169"/>
                      <a:pt x="114" y="169"/>
                      <a:pt x="116" y="171"/>
                    </a:cubicBezTo>
                    <a:cubicBezTo>
                      <a:pt x="117" y="171"/>
                      <a:pt x="117" y="171"/>
                      <a:pt x="119" y="169"/>
                    </a:cubicBezTo>
                    <a:close/>
                    <a:moveTo>
                      <a:pt x="116" y="166"/>
                    </a:moveTo>
                    <a:cubicBezTo>
                      <a:pt x="114" y="166"/>
                      <a:pt x="116" y="165"/>
                      <a:pt x="117" y="165"/>
                    </a:cubicBezTo>
                    <a:cubicBezTo>
                      <a:pt x="117" y="165"/>
                      <a:pt x="117" y="166"/>
                      <a:pt x="116" y="166"/>
                    </a:cubicBezTo>
                    <a:close/>
                    <a:moveTo>
                      <a:pt x="114" y="166"/>
                    </a:moveTo>
                    <a:cubicBezTo>
                      <a:pt x="114" y="166"/>
                      <a:pt x="114" y="166"/>
                      <a:pt x="112" y="166"/>
                    </a:cubicBezTo>
                    <a:cubicBezTo>
                      <a:pt x="112" y="166"/>
                      <a:pt x="112" y="166"/>
                      <a:pt x="112" y="168"/>
                    </a:cubicBezTo>
                    <a:cubicBezTo>
                      <a:pt x="112" y="169"/>
                      <a:pt x="114" y="166"/>
                      <a:pt x="114" y="166"/>
                    </a:cubicBezTo>
                    <a:close/>
                    <a:moveTo>
                      <a:pt x="112" y="174"/>
                    </a:moveTo>
                    <a:cubicBezTo>
                      <a:pt x="112" y="172"/>
                      <a:pt x="117" y="172"/>
                      <a:pt x="114" y="171"/>
                    </a:cubicBezTo>
                    <a:cubicBezTo>
                      <a:pt x="111" y="169"/>
                      <a:pt x="112" y="171"/>
                      <a:pt x="112" y="171"/>
                    </a:cubicBezTo>
                    <a:cubicBezTo>
                      <a:pt x="111" y="171"/>
                      <a:pt x="111" y="172"/>
                      <a:pt x="111" y="171"/>
                    </a:cubicBezTo>
                    <a:cubicBezTo>
                      <a:pt x="109" y="171"/>
                      <a:pt x="109" y="171"/>
                      <a:pt x="109" y="172"/>
                    </a:cubicBezTo>
                    <a:cubicBezTo>
                      <a:pt x="108" y="174"/>
                      <a:pt x="108" y="172"/>
                      <a:pt x="106" y="174"/>
                    </a:cubicBezTo>
                    <a:cubicBezTo>
                      <a:pt x="106" y="174"/>
                      <a:pt x="106" y="174"/>
                      <a:pt x="111" y="174"/>
                    </a:cubicBezTo>
                    <a:cubicBezTo>
                      <a:pt x="112" y="174"/>
                      <a:pt x="112" y="174"/>
                      <a:pt x="112" y="174"/>
                    </a:cubicBezTo>
                    <a:close/>
                    <a:moveTo>
                      <a:pt x="106" y="179"/>
                    </a:moveTo>
                    <a:cubicBezTo>
                      <a:pt x="105" y="177"/>
                      <a:pt x="106" y="177"/>
                      <a:pt x="106" y="177"/>
                    </a:cubicBezTo>
                    <a:cubicBezTo>
                      <a:pt x="106" y="176"/>
                      <a:pt x="108" y="174"/>
                      <a:pt x="106" y="176"/>
                    </a:cubicBezTo>
                    <a:cubicBezTo>
                      <a:pt x="106" y="176"/>
                      <a:pt x="106" y="174"/>
                      <a:pt x="105" y="174"/>
                    </a:cubicBezTo>
                    <a:cubicBezTo>
                      <a:pt x="105" y="176"/>
                      <a:pt x="105" y="172"/>
                      <a:pt x="103" y="174"/>
                    </a:cubicBezTo>
                    <a:cubicBezTo>
                      <a:pt x="103" y="176"/>
                      <a:pt x="102" y="174"/>
                      <a:pt x="102" y="174"/>
                    </a:cubicBezTo>
                    <a:cubicBezTo>
                      <a:pt x="102" y="176"/>
                      <a:pt x="102" y="174"/>
                      <a:pt x="100" y="176"/>
                    </a:cubicBezTo>
                    <a:cubicBezTo>
                      <a:pt x="99" y="176"/>
                      <a:pt x="102" y="176"/>
                      <a:pt x="102" y="177"/>
                    </a:cubicBezTo>
                    <a:cubicBezTo>
                      <a:pt x="102" y="177"/>
                      <a:pt x="97" y="177"/>
                      <a:pt x="99" y="177"/>
                    </a:cubicBezTo>
                    <a:cubicBezTo>
                      <a:pt x="100" y="179"/>
                      <a:pt x="97" y="177"/>
                      <a:pt x="99" y="179"/>
                    </a:cubicBezTo>
                    <a:cubicBezTo>
                      <a:pt x="99" y="179"/>
                      <a:pt x="97" y="179"/>
                      <a:pt x="99" y="180"/>
                    </a:cubicBezTo>
                    <a:cubicBezTo>
                      <a:pt x="99" y="180"/>
                      <a:pt x="96" y="182"/>
                      <a:pt x="99" y="182"/>
                    </a:cubicBezTo>
                    <a:cubicBezTo>
                      <a:pt x="100" y="182"/>
                      <a:pt x="99" y="183"/>
                      <a:pt x="100" y="182"/>
                    </a:cubicBezTo>
                    <a:cubicBezTo>
                      <a:pt x="102" y="182"/>
                      <a:pt x="102" y="180"/>
                      <a:pt x="102" y="180"/>
                    </a:cubicBezTo>
                    <a:cubicBezTo>
                      <a:pt x="103" y="180"/>
                      <a:pt x="102" y="182"/>
                      <a:pt x="105" y="180"/>
                    </a:cubicBezTo>
                    <a:cubicBezTo>
                      <a:pt x="106" y="180"/>
                      <a:pt x="106" y="180"/>
                      <a:pt x="106" y="179"/>
                    </a:cubicBezTo>
                    <a:close/>
                    <a:moveTo>
                      <a:pt x="100" y="185"/>
                    </a:moveTo>
                    <a:cubicBezTo>
                      <a:pt x="99" y="183"/>
                      <a:pt x="100" y="183"/>
                      <a:pt x="102" y="183"/>
                    </a:cubicBezTo>
                    <a:cubicBezTo>
                      <a:pt x="102" y="185"/>
                      <a:pt x="100" y="185"/>
                      <a:pt x="100" y="185"/>
                    </a:cubicBezTo>
                    <a:close/>
                    <a:moveTo>
                      <a:pt x="97" y="186"/>
                    </a:moveTo>
                    <a:cubicBezTo>
                      <a:pt x="97" y="185"/>
                      <a:pt x="100" y="186"/>
                      <a:pt x="99" y="186"/>
                    </a:cubicBezTo>
                    <a:cubicBezTo>
                      <a:pt x="97" y="186"/>
                      <a:pt x="96" y="186"/>
                      <a:pt x="97" y="186"/>
                    </a:cubicBezTo>
                    <a:close/>
                    <a:moveTo>
                      <a:pt x="82" y="199"/>
                    </a:moveTo>
                    <a:cubicBezTo>
                      <a:pt x="82" y="199"/>
                      <a:pt x="82" y="197"/>
                      <a:pt x="84" y="197"/>
                    </a:cubicBezTo>
                    <a:cubicBezTo>
                      <a:pt x="84" y="197"/>
                      <a:pt x="84" y="197"/>
                      <a:pt x="82" y="199"/>
                    </a:cubicBezTo>
                    <a:close/>
                    <a:moveTo>
                      <a:pt x="82" y="193"/>
                    </a:moveTo>
                    <a:cubicBezTo>
                      <a:pt x="84" y="191"/>
                      <a:pt x="82" y="191"/>
                      <a:pt x="82" y="191"/>
                    </a:cubicBezTo>
                    <a:cubicBezTo>
                      <a:pt x="82" y="191"/>
                      <a:pt x="80" y="191"/>
                      <a:pt x="79" y="191"/>
                    </a:cubicBezTo>
                    <a:cubicBezTo>
                      <a:pt x="77" y="191"/>
                      <a:pt x="79" y="193"/>
                      <a:pt x="77" y="193"/>
                    </a:cubicBezTo>
                    <a:cubicBezTo>
                      <a:pt x="76" y="193"/>
                      <a:pt x="77" y="193"/>
                      <a:pt x="76" y="194"/>
                    </a:cubicBezTo>
                    <a:cubicBezTo>
                      <a:pt x="76" y="194"/>
                      <a:pt x="76" y="196"/>
                      <a:pt x="79" y="194"/>
                    </a:cubicBezTo>
                    <a:cubicBezTo>
                      <a:pt x="79" y="194"/>
                      <a:pt x="80" y="194"/>
                      <a:pt x="82" y="193"/>
                    </a:cubicBezTo>
                    <a:close/>
                    <a:moveTo>
                      <a:pt x="85" y="188"/>
                    </a:moveTo>
                    <a:cubicBezTo>
                      <a:pt x="87" y="188"/>
                      <a:pt x="84" y="186"/>
                      <a:pt x="85" y="186"/>
                    </a:cubicBezTo>
                    <a:cubicBezTo>
                      <a:pt x="87" y="185"/>
                      <a:pt x="84" y="182"/>
                      <a:pt x="84" y="183"/>
                    </a:cubicBezTo>
                    <a:cubicBezTo>
                      <a:pt x="82" y="183"/>
                      <a:pt x="84" y="185"/>
                      <a:pt x="82" y="185"/>
                    </a:cubicBezTo>
                    <a:cubicBezTo>
                      <a:pt x="80" y="185"/>
                      <a:pt x="82" y="186"/>
                      <a:pt x="80" y="186"/>
                    </a:cubicBezTo>
                    <a:cubicBezTo>
                      <a:pt x="79" y="186"/>
                      <a:pt x="80" y="185"/>
                      <a:pt x="79" y="185"/>
                    </a:cubicBezTo>
                    <a:cubicBezTo>
                      <a:pt x="79" y="186"/>
                      <a:pt x="77" y="185"/>
                      <a:pt x="77" y="186"/>
                    </a:cubicBezTo>
                    <a:cubicBezTo>
                      <a:pt x="77" y="186"/>
                      <a:pt x="76" y="188"/>
                      <a:pt x="77" y="188"/>
                    </a:cubicBezTo>
                    <a:cubicBezTo>
                      <a:pt x="79" y="190"/>
                      <a:pt x="79" y="188"/>
                      <a:pt x="82" y="186"/>
                    </a:cubicBezTo>
                    <a:cubicBezTo>
                      <a:pt x="85" y="186"/>
                      <a:pt x="79" y="188"/>
                      <a:pt x="80" y="190"/>
                    </a:cubicBezTo>
                    <a:cubicBezTo>
                      <a:pt x="82" y="190"/>
                      <a:pt x="84" y="188"/>
                      <a:pt x="85" y="188"/>
                    </a:cubicBezTo>
                    <a:close/>
                    <a:moveTo>
                      <a:pt x="87" y="185"/>
                    </a:moveTo>
                    <a:cubicBezTo>
                      <a:pt x="87" y="185"/>
                      <a:pt x="87" y="183"/>
                      <a:pt x="88" y="183"/>
                    </a:cubicBezTo>
                    <a:cubicBezTo>
                      <a:pt x="90" y="183"/>
                      <a:pt x="90" y="182"/>
                      <a:pt x="91" y="180"/>
                    </a:cubicBezTo>
                    <a:cubicBezTo>
                      <a:pt x="91" y="179"/>
                      <a:pt x="91" y="177"/>
                      <a:pt x="90" y="179"/>
                    </a:cubicBezTo>
                    <a:cubicBezTo>
                      <a:pt x="88" y="180"/>
                      <a:pt x="87" y="180"/>
                      <a:pt x="87" y="183"/>
                    </a:cubicBezTo>
                    <a:cubicBezTo>
                      <a:pt x="85" y="183"/>
                      <a:pt x="85" y="183"/>
                      <a:pt x="87" y="185"/>
                    </a:cubicBezTo>
                    <a:close/>
                    <a:moveTo>
                      <a:pt x="93" y="183"/>
                    </a:moveTo>
                    <a:cubicBezTo>
                      <a:pt x="96" y="183"/>
                      <a:pt x="96" y="183"/>
                      <a:pt x="96" y="183"/>
                    </a:cubicBezTo>
                    <a:cubicBezTo>
                      <a:pt x="94" y="185"/>
                      <a:pt x="93" y="183"/>
                      <a:pt x="93" y="183"/>
                    </a:cubicBezTo>
                    <a:close/>
                    <a:moveTo>
                      <a:pt x="91" y="185"/>
                    </a:moveTo>
                    <a:cubicBezTo>
                      <a:pt x="91" y="185"/>
                      <a:pt x="93" y="186"/>
                      <a:pt x="90" y="188"/>
                    </a:cubicBezTo>
                    <a:cubicBezTo>
                      <a:pt x="88" y="190"/>
                      <a:pt x="91" y="186"/>
                      <a:pt x="90" y="186"/>
                    </a:cubicBezTo>
                    <a:cubicBezTo>
                      <a:pt x="88" y="186"/>
                      <a:pt x="91" y="185"/>
                      <a:pt x="90" y="183"/>
                    </a:cubicBezTo>
                    <a:cubicBezTo>
                      <a:pt x="88" y="183"/>
                      <a:pt x="87" y="185"/>
                      <a:pt x="87" y="186"/>
                    </a:cubicBezTo>
                    <a:cubicBezTo>
                      <a:pt x="85" y="188"/>
                      <a:pt x="88" y="190"/>
                      <a:pt x="85" y="190"/>
                    </a:cubicBezTo>
                    <a:cubicBezTo>
                      <a:pt x="84" y="190"/>
                      <a:pt x="85" y="190"/>
                      <a:pt x="84" y="193"/>
                    </a:cubicBezTo>
                    <a:cubicBezTo>
                      <a:pt x="82" y="194"/>
                      <a:pt x="85" y="191"/>
                      <a:pt x="87" y="193"/>
                    </a:cubicBezTo>
                    <a:cubicBezTo>
                      <a:pt x="88" y="194"/>
                      <a:pt x="88" y="191"/>
                      <a:pt x="88" y="191"/>
                    </a:cubicBezTo>
                    <a:cubicBezTo>
                      <a:pt x="90" y="193"/>
                      <a:pt x="90" y="193"/>
                      <a:pt x="90" y="191"/>
                    </a:cubicBezTo>
                    <a:cubicBezTo>
                      <a:pt x="91" y="190"/>
                      <a:pt x="91" y="190"/>
                      <a:pt x="93" y="190"/>
                    </a:cubicBezTo>
                    <a:cubicBezTo>
                      <a:pt x="96" y="188"/>
                      <a:pt x="94" y="185"/>
                      <a:pt x="93" y="185"/>
                    </a:cubicBezTo>
                    <a:cubicBezTo>
                      <a:pt x="93" y="183"/>
                      <a:pt x="93" y="183"/>
                      <a:pt x="91" y="185"/>
                    </a:cubicBezTo>
                    <a:close/>
                    <a:moveTo>
                      <a:pt x="91" y="191"/>
                    </a:moveTo>
                    <a:cubicBezTo>
                      <a:pt x="93" y="190"/>
                      <a:pt x="94" y="190"/>
                      <a:pt x="94" y="190"/>
                    </a:cubicBezTo>
                    <a:cubicBezTo>
                      <a:pt x="93" y="191"/>
                      <a:pt x="91" y="193"/>
                      <a:pt x="91" y="191"/>
                    </a:cubicBezTo>
                    <a:close/>
                    <a:moveTo>
                      <a:pt x="117" y="166"/>
                    </a:moveTo>
                    <a:cubicBezTo>
                      <a:pt x="119" y="165"/>
                      <a:pt x="120" y="166"/>
                      <a:pt x="120" y="166"/>
                    </a:cubicBezTo>
                    <a:cubicBezTo>
                      <a:pt x="119" y="166"/>
                      <a:pt x="117" y="166"/>
                      <a:pt x="117" y="166"/>
                    </a:cubicBezTo>
                    <a:close/>
                    <a:moveTo>
                      <a:pt x="74" y="193"/>
                    </a:moveTo>
                    <a:cubicBezTo>
                      <a:pt x="76" y="193"/>
                      <a:pt x="76" y="193"/>
                      <a:pt x="76" y="193"/>
                    </a:cubicBezTo>
                    <a:cubicBezTo>
                      <a:pt x="76" y="194"/>
                      <a:pt x="74" y="193"/>
                      <a:pt x="74" y="193"/>
                    </a:cubicBezTo>
                    <a:close/>
                    <a:moveTo>
                      <a:pt x="70" y="196"/>
                    </a:moveTo>
                    <a:cubicBezTo>
                      <a:pt x="70" y="196"/>
                      <a:pt x="70" y="197"/>
                      <a:pt x="71" y="196"/>
                    </a:cubicBezTo>
                    <a:cubicBezTo>
                      <a:pt x="71" y="196"/>
                      <a:pt x="71" y="196"/>
                      <a:pt x="73" y="196"/>
                    </a:cubicBezTo>
                    <a:cubicBezTo>
                      <a:pt x="73" y="196"/>
                      <a:pt x="73" y="194"/>
                      <a:pt x="74" y="194"/>
                    </a:cubicBezTo>
                    <a:cubicBezTo>
                      <a:pt x="76" y="194"/>
                      <a:pt x="74" y="194"/>
                      <a:pt x="73" y="193"/>
                    </a:cubicBezTo>
                    <a:cubicBezTo>
                      <a:pt x="71" y="193"/>
                      <a:pt x="71" y="193"/>
                      <a:pt x="70" y="194"/>
                    </a:cubicBezTo>
                    <a:cubicBezTo>
                      <a:pt x="70" y="196"/>
                      <a:pt x="71" y="196"/>
                      <a:pt x="70" y="196"/>
                    </a:cubicBezTo>
                    <a:close/>
                    <a:moveTo>
                      <a:pt x="70" y="196"/>
                    </a:moveTo>
                    <a:cubicBezTo>
                      <a:pt x="71" y="196"/>
                      <a:pt x="68" y="194"/>
                      <a:pt x="68" y="196"/>
                    </a:cubicBezTo>
                    <a:cubicBezTo>
                      <a:pt x="68" y="197"/>
                      <a:pt x="68" y="196"/>
                      <a:pt x="68" y="197"/>
                    </a:cubicBezTo>
                    <a:cubicBezTo>
                      <a:pt x="68" y="197"/>
                      <a:pt x="68" y="197"/>
                      <a:pt x="70" y="196"/>
                    </a:cubicBezTo>
                    <a:close/>
                    <a:moveTo>
                      <a:pt x="65" y="197"/>
                    </a:moveTo>
                    <a:cubicBezTo>
                      <a:pt x="65" y="200"/>
                      <a:pt x="65" y="200"/>
                      <a:pt x="67" y="199"/>
                    </a:cubicBezTo>
                    <a:cubicBezTo>
                      <a:pt x="67" y="197"/>
                      <a:pt x="67" y="197"/>
                      <a:pt x="67" y="196"/>
                    </a:cubicBezTo>
                    <a:cubicBezTo>
                      <a:pt x="67" y="196"/>
                      <a:pt x="67" y="196"/>
                      <a:pt x="65" y="197"/>
                    </a:cubicBezTo>
                    <a:close/>
                    <a:moveTo>
                      <a:pt x="87" y="197"/>
                    </a:moveTo>
                    <a:cubicBezTo>
                      <a:pt x="88" y="197"/>
                      <a:pt x="88" y="197"/>
                      <a:pt x="88" y="197"/>
                    </a:cubicBezTo>
                    <a:cubicBezTo>
                      <a:pt x="90" y="197"/>
                      <a:pt x="87" y="197"/>
                      <a:pt x="87" y="197"/>
                    </a:cubicBezTo>
                    <a:close/>
                    <a:moveTo>
                      <a:pt x="64" y="224"/>
                    </a:moveTo>
                    <a:cubicBezTo>
                      <a:pt x="64" y="222"/>
                      <a:pt x="62" y="222"/>
                      <a:pt x="62" y="222"/>
                    </a:cubicBezTo>
                    <a:cubicBezTo>
                      <a:pt x="62" y="224"/>
                      <a:pt x="61" y="225"/>
                      <a:pt x="62" y="225"/>
                    </a:cubicBezTo>
                    <a:cubicBezTo>
                      <a:pt x="62" y="224"/>
                      <a:pt x="64" y="225"/>
                      <a:pt x="64" y="224"/>
                    </a:cubicBezTo>
                    <a:close/>
                    <a:moveTo>
                      <a:pt x="64" y="227"/>
                    </a:moveTo>
                    <a:cubicBezTo>
                      <a:pt x="65" y="225"/>
                      <a:pt x="65" y="225"/>
                      <a:pt x="64" y="225"/>
                    </a:cubicBezTo>
                    <a:cubicBezTo>
                      <a:pt x="64" y="225"/>
                      <a:pt x="62" y="225"/>
                      <a:pt x="62" y="227"/>
                    </a:cubicBezTo>
                    <a:cubicBezTo>
                      <a:pt x="62" y="227"/>
                      <a:pt x="62" y="227"/>
                      <a:pt x="64" y="227"/>
                    </a:cubicBezTo>
                    <a:close/>
                    <a:moveTo>
                      <a:pt x="59" y="235"/>
                    </a:moveTo>
                    <a:cubicBezTo>
                      <a:pt x="59" y="236"/>
                      <a:pt x="58" y="236"/>
                      <a:pt x="59" y="236"/>
                    </a:cubicBezTo>
                    <a:cubicBezTo>
                      <a:pt x="61" y="236"/>
                      <a:pt x="59" y="235"/>
                      <a:pt x="61" y="235"/>
                    </a:cubicBezTo>
                    <a:cubicBezTo>
                      <a:pt x="62" y="235"/>
                      <a:pt x="62" y="235"/>
                      <a:pt x="62" y="233"/>
                    </a:cubicBezTo>
                    <a:cubicBezTo>
                      <a:pt x="61" y="231"/>
                      <a:pt x="61" y="231"/>
                      <a:pt x="61" y="233"/>
                    </a:cubicBezTo>
                    <a:cubicBezTo>
                      <a:pt x="61" y="233"/>
                      <a:pt x="59" y="233"/>
                      <a:pt x="59" y="235"/>
                    </a:cubicBezTo>
                    <a:close/>
                    <a:moveTo>
                      <a:pt x="56" y="230"/>
                    </a:moveTo>
                    <a:cubicBezTo>
                      <a:pt x="56" y="230"/>
                      <a:pt x="58" y="228"/>
                      <a:pt x="59" y="230"/>
                    </a:cubicBezTo>
                    <a:cubicBezTo>
                      <a:pt x="59" y="230"/>
                      <a:pt x="56" y="231"/>
                      <a:pt x="56" y="230"/>
                    </a:cubicBezTo>
                    <a:close/>
                    <a:moveTo>
                      <a:pt x="59" y="238"/>
                    </a:moveTo>
                    <a:cubicBezTo>
                      <a:pt x="58" y="238"/>
                      <a:pt x="59" y="238"/>
                      <a:pt x="61" y="238"/>
                    </a:cubicBezTo>
                    <a:cubicBezTo>
                      <a:pt x="62" y="236"/>
                      <a:pt x="61" y="236"/>
                      <a:pt x="59" y="236"/>
                    </a:cubicBezTo>
                    <a:cubicBezTo>
                      <a:pt x="59" y="238"/>
                      <a:pt x="59" y="236"/>
                      <a:pt x="59" y="238"/>
                    </a:cubicBezTo>
                    <a:close/>
                    <a:moveTo>
                      <a:pt x="55" y="238"/>
                    </a:moveTo>
                    <a:cubicBezTo>
                      <a:pt x="56" y="238"/>
                      <a:pt x="58" y="238"/>
                      <a:pt x="58" y="238"/>
                    </a:cubicBezTo>
                    <a:cubicBezTo>
                      <a:pt x="56" y="238"/>
                      <a:pt x="55" y="238"/>
                      <a:pt x="55" y="238"/>
                    </a:cubicBezTo>
                    <a:close/>
                    <a:moveTo>
                      <a:pt x="53" y="245"/>
                    </a:moveTo>
                    <a:cubicBezTo>
                      <a:pt x="55" y="245"/>
                      <a:pt x="55" y="245"/>
                      <a:pt x="53" y="245"/>
                    </a:cubicBezTo>
                    <a:cubicBezTo>
                      <a:pt x="53" y="245"/>
                      <a:pt x="53" y="244"/>
                      <a:pt x="52" y="244"/>
                    </a:cubicBezTo>
                    <a:cubicBezTo>
                      <a:pt x="52" y="245"/>
                      <a:pt x="52" y="245"/>
                      <a:pt x="53" y="245"/>
                    </a:cubicBezTo>
                    <a:close/>
                    <a:moveTo>
                      <a:pt x="53" y="244"/>
                    </a:moveTo>
                    <a:cubicBezTo>
                      <a:pt x="53" y="244"/>
                      <a:pt x="55" y="244"/>
                      <a:pt x="53" y="244"/>
                    </a:cubicBezTo>
                    <a:cubicBezTo>
                      <a:pt x="53" y="244"/>
                      <a:pt x="52" y="242"/>
                      <a:pt x="53" y="244"/>
                    </a:cubicBezTo>
                    <a:close/>
                    <a:moveTo>
                      <a:pt x="50" y="244"/>
                    </a:moveTo>
                    <a:cubicBezTo>
                      <a:pt x="52" y="242"/>
                      <a:pt x="52" y="244"/>
                      <a:pt x="52" y="244"/>
                    </a:cubicBezTo>
                    <a:cubicBezTo>
                      <a:pt x="50" y="244"/>
                      <a:pt x="50" y="244"/>
                      <a:pt x="50" y="244"/>
                    </a:cubicBezTo>
                    <a:close/>
                    <a:moveTo>
                      <a:pt x="64" y="222"/>
                    </a:moveTo>
                    <a:cubicBezTo>
                      <a:pt x="65" y="221"/>
                      <a:pt x="65" y="221"/>
                      <a:pt x="65" y="221"/>
                    </a:cubicBezTo>
                    <a:cubicBezTo>
                      <a:pt x="67" y="222"/>
                      <a:pt x="65" y="222"/>
                      <a:pt x="64" y="222"/>
                    </a:cubicBezTo>
                    <a:close/>
                    <a:moveTo>
                      <a:pt x="26" y="261"/>
                    </a:moveTo>
                    <a:cubicBezTo>
                      <a:pt x="24" y="261"/>
                      <a:pt x="29" y="259"/>
                      <a:pt x="29" y="261"/>
                    </a:cubicBezTo>
                    <a:cubicBezTo>
                      <a:pt x="29" y="261"/>
                      <a:pt x="27" y="262"/>
                      <a:pt x="26" y="261"/>
                    </a:cubicBezTo>
                    <a:close/>
                    <a:moveTo>
                      <a:pt x="33" y="256"/>
                    </a:moveTo>
                    <a:cubicBezTo>
                      <a:pt x="35" y="256"/>
                      <a:pt x="33" y="255"/>
                      <a:pt x="33" y="255"/>
                    </a:cubicBezTo>
                    <a:cubicBezTo>
                      <a:pt x="32" y="256"/>
                      <a:pt x="29" y="256"/>
                      <a:pt x="29" y="258"/>
                    </a:cubicBezTo>
                    <a:cubicBezTo>
                      <a:pt x="30" y="258"/>
                      <a:pt x="32" y="258"/>
                      <a:pt x="33" y="256"/>
                    </a:cubicBezTo>
                    <a:close/>
                    <a:moveTo>
                      <a:pt x="32" y="259"/>
                    </a:moveTo>
                    <a:cubicBezTo>
                      <a:pt x="35" y="259"/>
                      <a:pt x="36" y="259"/>
                      <a:pt x="36" y="259"/>
                    </a:cubicBezTo>
                    <a:cubicBezTo>
                      <a:pt x="36" y="258"/>
                      <a:pt x="35" y="259"/>
                      <a:pt x="35" y="258"/>
                    </a:cubicBezTo>
                    <a:cubicBezTo>
                      <a:pt x="35" y="256"/>
                      <a:pt x="32" y="258"/>
                      <a:pt x="32" y="258"/>
                    </a:cubicBezTo>
                    <a:cubicBezTo>
                      <a:pt x="30" y="259"/>
                      <a:pt x="29" y="259"/>
                      <a:pt x="29" y="259"/>
                    </a:cubicBezTo>
                    <a:cubicBezTo>
                      <a:pt x="29" y="261"/>
                      <a:pt x="30" y="261"/>
                      <a:pt x="32" y="259"/>
                    </a:cubicBezTo>
                    <a:close/>
                    <a:moveTo>
                      <a:pt x="27" y="264"/>
                    </a:moveTo>
                    <a:cubicBezTo>
                      <a:pt x="26" y="262"/>
                      <a:pt x="27" y="262"/>
                      <a:pt x="29" y="264"/>
                    </a:cubicBezTo>
                    <a:cubicBezTo>
                      <a:pt x="27" y="264"/>
                      <a:pt x="27" y="264"/>
                      <a:pt x="27" y="264"/>
                    </a:cubicBezTo>
                    <a:close/>
                    <a:moveTo>
                      <a:pt x="24" y="266"/>
                    </a:moveTo>
                    <a:cubicBezTo>
                      <a:pt x="26" y="266"/>
                      <a:pt x="24" y="264"/>
                      <a:pt x="24" y="266"/>
                    </a:cubicBezTo>
                    <a:cubicBezTo>
                      <a:pt x="23" y="266"/>
                      <a:pt x="23" y="264"/>
                      <a:pt x="23" y="266"/>
                    </a:cubicBezTo>
                    <a:cubicBezTo>
                      <a:pt x="21" y="267"/>
                      <a:pt x="24" y="267"/>
                      <a:pt x="24" y="266"/>
                    </a:cubicBezTo>
                    <a:close/>
                    <a:moveTo>
                      <a:pt x="17" y="270"/>
                    </a:moveTo>
                    <a:cubicBezTo>
                      <a:pt x="15" y="270"/>
                      <a:pt x="18" y="269"/>
                      <a:pt x="18" y="270"/>
                    </a:cubicBezTo>
                    <a:cubicBezTo>
                      <a:pt x="17" y="270"/>
                      <a:pt x="17" y="270"/>
                      <a:pt x="17" y="270"/>
                    </a:cubicBezTo>
                    <a:close/>
                    <a:moveTo>
                      <a:pt x="10" y="273"/>
                    </a:moveTo>
                    <a:cubicBezTo>
                      <a:pt x="12" y="275"/>
                      <a:pt x="10" y="276"/>
                      <a:pt x="9" y="276"/>
                    </a:cubicBezTo>
                    <a:cubicBezTo>
                      <a:pt x="9" y="275"/>
                      <a:pt x="10" y="273"/>
                      <a:pt x="10" y="273"/>
                    </a:cubicBezTo>
                    <a:close/>
                    <a:moveTo>
                      <a:pt x="7" y="276"/>
                    </a:moveTo>
                    <a:cubicBezTo>
                      <a:pt x="7" y="275"/>
                      <a:pt x="9" y="275"/>
                      <a:pt x="9" y="276"/>
                    </a:cubicBezTo>
                    <a:cubicBezTo>
                      <a:pt x="7" y="276"/>
                      <a:pt x="7" y="276"/>
                      <a:pt x="7" y="276"/>
                    </a:cubicBezTo>
                    <a:close/>
                    <a:moveTo>
                      <a:pt x="1" y="283"/>
                    </a:moveTo>
                    <a:cubicBezTo>
                      <a:pt x="1" y="281"/>
                      <a:pt x="3" y="281"/>
                      <a:pt x="4" y="281"/>
                    </a:cubicBezTo>
                    <a:cubicBezTo>
                      <a:pt x="4" y="281"/>
                      <a:pt x="3" y="283"/>
                      <a:pt x="1" y="283"/>
                    </a:cubicBezTo>
                    <a:close/>
                    <a:moveTo>
                      <a:pt x="1" y="292"/>
                    </a:moveTo>
                    <a:cubicBezTo>
                      <a:pt x="1" y="292"/>
                      <a:pt x="1" y="290"/>
                      <a:pt x="3" y="290"/>
                    </a:cubicBezTo>
                    <a:cubicBezTo>
                      <a:pt x="3" y="290"/>
                      <a:pt x="3" y="292"/>
                      <a:pt x="1" y="292"/>
                    </a:cubicBezTo>
                    <a:close/>
                    <a:moveTo>
                      <a:pt x="6" y="308"/>
                    </a:moveTo>
                    <a:cubicBezTo>
                      <a:pt x="6" y="306"/>
                      <a:pt x="6" y="306"/>
                      <a:pt x="7" y="308"/>
                    </a:cubicBezTo>
                    <a:cubicBezTo>
                      <a:pt x="7" y="308"/>
                      <a:pt x="7" y="306"/>
                      <a:pt x="9" y="306"/>
                    </a:cubicBezTo>
                    <a:cubicBezTo>
                      <a:pt x="9" y="304"/>
                      <a:pt x="6" y="304"/>
                      <a:pt x="6" y="306"/>
                    </a:cubicBezTo>
                    <a:cubicBezTo>
                      <a:pt x="4" y="308"/>
                      <a:pt x="6" y="309"/>
                      <a:pt x="7" y="309"/>
                    </a:cubicBezTo>
                    <a:cubicBezTo>
                      <a:pt x="7" y="309"/>
                      <a:pt x="7" y="308"/>
                      <a:pt x="6" y="308"/>
                    </a:cubicBezTo>
                    <a:close/>
                    <a:moveTo>
                      <a:pt x="4" y="317"/>
                    </a:moveTo>
                    <a:cubicBezTo>
                      <a:pt x="6" y="317"/>
                      <a:pt x="4" y="312"/>
                      <a:pt x="4" y="314"/>
                    </a:cubicBezTo>
                    <a:cubicBezTo>
                      <a:pt x="4" y="315"/>
                      <a:pt x="3" y="317"/>
                      <a:pt x="4" y="317"/>
                    </a:cubicBezTo>
                    <a:close/>
                    <a:moveTo>
                      <a:pt x="4" y="311"/>
                    </a:moveTo>
                    <a:cubicBezTo>
                      <a:pt x="4" y="312"/>
                      <a:pt x="4" y="309"/>
                      <a:pt x="4" y="309"/>
                    </a:cubicBezTo>
                    <a:cubicBezTo>
                      <a:pt x="6" y="309"/>
                      <a:pt x="6" y="311"/>
                      <a:pt x="6" y="309"/>
                    </a:cubicBezTo>
                    <a:cubicBezTo>
                      <a:pt x="6" y="309"/>
                      <a:pt x="6" y="309"/>
                      <a:pt x="4" y="308"/>
                    </a:cubicBezTo>
                    <a:cubicBezTo>
                      <a:pt x="4" y="308"/>
                      <a:pt x="4" y="309"/>
                      <a:pt x="4" y="311"/>
                    </a:cubicBezTo>
                    <a:close/>
                    <a:moveTo>
                      <a:pt x="3" y="303"/>
                    </a:moveTo>
                    <a:cubicBezTo>
                      <a:pt x="3" y="300"/>
                      <a:pt x="3" y="300"/>
                      <a:pt x="3" y="300"/>
                    </a:cubicBezTo>
                    <a:cubicBezTo>
                      <a:pt x="3" y="301"/>
                      <a:pt x="4" y="304"/>
                      <a:pt x="3" y="303"/>
                    </a:cubicBezTo>
                    <a:close/>
                    <a:moveTo>
                      <a:pt x="4" y="300"/>
                    </a:moveTo>
                    <a:cubicBezTo>
                      <a:pt x="4" y="301"/>
                      <a:pt x="3" y="300"/>
                      <a:pt x="3" y="298"/>
                    </a:cubicBezTo>
                    <a:cubicBezTo>
                      <a:pt x="4" y="300"/>
                      <a:pt x="4" y="300"/>
                      <a:pt x="4" y="300"/>
                    </a:cubicBezTo>
                    <a:close/>
                    <a:moveTo>
                      <a:pt x="3" y="298"/>
                    </a:moveTo>
                    <a:cubicBezTo>
                      <a:pt x="4" y="298"/>
                      <a:pt x="3" y="297"/>
                      <a:pt x="3" y="297"/>
                    </a:cubicBezTo>
                    <a:cubicBezTo>
                      <a:pt x="1" y="295"/>
                      <a:pt x="1" y="297"/>
                      <a:pt x="3" y="298"/>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53" name="Freeform 201"/>
              <p:cNvSpPr>
                <a:spLocks noEditPoints="1"/>
              </p:cNvSpPr>
              <p:nvPr/>
            </p:nvSpPr>
            <p:spPr bwMode="auto">
              <a:xfrm>
                <a:off x="2570" y="1797"/>
                <a:ext cx="160" cy="262"/>
              </a:xfrm>
              <a:custGeom>
                <a:avLst/>
                <a:gdLst/>
                <a:ahLst/>
                <a:cxnLst>
                  <a:cxn ang="0">
                    <a:pos x="32" y="78"/>
                  </a:cxn>
                  <a:cxn ang="0">
                    <a:pos x="29" y="67"/>
                  </a:cxn>
                  <a:cxn ang="0">
                    <a:pos x="25" y="62"/>
                  </a:cxn>
                  <a:cxn ang="0">
                    <a:pos x="23" y="64"/>
                  </a:cxn>
                  <a:cxn ang="0">
                    <a:pos x="23" y="55"/>
                  </a:cxn>
                  <a:cxn ang="0">
                    <a:pos x="20" y="52"/>
                  </a:cxn>
                  <a:cxn ang="0">
                    <a:pos x="22" y="44"/>
                  </a:cxn>
                  <a:cxn ang="0">
                    <a:pos x="25" y="34"/>
                  </a:cxn>
                  <a:cxn ang="0">
                    <a:pos x="32" y="30"/>
                  </a:cxn>
                  <a:cxn ang="0">
                    <a:pos x="35" y="39"/>
                  </a:cxn>
                  <a:cxn ang="0">
                    <a:pos x="52" y="42"/>
                  </a:cxn>
                  <a:cxn ang="0">
                    <a:pos x="46" y="59"/>
                  </a:cxn>
                  <a:cxn ang="0">
                    <a:pos x="53" y="67"/>
                  </a:cxn>
                  <a:cxn ang="0">
                    <a:pos x="67" y="89"/>
                  </a:cxn>
                  <a:cxn ang="0">
                    <a:pos x="69" y="101"/>
                  </a:cxn>
                  <a:cxn ang="0">
                    <a:pos x="75" y="114"/>
                  </a:cxn>
                  <a:cxn ang="0">
                    <a:pos x="79" y="118"/>
                  </a:cxn>
                  <a:cxn ang="0">
                    <a:pos x="60" y="126"/>
                  </a:cxn>
                  <a:cxn ang="0">
                    <a:pos x="46" y="128"/>
                  </a:cxn>
                  <a:cxn ang="0">
                    <a:pos x="28" y="134"/>
                  </a:cxn>
                  <a:cxn ang="0">
                    <a:pos x="29" y="128"/>
                  </a:cxn>
                  <a:cxn ang="0">
                    <a:pos x="43" y="121"/>
                  </a:cxn>
                  <a:cxn ang="0">
                    <a:pos x="38" y="118"/>
                  </a:cxn>
                  <a:cxn ang="0">
                    <a:pos x="26" y="112"/>
                  </a:cxn>
                  <a:cxn ang="0">
                    <a:pos x="31" y="101"/>
                  </a:cxn>
                  <a:cxn ang="0">
                    <a:pos x="40" y="95"/>
                  </a:cxn>
                  <a:cxn ang="0">
                    <a:pos x="44" y="90"/>
                  </a:cxn>
                  <a:cxn ang="0">
                    <a:pos x="40" y="78"/>
                  </a:cxn>
                  <a:cxn ang="0">
                    <a:pos x="23" y="83"/>
                  </a:cxn>
                  <a:cxn ang="0">
                    <a:pos x="23" y="78"/>
                  </a:cxn>
                  <a:cxn ang="0">
                    <a:pos x="14" y="72"/>
                  </a:cxn>
                  <a:cxn ang="0">
                    <a:pos x="11" y="84"/>
                  </a:cxn>
                  <a:cxn ang="0">
                    <a:pos x="22" y="84"/>
                  </a:cxn>
                  <a:cxn ang="0">
                    <a:pos x="31" y="95"/>
                  </a:cxn>
                  <a:cxn ang="0">
                    <a:pos x="25" y="66"/>
                  </a:cxn>
                  <a:cxn ang="0">
                    <a:pos x="55" y="128"/>
                  </a:cxn>
                  <a:cxn ang="0">
                    <a:pos x="13" y="38"/>
                  </a:cxn>
                  <a:cxn ang="0">
                    <a:pos x="16" y="38"/>
                  </a:cxn>
                  <a:cxn ang="0">
                    <a:pos x="17" y="33"/>
                  </a:cxn>
                  <a:cxn ang="0">
                    <a:pos x="11" y="42"/>
                  </a:cxn>
                  <a:cxn ang="0">
                    <a:pos x="9" y="48"/>
                  </a:cxn>
                  <a:cxn ang="0">
                    <a:pos x="16" y="45"/>
                  </a:cxn>
                  <a:cxn ang="0">
                    <a:pos x="22" y="47"/>
                  </a:cxn>
                  <a:cxn ang="0">
                    <a:pos x="16" y="42"/>
                  </a:cxn>
                  <a:cxn ang="0">
                    <a:pos x="19" y="58"/>
                  </a:cxn>
                  <a:cxn ang="0">
                    <a:pos x="17" y="55"/>
                  </a:cxn>
                  <a:cxn ang="0">
                    <a:pos x="17" y="67"/>
                  </a:cxn>
                  <a:cxn ang="0">
                    <a:pos x="16" y="66"/>
                  </a:cxn>
                  <a:cxn ang="0">
                    <a:pos x="20" y="64"/>
                  </a:cxn>
                  <a:cxn ang="0">
                    <a:pos x="44" y="25"/>
                  </a:cxn>
                  <a:cxn ang="0">
                    <a:pos x="43" y="22"/>
                  </a:cxn>
                  <a:cxn ang="0">
                    <a:pos x="44" y="27"/>
                  </a:cxn>
                  <a:cxn ang="0">
                    <a:pos x="46" y="21"/>
                  </a:cxn>
                  <a:cxn ang="0">
                    <a:pos x="46" y="22"/>
                  </a:cxn>
                  <a:cxn ang="0">
                    <a:pos x="58" y="11"/>
                  </a:cxn>
                  <a:cxn ang="0">
                    <a:pos x="58" y="5"/>
                  </a:cxn>
                  <a:cxn ang="0">
                    <a:pos x="53" y="8"/>
                  </a:cxn>
                  <a:cxn ang="0">
                    <a:pos x="58" y="11"/>
                  </a:cxn>
                  <a:cxn ang="0">
                    <a:pos x="58" y="3"/>
                  </a:cxn>
                  <a:cxn ang="0">
                    <a:pos x="60" y="2"/>
                  </a:cxn>
                </a:cxnLst>
                <a:rect l="0" t="0" r="r" b="b"/>
                <a:pathLst>
                  <a:path w="82" h="135">
                    <a:moveTo>
                      <a:pt x="40" y="75"/>
                    </a:moveTo>
                    <a:cubicBezTo>
                      <a:pt x="38" y="78"/>
                      <a:pt x="38" y="75"/>
                      <a:pt x="37" y="76"/>
                    </a:cubicBezTo>
                    <a:cubicBezTo>
                      <a:pt x="35" y="80"/>
                      <a:pt x="32" y="75"/>
                      <a:pt x="32" y="76"/>
                    </a:cubicBezTo>
                    <a:cubicBezTo>
                      <a:pt x="34" y="78"/>
                      <a:pt x="32" y="80"/>
                      <a:pt x="32" y="78"/>
                    </a:cubicBezTo>
                    <a:cubicBezTo>
                      <a:pt x="31" y="76"/>
                      <a:pt x="28" y="75"/>
                      <a:pt x="28" y="78"/>
                    </a:cubicBezTo>
                    <a:cubicBezTo>
                      <a:pt x="29" y="81"/>
                      <a:pt x="26" y="76"/>
                      <a:pt x="26" y="75"/>
                    </a:cubicBezTo>
                    <a:cubicBezTo>
                      <a:pt x="28" y="73"/>
                      <a:pt x="28" y="76"/>
                      <a:pt x="28" y="73"/>
                    </a:cubicBezTo>
                    <a:cubicBezTo>
                      <a:pt x="28" y="70"/>
                      <a:pt x="32" y="70"/>
                      <a:pt x="29" y="67"/>
                    </a:cubicBezTo>
                    <a:cubicBezTo>
                      <a:pt x="28" y="64"/>
                      <a:pt x="29" y="64"/>
                      <a:pt x="31" y="62"/>
                    </a:cubicBezTo>
                    <a:cubicBezTo>
                      <a:pt x="28" y="59"/>
                      <a:pt x="29" y="64"/>
                      <a:pt x="28" y="64"/>
                    </a:cubicBezTo>
                    <a:cubicBezTo>
                      <a:pt x="26" y="62"/>
                      <a:pt x="28" y="64"/>
                      <a:pt x="26" y="64"/>
                    </a:cubicBezTo>
                    <a:cubicBezTo>
                      <a:pt x="25" y="62"/>
                      <a:pt x="26" y="61"/>
                      <a:pt x="25" y="62"/>
                    </a:cubicBezTo>
                    <a:cubicBezTo>
                      <a:pt x="23" y="62"/>
                      <a:pt x="26" y="64"/>
                      <a:pt x="25" y="66"/>
                    </a:cubicBezTo>
                    <a:cubicBezTo>
                      <a:pt x="23" y="67"/>
                      <a:pt x="23" y="72"/>
                      <a:pt x="22" y="72"/>
                    </a:cubicBezTo>
                    <a:cubicBezTo>
                      <a:pt x="20" y="70"/>
                      <a:pt x="25" y="64"/>
                      <a:pt x="23" y="66"/>
                    </a:cubicBezTo>
                    <a:cubicBezTo>
                      <a:pt x="23" y="66"/>
                      <a:pt x="23" y="66"/>
                      <a:pt x="23" y="64"/>
                    </a:cubicBezTo>
                    <a:cubicBezTo>
                      <a:pt x="23" y="62"/>
                      <a:pt x="22" y="62"/>
                      <a:pt x="23" y="61"/>
                    </a:cubicBezTo>
                    <a:cubicBezTo>
                      <a:pt x="23" y="59"/>
                      <a:pt x="22" y="59"/>
                      <a:pt x="23" y="58"/>
                    </a:cubicBezTo>
                    <a:cubicBezTo>
                      <a:pt x="25" y="58"/>
                      <a:pt x="23" y="56"/>
                      <a:pt x="25" y="55"/>
                    </a:cubicBezTo>
                    <a:cubicBezTo>
                      <a:pt x="26" y="53"/>
                      <a:pt x="26" y="53"/>
                      <a:pt x="23" y="55"/>
                    </a:cubicBezTo>
                    <a:cubicBezTo>
                      <a:pt x="22" y="56"/>
                      <a:pt x="23" y="55"/>
                      <a:pt x="22" y="55"/>
                    </a:cubicBezTo>
                    <a:cubicBezTo>
                      <a:pt x="20" y="55"/>
                      <a:pt x="19" y="55"/>
                      <a:pt x="20" y="55"/>
                    </a:cubicBezTo>
                    <a:cubicBezTo>
                      <a:pt x="22" y="53"/>
                      <a:pt x="23" y="53"/>
                      <a:pt x="20" y="53"/>
                    </a:cubicBezTo>
                    <a:cubicBezTo>
                      <a:pt x="17" y="53"/>
                      <a:pt x="19" y="52"/>
                      <a:pt x="20" y="52"/>
                    </a:cubicBezTo>
                    <a:cubicBezTo>
                      <a:pt x="20" y="53"/>
                      <a:pt x="22" y="52"/>
                      <a:pt x="22" y="52"/>
                    </a:cubicBezTo>
                    <a:cubicBezTo>
                      <a:pt x="19" y="50"/>
                      <a:pt x="23" y="50"/>
                      <a:pt x="22" y="48"/>
                    </a:cubicBezTo>
                    <a:cubicBezTo>
                      <a:pt x="22" y="48"/>
                      <a:pt x="22" y="48"/>
                      <a:pt x="23" y="47"/>
                    </a:cubicBezTo>
                    <a:cubicBezTo>
                      <a:pt x="23" y="45"/>
                      <a:pt x="22" y="47"/>
                      <a:pt x="22" y="44"/>
                    </a:cubicBezTo>
                    <a:cubicBezTo>
                      <a:pt x="20" y="41"/>
                      <a:pt x="23" y="42"/>
                      <a:pt x="22" y="39"/>
                    </a:cubicBezTo>
                    <a:cubicBezTo>
                      <a:pt x="20" y="38"/>
                      <a:pt x="23" y="38"/>
                      <a:pt x="25" y="39"/>
                    </a:cubicBezTo>
                    <a:cubicBezTo>
                      <a:pt x="25" y="39"/>
                      <a:pt x="25" y="38"/>
                      <a:pt x="25" y="36"/>
                    </a:cubicBezTo>
                    <a:cubicBezTo>
                      <a:pt x="23" y="34"/>
                      <a:pt x="28" y="36"/>
                      <a:pt x="25" y="34"/>
                    </a:cubicBezTo>
                    <a:cubicBezTo>
                      <a:pt x="23" y="31"/>
                      <a:pt x="29" y="36"/>
                      <a:pt x="26" y="33"/>
                    </a:cubicBezTo>
                    <a:cubicBezTo>
                      <a:pt x="25" y="31"/>
                      <a:pt x="28" y="33"/>
                      <a:pt x="28" y="30"/>
                    </a:cubicBezTo>
                    <a:cubicBezTo>
                      <a:pt x="26" y="28"/>
                      <a:pt x="28" y="28"/>
                      <a:pt x="29" y="30"/>
                    </a:cubicBezTo>
                    <a:cubicBezTo>
                      <a:pt x="31" y="30"/>
                      <a:pt x="31" y="28"/>
                      <a:pt x="32" y="30"/>
                    </a:cubicBezTo>
                    <a:cubicBezTo>
                      <a:pt x="34" y="30"/>
                      <a:pt x="37" y="28"/>
                      <a:pt x="40" y="28"/>
                    </a:cubicBezTo>
                    <a:cubicBezTo>
                      <a:pt x="41" y="30"/>
                      <a:pt x="38" y="28"/>
                      <a:pt x="41" y="28"/>
                    </a:cubicBezTo>
                    <a:cubicBezTo>
                      <a:pt x="44" y="28"/>
                      <a:pt x="43" y="30"/>
                      <a:pt x="43" y="30"/>
                    </a:cubicBezTo>
                    <a:cubicBezTo>
                      <a:pt x="44" y="31"/>
                      <a:pt x="37" y="38"/>
                      <a:pt x="35" y="39"/>
                    </a:cubicBezTo>
                    <a:cubicBezTo>
                      <a:pt x="34" y="39"/>
                      <a:pt x="38" y="38"/>
                      <a:pt x="37" y="39"/>
                    </a:cubicBezTo>
                    <a:cubicBezTo>
                      <a:pt x="35" y="41"/>
                      <a:pt x="34" y="42"/>
                      <a:pt x="35" y="42"/>
                    </a:cubicBezTo>
                    <a:cubicBezTo>
                      <a:pt x="38" y="42"/>
                      <a:pt x="38" y="39"/>
                      <a:pt x="43" y="41"/>
                    </a:cubicBezTo>
                    <a:cubicBezTo>
                      <a:pt x="49" y="41"/>
                      <a:pt x="52" y="39"/>
                      <a:pt x="52" y="42"/>
                    </a:cubicBezTo>
                    <a:cubicBezTo>
                      <a:pt x="53" y="44"/>
                      <a:pt x="52" y="44"/>
                      <a:pt x="50" y="50"/>
                    </a:cubicBezTo>
                    <a:cubicBezTo>
                      <a:pt x="47" y="56"/>
                      <a:pt x="46" y="56"/>
                      <a:pt x="44" y="56"/>
                    </a:cubicBezTo>
                    <a:cubicBezTo>
                      <a:pt x="43" y="56"/>
                      <a:pt x="46" y="56"/>
                      <a:pt x="44" y="58"/>
                    </a:cubicBezTo>
                    <a:cubicBezTo>
                      <a:pt x="44" y="58"/>
                      <a:pt x="49" y="58"/>
                      <a:pt x="46" y="59"/>
                    </a:cubicBezTo>
                    <a:cubicBezTo>
                      <a:pt x="44" y="61"/>
                      <a:pt x="44" y="59"/>
                      <a:pt x="43" y="61"/>
                    </a:cubicBezTo>
                    <a:cubicBezTo>
                      <a:pt x="43" y="62"/>
                      <a:pt x="38" y="62"/>
                      <a:pt x="41" y="62"/>
                    </a:cubicBezTo>
                    <a:cubicBezTo>
                      <a:pt x="46" y="64"/>
                      <a:pt x="43" y="59"/>
                      <a:pt x="47" y="62"/>
                    </a:cubicBezTo>
                    <a:cubicBezTo>
                      <a:pt x="52" y="64"/>
                      <a:pt x="50" y="66"/>
                      <a:pt x="53" y="67"/>
                    </a:cubicBezTo>
                    <a:cubicBezTo>
                      <a:pt x="55" y="69"/>
                      <a:pt x="53" y="70"/>
                      <a:pt x="57" y="75"/>
                    </a:cubicBezTo>
                    <a:cubicBezTo>
                      <a:pt x="58" y="81"/>
                      <a:pt x="58" y="80"/>
                      <a:pt x="61" y="80"/>
                    </a:cubicBezTo>
                    <a:cubicBezTo>
                      <a:pt x="64" y="81"/>
                      <a:pt x="63" y="84"/>
                      <a:pt x="66" y="84"/>
                    </a:cubicBezTo>
                    <a:cubicBezTo>
                      <a:pt x="67" y="86"/>
                      <a:pt x="64" y="86"/>
                      <a:pt x="67" y="89"/>
                    </a:cubicBezTo>
                    <a:cubicBezTo>
                      <a:pt x="70" y="92"/>
                      <a:pt x="69" y="92"/>
                      <a:pt x="66" y="90"/>
                    </a:cubicBezTo>
                    <a:cubicBezTo>
                      <a:pt x="64" y="89"/>
                      <a:pt x="64" y="90"/>
                      <a:pt x="67" y="92"/>
                    </a:cubicBezTo>
                    <a:cubicBezTo>
                      <a:pt x="69" y="94"/>
                      <a:pt x="72" y="98"/>
                      <a:pt x="70" y="98"/>
                    </a:cubicBezTo>
                    <a:cubicBezTo>
                      <a:pt x="69" y="100"/>
                      <a:pt x="67" y="101"/>
                      <a:pt x="69" y="101"/>
                    </a:cubicBezTo>
                    <a:cubicBezTo>
                      <a:pt x="70" y="101"/>
                      <a:pt x="70" y="103"/>
                      <a:pt x="72" y="100"/>
                    </a:cubicBezTo>
                    <a:cubicBezTo>
                      <a:pt x="72" y="98"/>
                      <a:pt x="81" y="100"/>
                      <a:pt x="81" y="104"/>
                    </a:cubicBezTo>
                    <a:cubicBezTo>
                      <a:pt x="82" y="112"/>
                      <a:pt x="76" y="112"/>
                      <a:pt x="78" y="114"/>
                    </a:cubicBezTo>
                    <a:cubicBezTo>
                      <a:pt x="79" y="114"/>
                      <a:pt x="76" y="112"/>
                      <a:pt x="75" y="114"/>
                    </a:cubicBezTo>
                    <a:cubicBezTo>
                      <a:pt x="73" y="115"/>
                      <a:pt x="76" y="114"/>
                      <a:pt x="75" y="117"/>
                    </a:cubicBezTo>
                    <a:cubicBezTo>
                      <a:pt x="75" y="117"/>
                      <a:pt x="70" y="117"/>
                      <a:pt x="72" y="117"/>
                    </a:cubicBezTo>
                    <a:cubicBezTo>
                      <a:pt x="73" y="118"/>
                      <a:pt x="72" y="118"/>
                      <a:pt x="73" y="118"/>
                    </a:cubicBezTo>
                    <a:cubicBezTo>
                      <a:pt x="75" y="120"/>
                      <a:pt x="79" y="117"/>
                      <a:pt x="79" y="118"/>
                    </a:cubicBezTo>
                    <a:cubicBezTo>
                      <a:pt x="78" y="120"/>
                      <a:pt x="79" y="121"/>
                      <a:pt x="76" y="123"/>
                    </a:cubicBezTo>
                    <a:cubicBezTo>
                      <a:pt x="73" y="123"/>
                      <a:pt x="76" y="125"/>
                      <a:pt x="73" y="125"/>
                    </a:cubicBezTo>
                    <a:cubicBezTo>
                      <a:pt x="72" y="125"/>
                      <a:pt x="70" y="128"/>
                      <a:pt x="67" y="126"/>
                    </a:cubicBezTo>
                    <a:cubicBezTo>
                      <a:pt x="64" y="125"/>
                      <a:pt x="61" y="128"/>
                      <a:pt x="60" y="126"/>
                    </a:cubicBezTo>
                    <a:cubicBezTo>
                      <a:pt x="60" y="125"/>
                      <a:pt x="60" y="126"/>
                      <a:pt x="58" y="126"/>
                    </a:cubicBezTo>
                    <a:cubicBezTo>
                      <a:pt x="55" y="125"/>
                      <a:pt x="58" y="126"/>
                      <a:pt x="53" y="126"/>
                    </a:cubicBezTo>
                    <a:cubicBezTo>
                      <a:pt x="50" y="128"/>
                      <a:pt x="53" y="129"/>
                      <a:pt x="50" y="128"/>
                    </a:cubicBezTo>
                    <a:cubicBezTo>
                      <a:pt x="47" y="128"/>
                      <a:pt x="49" y="131"/>
                      <a:pt x="46" y="128"/>
                    </a:cubicBezTo>
                    <a:cubicBezTo>
                      <a:pt x="44" y="125"/>
                      <a:pt x="41" y="129"/>
                      <a:pt x="40" y="128"/>
                    </a:cubicBezTo>
                    <a:cubicBezTo>
                      <a:pt x="40" y="128"/>
                      <a:pt x="40" y="134"/>
                      <a:pt x="37" y="132"/>
                    </a:cubicBezTo>
                    <a:cubicBezTo>
                      <a:pt x="35" y="131"/>
                      <a:pt x="35" y="131"/>
                      <a:pt x="32" y="131"/>
                    </a:cubicBezTo>
                    <a:cubicBezTo>
                      <a:pt x="29" y="131"/>
                      <a:pt x="29" y="132"/>
                      <a:pt x="28" y="134"/>
                    </a:cubicBezTo>
                    <a:cubicBezTo>
                      <a:pt x="26" y="134"/>
                      <a:pt x="28" y="135"/>
                      <a:pt x="26" y="135"/>
                    </a:cubicBezTo>
                    <a:cubicBezTo>
                      <a:pt x="25" y="135"/>
                      <a:pt x="25" y="134"/>
                      <a:pt x="23" y="134"/>
                    </a:cubicBezTo>
                    <a:cubicBezTo>
                      <a:pt x="22" y="135"/>
                      <a:pt x="22" y="132"/>
                      <a:pt x="25" y="132"/>
                    </a:cubicBezTo>
                    <a:cubicBezTo>
                      <a:pt x="26" y="132"/>
                      <a:pt x="26" y="129"/>
                      <a:pt x="29" y="128"/>
                    </a:cubicBezTo>
                    <a:cubicBezTo>
                      <a:pt x="31" y="128"/>
                      <a:pt x="29" y="128"/>
                      <a:pt x="31" y="126"/>
                    </a:cubicBezTo>
                    <a:cubicBezTo>
                      <a:pt x="32" y="125"/>
                      <a:pt x="29" y="123"/>
                      <a:pt x="32" y="123"/>
                    </a:cubicBezTo>
                    <a:cubicBezTo>
                      <a:pt x="35" y="123"/>
                      <a:pt x="32" y="120"/>
                      <a:pt x="35" y="120"/>
                    </a:cubicBezTo>
                    <a:cubicBezTo>
                      <a:pt x="40" y="120"/>
                      <a:pt x="38" y="121"/>
                      <a:pt x="43" y="121"/>
                    </a:cubicBezTo>
                    <a:cubicBezTo>
                      <a:pt x="46" y="120"/>
                      <a:pt x="41" y="120"/>
                      <a:pt x="47" y="117"/>
                    </a:cubicBezTo>
                    <a:cubicBezTo>
                      <a:pt x="47" y="115"/>
                      <a:pt x="47" y="115"/>
                      <a:pt x="49" y="114"/>
                    </a:cubicBezTo>
                    <a:cubicBezTo>
                      <a:pt x="46" y="115"/>
                      <a:pt x="46" y="117"/>
                      <a:pt x="44" y="117"/>
                    </a:cubicBezTo>
                    <a:cubicBezTo>
                      <a:pt x="43" y="117"/>
                      <a:pt x="41" y="121"/>
                      <a:pt x="38" y="118"/>
                    </a:cubicBezTo>
                    <a:cubicBezTo>
                      <a:pt x="35" y="115"/>
                      <a:pt x="32" y="118"/>
                      <a:pt x="34" y="117"/>
                    </a:cubicBezTo>
                    <a:cubicBezTo>
                      <a:pt x="34" y="115"/>
                      <a:pt x="32" y="114"/>
                      <a:pt x="29" y="115"/>
                    </a:cubicBezTo>
                    <a:cubicBezTo>
                      <a:pt x="28" y="117"/>
                      <a:pt x="26" y="115"/>
                      <a:pt x="26" y="114"/>
                    </a:cubicBezTo>
                    <a:cubicBezTo>
                      <a:pt x="28" y="112"/>
                      <a:pt x="25" y="114"/>
                      <a:pt x="26" y="112"/>
                    </a:cubicBezTo>
                    <a:cubicBezTo>
                      <a:pt x="28" y="109"/>
                      <a:pt x="28" y="112"/>
                      <a:pt x="32" y="109"/>
                    </a:cubicBezTo>
                    <a:cubicBezTo>
                      <a:pt x="37" y="106"/>
                      <a:pt x="34" y="104"/>
                      <a:pt x="35" y="103"/>
                    </a:cubicBezTo>
                    <a:cubicBezTo>
                      <a:pt x="37" y="101"/>
                      <a:pt x="34" y="103"/>
                      <a:pt x="35" y="101"/>
                    </a:cubicBezTo>
                    <a:cubicBezTo>
                      <a:pt x="35" y="98"/>
                      <a:pt x="32" y="103"/>
                      <a:pt x="31" y="101"/>
                    </a:cubicBezTo>
                    <a:cubicBezTo>
                      <a:pt x="31" y="101"/>
                      <a:pt x="29" y="103"/>
                      <a:pt x="31" y="101"/>
                    </a:cubicBezTo>
                    <a:cubicBezTo>
                      <a:pt x="31" y="100"/>
                      <a:pt x="32" y="100"/>
                      <a:pt x="34" y="97"/>
                    </a:cubicBezTo>
                    <a:cubicBezTo>
                      <a:pt x="35" y="95"/>
                      <a:pt x="35" y="97"/>
                      <a:pt x="37" y="95"/>
                    </a:cubicBezTo>
                    <a:cubicBezTo>
                      <a:pt x="37" y="95"/>
                      <a:pt x="37" y="97"/>
                      <a:pt x="40" y="95"/>
                    </a:cubicBezTo>
                    <a:cubicBezTo>
                      <a:pt x="41" y="94"/>
                      <a:pt x="43" y="97"/>
                      <a:pt x="43" y="95"/>
                    </a:cubicBezTo>
                    <a:cubicBezTo>
                      <a:pt x="41" y="94"/>
                      <a:pt x="43" y="94"/>
                      <a:pt x="44" y="95"/>
                    </a:cubicBezTo>
                    <a:cubicBezTo>
                      <a:pt x="44" y="97"/>
                      <a:pt x="44" y="95"/>
                      <a:pt x="44" y="94"/>
                    </a:cubicBezTo>
                    <a:cubicBezTo>
                      <a:pt x="41" y="90"/>
                      <a:pt x="44" y="90"/>
                      <a:pt x="44" y="90"/>
                    </a:cubicBezTo>
                    <a:cubicBezTo>
                      <a:pt x="41" y="89"/>
                      <a:pt x="46" y="87"/>
                      <a:pt x="44" y="87"/>
                    </a:cubicBezTo>
                    <a:cubicBezTo>
                      <a:pt x="44" y="86"/>
                      <a:pt x="46" y="84"/>
                      <a:pt x="44" y="84"/>
                    </a:cubicBezTo>
                    <a:cubicBezTo>
                      <a:pt x="43" y="84"/>
                      <a:pt x="43" y="87"/>
                      <a:pt x="41" y="86"/>
                    </a:cubicBezTo>
                    <a:cubicBezTo>
                      <a:pt x="40" y="83"/>
                      <a:pt x="37" y="83"/>
                      <a:pt x="40" y="78"/>
                    </a:cubicBezTo>
                    <a:cubicBezTo>
                      <a:pt x="43" y="73"/>
                      <a:pt x="40" y="78"/>
                      <a:pt x="41" y="75"/>
                    </a:cubicBezTo>
                    <a:cubicBezTo>
                      <a:pt x="43" y="75"/>
                      <a:pt x="40" y="75"/>
                      <a:pt x="40" y="75"/>
                    </a:cubicBezTo>
                    <a:close/>
                    <a:moveTo>
                      <a:pt x="22" y="84"/>
                    </a:moveTo>
                    <a:cubicBezTo>
                      <a:pt x="22" y="83"/>
                      <a:pt x="23" y="84"/>
                      <a:pt x="23" y="83"/>
                    </a:cubicBezTo>
                    <a:cubicBezTo>
                      <a:pt x="22" y="83"/>
                      <a:pt x="22" y="83"/>
                      <a:pt x="22" y="83"/>
                    </a:cubicBezTo>
                    <a:cubicBezTo>
                      <a:pt x="23" y="81"/>
                      <a:pt x="23" y="80"/>
                      <a:pt x="23" y="81"/>
                    </a:cubicBezTo>
                    <a:cubicBezTo>
                      <a:pt x="23" y="83"/>
                      <a:pt x="25" y="83"/>
                      <a:pt x="25" y="81"/>
                    </a:cubicBezTo>
                    <a:cubicBezTo>
                      <a:pt x="23" y="78"/>
                      <a:pt x="23" y="78"/>
                      <a:pt x="23" y="78"/>
                    </a:cubicBezTo>
                    <a:cubicBezTo>
                      <a:pt x="22" y="80"/>
                      <a:pt x="20" y="80"/>
                      <a:pt x="22" y="78"/>
                    </a:cubicBezTo>
                    <a:cubicBezTo>
                      <a:pt x="23" y="78"/>
                      <a:pt x="23" y="76"/>
                      <a:pt x="22" y="76"/>
                    </a:cubicBezTo>
                    <a:cubicBezTo>
                      <a:pt x="20" y="76"/>
                      <a:pt x="20" y="73"/>
                      <a:pt x="19" y="72"/>
                    </a:cubicBezTo>
                    <a:cubicBezTo>
                      <a:pt x="19" y="70"/>
                      <a:pt x="16" y="72"/>
                      <a:pt x="14" y="72"/>
                    </a:cubicBezTo>
                    <a:cubicBezTo>
                      <a:pt x="11" y="72"/>
                      <a:pt x="13" y="73"/>
                      <a:pt x="9" y="73"/>
                    </a:cubicBezTo>
                    <a:cubicBezTo>
                      <a:pt x="6" y="75"/>
                      <a:pt x="9" y="78"/>
                      <a:pt x="6" y="78"/>
                    </a:cubicBezTo>
                    <a:cubicBezTo>
                      <a:pt x="3" y="78"/>
                      <a:pt x="8" y="80"/>
                      <a:pt x="5" y="81"/>
                    </a:cubicBezTo>
                    <a:cubicBezTo>
                      <a:pt x="0" y="83"/>
                      <a:pt x="11" y="87"/>
                      <a:pt x="11" y="84"/>
                    </a:cubicBezTo>
                    <a:cubicBezTo>
                      <a:pt x="11" y="83"/>
                      <a:pt x="13" y="81"/>
                      <a:pt x="13" y="83"/>
                    </a:cubicBezTo>
                    <a:cubicBezTo>
                      <a:pt x="14" y="86"/>
                      <a:pt x="14" y="84"/>
                      <a:pt x="14" y="86"/>
                    </a:cubicBezTo>
                    <a:cubicBezTo>
                      <a:pt x="16" y="87"/>
                      <a:pt x="16" y="86"/>
                      <a:pt x="17" y="86"/>
                    </a:cubicBezTo>
                    <a:cubicBezTo>
                      <a:pt x="20" y="86"/>
                      <a:pt x="19" y="89"/>
                      <a:pt x="22" y="84"/>
                    </a:cubicBezTo>
                    <a:close/>
                    <a:moveTo>
                      <a:pt x="32" y="83"/>
                    </a:moveTo>
                    <a:cubicBezTo>
                      <a:pt x="34" y="83"/>
                      <a:pt x="32" y="87"/>
                      <a:pt x="31" y="86"/>
                    </a:cubicBezTo>
                    <a:cubicBezTo>
                      <a:pt x="28" y="86"/>
                      <a:pt x="32" y="81"/>
                      <a:pt x="32" y="83"/>
                    </a:cubicBezTo>
                    <a:close/>
                    <a:moveTo>
                      <a:pt x="31" y="95"/>
                    </a:moveTo>
                    <a:cubicBezTo>
                      <a:pt x="32" y="92"/>
                      <a:pt x="35" y="95"/>
                      <a:pt x="34" y="97"/>
                    </a:cubicBezTo>
                    <a:cubicBezTo>
                      <a:pt x="32" y="98"/>
                      <a:pt x="31" y="97"/>
                      <a:pt x="31" y="95"/>
                    </a:cubicBezTo>
                    <a:close/>
                    <a:moveTo>
                      <a:pt x="26" y="69"/>
                    </a:moveTo>
                    <a:cubicBezTo>
                      <a:pt x="25" y="69"/>
                      <a:pt x="25" y="67"/>
                      <a:pt x="25" y="66"/>
                    </a:cubicBezTo>
                    <a:cubicBezTo>
                      <a:pt x="26" y="64"/>
                      <a:pt x="28" y="69"/>
                      <a:pt x="26" y="69"/>
                    </a:cubicBezTo>
                    <a:close/>
                    <a:moveTo>
                      <a:pt x="55" y="128"/>
                    </a:moveTo>
                    <a:cubicBezTo>
                      <a:pt x="57" y="126"/>
                      <a:pt x="58" y="126"/>
                      <a:pt x="58" y="128"/>
                    </a:cubicBezTo>
                    <a:cubicBezTo>
                      <a:pt x="60" y="128"/>
                      <a:pt x="58" y="129"/>
                      <a:pt x="55" y="128"/>
                    </a:cubicBezTo>
                    <a:close/>
                    <a:moveTo>
                      <a:pt x="14" y="34"/>
                    </a:moveTo>
                    <a:cubicBezTo>
                      <a:pt x="13" y="36"/>
                      <a:pt x="13" y="33"/>
                      <a:pt x="13" y="34"/>
                    </a:cubicBezTo>
                    <a:cubicBezTo>
                      <a:pt x="11" y="34"/>
                      <a:pt x="11" y="36"/>
                      <a:pt x="11" y="36"/>
                    </a:cubicBezTo>
                    <a:cubicBezTo>
                      <a:pt x="13" y="38"/>
                      <a:pt x="9" y="36"/>
                      <a:pt x="13" y="38"/>
                    </a:cubicBezTo>
                    <a:cubicBezTo>
                      <a:pt x="14" y="38"/>
                      <a:pt x="9" y="38"/>
                      <a:pt x="11" y="39"/>
                    </a:cubicBezTo>
                    <a:cubicBezTo>
                      <a:pt x="13" y="41"/>
                      <a:pt x="13" y="39"/>
                      <a:pt x="14" y="39"/>
                    </a:cubicBezTo>
                    <a:cubicBezTo>
                      <a:pt x="14" y="39"/>
                      <a:pt x="14" y="39"/>
                      <a:pt x="14" y="38"/>
                    </a:cubicBezTo>
                    <a:cubicBezTo>
                      <a:pt x="16" y="38"/>
                      <a:pt x="17" y="38"/>
                      <a:pt x="16" y="38"/>
                    </a:cubicBezTo>
                    <a:cubicBezTo>
                      <a:pt x="16" y="36"/>
                      <a:pt x="17" y="36"/>
                      <a:pt x="17" y="36"/>
                    </a:cubicBezTo>
                    <a:cubicBezTo>
                      <a:pt x="16" y="36"/>
                      <a:pt x="17" y="36"/>
                      <a:pt x="17" y="34"/>
                    </a:cubicBezTo>
                    <a:cubicBezTo>
                      <a:pt x="17" y="33"/>
                      <a:pt x="17" y="34"/>
                      <a:pt x="19" y="34"/>
                    </a:cubicBezTo>
                    <a:cubicBezTo>
                      <a:pt x="20" y="33"/>
                      <a:pt x="17" y="34"/>
                      <a:pt x="17" y="33"/>
                    </a:cubicBezTo>
                    <a:cubicBezTo>
                      <a:pt x="19" y="33"/>
                      <a:pt x="19" y="31"/>
                      <a:pt x="19" y="30"/>
                    </a:cubicBezTo>
                    <a:cubicBezTo>
                      <a:pt x="19" y="30"/>
                      <a:pt x="16" y="31"/>
                      <a:pt x="14" y="33"/>
                    </a:cubicBezTo>
                    <a:cubicBezTo>
                      <a:pt x="13" y="33"/>
                      <a:pt x="14" y="34"/>
                      <a:pt x="14" y="34"/>
                    </a:cubicBezTo>
                    <a:close/>
                    <a:moveTo>
                      <a:pt x="11" y="42"/>
                    </a:moveTo>
                    <a:cubicBezTo>
                      <a:pt x="13" y="41"/>
                      <a:pt x="11" y="41"/>
                      <a:pt x="11" y="41"/>
                    </a:cubicBezTo>
                    <a:cubicBezTo>
                      <a:pt x="9" y="41"/>
                      <a:pt x="9" y="41"/>
                      <a:pt x="8" y="41"/>
                    </a:cubicBezTo>
                    <a:cubicBezTo>
                      <a:pt x="8" y="42"/>
                      <a:pt x="11" y="44"/>
                      <a:pt x="11" y="42"/>
                    </a:cubicBezTo>
                    <a:close/>
                    <a:moveTo>
                      <a:pt x="9" y="48"/>
                    </a:moveTo>
                    <a:cubicBezTo>
                      <a:pt x="11" y="48"/>
                      <a:pt x="9" y="47"/>
                      <a:pt x="9" y="47"/>
                    </a:cubicBezTo>
                    <a:cubicBezTo>
                      <a:pt x="11" y="45"/>
                      <a:pt x="11" y="45"/>
                      <a:pt x="9" y="45"/>
                    </a:cubicBezTo>
                    <a:cubicBezTo>
                      <a:pt x="8" y="44"/>
                      <a:pt x="8" y="48"/>
                      <a:pt x="9" y="48"/>
                    </a:cubicBezTo>
                    <a:close/>
                    <a:moveTo>
                      <a:pt x="16" y="45"/>
                    </a:moveTo>
                    <a:cubicBezTo>
                      <a:pt x="17" y="45"/>
                      <a:pt x="16" y="45"/>
                      <a:pt x="17" y="47"/>
                    </a:cubicBezTo>
                    <a:cubicBezTo>
                      <a:pt x="17" y="48"/>
                      <a:pt x="19" y="47"/>
                      <a:pt x="20" y="47"/>
                    </a:cubicBezTo>
                    <a:cubicBezTo>
                      <a:pt x="22" y="47"/>
                      <a:pt x="19" y="48"/>
                      <a:pt x="20" y="50"/>
                    </a:cubicBezTo>
                    <a:cubicBezTo>
                      <a:pt x="22" y="47"/>
                      <a:pt x="22" y="47"/>
                      <a:pt x="22" y="47"/>
                    </a:cubicBezTo>
                    <a:cubicBezTo>
                      <a:pt x="23" y="45"/>
                      <a:pt x="22" y="47"/>
                      <a:pt x="20" y="45"/>
                    </a:cubicBezTo>
                    <a:cubicBezTo>
                      <a:pt x="19" y="45"/>
                      <a:pt x="19" y="41"/>
                      <a:pt x="17" y="41"/>
                    </a:cubicBezTo>
                    <a:cubicBezTo>
                      <a:pt x="17" y="41"/>
                      <a:pt x="17" y="42"/>
                      <a:pt x="17" y="44"/>
                    </a:cubicBezTo>
                    <a:cubicBezTo>
                      <a:pt x="16" y="42"/>
                      <a:pt x="16" y="42"/>
                      <a:pt x="16" y="42"/>
                    </a:cubicBezTo>
                    <a:cubicBezTo>
                      <a:pt x="14" y="42"/>
                      <a:pt x="16" y="44"/>
                      <a:pt x="16" y="44"/>
                    </a:cubicBezTo>
                    <a:cubicBezTo>
                      <a:pt x="16" y="44"/>
                      <a:pt x="13" y="44"/>
                      <a:pt x="14" y="45"/>
                    </a:cubicBezTo>
                    <a:cubicBezTo>
                      <a:pt x="16" y="45"/>
                      <a:pt x="16" y="44"/>
                      <a:pt x="16" y="45"/>
                    </a:cubicBezTo>
                    <a:close/>
                    <a:moveTo>
                      <a:pt x="19" y="58"/>
                    </a:moveTo>
                    <a:cubicBezTo>
                      <a:pt x="19" y="58"/>
                      <a:pt x="17" y="58"/>
                      <a:pt x="17" y="59"/>
                    </a:cubicBezTo>
                    <a:cubicBezTo>
                      <a:pt x="17" y="59"/>
                      <a:pt x="20" y="58"/>
                      <a:pt x="22" y="58"/>
                    </a:cubicBezTo>
                    <a:cubicBezTo>
                      <a:pt x="23" y="58"/>
                      <a:pt x="22" y="56"/>
                      <a:pt x="20" y="56"/>
                    </a:cubicBezTo>
                    <a:cubicBezTo>
                      <a:pt x="19" y="55"/>
                      <a:pt x="19" y="53"/>
                      <a:pt x="17" y="55"/>
                    </a:cubicBezTo>
                    <a:cubicBezTo>
                      <a:pt x="17" y="56"/>
                      <a:pt x="17" y="56"/>
                      <a:pt x="19" y="56"/>
                    </a:cubicBezTo>
                    <a:cubicBezTo>
                      <a:pt x="20" y="56"/>
                      <a:pt x="19" y="56"/>
                      <a:pt x="19" y="58"/>
                    </a:cubicBezTo>
                    <a:close/>
                    <a:moveTo>
                      <a:pt x="17" y="66"/>
                    </a:moveTo>
                    <a:cubicBezTo>
                      <a:pt x="19" y="67"/>
                      <a:pt x="17" y="67"/>
                      <a:pt x="17" y="67"/>
                    </a:cubicBezTo>
                    <a:cubicBezTo>
                      <a:pt x="17" y="69"/>
                      <a:pt x="19" y="67"/>
                      <a:pt x="19" y="67"/>
                    </a:cubicBezTo>
                    <a:cubicBezTo>
                      <a:pt x="20" y="66"/>
                      <a:pt x="19" y="66"/>
                      <a:pt x="19" y="64"/>
                    </a:cubicBezTo>
                    <a:cubicBezTo>
                      <a:pt x="19" y="62"/>
                      <a:pt x="17" y="64"/>
                      <a:pt x="17" y="64"/>
                    </a:cubicBezTo>
                    <a:cubicBezTo>
                      <a:pt x="17" y="62"/>
                      <a:pt x="14" y="66"/>
                      <a:pt x="16" y="66"/>
                    </a:cubicBezTo>
                    <a:cubicBezTo>
                      <a:pt x="17" y="67"/>
                      <a:pt x="17" y="64"/>
                      <a:pt x="17" y="66"/>
                    </a:cubicBezTo>
                    <a:close/>
                    <a:moveTo>
                      <a:pt x="20" y="64"/>
                    </a:moveTo>
                    <a:cubicBezTo>
                      <a:pt x="19" y="62"/>
                      <a:pt x="20" y="61"/>
                      <a:pt x="22" y="61"/>
                    </a:cubicBezTo>
                    <a:cubicBezTo>
                      <a:pt x="23" y="59"/>
                      <a:pt x="20" y="66"/>
                      <a:pt x="20" y="64"/>
                    </a:cubicBezTo>
                    <a:close/>
                    <a:moveTo>
                      <a:pt x="41" y="27"/>
                    </a:moveTo>
                    <a:cubicBezTo>
                      <a:pt x="41" y="27"/>
                      <a:pt x="40" y="25"/>
                      <a:pt x="41" y="25"/>
                    </a:cubicBezTo>
                    <a:cubicBezTo>
                      <a:pt x="41" y="25"/>
                      <a:pt x="43" y="27"/>
                      <a:pt x="41" y="27"/>
                    </a:cubicBezTo>
                    <a:close/>
                    <a:moveTo>
                      <a:pt x="44" y="25"/>
                    </a:moveTo>
                    <a:cubicBezTo>
                      <a:pt x="44" y="27"/>
                      <a:pt x="46" y="25"/>
                      <a:pt x="46" y="24"/>
                    </a:cubicBezTo>
                    <a:cubicBezTo>
                      <a:pt x="46" y="24"/>
                      <a:pt x="44" y="25"/>
                      <a:pt x="44" y="24"/>
                    </a:cubicBezTo>
                    <a:cubicBezTo>
                      <a:pt x="44" y="24"/>
                      <a:pt x="43" y="25"/>
                      <a:pt x="43" y="24"/>
                    </a:cubicBezTo>
                    <a:cubicBezTo>
                      <a:pt x="44" y="22"/>
                      <a:pt x="43" y="22"/>
                      <a:pt x="43" y="22"/>
                    </a:cubicBezTo>
                    <a:cubicBezTo>
                      <a:pt x="41" y="22"/>
                      <a:pt x="40" y="24"/>
                      <a:pt x="41" y="24"/>
                    </a:cubicBezTo>
                    <a:cubicBezTo>
                      <a:pt x="43" y="25"/>
                      <a:pt x="43" y="24"/>
                      <a:pt x="44" y="25"/>
                    </a:cubicBezTo>
                    <a:close/>
                    <a:moveTo>
                      <a:pt x="44" y="27"/>
                    </a:moveTo>
                    <a:cubicBezTo>
                      <a:pt x="44" y="25"/>
                      <a:pt x="44" y="27"/>
                      <a:pt x="44" y="27"/>
                    </a:cubicBezTo>
                    <a:cubicBezTo>
                      <a:pt x="43" y="27"/>
                      <a:pt x="43" y="27"/>
                      <a:pt x="44" y="27"/>
                    </a:cubicBezTo>
                    <a:close/>
                    <a:moveTo>
                      <a:pt x="46" y="21"/>
                    </a:moveTo>
                    <a:cubicBezTo>
                      <a:pt x="47" y="21"/>
                      <a:pt x="47" y="19"/>
                      <a:pt x="47" y="21"/>
                    </a:cubicBezTo>
                    <a:cubicBezTo>
                      <a:pt x="46" y="21"/>
                      <a:pt x="46" y="19"/>
                      <a:pt x="46" y="21"/>
                    </a:cubicBezTo>
                    <a:cubicBezTo>
                      <a:pt x="46" y="22"/>
                      <a:pt x="46" y="21"/>
                      <a:pt x="46" y="21"/>
                    </a:cubicBezTo>
                    <a:close/>
                    <a:moveTo>
                      <a:pt x="46" y="22"/>
                    </a:moveTo>
                    <a:cubicBezTo>
                      <a:pt x="46" y="21"/>
                      <a:pt x="47" y="22"/>
                      <a:pt x="47" y="22"/>
                    </a:cubicBezTo>
                    <a:cubicBezTo>
                      <a:pt x="46" y="24"/>
                      <a:pt x="46" y="24"/>
                      <a:pt x="46" y="22"/>
                    </a:cubicBezTo>
                    <a:close/>
                    <a:moveTo>
                      <a:pt x="43" y="19"/>
                    </a:moveTo>
                    <a:cubicBezTo>
                      <a:pt x="44" y="19"/>
                      <a:pt x="44" y="21"/>
                      <a:pt x="44" y="21"/>
                    </a:cubicBezTo>
                    <a:cubicBezTo>
                      <a:pt x="44" y="21"/>
                      <a:pt x="43" y="21"/>
                      <a:pt x="43" y="19"/>
                    </a:cubicBezTo>
                    <a:close/>
                    <a:moveTo>
                      <a:pt x="58" y="11"/>
                    </a:moveTo>
                    <a:cubicBezTo>
                      <a:pt x="58" y="10"/>
                      <a:pt x="58" y="10"/>
                      <a:pt x="58" y="8"/>
                    </a:cubicBezTo>
                    <a:cubicBezTo>
                      <a:pt x="58" y="8"/>
                      <a:pt x="58" y="8"/>
                      <a:pt x="60" y="5"/>
                    </a:cubicBezTo>
                    <a:cubicBezTo>
                      <a:pt x="60" y="3"/>
                      <a:pt x="58" y="7"/>
                      <a:pt x="58" y="5"/>
                    </a:cubicBezTo>
                    <a:cubicBezTo>
                      <a:pt x="58" y="5"/>
                      <a:pt x="58" y="3"/>
                      <a:pt x="58" y="5"/>
                    </a:cubicBezTo>
                    <a:cubicBezTo>
                      <a:pt x="57" y="7"/>
                      <a:pt x="57" y="5"/>
                      <a:pt x="57" y="3"/>
                    </a:cubicBezTo>
                    <a:cubicBezTo>
                      <a:pt x="58" y="2"/>
                      <a:pt x="53" y="5"/>
                      <a:pt x="55" y="5"/>
                    </a:cubicBezTo>
                    <a:cubicBezTo>
                      <a:pt x="55" y="5"/>
                      <a:pt x="57" y="5"/>
                      <a:pt x="57" y="7"/>
                    </a:cubicBezTo>
                    <a:cubicBezTo>
                      <a:pt x="57" y="7"/>
                      <a:pt x="53" y="7"/>
                      <a:pt x="53" y="8"/>
                    </a:cubicBezTo>
                    <a:cubicBezTo>
                      <a:pt x="53" y="10"/>
                      <a:pt x="55" y="8"/>
                      <a:pt x="55" y="8"/>
                    </a:cubicBezTo>
                    <a:cubicBezTo>
                      <a:pt x="57" y="10"/>
                      <a:pt x="57" y="8"/>
                      <a:pt x="57" y="8"/>
                    </a:cubicBezTo>
                    <a:cubicBezTo>
                      <a:pt x="58" y="10"/>
                      <a:pt x="55" y="11"/>
                      <a:pt x="57" y="13"/>
                    </a:cubicBezTo>
                    <a:cubicBezTo>
                      <a:pt x="58" y="14"/>
                      <a:pt x="58" y="11"/>
                      <a:pt x="58" y="11"/>
                    </a:cubicBezTo>
                    <a:close/>
                    <a:moveTo>
                      <a:pt x="60" y="3"/>
                    </a:moveTo>
                    <a:cubicBezTo>
                      <a:pt x="60" y="2"/>
                      <a:pt x="60" y="2"/>
                      <a:pt x="60" y="2"/>
                    </a:cubicBezTo>
                    <a:cubicBezTo>
                      <a:pt x="58" y="2"/>
                      <a:pt x="58" y="2"/>
                      <a:pt x="58" y="2"/>
                    </a:cubicBezTo>
                    <a:cubicBezTo>
                      <a:pt x="58" y="3"/>
                      <a:pt x="58" y="3"/>
                      <a:pt x="58" y="3"/>
                    </a:cubicBezTo>
                    <a:cubicBezTo>
                      <a:pt x="60" y="5"/>
                      <a:pt x="58" y="3"/>
                      <a:pt x="60" y="3"/>
                    </a:cubicBezTo>
                    <a:close/>
                    <a:moveTo>
                      <a:pt x="60" y="2"/>
                    </a:moveTo>
                    <a:cubicBezTo>
                      <a:pt x="60" y="0"/>
                      <a:pt x="60" y="0"/>
                      <a:pt x="61" y="0"/>
                    </a:cubicBezTo>
                    <a:cubicBezTo>
                      <a:pt x="61" y="0"/>
                      <a:pt x="61" y="2"/>
                      <a:pt x="60" y="2"/>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54" name="Freeform 202"/>
              <p:cNvSpPr>
                <a:spLocks/>
              </p:cNvSpPr>
              <p:nvPr/>
            </p:nvSpPr>
            <p:spPr bwMode="auto">
              <a:xfrm>
                <a:off x="2586" y="1762"/>
                <a:ext cx="8" cy="6"/>
              </a:xfrm>
              <a:custGeom>
                <a:avLst/>
                <a:gdLst/>
                <a:ahLst/>
                <a:cxnLst>
                  <a:cxn ang="0">
                    <a:pos x="1" y="3"/>
                  </a:cxn>
                  <a:cxn ang="0">
                    <a:pos x="1" y="0"/>
                  </a:cxn>
                  <a:cxn ang="0">
                    <a:pos x="3" y="1"/>
                  </a:cxn>
                  <a:cxn ang="0">
                    <a:pos x="1" y="3"/>
                  </a:cxn>
                </a:cxnLst>
                <a:rect l="0" t="0" r="r" b="b"/>
                <a:pathLst>
                  <a:path w="4" h="3">
                    <a:moveTo>
                      <a:pt x="1" y="3"/>
                    </a:moveTo>
                    <a:cubicBezTo>
                      <a:pt x="1" y="1"/>
                      <a:pt x="0" y="0"/>
                      <a:pt x="1" y="0"/>
                    </a:cubicBezTo>
                    <a:cubicBezTo>
                      <a:pt x="1" y="0"/>
                      <a:pt x="1" y="0"/>
                      <a:pt x="3" y="1"/>
                    </a:cubicBezTo>
                    <a:cubicBezTo>
                      <a:pt x="4" y="1"/>
                      <a:pt x="3" y="3"/>
                      <a:pt x="1"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55" name="Freeform 203"/>
              <p:cNvSpPr>
                <a:spLocks/>
              </p:cNvSpPr>
              <p:nvPr/>
            </p:nvSpPr>
            <p:spPr bwMode="auto">
              <a:xfrm>
                <a:off x="2596" y="1768"/>
                <a:ext cx="4" cy="6"/>
              </a:xfrm>
              <a:custGeom>
                <a:avLst/>
                <a:gdLst/>
                <a:ahLst/>
                <a:cxnLst>
                  <a:cxn ang="0">
                    <a:pos x="0" y="1"/>
                  </a:cxn>
                  <a:cxn ang="0">
                    <a:pos x="2" y="3"/>
                  </a:cxn>
                  <a:cxn ang="0">
                    <a:pos x="0" y="3"/>
                  </a:cxn>
                  <a:cxn ang="0">
                    <a:pos x="0" y="1"/>
                  </a:cxn>
                </a:cxnLst>
                <a:rect l="0" t="0" r="r" b="b"/>
                <a:pathLst>
                  <a:path w="2" h="3">
                    <a:moveTo>
                      <a:pt x="0" y="1"/>
                    </a:moveTo>
                    <a:cubicBezTo>
                      <a:pt x="0" y="0"/>
                      <a:pt x="2" y="1"/>
                      <a:pt x="2" y="3"/>
                    </a:cubicBezTo>
                    <a:cubicBezTo>
                      <a:pt x="2" y="3"/>
                      <a:pt x="2" y="3"/>
                      <a:pt x="0" y="3"/>
                    </a:cubicBezTo>
                    <a:cubicBezTo>
                      <a:pt x="0" y="1"/>
                      <a:pt x="0" y="1"/>
                      <a:pt x="0" y="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956" name="Freeform 204"/>
              <p:cNvSpPr>
                <a:spLocks/>
              </p:cNvSpPr>
              <p:nvPr/>
            </p:nvSpPr>
            <p:spPr bwMode="auto">
              <a:xfrm>
                <a:off x="2594" y="1778"/>
                <a:ext cx="6" cy="7"/>
              </a:xfrm>
              <a:custGeom>
                <a:avLst/>
                <a:gdLst/>
                <a:ahLst/>
                <a:cxnLst>
                  <a:cxn ang="0">
                    <a:pos x="0" y="0"/>
                  </a:cxn>
                  <a:cxn ang="0">
                    <a:pos x="1" y="0"/>
                  </a:cxn>
                  <a:cxn ang="0">
                    <a:pos x="3" y="3"/>
                  </a:cxn>
                  <a:cxn ang="0">
                    <a:pos x="1" y="3"/>
                  </a:cxn>
                  <a:cxn ang="0">
                    <a:pos x="0" y="0"/>
                  </a:cxn>
                </a:cxnLst>
                <a:rect l="0" t="0" r="r" b="b"/>
                <a:pathLst>
                  <a:path w="3" h="4">
                    <a:moveTo>
                      <a:pt x="0" y="0"/>
                    </a:moveTo>
                    <a:cubicBezTo>
                      <a:pt x="1" y="0"/>
                      <a:pt x="0" y="0"/>
                      <a:pt x="1" y="0"/>
                    </a:cubicBezTo>
                    <a:cubicBezTo>
                      <a:pt x="3" y="1"/>
                      <a:pt x="1" y="3"/>
                      <a:pt x="3" y="3"/>
                    </a:cubicBezTo>
                    <a:cubicBezTo>
                      <a:pt x="3" y="3"/>
                      <a:pt x="3" y="4"/>
                      <a:pt x="1" y="3"/>
                    </a:cubicBezTo>
                    <a:cubicBezTo>
                      <a:pt x="1" y="1"/>
                      <a:pt x="0" y="0"/>
                      <a:pt x="0" y="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grpSp>
        <p:sp>
          <p:nvSpPr>
            <p:cNvPr id="660" name="Freeform 205"/>
            <p:cNvSpPr>
              <a:spLocks/>
            </p:cNvSpPr>
            <p:nvPr/>
          </p:nvSpPr>
          <p:spPr bwMode="auto">
            <a:xfrm>
              <a:off x="2592" y="1758"/>
              <a:ext cx="8" cy="12"/>
            </a:xfrm>
            <a:custGeom>
              <a:avLst/>
              <a:gdLst/>
              <a:ahLst/>
              <a:cxnLst>
                <a:cxn ang="0">
                  <a:pos x="0" y="2"/>
                </a:cxn>
                <a:cxn ang="0">
                  <a:pos x="0" y="0"/>
                </a:cxn>
                <a:cxn ang="0">
                  <a:pos x="1" y="2"/>
                </a:cxn>
                <a:cxn ang="0">
                  <a:pos x="3" y="3"/>
                </a:cxn>
                <a:cxn ang="0">
                  <a:pos x="3" y="5"/>
                </a:cxn>
                <a:cxn ang="0">
                  <a:pos x="0" y="2"/>
                </a:cxn>
              </a:cxnLst>
              <a:rect l="0" t="0" r="r" b="b"/>
              <a:pathLst>
                <a:path w="4" h="6">
                  <a:moveTo>
                    <a:pt x="0" y="2"/>
                  </a:moveTo>
                  <a:cubicBezTo>
                    <a:pt x="0" y="2"/>
                    <a:pt x="0" y="2"/>
                    <a:pt x="0" y="0"/>
                  </a:cubicBezTo>
                  <a:cubicBezTo>
                    <a:pt x="0" y="0"/>
                    <a:pt x="0" y="0"/>
                    <a:pt x="1" y="2"/>
                  </a:cubicBezTo>
                  <a:cubicBezTo>
                    <a:pt x="1" y="3"/>
                    <a:pt x="1" y="2"/>
                    <a:pt x="3" y="3"/>
                  </a:cubicBezTo>
                  <a:cubicBezTo>
                    <a:pt x="4" y="5"/>
                    <a:pt x="4" y="6"/>
                    <a:pt x="3" y="5"/>
                  </a:cubicBezTo>
                  <a:cubicBezTo>
                    <a:pt x="1" y="2"/>
                    <a:pt x="1" y="3"/>
                    <a:pt x="0"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61" name="Freeform 206"/>
            <p:cNvSpPr>
              <a:spLocks/>
            </p:cNvSpPr>
            <p:nvPr/>
          </p:nvSpPr>
          <p:spPr bwMode="auto">
            <a:xfrm>
              <a:off x="2594" y="1758"/>
              <a:ext cx="8" cy="6"/>
            </a:xfrm>
            <a:custGeom>
              <a:avLst/>
              <a:gdLst/>
              <a:ahLst/>
              <a:cxnLst>
                <a:cxn ang="0">
                  <a:pos x="1" y="3"/>
                </a:cxn>
                <a:cxn ang="0">
                  <a:pos x="0" y="0"/>
                </a:cxn>
                <a:cxn ang="0">
                  <a:pos x="0" y="0"/>
                </a:cxn>
                <a:cxn ang="0">
                  <a:pos x="1" y="0"/>
                </a:cxn>
                <a:cxn ang="0">
                  <a:pos x="3" y="2"/>
                </a:cxn>
                <a:cxn ang="0">
                  <a:pos x="3" y="2"/>
                </a:cxn>
                <a:cxn ang="0">
                  <a:pos x="1" y="3"/>
                </a:cxn>
              </a:cxnLst>
              <a:rect l="0" t="0" r="r" b="b"/>
              <a:pathLst>
                <a:path w="4" h="3">
                  <a:moveTo>
                    <a:pt x="1" y="3"/>
                  </a:moveTo>
                  <a:cubicBezTo>
                    <a:pt x="1" y="2"/>
                    <a:pt x="0" y="2"/>
                    <a:pt x="0" y="0"/>
                  </a:cubicBezTo>
                  <a:cubicBezTo>
                    <a:pt x="0" y="0"/>
                    <a:pt x="0" y="0"/>
                    <a:pt x="0" y="0"/>
                  </a:cubicBezTo>
                  <a:cubicBezTo>
                    <a:pt x="1" y="0"/>
                    <a:pt x="0" y="0"/>
                    <a:pt x="1" y="0"/>
                  </a:cubicBezTo>
                  <a:cubicBezTo>
                    <a:pt x="3" y="0"/>
                    <a:pt x="1" y="2"/>
                    <a:pt x="3" y="2"/>
                  </a:cubicBezTo>
                  <a:cubicBezTo>
                    <a:pt x="4" y="2"/>
                    <a:pt x="3" y="2"/>
                    <a:pt x="3" y="2"/>
                  </a:cubicBezTo>
                  <a:cubicBezTo>
                    <a:pt x="4" y="3"/>
                    <a:pt x="3" y="3"/>
                    <a:pt x="1"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62" name="Freeform 207"/>
            <p:cNvSpPr>
              <a:spLocks/>
            </p:cNvSpPr>
            <p:nvPr/>
          </p:nvSpPr>
          <p:spPr bwMode="auto">
            <a:xfrm>
              <a:off x="2600" y="1756"/>
              <a:ext cx="5" cy="6"/>
            </a:xfrm>
            <a:custGeom>
              <a:avLst/>
              <a:gdLst/>
              <a:ahLst/>
              <a:cxnLst>
                <a:cxn ang="0">
                  <a:pos x="1" y="3"/>
                </a:cxn>
                <a:cxn ang="0">
                  <a:pos x="1" y="1"/>
                </a:cxn>
                <a:cxn ang="0">
                  <a:pos x="1" y="1"/>
                </a:cxn>
                <a:cxn ang="0">
                  <a:pos x="1" y="3"/>
                </a:cxn>
                <a:cxn ang="0">
                  <a:pos x="1" y="3"/>
                </a:cxn>
              </a:cxnLst>
              <a:rect l="0" t="0" r="r" b="b"/>
              <a:pathLst>
                <a:path w="3" h="3">
                  <a:moveTo>
                    <a:pt x="1" y="3"/>
                  </a:moveTo>
                  <a:cubicBezTo>
                    <a:pt x="0" y="3"/>
                    <a:pt x="1" y="1"/>
                    <a:pt x="1" y="1"/>
                  </a:cubicBezTo>
                  <a:cubicBezTo>
                    <a:pt x="0" y="0"/>
                    <a:pt x="1" y="1"/>
                    <a:pt x="1" y="1"/>
                  </a:cubicBezTo>
                  <a:cubicBezTo>
                    <a:pt x="1" y="3"/>
                    <a:pt x="3" y="3"/>
                    <a:pt x="1" y="3"/>
                  </a:cubicBezTo>
                  <a:cubicBezTo>
                    <a:pt x="1" y="3"/>
                    <a:pt x="1" y="3"/>
                    <a:pt x="1"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63" name="Freeform 208"/>
            <p:cNvSpPr>
              <a:spLocks/>
            </p:cNvSpPr>
            <p:nvPr/>
          </p:nvSpPr>
          <p:spPr bwMode="auto">
            <a:xfrm>
              <a:off x="2600" y="1756"/>
              <a:ext cx="2" cy="6"/>
            </a:xfrm>
            <a:custGeom>
              <a:avLst/>
              <a:gdLst/>
              <a:ahLst/>
              <a:cxnLst>
                <a:cxn ang="0">
                  <a:pos x="0" y="1"/>
                </a:cxn>
                <a:cxn ang="0">
                  <a:pos x="0" y="0"/>
                </a:cxn>
                <a:cxn ang="0">
                  <a:pos x="0" y="1"/>
                </a:cxn>
              </a:cxnLst>
              <a:rect l="0" t="0" r="r" b="b"/>
              <a:pathLst>
                <a:path w="1" h="3">
                  <a:moveTo>
                    <a:pt x="0" y="1"/>
                  </a:moveTo>
                  <a:cubicBezTo>
                    <a:pt x="0" y="3"/>
                    <a:pt x="0" y="1"/>
                    <a:pt x="0" y="0"/>
                  </a:cubicBezTo>
                  <a:cubicBezTo>
                    <a:pt x="0" y="0"/>
                    <a:pt x="1" y="1"/>
                    <a:pt x="0" y="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64" name="Freeform 209"/>
            <p:cNvSpPr>
              <a:spLocks noEditPoints="1"/>
            </p:cNvSpPr>
            <p:nvPr/>
          </p:nvSpPr>
          <p:spPr bwMode="auto">
            <a:xfrm>
              <a:off x="2555" y="2199"/>
              <a:ext cx="213" cy="170"/>
            </a:xfrm>
            <a:custGeom>
              <a:avLst/>
              <a:gdLst/>
              <a:ahLst/>
              <a:cxnLst>
                <a:cxn ang="0">
                  <a:pos x="3" y="16"/>
                </a:cxn>
                <a:cxn ang="0">
                  <a:pos x="2" y="11"/>
                </a:cxn>
                <a:cxn ang="0">
                  <a:pos x="8" y="6"/>
                </a:cxn>
                <a:cxn ang="0">
                  <a:pos x="11" y="2"/>
                </a:cxn>
                <a:cxn ang="0">
                  <a:pos x="22" y="3"/>
                </a:cxn>
                <a:cxn ang="0">
                  <a:pos x="32" y="3"/>
                </a:cxn>
                <a:cxn ang="0">
                  <a:pos x="49" y="5"/>
                </a:cxn>
                <a:cxn ang="0">
                  <a:pos x="57" y="5"/>
                </a:cxn>
                <a:cxn ang="0">
                  <a:pos x="61" y="5"/>
                </a:cxn>
                <a:cxn ang="0">
                  <a:pos x="64" y="8"/>
                </a:cxn>
                <a:cxn ang="0">
                  <a:pos x="71" y="11"/>
                </a:cxn>
                <a:cxn ang="0">
                  <a:pos x="75" y="12"/>
                </a:cxn>
                <a:cxn ang="0">
                  <a:pos x="80" y="12"/>
                </a:cxn>
                <a:cxn ang="0">
                  <a:pos x="87" y="14"/>
                </a:cxn>
                <a:cxn ang="0">
                  <a:pos x="89" y="16"/>
                </a:cxn>
                <a:cxn ang="0">
                  <a:pos x="95" y="16"/>
                </a:cxn>
                <a:cxn ang="0">
                  <a:pos x="100" y="16"/>
                </a:cxn>
                <a:cxn ang="0">
                  <a:pos x="101" y="20"/>
                </a:cxn>
                <a:cxn ang="0">
                  <a:pos x="93" y="28"/>
                </a:cxn>
                <a:cxn ang="0">
                  <a:pos x="81" y="33"/>
                </a:cxn>
                <a:cxn ang="0">
                  <a:pos x="81" y="37"/>
                </a:cxn>
                <a:cxn ang="0">
                  <a:pos x="74" y="52"/>
                </a:cxn>
                <a:cxn ang="0">
                  <a:pos x="77" y="58"/>
                </a:cxn>
                <a:cxn ang="0">
                  <a:pos x="69" y="69"/>
                </a:cxn>
                <a:cxn ang="0">
                  <a:pos x="66" y="70"/>
                </a:cxn>
                <a:cxn ang="0">
                  <a:pos x="57" y="78"/>
                </a:cxn>
                <a:cxn ang="0">
                  <a:pos x="46" y="80"/>
                </a:cxn>
                <a:cxn ang="0">
                  <a:pos x="40" y="81"/>
                </a:cxn>
                <a:cxn ang="0">
                  <a:pos x="34" y="83"/>
                </a:cxn>
                <a:cxn ang="0">
                  <a:pos x="31" y="86"/>
                </a:cxn>
                <a:cxn ang="0">
                  <a:pos x="28" y="86"/>
                </a:cxn>
                <a:cxn ang="0">
                  <a:pos x="23" y="78"/>
                </a:cxn>
                <a:cxn ang="0">
                  <a:pos x="16" y="73"/>
                </a:cxn>
                <a:cxn ang="0">
                  <a:pos x="19" y="66"/>
                </a:cxn>
                <a:cxn ang="0">
                  <a:pos x="19" y="62"/>
                </a:cxn>
                <a:cxn ang="0">
                  <a:pos x="19" y="56"/>
                </a:cxn>
                <a:cxn ang="0">
                  <a:pos x="17" y="52"/>
                </a:cxn>
                <a:cxn ang="0">
                  <a:pos x="17" y="47"/>
                </a:cxn>
                <a:cxn ang="0">
                  <a:pos x="20" y="42"/>
                </a:cxn>
                <a:cxn ang="0">
                  <a:pos x="20" y="33"/>
                </a:cxn>
                <a:cxn ang="0">
                  <a:pos x="25" y="25"/>
                </a:cxn>
                <a:cxn ang="0">
                  <a:pos x="20" y="20"/>
                </a:cxn>
                <a:cxn ang="0">
                  <a:pos x="14" y="22"/>
                </a:cxn>
                <a:cxn ang="0">
                  <a:pos x="10" y="22"/>
                </a:cxn>
                <a:cxn ang="0">
                  <a:pos x="11" y="19"/>
                </a:cxn>
                <a:cxn ang="0">
                  <a:pos x="5" y="22"/>
                </a:cxn>
                <a:cxn ang="0">
                  <a:pos x="3" y="16"/>
                </a:cxn>
                <a:cxn ang="0">
                  <a:pos x="97" y="48"/>
                </a:cxn>
                <a:cxn ang="0">
                  <a:pos x="98" y="52"/>
                </a:cxn>
                <a:cxn ang="0">
                  <a:pos x="103" y="47"/>
                </a:cxn>
                <a:cxn ang="0">
                  <a:pos x="101" y="45"/>
                </a:cxn>
                <a:cxn ang="0">
                  <a:pos x="95" y="48"/>
                </a:cxn>
                <a:cxn ang="0">
                  <a:pos x="97" y="48"/>
                </a:cxn>
                <a:cxn ang="0">
                  <a:pos x="109" y="44"/>
                </a:cxn>
                <a:cxn ang="0">
                  <a:pos x="109" y="44"/>
                </a:cxn>
                <a:cxn ang="0">
                  <a:pos x="106" y="44"/>
                </a:cxn>
                <a:cxn ang="0">
                  <a:pos x="109" y="44"/>
                </a:cxn>
                <a:cxn ang="0">
                  <a:pos x="87" y="53"/>
                </a:cxn>
                <a:cxn ang="0">
                  <a:pos x="84" y="56"/>
                </a:cxn>
                <a:cxn ang="0">
                  <a:pos x="87" y="53"/>
                </a:cxn>
              </a:cxnLst>
              <a:rect l="0" t="0" r="r" b="b"/>
              <a:pathLst>
                <a:path w="110" h="88">
                  <a:moveTo>
                    <a:pt x="3" y="16"/>
                  </a:moveTo>
                  <a:cubicBezTo>
                    <a:pt x="2" y="12"/>
                    <a:pt x="3" y="11"/>
                    <a:pt x="2" y="11"/>
                  </a:cubicBezTo>
                  <a:cubicBezTo>
                    <a:pt x="0" y="9"/>
                    <a:pt x="3" y="6"/>
                    <a:pt x="8" y="6"/>
                  </a:cubicBezTo>
                  <a:cubicBezTo>
                    <a:pt x="11" y="6"/>
                    <a:pt x="8" y="3"/>
                    <a:pt x="11" y="2"/>
                  </a:cubicBezTo>
                  <a:cubicBezTo>
                    <a:pt x="16" y="0"/>
                    <a:pt x="16" y="3"/>
                    <a:pt x="22" y="3"/>
                  </a:cubicBezTo>
                  <a:cubicBezTo>
                    <a:pt x="28" y="3"/>
                    <a:pt x="28" y="2"/>
                    <a:pt x="32" y="3"/>
                  </a:cubicBezTo>
                  <a:cubicBezTo>
                    <a:pt x="40" y="6"/>
                    <a:pt x="43" y="3"/>
                    <a:pt x="49" y="5"/>
                  </a:cubicBezTo>
                  <a:cubicBezTo>
                    <a:pt x="54" y="6"/>
                    <a:pt x="52" y="3"/>
                    <a:pt x="57" y="5"/>
                  </a:cubicBezTo>
                  <a:cubicBezTo>
                    <a:pt x="58" y="6"/>
                    <a:pt x="60" y="5"/>
                    <a:pt x="61" y="5"/>
                  </a:cubicBezTo>
                  <a:cubicBezTo>
                    <a:pt x="63" y="6"/>
                    <a:pt x="64" y="5"/>
                    <a:pt x="64" y="8"/>
                  </a:cubicBezTo>
                  <a:cubicBezTo>
                    <a:pt x="64" y="9"/>
                    <a:pt x="69" y="8"/>
                    <a:pt x="71" y="11"/>
                  </a:cubicBezTo>
                  <a:cubicBezTo>
                    <a:pt x="71" y="12"/>
                    <a:pt x="74" y="11"/>
                    <a:pt x="75" y="12"/>
                  </a:cubicBezTo>
                  <a:cubicBezTo>
                    <a:pt x="77" y="14"/>
                    <a:pt x="77" y="11"/>
                    <a:pt x="80" y="12"/>
                  </a:cubicBezTo>
                  <a:cubicBezTo>
                    <a:pt x="83" y="12"/>
                    <a:pt x="78" y="8"/>
                    <a:pt x="87" y="14"/>
                  </a:cubicBezTo>
                  <a:cubicBezTo>
                    <a:pt x="87" y="16"/>
                    <a:pt x="89" y="16"/>
                    <a:pt x="89" y="16"/>
                  </a:cubicBezTo>
                  <a:cubicBezTo>
                    <a:pt x="93" y="17"/>
                    <a:pt x="93" y="16"/>
                    <a:pt x="95" y="16"/>
                  </a:cubicBezTo>
                  <a:cubicBezTo>
                    <a:pt x="98" y="17"/>
                    <a:pt x="97" y="16"/>
                    <a:pt x="100" y="16"/>
                  </a:cubicBezTo>
                  <a:cubicBezTo>
                    <a:pt x="104" y="19"/>
                    <a:pt x="100" y="17"/>
                    <a:pt x="101" y="20"/>
                  </a:cubicBezTo>
                  <a:cubicBezTo>
                    <a:pt x="103" y="23"/>
                    <a:pt x="93" y="25"/>
                    <a:pt x="93" y="28"/>
                  </a:cubicBezTo>
                  <a:cubicBezTo>
                    <a:pt x="92" y="30"/>
                    <a:pt x="83" y="30"/>
                    <a:pt x="81" y="33"/>
                  </a:cubicBezTo>
                  <a:cubicBezTo>
                    <a:pt x="81" y="36"/>
                    <a:pt x="86" y="34"/>
                    <a:pt x="81" y="37"/>
                  </a:cubicBezTo>
                  <a:cubicBezTo>
                    <a:pt x="78" y="37"/>
                    <a:pt x="72" y="47"/>
                    <a:pt x="74" y="52"/>
                  </a:cubicBezTo>
                  <a:cubicBezTo>
                    <a:pt x="74" y="56"/>
                    <a:pt x="77" y="56"/>
                    <a:pt x="77" y="58"/>
                  </a:cubicBezTo>
                  <a:cubicBezTo>
                    <a:pt x="77" y="58"/>
                    <a:pt x="68" y="62"/>
                    <a:pt x="69" y="69"/>
                  </a:cubicBezTo>
                  <a:cubicBezTo>
                    <a:pt x="69" y="70"/>
                    <a:pt x="69" y="70"/>
                    <a:pt x="66" y="70"/>
                  </a:cubicBezTo>
                  <a:cubicBezTo>
                    <a:pt x="60" y="70"/>
                    <a:pt x="60" y="81"/>
                    <a:pt x="57" y="78"/>
                  </a:cubicBezTo>
                  <a:cubicBezTo>
                    <a:pt x="55" y="77"/>
                    <a:pt x="51" y="81"/>
                    <a:pt x="46" y="80"/>
                  </a:cubicBezTo>
                  <a:cubicBezTo>
                    <a:pt x="43" y="78"/>
                    <a:pt x="40" y="80"/>
                    <a:pt x="40" y="81"/>
                  </a:cubicBezTo>
                  <a:cubicBezTo>
                    <a:pt x="38" y="83"/>
                    <a:pt x="35" y="81"/>
                    <a:pt x="34" y="83"/>
                  </a:cubicBezTo>
                  <a:cubicBezTo>
                    <a:pt x="32" y="86"/>
                    <a:pt x="32" y="86"/>
                    <a:pt x="31" y="86"/>
                  </a:cubicBezTo>
                  <a:cubicBezTo>
                    <a:pt x="31" y="88"/>
                    <a:pt x="31" y="88"/>
                    <a:pt x="28" y="86"/>
                  </a:cubicBezTo>
                  <a:cubicBezTo>
                    <a:pt x="25" y="83"/>
                    <a:pt x="23" y="81"/>
                    <a:pt x="23" y="78"/>
                  </a:cubicBezTo>
                  <a:cubicBezTo>
                    <a:pt x="23" y="77"/>
                    <a:pt x="20" y="72"/>
                    <a:pt x="16" y="73"/>
                  </a:cubicBezTo>
                  <a:cubicBezTo>
                    <a:pt x="16" y="72"/>
                    <a:pt x="16" y="67"/>
                    <a:pt x="19" y="66"/>
                  </a:cubicBezTo>
                  <a:cubicBezTo>
                    <a:pt x="22" y="62"/>
                    <a:pt x="20" y="62"/>
                    <a:pt x="19" y="62"/>
                  </a:cubicBezTo>
                  <a:cubicBezTo>
                    <a:pt x="17" y="62"/>
                    <a:pt x="16" y="61"/>
                    <a:pt x="19" y="56"/>
                  </a:cubicBezTo>
                  <a:cubicBezTo>
                    <a:pt x="22" y="52"/>
                    <a:pt x="19" y="55"/>
                    <a:pt x="17" y="52"/>
                  </a:cubicBezTo>
                  <a:cubicBezTo>
                    <a:pt x="17" y="47"/>
                    <a:pt x="14" y="47"/>
                    <a:pt x="17" y="47"/>
                  </a:cubicBezTo>
                  <a:cubicBezTo>
                    <a:pt x="20" y="47"/>
                    <a:pt x="20" y="45"/>
                    <a:pt x="20" y="42"/>
                  </a:cubicBezTo>
                  <a:cubicBezTo>
                    <a:pt x="19" y="41"/>
                    <a:pt x="22" y="41"/>
                    <a:pt x="20" y="33"/>
                  </a:cubicBezTo>
                  <a:cubicBezTo>
                    <a:pt x="20" y="31"/>
                    <a:pt x="29" y="25"/>
                    <a:pt x="25" y="25"/>
                  </a:cubicBezTo>
                  <a:cubicBezTo>
                    <a:pt x="22" y="23"/>
                    <a:pt x="25" y="22"/>
                    <a:pt x="20" y="20"/>
                  </a:cubicBezTo>
                  <a:cubicBezTo>
                    <a:pt x="16" y="20"/>
                    <a:pt x="19" y="23"/>
                    <a:pt x="14" y="22"/>
                  </a:cubicBezTo>
                  <a:cubicBezTo>
                    <a:pt x="11" y="20"/>
                    <a:pt x="11" y="23"/>
                    <a:pt x="10" y="22"/>
                  </a:cubicBezTo>
                  <a:cubicBezTo>
                    <a:pt x="8" y="22"/>
                    <a:pt x="13" y="20"/>
                    <a:pt x="11" y="19"/>
                  </a:cubicBezTo>
                  <a:cubicBezTo>
                    <a:pt x="10" y="19"/>
                    <a:pt x="10" y="19"/>
                    <a:pt x="5" y="22"/>
                  </a:cubicBezTo>
                  <a:cubicBezTo>
                    <a:pt x="3" y="20"/>
                    <a:pt x="5" y="17"/>
                    <a:pt x="3" y="16"/>
                  </a:cubicBezTo>
                  <a:close/>
                  <a:moveTo>
                    <a:pt x="97" y="48"/>
                  </a:moveTo>
                  <a:cubicBezTo>
                    <a:pt x="98" y="48"/>
                    <a:pt x="97" y="50"/>
                    <a:pt x="98" y="52"/>
                  </a:cubicBezTo>
                  <a:cubicBezTo>
                    <a:pt x="101" y="52"/>
                    <a:pt x="101" y="48"/>
                    <a:pt x="103" y="47"/>
                  </a:cubicBezTo>
                  <a:cubicBezTo>
                    <a:pt x="104" y="44"/>
                    <a:pt x="101" y="47"/>
                    <a:pt x="101" y="45"/>
                  </a:cubicBezTo>
                  <a:cubicBezTo>
                    <a:pt x="100" y="42"/>
                    <a:pt x="93" y="47"/>
                    <a:pt x="95" y="48"/>
                  </a:cubicBezTo>
                  <a:cubicBezTo>
                    <a:pt x="95" y="48"/>
                    <a:pt x="93" y="48"/>
                    <a:pt x="97" y="48"/>
                  </a:cubicBezTo>
                  <a:close/>
                  <a:moveTo>
                    <a:pt x="109" y="44"/>
                  </a:moveTo>
                  <a:cubicBezTo>
                    <a:pt x="109" y="45"/>
                    <a:pt x="110" y="45"/>
                    <a:pt x="109" y="44"/>
                  </a:cubicBezTo>
                  <a:cubicBezTo>
                    <a:pt x="109" y="42"/>
                    <a:pt x="106" y="42"/>
                    <a:pt x="106" y="44"/>
                  </a:cubicBezTo>
                  <a:cubicBezTo>
                    <a:pt x="106" y="44"/>
                    <a:pt x="107" y="44"/>
                    <a:pt x="109" y="44"/>
                  </a:cubicBezTo>
                  <a:close/>
                  <a:moveTo>
                    <a:pt x="87" y="53"/>
                  </a:moveTo>
                  <a:cubicBezTo>
                    <a:pt x="89" y="55"/>
                    <a:pt x="86" y="56"/>
                    <a:pt x="84" y="56"/>
                  </a:cubicBezTo>
                  <a:cubicBezTo>
                    <a:pt x="84" y="55"/>
                    <a:pt x="86" y="52"/>
                    <a:pt x="87" y="53"/>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65" name="Freeform 210"/>
            <p:cNvSpPr>
              <a:spLocks noEditPoints="1"/>
            </p:cNvSpPr>
            <p:nvPr/>
          </p:nvSpPr>
          <p:spPr bwMode="auto">
            <a:xfrm>
              <a:off x="4502" y="2715"/>
              <a:ext cx="150" cy="285"/>
            </a:xfrm>
            <a:custGeom>
              <a:avLst/>
              <a:gdLst/>
              <a:ahLst/>
              <a:cxnLst>
                <a:cxn ang="0">
                  <a:pos x="38" y="38"/>
                </a:cxn>
                <a:cxn ang="0">
                  <a:pos x="56" y="52"/>
                </a:cxn>
                <a:cxn ang="0">
                  <a:pos x="59" y="78"/>
                </a:cxn>
                <a:cxn ang="0">
                  <a:pos x="62" y="84"/>
                </a:cxn>
                <a:cxn ang="0">
                  <a:pos x="64" y="81"/>
                </a:cxn>
                <a:cxn ang="0">
                  <a:pos x="58" y="72"/>
                </a:cxn>
                <a:cxn ang="0">
                  <a:pos x="48" y="95"/>
                </a:cxn>
                <a:cxn ang="0">
                  <a:pos x="47" y="78"/>
                </a:cxn>
                <a:cxn ang="0">
                  <a:pos x="42" y="91"/>
                </a:cxn>
                <a:cxn ang="0">
                  <a:pos x="45" y="80"/>
                </a:cxn>
                <a:cxn ang="0">
                  <a:pos x="53" y="66"/>
                </a:cxn>
                <a:cxn ang="0">
                  <a:pos x="50" y="66"/>
                </a:cxn>
                <a:cxn ang="0">
                  <a:pos x="68" y="80"/>
                </a:cxn>
                <a:cxn ang="0">
                  <a:pos x="53" y="77"/>
                </a:cxn>
                <a:cxn ang="0">
                  <a:pos x="55" y="81"/>
                </a:cxn>
                <a:cxn ang="0">
                  <a:pos x="50" y="87"/>
                </a:cxn>
                <a:cxn ang="0">
                  <a:pos x="59" y="89"/>
                </a:cxn>
                <a:cxn ang="0">
                  <a:pos x="55" y="87"/>
                </a:cxn>
                <a:cxn ang="0">
                  <a:pos x="41" y="114"/>
                </a:cxn>
                <a:cxn ang="0">
                  <a:pos x="47" y="111"/>
                </a:cxn>
                <a:cxn ang="0">
                  <a:pos x="53" y="109"/>
                </a:cxn>
                <a:cxn ang="0">
                  <a:pos x="56" y="123"/>
                </a:cxn>
                <a:cxn ang="0">
                  <a:pos x="67" y="130"/>
                </a:cxn>
                <a:cxn ang="0">
                  <a:pos x="68" y="114"/>
                </a:cxn>
                <a:cxn ang="0">
                  <a:pos x="71" y="119"/>
                </a:cxn>
                <a:cxn ang="0">
                  <a:pos x="74" y="109"/>
                </a:cxn>
                <a:cxn ang="0">
                  <a:pos x="73" y="97"/>
                </a:cxn>
                <a:cxn ang="0">
                  <a:pos x="67" y="94"/>
                </a:cxn>
                <a:cxn ang="0">
                  <a:pos x="58" y="103"/>
                </a:cxn>
                <a:cxn ang="0">
                  <a:pos x="50" y="100"/>
                </a:cxn>
                <a:cxn ang="0">
                  <a:pos x="42" y="106"/>
                </a:cxn>
                <a:cxn ang="0">
                  <a:pos x="41" y="122"/>
                </a:cxn>
                <a:cxn ang="0">
                  <a:pos x="33" y="126"/>
                </a:cxn>
                <a:cxn ang="0">
                  <a:pos x="52" y="97"/>
                </a:cxn>
                <a:cxn ang="0">
                  <a:pos x="61" y="97"/>
                </a:cxn>
                <a:cxn ang="0">
                  <a:pos x="39" y="61"/>
                </a:cxn>
                <a:cxn ang="0">
                  <a:pos x="38" y="53"/>
                </a:cxn>
                <a:cxn ang="0">
                  <a:pos x="42" y="63"/>
                </a:cxn>
                <a:cxn ang="0">
                  <a:pos x="50" y="61"/>
                </a:cxn>
                <a:cxn ang="0">
                  <a:pos x="52" y="61"/>
                </a:cxn>
                <a:cxn ang="0">
                  <a:pos x="23" y="81"/>
                </a:cxn>
                <a:cxn ang="0">
                  <a:pos x="67" y="73"/>
                </a:cxn>
                <a:cxn ang="0">
                  <a:pos x="59" y="67"/>
                </a:cxn>
                <a:cxn ang="0">
                  <a:pos x="68" y="77"/>
                </a:cxn>
                <a:cxn ang="0">
                  <a:pos x="70" y="87"/>
                </a:cxn>
                <a:cxn ang="0">
                  <a:pos x="47" y="77"/>
                </a:cxn>
                <a:cxn ang="0">
                  <a:pos x="39" y="70"/>
                </a:cxn>
                <a:cxn ang="0">
                  <a:pos x="35" y="63"/>
                </a:cxn>
                <a:cxn ang="0">
                  <a:pos x="27" y="56"/>
                </a:cxn>
                <a:cxn ang="0">
                  <a:pos x="11" y="94"/>
                </a:cxn>
                <a:cxn ang="0">
                  <a:pos x="20" y="73"/>
                </a:cxn>
                <a:cxn ang="0">
                  <a:pos x="7" y="94"/>
                </a:cxn>
                <a:cxn ang="0">
                  <a:pos x="53" y="56"/>
                </a:cxn>
                <a:cxn ang="0">
                  <a:pos x="47" y="50"/>
                </a:cxn>
                <a:cxn ang="0">
                  <a:pos x="36" y="41"/>
                </a:cxn>
                <a:cxn ang="0">
                  <a:pos x="42" y="19"/>
                </a:cxn>
                <a:cxn ang="0">
                  <a:pos x="26" y="8"/>
                </a:cxn>
                <a:cxn ang="0">
                  <a:pos x="21" y="28"/>
                </a:cxn>
                <a:cxn ang="0">
                  <a:pos x="29" y="41"/>
                </a:cxn>
                <a:cxn ang="0">
                  <a:pos x="35" y="49"/>
                </a:cxn>
                <a:cxn ang="0">
                  <a:pos x="45" y="52"/>
                </a:cxn>
                <a:cxn ang="0">
                  <a:pos x="56" y="59"/>
                </a:cxn>
                <a:cxn ang="0">
                  <a:pos x="77" y="142"/>
                </a:cxn>
              </a:cxnLst>
              <a:rect l="0" t="0" r="r" b="b"/>
              <a:pathLst>
                <a:path w="77" h="147">
                  <a:moveTo>
                    <a:pt x="38" y="38"/>
                  </a:moveTo>
                  <a:cubicBezTo>
                    <a:pt x="38" y="36"/>
                    <a:pt x="38" y="38"/>
                    <a:pt x="39" y="39"/>
                  </a:cubicBezTo>
                  <a:cubicBezTo>
                    <a:pt x="39" y="41"/>
                    <a:pt x="38" y="42"/>
                    <a:pt x="38" y="41"/>
                  </a:cubicBezTo>
                  <a:cubicBezTo>
                    <a:pt x="38" y="38"/>
                    <a:pt x="36" y="38"/>
                    <a:pt x="38" y="38"/>
                  </a:cubicBezTo>
                  <a:close/>
                  <a:moveTo>
                    <a:pt x="58" y="50"/>
                  </a:moveTo>
                  <a:cubicBezTo>
                    <a:pt x="58" y="49"/>
                    <a:pt x="58" y="49"/>
                    <a:pt x="58" y="49"/>
                  </a:cubicBezTo>
                  <a:cubicBezTo>
                    <a:pt x="56" y="47"/>
                    <a:pt x="55" y="45"/>
                    <a:pt x="56" y="49"/>
                  </a:cubicBezTo>
                  <a:cubicBezTo>
                    <a:pt x="56" y="52"/>
                    <a:pt x="55" y="50"/>
                    <a:pt x="56" y="52"/>
                  </a:cubicBezTo>
                  <a:cubicBezTo>
                    <a:pt x="56" y="53"/>
                    <a:pt x="58" y="52"/>
                    <a:pt x="58" y="50"/>
                  </a:cubicBezTo>
                  <a:close/>
                  <a:moveTo>
                    <a:pt x="58" y="75"/>
                  </a:moveTo>
                  <a:cubicBezTo>
                    <a:pt x="58" y="77"/>
                    <a:pt x="59" y="77"/>
                    <a:pt x="58" y="78"/>
                  </a:cubicBezTo>
                  <a:cubicBezTo>
                    <a:pt x="56" y="78"/>
                    <a:pt x="59" y="80"/>
                    <a:pt x="59" y="78"/>
                  </a:cubicBezTo>
                  <a:cubicBezTo>
                    <a:pt x="59" y="77"/>
                    <a:pt x="62" y="80"/>
                    <a:pt x="61" y="81"/>
                  </a:cubicBezTo>
                  <a:cubicBezTo>
                    <a:pt x="59" y="83"/>
                    <a:pt x="61" y="83"/>
                    <a:pt x="61" y="84"/>
                  </a:cubicBezTo>
                  <a:cubicBezTo>
                    <a:pt x="61" y="86"/>
                    <a:pt x="61" y="86"/>
                    <a:pt x="62" y="86"/>
                  </a:cubicBezTo>
                  <a:cubicBezTo>
                    <a:pt x="64" y="87"/>
                    <a:pt x="62" y="84"/>
                    <a:pt x="62" y="84"/>
                  </a:cubicBezTo>
                  <a:cubicBezTo>
                    <a:pt x="64" y="84"/>
                    <a:pt x="64" y="86"/>
                    <a:pt x="64" y="87"/>
                  </a:cubicBezTo>
                  <a:cubicBezTo>
                    <a:pt x="65" y="89"/>
                    <a:pt x="65" y="87"/>
                    <a:pt x="64" y="86"/>
                  </a:cubicBezTo>
                  <a:cubicBezTo>
                    <a:pt x="64" y="84"/>
                    <a:pt x="67" y="84"/>
                    <a:pt x="65" y="83"/>
                  </a:cubicBezTo>
                  <a:cubicBezTo>
                    <a:pt x="64" y="83"/>
                    <a:pt x="65" y="81"/>
                    <a:pt x="64" y="81"/>
                  </a:cubicBezTo>
                  <a:cubicBezTo>
                    <a:pt x="62" y="80"/>
                    <a:pt x="64" y="75"/>
                    <a:pt x="62" y="75"/>
                  </a:cubicBezTo>
                  <a:cubicBezTo>
                    <a:pt x="62" y="75"/>
                    <a:pt x="64" y="73"/>
                    <a:pt x="62" y="73"/>
                  </a:cubicBezTo>
                  <a:cubicBezTo>
                    <a:pt x="61" y="73"/>
                    <a:pt x="61" y="75"/>
                    <a:pt x="59" y="73"/>
                  </a:cubicBezTo>
                  <a:cubicBezTo>
                    <a:pt x="58" y="72"/>
                    <a:pt x="58" y="72"/>
                    <a:pt x="58" y="72"/>
                  </a:cubicBezTo>
                  <a:cubicBezTo>
                    <a:pt x="56" y="73"/>
                    <a:pt x="58" y="75"/>
                    <a:pt x="58" y="75"/>
                  </a:cubicBezTo>
                  <a:close/>
                  <a:moveTo>
                    <a:pt x="42" y="91"/>
                  </a:moveTo>
                  <a:cubicBezTo>
                    <a:pt x="44" y="94"/>
                    <a:pt x="45" y="92"/>
                    <a:pt x="45" y="95"/>
                  </a:cubicBezTo>
                  <a:cubicBezTo>
                    <a:pt x="47" y="98"/>
                    <a:pt x="48" y="97"/>
                    <a:pt x="48" y="95"/>
                  </a:cubicBezTo>
                  <a:cubicBezTo>
                    <a:pt x="50" y="94"/>
                    <a:pt x="47" y="91"/>
                    <a:pt x="48" y="87"/>
                  </a:cubicBezTo>
                  <a:cubicBezTo>
                    <a:pt x="50" y="86"/>
                    <a:pt x="48" y="86"/>
                    <a:pt x="50" y="83"/>
                  </a:cubicBezTo>
                  <a:cubicBezTo>
                    <a:pt x="52" y="81"/>
                    <a:pt x="52" y="78"/>
                    <a:pt x="50" y="78"/>
                  </a:cubicBezTo>
                  <a:cubicBezTo>
                    <a:pt x="48" y="78"/>
                    <a:pt x="48" y="77"/>
                    <a:pt x="47" y="78"/>
                  </a:cubicBezTo>
                  <a:cubicBezTo>
                    <a:pt x="45" y="80"/>
                    <a:pt x="47" y="81"/>
                    <a:pt x="45" y="81"/>
                  </a:cubicBezTo>
                  <a:cubicBezTo>
                    <a:pt x="44" y="83"/>
                    <a:pt x="47" y="86"/>
                    <a:pt x="45" y="87"/>
                  </a:cubicBezTo>
                  <a:cubicBezTo>
                    <a:pt x="42" y="89"/>
                    <a:pt x="42" y="86"/>
                    <a:pt x="42" y="89"/>
                  </a:cubicBezTo>
                  <a:cubicBezTo>
                    <a:pt x="42" y="91"/>
                    <a:pt x="42" y="91"/>
                    <a:pt x="42" y="91"/>
                  </a:cubicBezTo>
                  <a:close/>
                  <a:moveTo>
                    <a:pt x="45" y="80"/>
                  </a:moveTo>
                  <a:cubicBezTo>
                    <a:pt x="44" y="80"/>
                    <a:pt x="42" y="81"/>
                    <a:pt x="44" y="81"/>
                  </a:cubicBezTo>
                  <a:cubicBezTo>
                    <a:pt x="44" y="83"/>
                    <a:pt x="42" y="83"/>
                    <a:pt x="44" y="83"/>
                  </a:cubicBezTo>
                  <a:cubicBezTo>
                    <a:pt x="44" y="84"/>
                    <a:pt x="45" y="81"/>
                    <a:pt x="45" y="80"/>
                  </a:cubicBezTo>
                  <a:close/>
                  <a:moveTo>
                    <a:pt x="50" y="66"/>
                  </a:moveTo>
                  <a:cubicBezTo>
                    <a:pt x="52" y="64"/>
                    <a:pt x="52" y="69"/>
                    <a:pt x="53" y="69"/>
                  </a:cubicBezTo>
                  <a:cubicBezTo>
                    <a:pt x="55" y="69"/>
                    <a:pt x="56" y="72"/>
                    <a:pt x="56" y="70"/>
                  </a:cubicBezTo>
                  <a:cubicBezTo>
                    <a:pt x="55" y="67"/>
                    <a:pt x="55" y="66"/>
                    <a:pt x="53" y="66"/>
                  </a:cubicBezTo>
                  <a:cubicBezTo>
                    <a:pt x="52" y="64"/>
                    <a:pt x="52" y="63"/>
                    <a:pt x="50" y="63"/>
                  </a:cubicBezTo>
                  <a:cubicBezTo>
                    <a:pt x="50" y="63"/>
                    <a:pt x="48" y="61"/>
                    <a:pt x="48" y="63"/>
                  </a:cubicBezTo>
                  <a:cubicBezTo>
                    <a:pt x="48" y="64"/>
                    <a:pt x="48" y="66"/>
                    <a:pt x="48" y="69"/>
                  </a:cubicBezTo>
                  <a:cubicBezTo>
                    <a:pt x="47" y="69"/>
                    <a:pt x="50" y="67"/>
                    <a:pt x="50" y="66"/>
                  </a:cubicBezTo>
                  <a:close/>
                  <a:moveTo>
                    <a:pt x="59" y="70"/>
                  </a:moveTo>
                  <a:cubicBezTo>
                    <a:pt x="59" y="70"/>
                    <a:pt x="61" y="73"/>
                    <a:pt x="59" y="72"/>
                  </a:cubicBezTo>
                  <a:cubicBezTo>
                    <a:pt x="58" y="72"/>
                    <a:pt x="58" y="70"/>
                    <a:pt x="59" y="70"/>
                  </a:cubicBezTo>
                  <a:close/>
                  <a:moveTo>
                    <a:pt x="68" y="80"/>
                  </a:moveTo>
                  <a:cubicBezTo>
                    <a:pt x="68" y="80"/>
                    <a:pt x="70" y="80"/>
                    <a:pt x="68" y="80"/>
                  </a:cubicBezTo>
                  <a:cubicBezTo>
                    <a:pt x="68" y="81"/>
                    <a:pt x="68" y="80"/>
                    <a:pt x="68" y="80"/>
                  </a:cubicBezTo>
                  <a:close/>
                  <a:moveTo>
                    <a:pt x="53" y="75"/>
                  </a:moveTo>
                  <a:cubicBezTo>
                    <a:pt x="53" y="73"/>
                    <a:pt x="53" y="77"/>
                    <a:pt x="53" y="77"/>
                  </a:cubicBezTo>
                  <a:cubicBezTo>
                    <a:pt x="53" y="77"/>
                    <a:pt x="52" y="75"/>
                    <a:pt x="53" y="75"/>
                  </a:cubicBezTo>
                  <a:close/>
                  <a:moveTo>
                    <a:pt x="52" y="91"/>
                  </a:moveTo>
                  <a:cubicBezTo>
                    <a:pt x="52" y="87"/>
                    <a:pt x="52" y="89"/>
                    <a:pt x="52" y="87"/>
                  </a:cubicBezTo>
                  <a:cubicBezTo>
                    <a:pt x="52" y="84"/>
                    <a:pt x="56" y="84"/>
                    <a:pt x="55" y="81"/>
                  </a:cubicBezTo>
                  <a:cubicBezTo>
                    <a:pt x="55" y="80"/>
                    <a:pt x="56" y="80"/>
                    <a:pt x="56" y="78"/>
                  </a:cubicBezTo>
                  <a:cubicBezTo>
                    <a:pt x="55" y="77"/>
                    <a:pt x="56" y="72"/>
                    <a:pt x="55" y="77"/>
                  </a:cubicBezTo>
                  <a:cubicBezTo>
                    <a:pt x="53" y="80"/>
                    <a:pt x="53" y="78"/>
                    <a:pt x="53" y="81"/>
                  </a:cubicBezTo>
                  <a:cubicBezTo>
                    <a:pt x="52" y="84"/>
                    <a:pt x="50" y="86"/>
                    <a:pt x="50" y="87"/>
                  </a:cubicBezTo>
                  <a:cubicBezTo>
                    <a:pt x="50" y="89"/>
                    <a:pt x="50" y="89"/>
                    <a:pt x="50" y="92"/>
                  </a:cubicBezTo>
                  <a:cubicBezTo>
                    <a:pt x="50" y="94"/>
                    <a:pt x="50" y="92"/>
                    <a:pt x="52" y="91"/>
                  </a:cubicBezTo>
                  <a:close/>
                  <a:moveTo>
                    <a:pt x="58" y="91"/>
                  </a:moveTo>
                  <a:cubicBezTo>
                    <a:pt x="59" y="89"/>
                    <a:pt x="59" y="91"/>
                    <a:pt x="59" y="89"/>
                  </a:cubicBezTo>
                  <a:cubicBezTo>
                    <a:pt x="59" y="87"/>
                    <a:pt x="61" y="86"/>
                    <a:pt x="59" y="86"/>
                  </a:cubicBezTo>
                  <a:cubicBezTo>
                    <a:pt x="59" y="86"/>
                    <a:pt x="59" y="87"/>
                    <a:pt x="58" y="86"/>
                  </a:cubicBezTo>
                  <a:cubicBezTo>
                    <a:pt x="58" y="86"/>
                    <a:pt x="56" y="84"/>
                    <a:pt x="56" y="86"/>
                  </a:cubicBezTo>
                  <a:cubicBezTo>
                    <a:pt x="55" y="87"/>
                    <a:pt x="55" y="87"/>
                    <a:pt x="55" y="87"/>
                  </a:cubicBezTo>
                  <a:cubicBezTo>
                    <a:pt x="53" y="87"/>
                    <a:pt x="53" y="89"/>
                    <a:pt x="53" y="91"/>
                  </a:cubicBezTo>
                  <a:cubicBezTo>
                    <a:pt x="55" y="92"/>
                    <a:pt x="58" y="91"/>
                    <a:pt x="58" y="91"/>
                  </a:cubicBezTo>
                  <a:close/>
                  <a:moveTo>
                    <a:pt x="39" y="117"/>
                  </a:moveTo>
                  <a:cubicBezTo>
                    <a:pt x="41" y="119"/>
                    <a:pt x="41" y="116"/>
                    <a:pt x="41" y="114"/>
                  </a:cubicBezTo>
                  <a:cubicBezTo>
                    <a:pt x="42" y="112"/>
                    <a:pt x="41" y="112"/>
                    <a:pt x="42" y="112"/>
                  </a:cubicBezTo>
                  <a:cubicBezTo>
                    <a:pt x="44" y="111"/>
                    <a:pt x="42" y="111"/>
                    <a:pt x="44" y="109"/>
                  </a:cubicBezTo>
                  <a:cubicBezTo>
                    <a:pt x="45" y="108"/>
                    <a:pt x="45" y="109"/>
                    <a:pt x="45" y="111"/>
                  </a:cubicBezTo>
                  <a:cubicBezTo>
                    <a:pt x="44" y="112"/>
                    <a:pt x="47" y="112"/>
                    <a:pt x="47" y="111"/>
                  </a:cubicBezTo>
                  <a:cubicBezTo>
                    <a:pt x="48" y="108"/>
                    <a:pt x="47" y="112"/>
                    <a:pt x="48" y="112"/>
                  </a:cubicBezTo>
                  <a:cubicBezTo>
                    <a:pt x="50" y="112"/>
                    <a:pt x="52" y="114"/>
                    <a:pt x="50" y="112"/>
                  </a:cubicBezTo>
                  <a:cubicBezTo>
                    <a:pt x="50" y="111"/>
                    <a:pt x="52" y="109"/>
                    <a:pt x="50" y="109"/>
                  </a:cubicBezTo>
                  <a:cubicBezTo>
                    <a:pt x="50" y="109"/>
                    <a:pt x="52" y="108"/>
                    <a:pt x="53" y="109"/>
                  </a:cubicBezTo>
                  <a:cubicBezTo>
                    <a:pt x="53" y="111"/>
                    <a:pt x="55" y="109"/>
                    <a:pt x="56" y="111"/>
                  </a:cubicBezTo>
                  <a:cubicBezTo>
                    <a:pt x="56" y="114"/>
                    <a:pt x="56" y="112"/>
                    <a:pt x="56" y="114"/>
                  </a:cubicBezTo>
                  <a:cubicBezTo>
                    <a:pt x="56" y="114"/>
                    <a:pt x="53" y="116"/>
                    <a:pt x="55" y="119"/>
                  </a:cubicBezTo>
                  <a:cubicBezTo>
                    <a:pt x="55" y="120"/>
                    <a:pt x="55" y="123"/>
                    <a:pt x="56" y="123"/>
                  </a:cubicBezTo>
                  <a:cubicBezTo>
                    <a:pt x="58" y="125"/>
                    <a:pt x="55" y="125"/>
                    <a:pt x="58" y="126"/>
                  </a:cubicBezTo>
                  <a:cubicBezTo>
                    <a:pt x="61" y="128"/>
                    <a:pt x="62" y="130"/>
                    <a:pt x="64" y="126"/>
                  </a:cubicBezTo>
                  <a:cubicBezTo>
                    <a:pt x="64" y="125"/>
                    <a:pt x="65" y="125"/>
                    <a:pt x="65" y="126"/>
                  </a:cubicBezTo>
                  <a:cubicBezTo>
                    <a:pt x="64" y="128"/>
                    <a:pt x="65" y="133"/>
                    <a:pt x="67" y="130"/>
                  </a:cubicBezTo>
                  <a:cubicBezTo>
                    <a:pt x="68" y="128"/>
                    <a:pt x="68" y="125"/>
                    <a:pt x="68" y="123"/>
                  </a:cubicBezTo>
                  <a:cubicBezTo>
                    <a:pt x="67" y="122"/>
                    <a:pt x="67" y="120"/>
                    <a:pt x="67" y="120"/>
                  </a:cubicBezTo>
                  <a:cubicBezTo>
                    <a:pt x="65" y="120"/>
                    <a:pt x="65" y="117"/>
                    <a:pt x="67" y="117"/>
                  </a:cubicBezTo>
                  <a:cubicBezTo>
                    <a:pt x="68" y="116"/>
                    <a:pt x="67" y="114"/>
                    <a:pt x="68" y="114"/>
                  </a:cubicBezTo>
                  <a:cubicBezTo>
                    <a:pt x="70" y="112"/>
                    <a:pt x="68" y="114"/>
                    <a:pt x="70" y="116"/>
                  </a:cubicBezTo>
                  <a:cubicBezTo>
                    <a:pt x="70" y="117"/>
                    <a:pt x="70" y="117"/>
                    <a:pt x="71" y="119"/>
                  </a:cubicBezTo>
                  <a:cubicBezTo>
                    <a:pt x="71" y="120"/>
                    <a:pt x="70" y="119"/>
                    <a:pt x="71" y="123"/>
                  </a:cubicBezTo>
                  <a:cubicBezTo>
                    <a:pt x="73" y="125"/>
                    <a:pt x="73" y="122"/>
                    <a:pt x="71" y="119"/>
                  </a:cubicBezTo>
                  <a:cubicBezTo>
                    <a:pt x="71" y="116"/>
                    <a:pt x="74" y="120"/>
                    <a:pt x="73" y="117"/>
                  </a:cubicBezTo>
                  <a:cubicBezTo>
                    <a:pt x="73" y="116"/>
                    <a:pt x="74" y="119"/>
                    <a:pt x="74" y="116"/>
                  </a:cubicBezTo>
                  <a:cubicBezTo>
                    <a:pt x="76" y="114"/>
                    <a:pt x="76" y="112"/>
                    <a:pt x="74" y="111"/>
                  </a:cubicBezTo>
                  <a:cubicBezTo>
                    <a:pt x="74" y="109"/>
                    <a:pt x="74" y="109"/>
                    <a:pt x="74" y="109"/>
                  </a:cubicBezTo>
                  <a:cubicBezTo>
                    <a:pt x="73" y="108"/>
                    <a:pt x="74" y="105"/>
                    <a:pt x="74" y="105"/>
                  </a:cubicBezTo>
                  <a:cubicBezTo>
                    <a:pt x="73" y="103"/>
                    <a:pt x="74" y="101"/>
                    <a:pt x="73" y="101"/>
                  </a:cubicBezTo>
                  <a:cubicBezTo>
                    <a:pt x="71" y="101"/>
                    <a:pt x="71" y="101"/>
                    <a:pt x="71" y="100"/>
                  </a:cubicBezTo>
                  <a:cubicBezTo>
                    <a:pt x="73" y="100"/>
                    <a:pt x="74" y="98"/>
                    <a:pt x="73" y="97"/>
                  </a:cubicBezTo>
                  <a:cubicBezTo>
                    <a:pt x="71" y="95"/>
                    <a:pt x="73" y="94"/>
                    <a:pt x="71" y="94"/>
                  </a:cubicBezTo>
                  <a:cubicBezTo>
                    <a:pt x="70" y="95"/>
                    <a:pt x="71" y="92"/>
                    <a:pt x="68" y="92"/>
                  </a:cubicBezTo>
                  <a:cubicBezTo>
                    <a:pt x="67" y="91"/>
                    <a:pt x="68" y="91"/>
                    <a:pt x="67" y="89"/>
                  </a:cubicBezTo>
                  <a:cubicBezTo>
                    <a:pt x="65" y="89"/>
                    <a:pt x="65" y="89"/>
                    <a:pt x="67" y="94"/>
                  </a:cubicBezTo>
                  <a:cubicBezTo>
                    <a:pt x="68" y="98"/>
                    <a:pt x="65" y="97"/>
                    <a:pt x="65" y="97"/>
                  </a:cubicBezTo>
                  <a:cubicBezTo>
                    <a:pt x="64" y="95"/>
                    <a:pt x="65" y="100"/>
                    <a:pt x="62" y="98"/>
                  </a:cubicBezTo>
                  <a:cubicBezTo>
                    <a:pt x="61" y="95"/>
                    <a:pt x="61" y="98"/>
                    <a:pt x="61" y="101"/>
                  </a:cubicBezTo>
                  <a:cubicBezTo>
                    <a:pt x="61" y="105"/>
                    <a:pt x="58" y="98"/>
                    <a:pt x="58" y="103"/>
                  </a:cubicBezTo>
                  <a:cubicBezTo>
                    <a:pt x="56" y="106"/>
                    <a:pt x="56" y="105"/>
                    <a:pt x="55" y="106"/>
                  </a:cubicBezTo>
                  <a:cubicBezTo>
                    <a:pt x="52" y="108"/>
                    <a:pt x="55" y="106"/>
                    <a:pt x="53" y="103"/>
                  </a:cubicBezTo>
                  <a:cubicBezTo>
                    <a:pt x="53" y="101"/>
                    <a:pt x="53" y="100"/>
                    <a:pt x="52" y="101"/>
                  </a:cubicBezTo>
                  <a:cubicBezTo>
                    <a:pt x="50" y="101"/>
                    <a:pt x="52" y="100"/>
                    <a:pt x="50" y="100"/>
                  </a:cubicBezTo>
                  <a:cubicBezTo>
                    <a:pt x="50" y="100"/>
                    <a:pt x="50" y="101"/>
                    <a:pt x="48" y="101"/>
                  </a:cubicBezTo>
                  <a:cubicBezTo>
                    <a:pt x="47" y="101"/>
                    <a:pt x="45" y="103"/>
                    <a:pt x="47" y="105"/>
                  </a:cubicBezTo>
                  <a:cubicBezTo>
                    <a:pt x="45" y="106"/>
                    <a:pt x="45" y="106"/>
                    <a:pt x="45" y="106"/>
                  </a:cubicBezTo>
                  <a:cubicBezTo>
                    <a:pt x="44" y="105"/>
                    <a:pt x="44" y="106"/>
                    <a:pt x="42" y="106"/>
                  </a:cubicBezTo>
                  <a:cubicBezTo>
                    <a:pt x="41" y="106"/>
                    <a:pt x="39" y="108"/>
                    <a:pt x="39" y="109"/>
                  </a:cubicBezTo>
                  <a:cubicBezTo>
                    <a:pt x="39" y="111"/>
                    <a:pt x="39" y="112"/>
                    <a:pt x="38" y="114"/>
                  </a:cubicBezTo>
                  <a:cubicBezTo>
                    <a:pt x="38" y="116"/>
                    <a:pt x="38" y="116"/>
                    <a:pt x="39" y="117"/>
                  </a:cubicBezTo>
                  <a:close/>
                  <a:moveTo>
                    <a:pt x="41" y="122"/>
                  </a:moveTo>
                  <a:cubicBezTo>
                    <a:pt x="41" y="122"/>
                    <a:pt x="38" y="123"/>
                    <a:pt x="38" y="122"/>
                  </a:cubicBezTo>
                  <a:cubicBezTo>
                    <a:pt x="38" y="119"/>
                    <a:pt x="41" y="120"/>
                    <a:pt x="41" y="122"/>
                  </a:cubicBezTo>
                  <a:close/>
                  <a:moveTo>
                    <a:pt x="32" y="128"/>
                  </a:moveTo>
                  <a:cubicBezTo>
                    <a:pt x="33" y="128"/>
                    <a:pt x="35" y="126"/>
                    <a:pt x="33" y="126"/>
                  </a:cubicBezTo>
                  <a:cubicBezTo>
                    <a:pt x="33" y="126"/>
                    <a:pt x="32" y="123"/>
                    <a:pt x="30" y="126"/>
                  </a:cubicBezTo>
                  <a:cubicBezTo>
                    <a:pt x="29" y="128"/>
                    <a:pt x="32" y="126"/>
                    <a:pt x="32" y="128"/>
                  </a:cubicBezTo>
                  <a:close/>
                  <a:moveTo>
                    <a:pt x="50" y="95"/>
                  </a:moveTo>
                  <a:cubicBezTo>
                    <a:pt x="52" y="97"/>
                    <a:pt x="52" y="97"/>
                    <a:pt x="52" y="97"/>
                  </a:cubicBezTo>
                  <a:cubicBezTo>
                    <a:pt x="53" y="95"/>
                    <a:pt x="52" y="94"/>
                    <a:pt x="52" y="95"/>
                  </a:cubicBezTo>
                  <a:cubicBezTo>
                    <a:pt x="52" y="95"/>
                    <a:pt x="52" y="95"/>
                    <a:pt x="50" y="95"/>
                  </a:cubicBezTo>
                  <a:close/>
                  <a:moveTo>
                    <a:pt x="59" y="95"/>
                  </a:moveTo>
                  <a:cubicBezTo>
                    <a:pt x="61" y="95"/>
                    <a:pt x="62" y="95"/>
                    <a:pt x="61" y="97"/>
                  </a:cubicBezTo>
                  <a:cubicBezTo>
                    <a:pt x="59" y="95"/>
                    <a:pt x="59" y="95"/>
                    <a:pt x="59" y="95"/>
                  </a:cubicBezTo>
                  <a:close/>
                  <a:moveTo>
                    <a:pt x="38" y="64"/>
                  </a:moveTo>
                  <a:cubicBezTo>
                    <a:pt x="38" y="66"/>
                    <a:pt x="39" y="66"/>
                    <a:pt x="39" y="64"/>
                  </a:cubicBezTo>
                  <a:cubicBezTo>
                    <a:pt x="39" y="61"/>
                    <a:pt x="41" y="61"/>
                    <a:pt x="39" y="61"/>
                  </a:cubicBezTo>
                  <a:cubicBezTo>
                    <a:pt x="38" y="63"/>
                    <a:pt x="39" y="61"/>
                    <a:pt x="38" y="64"/>
                  </a:cubicBezTo>
                  <a:close/>
                  <a:moveTo>
                    <a:pt x="39" y="55"/>
                  </a:moveTo>
                  <a:cubicBezTo>
                    <a:pt x="39" y="55"/>
                    <a:pt x="41" y="53"/>
                    <a:pt x="38" y="52"/>
                  </a:cubicBezTo>
                  <a:cubicBezTo>
                    <a:pt x="38" y="53"/>
                    <a:pt x="38" y="53"/>
                    <a:pt x="38" y="53"/>
                  </a:cubicBezTo>
                  <a:cubicBezTo>
                    <a:pt x="38" y="55"/>
                    <a:pt x="38" y="56"/>
                    <a:pt x="39" y="55"/>
                  </a:cubicBezTo>
                  <a:close/>
                  <a:moveTo>
                    <a:pt x="42" y="64"/>
                  </a:moveTo>
                  <a:cubicBezTo>
                    <a:pt x="44" y="64"/>
                    <a:pt x="44" y="66"/>
                    <a:pt x="44" y="64"/>
                  </a:cubicBezTo>
                  <a:cubicBezTo>
                    <a:pt x="45" y="63"/>
                    <a:pt x="42" y="63"/>
                    <a:pt x="42" y="63"/>
                  </a:cubicBezTo>
                  <a:cubicBezTo>
                    <a:pt x="42" y="64"/>
                    <a:pt x="42" y="64"/>
                    <a:pt x="42" y="64"/>
                  </a:cubicBezTo>
                  <a:close/>
                  <a:moveTo>
                    <a:pt x="47" y="58"/>
                  </a:moveTo>
                  <a:cubicBezTo>
                    <a:pt x="47" y="59"/>
                    <a:pt x="47" y="59"/>
                    <a:pt x="48" y="59"/>
                  </a:cubicBezTo>
                  <a:cubicBezTo>
                    <a:pt x="48" y="59"/>
                    <a:pt x="48" y="59"/>
                    <a:pt x="50" y="61"/>
                  </a:cubicBezTo>
                  <a:cubicBezTo>
                    <a:pt x="48" y="59"/>
                    <a:pt x="48" y="59"/>
                    <a:pt x="48" y="59"/>
                  </a:cubicBezTo>
                  <a:cubicBezTo>
                    <a:pt x="48" y="58"/>
                    <a:pt x="47" y="56"/>
                    <a:pt x="47" y="56"/>
                  </a:cubicBezTo>
                  <a:cubicBezTo>
                    <a:pt x="45" y="56"/>
                    <a:pt x="45" y="58"/>
                    <a:pt x="47" y="58"/>
                  </a:cubicBezTo>
                  <a:close/>
                  <a:moveTo>
                    <a:pt x="52" y="61"/>
                  </a:moveTo>
                  <a:cubicBezTo>
                    <a:pt x="53" y="64"/>
                    <a:pt x="53" y="64"/>
                    <a:pt x="53" y="64"/>
                  </a:cubicBezTo>
                  <a:cubicBezTo>
                    <a:pt x="52" y="61"/>
                    <a:pt x="52" y="61"/>
                    <a:pt x="52" y="61"/>
                  </a:cubicBezTo>
                  <a:close/>
                  <a:moveTo>
                    <a:pt x="21" y="83"/>
                  </a:moveTo>
                  <a:cubicBezTo>
                    <a:pt x="23" y="80"/>
                    <a:pt x="24" y="81"/>
                    <a:pt x="23" y="81"/>
                  </a:cubicBezTo>
                  <a:cubicBezTo>
                    <a:pt x="23" y="83"/>
                    <a:pt x="21" y="84"/>
                    <a:pt x="21" y="83"/>
                  </a:cubicBezTo>
                  <a:close/>
                  <a:moveTo>
                    <a:pt x="68" y="77"/>
                  </a:moveTo>
                  <a:cubicBezTo>
                    <a:pt x="70" y="78"/>
                    <a:pt x="68" y="77"/>
                    <a:pt x="68" y="75"/>
                  </a:cubicBezTo>
                  <a:cubicBezTo>
                    <a:pt x="67" y="75"/>
                    <a:pt x="68" y="73"/>
                    <a:pt x="67" y="73"/>
                  </a:cubicBezTo>
                  <a:cubicBezTo>
                    <a:pt x="65" y="72"/>
                    <a:pt x="67" y="66"/>
                    <a:pt x="65" y="64"/>
                  </a:cubicBezTo>
                  <a:cubicBezTo>
                    <a:pt x="65" y="64"/>
                    <a:pt x="65" y="63"/>
                    <a:pt x="64" y="63"/>
                  </a:cubicBezTo>
                  <a:cubicBezTo>
                    <a:pt x="62" y="61"/>
                    <a:pt x="61" y="63"/>
                    <a:pt x="58" y="63"/>
                  </a:cubicBezTo>
                  <a:cubicBezTo>
                    <a:pt x="56" y="61"/>
                    <a:pt x="58" y="66"/>
                    <a:pt x="59" y="67"/>
                  </a:cubicBezTo>
                  <a:cubicBezTo>
                    <a:pt x="62" y="69"/>
                    <a:pt x="61" y="69"/>
                    <a:pt x="62" y="70"/>
                  </a:cubicBezTo>
                  <a:cubicBezTo>
                    <a:pt x="64" y="70"/>
                    <a:pt x="62" y="70"/>
                    <a:pt x="62" y="72"/>
                  </a:cubicBezTo>
                  <a:cubicBezTo>
                    <a:pt x="61" y="72"/>
                    <a:pt x="64" y="73"/>
                    <a:pt x="64" y="77"/>
                  </a:cubicBezTo>
                  <a:cubicBezTo>
                    <a:pt x="64" y="78"/>
                    <a:pt x="67" y="75"/>
                    <a:pt x="68" y="77"/>
                  </a:cubicBezTo>
                  <a:close/>
                  <a:moveTo>
                    <a:pt x="67" y="87"/>
                  </a:moveTo>
                  <a:cubicBezTo>
                    <a:pt x="65" y="86"/>
                    <a:pt x="68" y="81"/>
                    <a:pt x="68" y="83"/>
                  </a:cubicBezTo>
                  <a:cubicBezTo>
                    <a:pt x="68" y="86"/>
                    <a:pt x="70" y="91"/>
                    <a:pt x="67" y="87"/>
                  </a:cubicBezTo>
                  <a:close/>
                  <a:moveTo>
                    <a:pt x="70" y="87"/>
                  </a:moveTo>
                  <a:cubicBezTo>
                    <a:pt x="71" y="86"/>
                    <a:pt x="71" y="86"/>
                    <a:pt x="71" y="87"/>
                  </a:cubicBezTo>
                  <a:cubicBezTo>
                    <a:pt x="73" y="91"/>
                    <a:pt x="70" y="91"/>
                    <a:pt x="70" y="87"/>
                  </a:cubicBezTo>
                  <a:close/>
                  <a:moveTo>
                    <a:pt x="42" y="81"/>
                  </a:moveTo>
                  <a:cubicBezTo>
                    <a:pt x="44" y="81"/>
                    <a:pt x="45" y="78"/>
                    <a:pt x="47" y="77"/>
                  </a:cubicBezTo>
                  <a:cubicBezTo>
                    <a:pt x="48" y="75"/>
                    <a:pt x="48" y="72"/>
                    <a:pt x="47" y="72"/>
                  </a:cubicBezTo>
                  <a:cubicBezTo>
                    <a:pt x="45" y="73"/>
                    <a:pt x="45" y="70"/>
                    <a:pt x="44" y="72"/>
                  </a:cubicBezTo>
                  <a:cubicBezTo>
                    <a:pt x="44" y="73"/>
                    <a:pt x="41" y="69"/>
                    <a:pt x="39" y="69"/>
                  </a:cubicBezTo>
                  <a:cubicBezTo>
                    <a:pt x="38" y="67"/>
                    <a:pt x="36" y="69"/>
                    <a:pt x="39" y="70"/>
                  </a:cubicBezTo>
                  <a:cubicBezTo>
                    <a:pt x="41" y="72"/>
                    <a:pt x="39" y="73"/>
                    <a:pt x="39" y="77"/>
                  </a:cubicBezTo>
                  <a:cubicBezTo>
                    <a:pt x="39" y="78"/>
                    <a:pt x="38" y="77"/>
                    <a:pt x="38" y="81"/>
                  </a:cubicBezTo>
                  <a:cubicBezTo>
                    <a:pt x="38" y="86"/>
                    <a:pt x="39" y="81"/>
                    <a:pt x="42" y="81"/>
                  </a:cubicBezTo>
                  <a:close/>
                  <a:moveTo>
                    <a:pt x="35" y="63"/>
                  </a:moveTo>
                  <a:cubicBezTo>
                    <a:pt x="36" y="59"/>
                    <a:pt x="35" y="61"/>
                    <a:pt x="35" y="58"/>
                  </a:cubicBezTo>
                  <a:cubicBezTo>
                    <a:pt x="36" y="55"/>
                    <a:pt x="33" y="53"/>
                    <a:pt x="29" y="53"/>
                  </a:cubicBezTo>
                  <a:cubicBezTo>
                    <a:pt x="26" y="52"/>
                    <a:pt x="24" y="53"/>
                    <a:pt x="26" y="53"/>
                  </a:cubicBezTo>
                  <a:cubicBezTo>
                    <a:pt x="27" y="55"/>
                    <a:pt x="27" y="55"/>
                    <a:pt x="27" y="56"/>
                  </a:cubicBezTo>
                  <a:cubicBezTo>
                    <a:pt x="29" y="56"/>
                    <a:pt x="30" y="61"/>
                    <a:pt x="32" y="64"/>
                  </a:cubicBezTo>
                  <a:cubicBezTo>
                    <a:pt x="32" y="67"/>
                    <a:pt x="33" y="66"/>
                    <a:pt x="35" y="63"/>
                  </a:cubicBezTo>
                  <a:close/>
                  <a:moveTo>
                    <a:pt x="4" y="101"/>
                  </a:moveTo>
                  <a:cubicBezTo>
                    <a:pt x="4" y="100"/>
                    <a:pt x="6" y="98"/>
                    <a:pt x="11" y="94"/>
                  </a:cubicBezTo>
                  <a:cubicBezTo>
                    <a:pt x="17" y="89"/>
                    <a:pt x="12" y="89"/>
                    <a:pt x="15" y="87"/>
                  </a:cubicBezTo>
                  <a:cubicBezTo>
                    <a:pt x="18" y="87"/>
                    <a:pt x="17" y="84"/>
                    <a:pt x="18" y="84"/>
                  </a:cubicBezTo>
                  <a:cubicBezTo>
                    <a:pt x="20" y="84"/>
                    <a:pt x="21" y="83"/>
                    <a:pt x="20" y="80"/>
                  </a:cubicBezTo>
                  <a:cubicBezTo>
                    <a:pt x="20" y="78"/>
                    <a:pt x="21" y="73"/>
                    <a:pt x="20" y="73"/>
                  </a:cubicBezTo>
                  <a:cubicBezTo>
                    <a:pt x="18" y="73"/>
                    <a:pt x="18" y="78"/>
                    <a:pt x="17" y="78"/>
                  </a:cubicBezTo>
                  <a:cubicBezTo>
                    <a:pt x="15" y="78"/>
                    <a:pt x="18" y="80"/>
                    <a:pt x="17" y="83"/>
                  </a:cubicBezTo>
                  <a:cubicBezTo>
                    <a:pt x="17" y="84"/>
                    <a:pt x="17" y="81"/>
                    <a:pt x="15" y="84"/>
                  </a:cubicBezTo>
                  <a:cubicBezTo>
                    <a:pt x="14" y="87"/>
                    <a:pt x="9" y="92"/>
                    <a:pt x="7" y="94"/>
                  </a:cubicBezTo>
                  <a:cubicBezTo>
                    <a:pt x="6" y="95"/>
                    <a:pt x="3" y="98"/>
                    <a:pt x="1" y="103"/>
                  </a:cubicBezTo>
                  <a:cubicBezTo>
                    <a:pt x="0" y="105"/>
                    <a:pt x="3" y="103"/>
                    <a:pt x="4" y="101"/>
                  </a:cubicBezTo>
                  <a:close/>
                  <a:moveTo>
                    <a:pt x="56" y="59"/>
                  </a:moveTo>
                  <a:cubicBezTo>
                    <a:pt x="56" y="58"/>
                    <a:pt x="56" y="56"/>
                    <a:pt x="53" y="56"/>
                  </a:cubicBezTo>
                  <a:cubicBezTo>
                    <a:pt x="50" y="56"/>
                    <a:pt x="55" y="56"/>
                    <a:pt x="52" y="53"/>
                  </a:cubicBezTo>
                  <a:cubicBezTo>
                    <a:pt x="48" y="50"/>
                    <a:pt x="53" y="52"/>
                    <a:pt x="55" y="52"/>
                  </a:cubicBezTo>
                  <a:cubicBezTo>
                    <a:pt x="55" y="50"/>
                    <a:pt x="53" y="50"/>
                    <a:pt x="50" y="49"/>
                  </a:cubicBezTo>
                  <a:cubicBezTo>
                    <a:pt x="47" y="45"/>
                    <a:pt x="48" y="52"/>
                    <a:pt x="47" y="50"/>
                  </a:cubicBezTo>
                  <a:cubicBezTo>
                    <a:pt x="45" y="50"/>
                    <a:pt x="48" y="47"/>
                    <a:pt x="44" y="45"/>
                  </a:cubicBezTo>
                  <a:cubicBezTo>
                    <a:pt x="41" y="44"/>
                    <a:pt x="42" y="47"/>
                    <a:pt x="41" y="45"/>
                  </a:cubicBezTo>
                  <a:cubicBezTo>
                    <a:pt x="38" y="45"/>
                    <a:pt x="41" y="49"/>
                    <a:pt x="39" y="49"/>
                  </a:cubicBezTo>
                  <a:cubicBezTo>
                    <a:pt x="36" y="47"/>
                    <a:pt x="35" y="42"/>
                    <a:pt x="36" y="41"/>
                  </a:cubicBezTo>
                  <a:cubicBezTo>
                    <a:pt x="36" y="39"/>
                    <a:pt x="33" y="36"/>
                    <a:pt x="35" y="33"/>
                  </a:cubicBezTo>
                  <a:cubicBezTo>
                    <a:pt x="36" y="30"/>
                    <a:pt x="35" y="30"/>
                    <a:pt x="36" y="27"/>
                  </a:cubicBezTo>
                  <a:cubicBezTo>
                    <a:pt x="39" y="25"/>
                    <a:pt x="38" y="28"/>
                    <a:pt x="39" y="28"/>
                  </a:cubicBezTo>
                  <a:cubicBezTo>
                    <a:pt x="41" y="27"/>
                    <a:pt x="42" y="20"/>
                    <a:pt x="42" y="19"/>
                  </a:cubicBezTo>
                  <a:cubicBezTo>
                    <a:pt x="42" y="16"/>
                    <a:pt x="38" y="14"/>
                    <a:pt x="41" y="8"/>
                  </a:cubicBezTo>
                  <a:cubicBezTo>
                    <a:pt x="42" y="3"/>
                    <a:pt x="41" y="2"/>
                    <a:pt x="39" y="5"/>
                  </a:cubicBezTo>
                  <a:cubicBezTo>
                    <a:pt x="36" y="8"/>
                    <a:pt x="33" y="0"/>
                    <a:pt x="29" y="2"/>
                  </a:cubicBezTo>
                  <a:cubicBezTo>
                    <a:pt x="26" y="3"/>
                    <a:pt x="27" y="3"/>
                    <a:pt x="26" y="8"/>
                  </a:cubicBezTo>
                  <a:cubicBezTo>
                    <a:pt x="24" y="13"/>
                    <a:pt x="27" y="14"/>
                    <a:pt x="26" y="20"/>
                  </a:cubicBezTo>
                  <a:cubicBezTo>
                    <a:pt x="23" y="25"/>
                    <a:pt x="27" y="24"/>
                    <a:pt x="26" y="27"/>
                  </a:cubicBezTo>
                  <a:cubicBezTo>
                    <a:pt x="24" y="31"/>
                    <a:pt x="23" y="24"/>
                    <a:pt x="21" y="25"/>
                  </a:cubicBezTo>
                  <a:cubicBezTo>
                    <a:pt x="20" y="25"/>
                    <a:pt x="20" y="28"/>
                    <a:pt x="21" y="28"/>
                  </a:cubicBezTo>
                  <a:cubicBezTo>
                    <a:pt x="23" y="30"/>
                    <a:pt x="21" y="28"/>
                    <a:pt x="23" y="36"/>
                  </a:cubicBezTo>
                  <a:cubicBezTo>
                    <a:pt x="23" y="44"/>
                    <a:pt x="24" y="39"/>
                    <a:pt x="26" y="42"/>
                  </a:cubicBezTo>
                  <a:cubicBezTo>
                    <a:pt x="26" y="45"/>
                    <a:pt x="27" y="44"/>
                    <a:pt x="27" y="42"/>
                  </a:cubicBezTo>
                  <a:cubicBezTo>
                    <a:pt x="27" y="39"/>
                    <a:pt x="27" y="39"/>
                    <a:pt x="29" y="41"/>
                  </a:cubicBezTo>
                  <a:cubicBezTo>
                    <a:pt x="30" y="42"/>
                    <a:pt x="30" y="44"/>
                    <a:pt x="29" y="44"/>
                  </a:cubicBezTo>
                  <a:cubicBezTo>
                    <a:pt x="27" y="45"/>
                    <a:pt x="26" y="50"/>
                    <a:pt x="29" y="50"/>
                  </a:cubicBezTo>
                  <a:cubicBezTo>
                    <a:pt x="30" y="49"/>
                    <a:pt x="30" y="52"/>
                    <a:pt x="33" y="52"/>
                  </a:cubicBezTo>
                  <a:cubicBezTo>
                    <a:pt x="35" y="52"/>
                    <a:pt x="33" y="50"/>
                    <a:pt x="35" y="49"/>
                  </a:cubicBezTo>
                  <a:cubicBezTo>
                    <a:pt x="36" y="49"/>
                    <a:pt x="36" y="49"/>
                    <a:pt x="39" y="52"/>
                  </a:cubicBezTo>
                  <a:cubicBezTo>
                    <a:pt x="42" y="53"/>
                    <a:pt x="41" y="56"/>
                    <a:pt x="44" y="56"/>
                  </a:cubicBezTo>
                  <a:cubicBezTo>
                    <a:pt x="45" y="56"/>
                    <a:pt x="42" y="53"/>
                    <a:pt x="42" y="50"/>
                  </a:cubicBezTo>
                  <a:cubicBezTo>
                    <a:pt x="42" y="49"/>
                    <a:pt x="45" y="50"/>
                    <a:pt x="45" y="52"/>
                  </a:cubicBezTo>
                  <a:cubicBezTo>
                    <a:pt x="45" y="53"/>
                    <a:pt x="47" y="53"/>
                    <a:pt x="48" y="55"/>
                  </a:cubicBezTo>
                  <a:cubicBezTo>
                    <a:pt x="48" y="56"/>
                    <a:pt x="47" y="58"/>
                    <a:pt x="50" y="59"/>
                  </a:cubicBezTo>
                  <a:cubicBezTo>
                    <a:pt x="55" y="61"/>
                    <a:pt x="53" y="61"/>
                    <a:pt x="55" y="63"/>
                  </a:cubicBezTo>
                  <a:cubicBezTo>
                    <a:pt x="55" y="64"/>
                    <a:pt x="56" y="63"/>
                    <a:pt x="56" y="59"/>
                  </a:cubicBezTo>
                  <a:close/>
                  <a:moveTo>
                    <a:pt x="76" y="144"/>
                  </a:moveTo>
                  <a:cubicBezTo>
                    <a:pt x="76" y="144"/>
                    <a:pt x="77" y="144"/>
                    <a:pt x="76" y="145"/>
                  </a:cubicBezTo>
                  <a:cubicBezTo>
                    <a:pt x="74" y="147"/>
                    <a:pt x="77" y="147"/>
                    <a:pt x="77" y="145"/>
                  </a:cubicBezTo>
                  <a:cubicBezTo>
                    <a:pt x="77" y="144"/>
                    <a:pt x="77" y="144"/>
                    <a:pt x="77" y="142"/>
                  </a:cubicBezTo>
                  <a:cubicBezTo>
                    <a:pt x="77" y="142"/>
                    <a:pt x="77" y="140"/>
                    <a:pt x="76" y="140"/>
                  </a:cubicBezTo>
                  <a:cubicBezTo>
                    <a:pt x="76" y="140"/>
                    <a:pt x="76" y="142"/>
                    <a:pt x="76" y="144"/>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66" name="Freeform 211"/>
            <p:cNvSpPr>
              <a:spLocks/>
            </p:cNvSpPr>
            <p:nvPr/>
          </p:nvSpPr>
          <p:spPr bwMode="auto">
            <a:xfrm>
              <a:off x="5418" y="3405"/>
              <a:ext cx="35" cy="17"/>
            </a:xfrm>
            <a:custGeom>
              <a:avLst/>
              <a:gdLst/>
              <a:ahLst/>
              <a:cxnLst>
                <a:cxn ang="0">
                  <a:pos x="9" y="8"/>
                </a:cxn>
                <a:cxn ang="0">
                  <a:pos x="10" y="0"/>
                </a:cxn>
                <a:cxn ang="0">
                  <a:pos x="16" y="3"/>
                </a:cxn>
                <a:cxn ang="0">
                  <a:pos x="16" y="8"/>
                </a:cxn>
                <a:cxn ang="0">
                  <a:pos x="13" y="8"/>
                </a:cxn>
                <a:cxn ang="0">
                  <a:pos x="9" y="8"/>
                </a:cxn>
              </a:cxnLst>
              <a:rect l="0" t="0" r="r" b="b"/>
              <a:pathLst>
                <a:path w="18" h="9">
                  <a:moveTo>
                    <a:pt x="9" y="8"/>
                  </a:moveTo>
                  <a:cubicBezTo>
                    <a:pt x="0" y="6"/>
                    <a:pt x="9" y="0"/>
                    <a:pt x="10" y="0"/>
                  </a:cubicBezTo>
                  <a:cubicBezTo>
                    <a:pt x="12" y="0"/>
                    <a:pt x="16" y="0"/>
                    <a:pt x="16" y="3"/>
                  </a:cubicBezTo>
                  <a:cubicBezTo>
                    <a:pt x="15" y="6"/>
                    <a:pt x="18" y="6"/>
                    <a:pt x="16" y="8"/>
                  </a:cubicBezTo>
                  <a:cubicBezTo>
                    <a:pt x="15" y="9"/>
                    <a:pt x="13" y="6"/>
                    <a:pt x="13" y="8"/>
                  </a:cubicBezTo>
                  <a:cubicBezTo>
                    <a:pt x="12" y="9"/>
                    <a:pt x="10" y="8"/>
                    <a:pt x="9" y="8"/>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67" name="Freeform 212"/>
            <p:cNvSpPr>
              <a:spLocks/>
            </p:cNvSpPr>
            <p:nvPr/>
          </p:nvSpPr>
          <p:spPr bwMode="auto">
            <a:xfrm>
              <a:off x="5443" y="3378"/>
              <a:ext cx="31" cy="21"/>
            </a:xfrm>
            <a:custGeom>
              <a:avLst/>
              <a:gdLst/>
              <a:ahLst/>
              <a:cxnLst>
                <a:cxn ang="0">
                  <a:pos x="4" y="10"/>
                </a:cxn>
                <a:cxn ang="0">
                  <a:pos x="5" y="7"/>
                </a:cxn>
                <a:cxn ang="0">
                  <a:pos x="8" y="3"/>
                </a:cxn>
                <a:cxn ang="0">
                  <a:pos x="13" y="3"/>
                </a:cxn>
                <a:cxn ang="0">
                  <a:pos x="13" y="5"/>
                </a:cxn>
                <a:cxn ang="0">
                  <a:pos x="13" y="8"/>
                </a:cxn>
                <a:cxn ang="0">
                  <a:pos x="10" y="8"/>
                </a:cxn>
                <a:cxn ang="0">
                  <a:pos x="7" y="8"/>
                </a:cxn>
                <a:cxn ang="0">
                  <a:pos x="4" y="10"/>
                </a:cxn>
              </a:cxnLst>
              <a:rect l="0" t="0" r="r" b="b"/>
              <a:pathLst>
                <a:path w="16" h="11">
                  <a:moveTo>
                    <a:pt x="4" y="10"/>
                  </a:moveTo>
                  <a:cubicBezTo>
                    <a:pt x="0" y="5"/>
                    <a:pt x="4" y="8"/>
                    <a:pt x="5" y="7"/>
                  </a:cubicBezTo>
                  <a:cubicBezTo>
                    <a:pt x="5" y="3"/>
                    <a:pt x="7" y="7"/>
                    <a:pt x="8" y="3"/>
                  </a:cubicBezTo>
                  <a:cubicBezTo>
                    <a:pt x="11" y="2"/>
                    <a:pt x="16" y="0"/>
                    <a:pt x="13" y="3"/>
                  </a:cubicBezTo>
                  <a:cubicBezTo>
                    <a:pt x="11" y="5"/>
                    <a:pt x="11" y="8"/>
                    <a:pt x="13" y="5"/>
                  </a:cubicBezTo>
                  <a:cubicBezTo>
                    <a:pt x="14" y="3"/>
                    <a:pt x="13" y="8"/>
                    <a:pt x="13" y="8"/>
                  </a:cubicBezTo>
                  <a:cubicBezTo>
                    <a:pt x="14" y="8"/>
                    <a:pt x="11" y="7"/>
                    <a:pt x="10" y="8"/>
                  </a:cubicBezTo>
                  <a:cubicBezTo>
                    <a:pt x="8" y="10"/>
                    <a:pt x="10" y="7"/>
                    <a:pt x="7" y="8"/>
                  </a:cubicBezTo>
                  <a:cubicBezTo>
                    <a:pt x="4" y="11"/>
                    <a:pt x="4" y="11"/>
                    <a:pt x="4" y="1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68" name="Freeform 213"/>
            <p:cNvSpPr>
              <a:spLocks/>
            </p:cNvSpPr>
            <p:nvPr/>
          </p:nvSpPr>
          <p:spPr bwMode="auto">
            <a:xfrm>
              <a:off x="4384" y="2941"/>
              <a:ext cx="153" cy="121"/>
            </a:xfrm>
            <a:custGeom>
              <a:avLst/>
              <a:gdLst/>
              <a:ahLst/>
              <a:cxnLst>
                <a:cxn ang="0">
                  <a:pos x="44" y="20"/>
                </a:cxn>
                <a:cxn ang="0">
                  <a:pos x="42" y="22"/>
                </a:cxn>
                <a:cxn ang="0">
                  <a:pos x="42" y="25"/>
                </a:cxn>
                <a:cxn ang="0">
                  <a:pos x="41" y="29"/>
                </a:cxn>
                <a:cxn ang="0">
                  <a:pos x="39" y="26"/>
                </a:cxn>
                <a:cxn ang="0">
                  <a:pos x="36" y="23"/>
                </a:cxn>
                <a:cxn ang="0">
                  <a:pos x="36" y="26"/>
                </a:cxn>
                <a:cxn ang="0">
                  <a:pos x="29" y="37"/>
                </a:cxn>
                <a:cxn ang="0">
                  <a:pos x="17" y="42"/>
                </a:cxn>
                <a:cxn ang="0">
                  <a:pos x="15" y="45"/>
                </a:cxn>
                <a:cxn ang="0">
                  <a:pos x="14" y="48"/>
                </a:cxn>
                <a:cxn ang="0">
                  <a:pos x="14" y="50"/>
                </a:cxn>
                <a:cxn ang="0">
                  <a:pos x="14" y="54"/>
                </a:cxn>
                <a:cxn ang="0">
                  <a:pos x="12" y="54"/>
                </a:cxn>
                <a:cxn ang="0">
                  <a:pos x="9" y="53"/>
                </a:cxn>
                <a:cxn ang="0">
                  <a:pos x="8" y="51"/>
                </a:cxn>
                <a:cxn ang="0">
                  <a:pos x="6" y="51"/>
                </a:cxn>
                <a:cxn ang="0">
                  <a:pos x="1" y="48"/>
                </a:cxn>
                <a:cxn ang="0">
                  <a:pos x="1" y="51"/>
                </a:cxn>
                <a:cxn ang="0">
                  <a:pos x="3" y="54"/>
                </a:cxn>
                <a:cxn ang="0">
                  <a:pos x="8" y="59"/>
                </a:cxn>
                <a:cxn ang="0">
                  <a:pos x="15" y="59"/>
                </a:cxn>
                <a:cxn ang="0">
                  <a:pos x="21" y="58"/>
                </a:cxn>
                <a:cxn ang="0">
                  <a:pos x="26" y="53"/>
                </a:cxn>
                <a:cxn ang="0">
                  <a:pos x="29" y="54"/>
                </a:cxn>
                <a:cxn ang="0">
                  <a:pos x="35" y="56"/>
                </a:cxn>
                <a:cxn ang="0">
                  <a:pos x="41" y="53"/>
                </a:cxn>
                <a:cxn ang="0">
                  <a:pos x="42" y="48"/>
                </a:cxn>
                <a:cxn ang="0">
                  <a:pos x="45" y="44"/>
                </a:cxn>
                <a:cxn ang="0">
                  <a:pos x="45" y="40"/>
                </a:cxn>
                <a:cxn ang="0">
                  <a:pos x="49" y="37"/>
                </a:cxn>
                <a:cxn ang="0">
                  <a:pos x="50" y="28"/>
                </a:cxn>
                <a:cxn ang="0">
                  <a:pos x="59" y="26"/>
                </a:cxn>
                <a:cxn ang="0">
                  <a:pos x="64" y="28"/>
                </a:cxn>
                <a:cxn ang="0">
                  <a:pos x="67" y="26"/>
                </a:cxn>
                <a:cxn ang="0">
                  <a:pos x="70" y="26"/>
                </a:cxn>
                <a:cxn ang="0">
                  <a:pos x="71" y="23"/>
                </a:cxn>
                <a:cxn ang="0">
                  <a:pos x="70" y="20"/>
                </a:cxn>
                <a:cxn ang="0">
                  <a:pos x="73" y="20"/>
                </a:cxn>
                <a:cxn ang="0">
                  <a:pos x="77" y="15"/>
                </a:cxn>
                <a:cxn ang="0">
                  <a:pos x="74" y="15"/>
                </a:cxn>
                <a:cxn ang="0">
                  <a:pos x="73" y="14"/>
                </a:cxn>
                <a:cxn ang="0">
                  <a:pos x="70" y="12"/>
                </a:cxn>
                <a:cxn ang="0">
                  <a:pos x="67" y="12"/>
                </a:cxn>
                <a:cxn ang="0">
                  <a:pos x="68" y="11"/>
                </a:cxn>
                <a:cxn ang="0">
                  <a:pos x="65" y="9"/>
                </a:cxn>
                <a:cxn ang="0">
                  <a:pos x="65" y="4"/>
                </a:cxn>
                <a:cxn ang="0">
                  <a:pos x="64" y="4"/>
                </a:cxn>
                <a:cxn ang="0">
                  <a:pos x="61" y="0"/>
                </a:cxn>
                <a:cxn ang="0">
                  <a:pos x="59" y="4"/>
                </a:cxn>
                <a:cxn ang="0">
                  <a:pos x="58" y="0"/>
                </a:cxn>
                <a:cxn ang="0">
                  <a:pos x="55" y="6"/>
                </a:cxn>
                <a:cxn ang="0">
                  <a:pos x="53" y="9"/>
                </a:cxn>
                <a:cxn ang="0">
                  <a:pos x="52" y="12"/>
                </a:cxn>
                <a:cxn ang="0">
                  <a:pos x="50" y="14"/>
                </a:cxn>
                <a:cxn ang="0">
                  <a:pos x="47" y="15"/>
                </a:cxn>
                <a:cxn ang="0">
                  <a:pos x="49" y="20"/>
                </a:cxn>
                <a:cxn ang="0">
                  <a:pos x="45" y="20"/>
                </a:cxn>
                <a:cxn ang="0">
                  <a:pos x="47" y="25"/>
                </a:cxn>
                <a:cxn ang="0">
                  <a:pos x="45" y="26"/>
                </a:cxn>
                <a:cxn ang="0">
                  <a:pos x="44" y="22"/>
                </a:cxn>
                <a:cxn ang="0">
                  <a:pos x="44" y="20"/>
                </a:cxn>
              </a:cxnLst>
              <a:rect l="0" t="0" r="r" b="b"/>
              <a:pathLst>
                <a:path w="79" h="62">
                  <a:moveTo>
                    <a:pt x="44" y="20"/>
                  </a:moveTo>
                  <a:cubicBezTo>
                    <a:pt x="44" y="22"/>
                    <a:pt x="42" y="22"/>
                    <a:pt x="42" y="22"/>
                  </a:cubicBezTo>
                  <a:cubicBezTo>
                    <a:pt x="42" y="23"/>
                    <a:pt x="42" y="25"/>
                    <a:pt x="42" y="25"/>
                  </a:cubicBezTo>
                  <a:cubicBezTo>
                    <a:pt x="44" y="25"/>
                    <a:pt x="42" y="29"/>
                    <a:pt x="41" y="29"/>
                  </a:cubicBezTo>
                  <a:cubicBezTo>
                    <a:pt x="39" y="29"/>
                    <a:pt x="41" y="26"/>
                    <a:pt x="39" y="26"/>
                  </a:cubicBezTo>
                  <a:cubicBezTo>
                    <a:pt x="38" y="28"/>
                    <a:pt x="39" y="25"/>
                    <a:pt x="36" y="23"/>
                  </a:cubicBezTo>
                  <a:cubicBezTo>
                    <a:pt x="36" y="23"/>
                    <a:pt x="36" y="23"/>
                    <a:pt x="36" y="26"/>
                  </a:cubicBezTo>
                  <a:cubicBezTo>
                    <a:pt x="36" y="29"/>
                    <a:pt x="30" y="31"/>
                    <a:pt x="29" y="37"/>
                  </a:cubicBezTo>
                  <a:cubicBezTo>
                    <a:pt x="29" y="40"/>
                    <a:pt x="18" y="39"/>
                    <a:pt x="17" y="42"/>
                  </a:cubicBezTo>
                  <a:cubicBezTo>
                    <a:pt x="15" y="44"/>
                    <a:pt x="17" y="47"/>
                    <a:pt x="15" y="45"/>
                  </a:cubicBezTo>
                  <a:cubicBezTo>
                    <a:pt x="14" y="44"/>
                    <a:pt x="14" y="47"/>
                    <a:pt x="14" y="48"/>
                  </a:cubicBezTo>
                  <a:cubicBezTo>
                    <a:pt x="15" y="48"/>
                    <a:pt x="14" y="48"/>
                    <a:pt x="14" y="50"/>
                  </a:cubicBezTo>
                  <a:cubicBezTo>
                    <a:pt x="14" y="53"/>
                    <a:pt x="12" y="53"/>
                    <a:pt x="14" y="54"/>
                  </a:cubicBezTo>
                  <a:cubicBezTo>
                    <a:pt x="15" y="56"/>
                    <a:pt x="14" y="54"/>
                    <a:pt x="12" y="54"/>
                  </a:cubicBezTo>
                  <a:cubicBezTo>
                    <a:pt x="11" y="53"/>
                    <a:pt x="8" y="54"/>
                    <a:pt x="9" y="53"/>
                  </a:cubicBezTo>
                  <a:cubicBezTo>
                    <a:pt x="9" y="51"/>
                    <a:pt x="8" y="53"/>
                    <a:pt x="8" y="51"/>
                  </a:cubicBezTo>
                  <a:cubicBezTo>
                    <a:pt x="6" y="50"/>
                    <a:pt x="8" y="51"/>
                    <a:pt x="6" y="51"/>
                  </a:cubicBezTo>
                  <a:cubicBezTo>
                    <a:pt x="5" y="53"/>
                    <a:pt x="1" y="51"/>
                    <a:pt x="1" y="48"/>
                  </a:cubicBezTo>
                  <a:cubicBezTo>
                    <a:pt x="1" y="48"/>
                    <a:pt x="0" y="51"/>
                    <a:pt x="1" y="51"/>
                  </a:cubicBezTo>
                  <a:cubicBezTo>
                    <a:pt x="3" y="53"/>
                    <a:pt x="1" y="54"/>
                    <a:pt x="3" y="54"/>
                  </a:cubicBezTo>
                  <a:cubicBezTo>
                    <a:pt x="5" y="54"/>
                    <a:pt x="6" y="58"/>
                    <a:pt x="8" y="59"/>
                  </a:cubicBezTo>
                  <a:cubicBezTo>
                    <a:pt x="11" y="62"/>
                    <a:pt x="11" y="58"/>
                    <a:pt x="15" y="59"/>
                  </a:cubicBezTo>
                  <a:cubicBezTo>
                    <a:pt x="20" y="61"/>
                    <a:pt x="18" y="58"/>
                    <a:pt x="21" y="58"/>
                  </a:cubicBezTo>
                  <a:cubicBezTo>
                    <a:pt x="23" y="58"/>
                    <a:pt x="20" y="53"/>
                    <a:pt x="26" y="53"/>
                  </a:cubicBezTo>
                  <a:cubicBezTo>
                    <a:pt x="30" y="53"/>
                    <a:pt x="27" y="54"/>
                    <a:pt x="29" y="54"/>
                  </a:cubicBezTo>
                  <a:cubicBezTo>
                    <a:pt x="30" y="56"/>
                    <a:pt x="33" y="58"/>
                    <a:pt x="35" y="56"/>
                  </a:cubicBezTo>
                  <a:cubicBezTo>
                    <a:pt x="36" y="53"/>
                    <a:pt x="41" y="56"/>
                    <a:pt x="41" y="53"/>
                  </a:cubicBezTo>
                  <a:cubicBezTo>
                    <a:pt x="42" y="51"/>
                    <a:pt x="42" y="50"/>
                    <a:pt x="42" y="48"/>
                  </a:cubicBezTo>
                  <a:cubicBezTo>
                    <a:pt x="42" y="45"/>
                    <a:pt x="47" y="45"/>
                    <a:pt x="45" y="44"/>
                  </a:cubicBezTo>
                  <a:cubicBezTo>
                    <a:pt x="44" y="44"/>
                    <a:pt x="44" y="44"/>
                    <a:pt x="45" y="40"/>
                  </a:cubicBezTo>
                  <a:cubicBezTo>
                    <a:pt x="45" y="37"/>
                    <a:pt x="49" y="40"/>
                    <a:pt x="49" y="37"/>
                  </a:cubicBezTo>
                  <a:cubicBezTo>
                    <a:pt x="49" y="34"/>
                    <a:pt x="49" y="31"/>
                    <a:pt x="50" y="28"/>
                  </a:cubicBezTo>
                  <a:cubicBezTo>
                    <a:pt x="52" y="25"/>
                    <a:pt x="55" y="26"/>
                    <a:pt x="59" y="26"/>
                  </a:cubicBezTo>
                  <a:cubicBezTo>
                    <a:pt x="62" y="26"/>
                    <a:pt x="61" y="25"/>
                    <a:pt x="64" y="28"/>
                  </a:cubicBezTo>
                  <a:cubicBezTo>
                    <a:pt x="67" y="28"/>
                    <a:pt x="64" y="23"/>
                    <a:pt x="67" y="26"/>
                  </a:cubicBezTo>
                  <a:cubicBezTo>
                    <a:pt x="68" y="28"/>
                    <a:pt x="68" y="26"/>
                    <a:pt x="70" y="26"/>
                  </a:cubicBezTo>
                  <a:cubicBezTo>
                    <a:pt x="71" y="26"/>
                    <a:pt x="74" y="26"/>
                    <a:pt x="71" y="23"/>
                  </a:cubicBezTo>
                  <a:cubicBezTo>
                    <a:pt x="68" y="22"/>
                    <a:pt x="68" y="20"/>
                    <a:pt x="70" y="20"/>
                  </a:cubicBezTo>
                  <a:cubicBezTo>
                    <a:pt x="71" y="18"/>
                    <a:pt x="70" y="20"/>
                    <a:pt x="73" y="20"/>
                  </a:cubicBezTo>
                  <a:cubicBezTo>
                    <a:pt x="76" y="18"/>
                    <a:pt x="79" y="18"/>
                    <a:pt x="77" y="15"/>
                  </a:cubicBezTo>
                  <a:cubicBezTo>
                    <a:pt x="77" y="14"/>
                    <a:pt x="76" y="17"/>
                    <a:pt x="74" y="15"/>
                  </a:cubicBezTo>
                  <a:cubicBezTo>
                    <a:pt x="74" y="14"/>
                    <a:pt x="73" y="14"/>
                    <a:pt x="73" y="14"/>
                  </a:cubicBezTo>
                  <a:cubicBezTo>
                    <a:pt x="71" y="12"/>
                    <a:pt x="70" y="11"/>
                    <a:pt x="70" y="12"/>
                  </a:cubicBezTo>
                  <a:cubicBezTo>
                    <a:pt x="68" y="12"/>
                    <a:pt x="68" y="14"/>
                    <a:pt x="67" y="12"/>
                  </a:cubicBezTo>
                  <a:cubicBezTo>
                    <a:pt x="67" y="11"/>
                    <a:pt x="68" y="12"/>
                    <a:pt x="68" y="11"/>
                  </a:cubicBezTo>
                  <a:cubicBezTo>
                    <a:pt x="67" y="8"/>
                    <a:pt x="65" y="11"/>
                    <a:pt x="65" y="9"/>
                  </a:cubicBezTo>
                  <a:cubicBezTo>
                    <a:pt x="64" y="8"/>
                    <a:pt x="67" y="6"/>
                    <a:pt x="65" y="4"/>
                  </a:cubicBezTo>
                  <a:cubicBezTo>
                    <a:pt x="64" y="3"/>
                    <a:pt x="64" y="4"/>
                    <a:pt x="64" y="4"/>
                  </a:cubicBezTo>
                  <a:cubicBezTo>
                    <a:pt x="62" y="4"/>
                    <a:pt x="62" y="0"/>
                    <a:pt x="61" y="0"/>
                  </a:cubicBezTo>
                  <a:cubicBezTo>
                    <a:pt x="59" y="0"/>
                    <a:pt x="61" y="3"/>
                    <a:pt x="59" y="4"/>
                  </a:cubicBezTo>
                  <a:cubicBezTo>
                    <a:pt x="58" y="6"/>
                    <a:pt x="59" y="0"/>
                    <a:pt x="58" y="0"/>
                  </a:cubicBezTo>
                  <a:cubicBezTo>
                    <a:pt x="56" y="0"/>
                    <a:pt x="58" y="1"/>
                    <a:pt x="55" y="6"/>
                  </a:cubicBezTo>
                  <a:cubicBezTo>
                    <a:pt x="53" y="9"/>
                    <a:pt x="53" y="8"/>
                    <a:pt x="53" y="9"/>
                  </a:cubicBezTo>
                  <a:cubicBezTo>
                    <a:pt x="52" y="12"/>
                    <a:pt x="52" y="11"/>
                    <a:pt x="52" y="12"/>
                  </a:cubicBezTo>
                  <a:cubicBezTo>
                    <a:pt x="52" y="15"/>
                    <a:pt x="50" y="15"/>
                    <a:pt x="50" y="14"/>
                  </a:cubicBezTo>
                  <a:cubicBezTo>
                    <a:pt x="49" y="14"/>
                    <a:pt x="47" y="15"/>
                    <a:pt x="47" y="15"/>
                  </a:cubicBezTo>
                  <a:cubicBezTo>
                    <a:pt x="47" y="17"/>
                    <a:pt x="50" y="17"/>
                    <a:pt x="49" y="20"/>
                  </a:cubicBezTo>
                  <a:cubicBezTo>
                    <a:pt x="45" y="22"/>
                    <a:pt x="47" y="18"/>
                    <a:pt x="45" y="20"/>
                  </a:cubicBezTo>
                  <a:cubicBezTo>
                    <a:pt x="47" y="23"/>
                    <a:pt x="45" y="22"/>
                    <a:pt x="47" y="25"/>
                  </a:cubicBezTo>
                  <a:cubicBezTo>
                    <a:pt x="47" y="28"/>
                    <a:pt x="47" y="26"/>
                    <a:pt x="45" y="26"/>
                  </a:cubicBezTo>
                  <a:cubicBezTo>
                    <a:pt x="44" y="26"/>
                    <a:pt x="44" y="25"/>
                    <a:pt x="44" y="22"/>
                  </a:cubicBezTo>
                  <a:cubicBezTo>
                    <a:pt x="44" y="20"/>
                    <a:pt x="44" y="20"/>
                    <a:pt x="44" y="20"/>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69" name="Freeform 214"/>
            <p:cNvSpPr>
              <a:spLocks/>
            </p:cNvSpPr>
            <p:nvPr/>
          </p:nvSpPr>
          <p:spPr bwMode="auto">
            <a:xfrm>
              <a:off x="4454" y="2976"/>
              <a:ext cx="19" cy="24"/>
            </a:xfrm>
            <a:custGeom>
              <a:avLst/>
              <a:gdLst/>
              <a:ahLst/>
              <a:cxnLst>
                <a:cxn ang="0">
                  <a:pos x="8" y="2"/>
                </a:cxn>
                <a:cxn ang="0">
                  <a:pos x="8" y="2"/>
                </a:cxn>
                <a:cxn ang="0">
                  <a:pos x="0" y="5"/>
                </a:cxn>
                <a:cxn ang="0">
                  <a:pos x="4" y="8"/>
                </a:cxn>
                <a:cxn ang="0">
                  <a:pos x="5" y="12"/>
                </a:cxn>
                <a:cxn ang="0">
                  <a:pos x="7" y="7"/>
                </a:cxn>
                <a:cxn ang="0">
                  <a:pos x="7" y="4"/>
                </a:cxn>
                <a:cxn ang="0">
                  <a:pos x="8" y="2"/>
                </a:cxn>
              </a:cxnLst>
              <a:rect l="0" t="0" r="r" b="b"/>
              <a:pathLst>
                <a:path w="10" h="12">
                  <a:moveTo>
                    <a:pt x="8" y="2"/>
                  </a:moveTo>
                  <a:cubicBezTo>
                    <a:pt x="10" y="0"/>
                    <a:pt x="8" y="0"/>
                    <a:pt x="8" y="2"/>
                  </a:cubicBezTo>
                  <a:cubicBezTo>
                    <a:pt x="7" y="2"/>
                    <a:pt x="4" y="5"/>
                    <a:pt x="0" y="5"/>
                  </a:cubicBezTo>
                  <a:cubicBezTo>
                    <a:pt x="4" y="7"/>
                    <a:pt x="2" y="10"/>
                    <a:pt x="4" y="8"/>
                  </a:cubicBezTo>
                  <a:cubicBezTo>
                    <a:pt x="5" y="8"/>
                    <a:pt x="4" y="12"/>
                    <a:pt x="5" y="12"/>
                  </a:cubicBezTo>
                  <a:cubicBezTo>
                    <a:pt x="7" y="12"/>
                    <a:pt x="8" y="7"/>
                    <a:pt x="7" y="7"/>
                  </a:cubicBezTo>
                  <a:cubicBezTo>
                    <a:pt x="7" y="7"/>
                    <a:pt x="7" y="5"/>
                    <a:pt x="7" y="4"/>
                  </a:cubicBezTo>
                  <a:cubicBezTo>
                    <a:pt x="7" y="4"/>
                    <a:pt x="8" y="4"/>
                    <a:pt x="8"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70" name="Freeform 215"/>
            <p:cNvSpPr>
              <a:spLocks/>
            </p:cNvSpPr>
            <p:nvPr/>
          </p:nvSpPr>
          <p:spPr bwMode="auto">
            <a:xfrm>
              <a:off x="4470" y="2980"/>
              <a:ext cx="5" cy="16"/>
            </a:xfrm>
            <a:custGeom>
              <a:avLst/>
              <a:gdLst/>
              <a:ahLst/>
              <a:cxnLst>
                <a:cxn ang="0">
                  <a:pos x="0" y="1"/>
                </a:cxn>
                <a:cxn ang="0">
                  <a:pos x="2" y="0"/>
                </a:cxn>
                <a:cxn ang="0">
                  <a:pos x="3" y="5"/>
                </a:cxn>
                <a:cxn ang="0">
                  <a:pos x="2" y="6"/>
                </a:cxn>
                <a:cxn ang="0">
                  <a:pos x="0" y="1"/>
                </a:cxn>
              </a:cxnLst>
              <a:rect l="0" t="0" r="r" b="b"/>
              <a:pathLst>
                <a:path w="3" h="8">
                  <a:moveTo>
                    <a:pt x="0" y="1"/>
                  </a:moveTo>
                  <a:cubicBezTo>
                    <a:pt x="2" y="0"/>
                    <a:pt x="2" y="0"/>
                    <a:pt x="2" y="0"/>
                  </a:cubicBezTo>
                  <a:cubicBezTo>
                    <a:pt x="3" y="3"/>
                    <a:pt x="2" y="1"/>
                    <a:pt x="3" y="5"/>
                  </a:cubicBezTo>
                  <a:cubicBezTo>
                    <a:pt x="3" y="8"/>
                    <a:pt x="3" y="6"/>
                    <a:pt x="2" y="6"/>
                  </a:cubicBezTo>
                  <a:cubicBezTo>
                    <a:pt x="0" y="6"/>
                    <a:pt x="0" y="5"/>
                    <a:pt x="0" y="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71" name="Freeform 216"/>
            <p:cNvSpPr>
              <a:spLocks noEditPoints="1"/>
            </p:cNvSpPr>
            <p:nvPr/>
          </p:nvSpPr>
          <p:spPr bwMode="auto">
            <a:xfrm>
              <a:off x="4857" y="3099"/>
              <a:ext cx="245" cy="195"/>
            </a:xfrm>
            <a:custGeom>
              <a:avLst/>
              <a:gdLst/>
              <a:ahLst/>
              <a:cxnLst>
                <a:cxn ang="0">
                  <a:pos x="22" y="20"/>
                </a:cxn>
                <a:cxn ang="0">
                  <a:pos x="45" y="37"/>
                </a:cxn>
                <a:cxn ang="0">
                  <a:pos x="56" y="45"/>
                </a:cxn>
                <a:cxn ang="0">
                  <a:pos x="53" y="54"/>
                </a:cxn>
                <a:cxn ang="0">
                  <a:pos x="70" y="76"/>
                </a:cxn>
                <a:cxn ang="0">
                  <a:pos x="80" y="87"/>
                </a:cxn>
                <a:cxn ang="0">
                  <a:pos x="68" y="87"/>
                </a:cxn>
                <a:cxn ang="0">
                  <a:pos x="41" y="65"/>
                </a:cxn>
                <a:cxn ang="0">
                  <a:pos x="29" y="60"/>
                </a:cxn>
                <a:cxn ang="0">
                  <a:pos x="24" y="70"/>
                </a:cxn>
                <a:cxn ang="0">
                  <a:pos x="17" y="77"/>
                </a:cxn>
                <a:cxn ang="0">
                  <a:pos x="0" y="68"/>
                </a:cxn>
                <a:cxn ang="0">
                  <a:pos x="68" y="46"/>
                </a:cxn>
                <a:cxn ang="0">
                  <a:pos x="90" y="43"/>
                </a:cxn>
                <a:cxn ang="0">
                  <a:pos x="94" y="36"/>
                </a:cxn>
                <a:cxn ang="0">
                  <a:pos x="91" y="28"/>
                </a:cxn>
                <a:cxn ang="0">
                  <a:pos x="82" y="40"/>
                </a:cxn>
                <a:cxn ang="0">
                  <a:pos x="79" y="37"/>
                </a:cxn>
                <a:cxn ang="0">
                  <a:pos x="65" y="42"/>
                </a:cxn>
                <a:cxn ang="0">
                  <a:pos x="55" y="9"/>
                </a:cxn>
                <a:cxn ang="0">
                  <a:pos x="50" y="8"/>
                </a:cxn>
                <a:cxn ang="0">
                  <a:pos x="79" y="11"/>
                </a:cxn>
                <a:cxn ang="0">
                  <a:pos x="79" y="11"/>
                </a:cxn>
                <a:cxn ang="0">
                  <a:pos x="97" y="26"/>
                </a:cxn>
                <a:cxn ang="0">
                  <a:pos x="100" y="25"/>
                </a:cxn>
                <a:cxn ang="0">
                  <a:pos x="85" y="14"/>
                </a:cxn>
                <a:cxn ang="0">
                  <a:pos x="74" y="1"/>
                </a:cxn>
                <a:cxn ang="0">
                  <a:pos x="74" y="1"/>
                </a:cxn>
                <a:cxn ang="0">
                  <a:pos x="117" y="42"/>
                </a:cxn>
                <a:cxn ang="0">
                  <a:pos x="115" y="43"/>
                </a:cxn>
                <a:cxn ang="0">
                  <a:pos x="125" y="54"/>
                </a:cxn>
                <a:cxn ang="0">
                  <a:pos x="61" y="43"/>
                </a:cxn>
                <a:cxn ang="0">
                  <a:pos x="61" y="43"/>
                </a:cxn>
                <a:cxn ang="0">
                  <a:pos x="56" y="40"/>
                </a:cxn>
                <a:cxn ang="0">
                  <a:pos x="47" y="31"/>
                </a:cxn>
                <a:cxn ang="0">
                  <a:pos x="47" y="31"/>
                </a:cxn>
                <a:cxn ang="0">
                  <a:pos x="99" y="76"/>
                </a:cxn>
                <a:cxn ang="0">
                  <a:pos x="102" y="76"/>
                </a:cxn>
                <a:cxn ang="0">
                  <a:pos x="108" y="101"/>
                </a:cxn>
                <a:cxn ang="0">
                  <a:pos x="79" y="79"/>
                </a:cxn>
                <a:cxn ang="0">
                  <a:pos x="79" y="79"/>
                </a:cxn>
                <a:cxn ang="0">
                  <a:pos x="85" y="81"/>
                </a:cxn>
                <a:cxn ang="0">
                  <a:pos x="82" y="82"/>
                </a:cxn>
                <a:cxn ang="0">
                  <a:pos x="88" y="87"/>
                </a:cxn>
                <a:cxn ang="0">
                  <a:pos x="85" y="84"/>
                </a:cxn>
              </a:cxnLst>
              <a:rect l="0" t="0" r="r" b="b"/>
              <a:pathLst>
                <a:path w="126" h="101">
                  <a:moveTo>
                    <a:pt x="0" y="11"/>
                  </a:moveTo>
                  <a:cubicBezTo>
                    <a:pt x="6" y="9"/>
                    <a:pt x="17" y="18"/>
                    <a:pt x="22" y="20"/>
                  </a:cubicBezTo>
                  <a:cubicBezTo>
                    <a:pt x="29" y="21"/>
                    <a:pt x="29" y="25"/>
                    <a:pt x="32" y="25"/>
                  </a:cubicBezTo>
                  <a:cubicBezTo>
                    <a:pt x="35" y="25"/>
                    <a:pt x="45" y="34"/>
                    <a:pt x="45" y="37"/>
                  </a:cubicBezTo>
                  <a:cubicBezTo>
                    <a:pt x="44" y="40"/>
                    <a:pt x="42" y="40"/>
                    <a:pt x="48" y="42"/>
                  </a:cubicBezTo>
                  <a:cubicBezTo>
                    <a:pt x="53" y="43"/>
                    <a:pt x="52" y="46"/>
                    <a:pt x="56" y="45"/>
                  </a:cubicBezTo>
                  <a:cubicBezTo>
                    <a:pt x="59" y="45"/>
                    <a:pt x="62" y="51"/>
                    <a:pt x="61" y="53"/>
                  </a:cubicBezTo>
                  <a:cubicBezTo>
                    <a:pt x="59" y="54"/>
                    <a:pt x="56" y="53"/>
                    <a:pt x="53" y="54"/>
                  </a:cubicBezTo>
                  <a:cubicBezTo>
                    <a:pt x="52" y="54"/>
                    <a:pt x="59" y="64"/>
                    <a:pt x="62" y="65"/>
                  </a:cubicBezTo>
                  <a:cubicBezTo>
                    <a:pt x="65" y="67"/>
                    <a:pt x="64" y="77"/>
                    <a:pt x="70" y="76"/>
                  </a:cubicBezTo>
                  <a:cubicBezTo>
                    <a:pt x="77" y="73"/>
                    <a:pt x="67" y="81"/>
                    <a:pt x="74" y="81"/>
                  </a:cubicBezTo>
                  <a:cubicBezTo>
                    <a:pt x="82" y="81"/>
                    <a:pt x="70" y="84"/>
                    <a:pt x="80" y="87"/>
                  </a:cubicBezTo>
                  <a:cubicBezTo>
                    <a:pt x="87" y="88"/>
                    <a:pt x="84" y="91"/>
                    <a:pt x="80" y="91"/>
                  </a:cubicBezTo>
                  <a:cubicBezTo>
                    <a:pt x="76" y="91"/>
                    <a:pt x="79" y="90"/>
                    <a:pt x="68" y="87"/>
                  </a:cubicBezTo>
                  <a:cubicBezTo>
                    <a:pt x="58" y="85"/>
                    <a:pt x="59" y="85"/>
                    <a:pt x="53" y="77"/>
                  </a:cubicBezTo>
                  <a:cubicBezTo>
                    <a:pt x="47" y="70"/>
                    <a:pt x="48" y="65"/>
                    <a:pt x="41" y="65"/>
                  </a:cubicBezTo>
                  <a:cubicBezTo>
                    <a:pt x="35" y="64"/>
                    <a:pt x="39" y="60"/>
                    <a:pt x="33" y="64"/>
                  </a:cubicBezTo>
                  <a:cubicBezTo>
                    <a:pt x="30" y="64"/>
                    <a:pt x="30" y="64"/>
                    <a:pt x="29" y="60"/>
                  </a:cubicBezTo>
                  <a:cubicBezTo>
                    <a:pt x="30" y="68"/>
                    <a:pt x="27" y="64"/>
                    <a:pt x="27" y="67"/>
                  </a:cubicBezTo>
                  <a:cubicBezTo>
                    <a:pt x="27" y="70"/>
                    <a:pt x="20" y="68"/>
                    <a:pt x="24" y="70"/>
                  </a:cubicBezTo>
                  <a:cubicBezTo>
                    <a:pt x="26" y="71"/>
                    <a:pt x="27" y="76"/>
                    <a:pt x="24" y="76"/>
                  </a:cubicBezTo>
                  <a:cubicBezTo>
                    <a:pt x="22" y="76"/>
                    <a:pt x="21" y="81"/>
                    <a:pt x="17" y="77"/>
                  </a:cubicBezTo>
                  <a:cubicBezTo>
                    <a:pt x="13" y="76"/>
                    <a:pt x="7" y="79"/>
                    <a:pt x="6" y="77"/>
                  </a:cubicBezTo>
                  <a:cubicBezTo>
                    <a:pt x="4" y="74"/>
                    <a:pt x="4" y="71"/>
                    <a:pt x="0" y="68"/>
                  </a:cubicBezTo>
                  <a:cubicBezTo>
                    <a:pt x="0" y="11"/>
                    <a:pt x="0" y="11"/>
                    <a:pt x="0" y="11"/>
                  </a:cubicBezTo>
                  <a:close/>
                  <a:moveTo>
                    <a:pt x="68" y="46"/>
                  </a:moveTo>
                  <a:cubicBezTo>
                    <a:pt x="73" y="49"/>
                    <a:pt x="71" y="45"/>
                    <a:pt x="74" y="48"/>
                  </a:cubicBezTo>
                  <a:cubicBezTo>
                    <a:pt x="77" y="51"/>
                    <a:pt x="88" y="46"/>
                    <a:pt x="90" y="43"/>
                  </a:cubicBezTo>
                  <a:cubicBezTo>
                    <a:pt x="91" y="40"/>
                    <a:pt x="91" y="43"/>
                    <a:pt x="94" y="42"/>
                  </a:cubicBezTo>
                  <a:cubicBezTo>
                    <a:pt x="97" y="39"/>
                    <a:pt x="93" y="36"/>
                    <a:pt x="94" y="36"/>
                  </a:cubicBezTo>
                  <a:cubicBezTo>
                    <a:pt x="97" y="36"/>
                    <a:pt x="99" y="31"/>
                    <a:pt x="97" y="29"/>
                  </a:cubicBezTo>
                  <a:cubicBezTo>
                    <a:pt x="96" y="28"/>
                    <a:pt x="94" y="28"/>
                    <a:pt x="91" y="28"/>
                  </a:cubicBezTo>
                  <a:cubicBezTo>
                    <a:pt x="88" y="28"/>
                    <a:pt x="94" y="37"/>
                    <a:pt x="90" y="36"/>
                  </a:cubicBezTo>
                  <a:cubicBezTo>
                    <a:pt x="87" y="34"/>
                    <a:pt x="87" y="43"/>
                    <a:pt x="82" y="40"/>
                  </a:cubicBezTo>
                  <a:cubicBezTo>
                    <a:pt x="80" y="39"/>
                    <a:pt x="80" y="43"/>
                    <a:pt x="79" y="40"/>
                  </a:cubicBezTo>
                  <a:cubicBezTo>
                    <a:pt x="77" y="37"/>
                    <a:pt x="80" y="37"/>
                    <a:pt x="79" y="37"/>
                  </a:cubicBezTo>
                  <a:cubicBezTo>
                    <a:pt x="79" y="36"/>
                    <a:pt x="77" y="36"/>
                    <a:pt x="77" y="40"/>
                  </a:cubicBezTo>
                  <a:cubicBezTo>
                    <a:pt x="77" y="43"/>
                    <a:pt x="65" y="39"/>
                    <a:pt x="65" y="42"/>
                  </a:cubicBezTo>
                  <a:cubicBezTo>
                    <a:pt x="65" y="45"/>
                    <a:pt x="67" y="43"/>
                    <a:pt x="68" y="46"/>
                  </a:cubicBezTo>
                  <a:close/>
                  <a:moveTo>
                    <a:pt x="55" y="9"/>
                  </a:moveTo>
                  <a:cubicBezTo>
                    <a:pt x="58" y="9"/>
                    <a:pt x="58" y="8"/>
                    <a:pt x="56" y="6"/>
                  </a:cubicBezTo>
                  <a:cubicBezTo>
                    <a:pt x="55" y="6"/>
                    <a:pt x="50" y="6"/>
                    <a:pt x="50" y="8"/>
                  </a:cubicBezTo>
                  <a:cubicBezTo>
                    <a:pt x="50" y="11"/>
                    <a:pt x="52" y="9"/>
                    <a:pt x="55" y="9"/>
                  </a:cubicBezTo>
                  <a:close/>
                  <a:moveTo>
                    <a:pt x="79" y="11"/>
                  </a:moveTo>
                  <a:cubicBezTo>
                    <a:pt x="79" y="9"/>
                    <a:pt x="84" y="12"/>
                    <a:pt x="82" y="12"/>
                  </a:cubicBezTo>
                  <a:cubicBezTo>
                    <a:pt x="80" y="14"/>
                    <a:pt x="77" y="12"/>
                    <a:pt x="79" y="11"/>
                  </a:cubicBezTo>
                  <a:close/>
                  <a:moveTo>
                    <a:pt x="91" y="18"/>
                  </a:moveTo>
                  <a:cubicBezTo>
                    <a:pt x="91" y="20"/>
                    <a:pt x="96" y="21"/>
                    <a:pt x="97" y="26"/>
                  </a:cubicBezTo>
                  <a:cubicBezTo>
                    <a:pt x="100" y="29"/>
                    <a:pt x="99" y="29"/>
                    <a:pt x="100" y="34"/>
                  </a:cubicBezTo>
                  <a:cubicBezTo>
                    <a:pt x="102" y="37"/>
                    <a:pt x="105" y="28"/>
                    <a:pt x="100" y="25"/>
                  </a:cubicBezTo>
                  <a:cubicBezTo>
                    <a:pt x="96" y="23"/>
                    <a:pt x="96" y="20"/>
                    <a:pt x="93" y="18"/>
                  </a:cubicBezTo>
                  <a:cubicBezTo>
                    <a:pt x="87" y="15"/>
                    <a:pt x="85" y="11"/>
                    <a:pt x="85" y="14"/>
                  </a:cubicBezTo>
                  <a:cubicBezTo>
                    <a:pt x="80" y="15"/>
                    <a:pt x="87" y="14"/>
                    <a:pt x="91" y="18"/>
                  </a:cubicBezTo>
                  <a:close/>
                  <a:moveTo>
                    <a:pt x="74" y="1"/>
                  </a:moveTo>
                  <a:cubicBezTo>
                    <a:pt x="76" y="0"/>
                    <a:pt x="77" y="3"/>
                    <a:pt x="76" y="3"/>
                  </a:cubicBezTo>
                  <a:cubicBezTo>
                    <a:pt x="74" y="3"/>
                    <a:pt x="74" y="3"/>
                    <a:pt x="74" y="1"/>
                  </a:cubicBezTo>
                  <a:close/>
                  <a:moveTo>
                    <a:pt x="123" y="48"/>
                  </a:moveTo>
                  <a:cubicBezTo>
                    <a:pt x="120" y="46"/>
                    <a:pt x="120" y="42"/>
                    <a:pt x="117" y="42"/>
                  </a:cubicBezTo>
                  <a:cubicBezTo>
                    <a:pt x="115" y="40"/>
                    <a:pt x="115" y="34"/>
                    <a:pt x="114" y="37"/>
                  </a:cubicBezTo>
                  <a:cubicBezTo>
                    <a:pt x="112" y="39"/>
                    <a:pt x="115" y="39"/>
                    <a:pt x="115" y="43"/>
                  </a:cubicBezTo>
                  <a:cubicBezTo>
                    <a:pt x="114" y="46"/>
                    <a:pt x="119" y="48"/>
                    <a:pt x="120" y="51"/>
                  </a:cubicBezTo>
                  <a:cubicBezTo>
                    <a:pt x="120" y="54"/>
                    <a:pt x="122" y="54"/>
                    <a:pt x="125" y="54"/>
                  </a:cubicBezTo>
                  <a:cubicBezTo>
                    <a:pt x="126" y="53"/>
                    <a:pt x="125" y="48"/>
                    <a:pt x="123" y="48"/>
                  </a:cubicBezTo>
                  <a:close/>
                  <a:moveTo>
                    <a:pt x="61" y="43"/>
                  </a:moveTo>
                  <a:cubicBezTo>
                    <a:pt x="59" y="42"/>
                    <a:pt x="61" y="39"/>
                    <a:pt x="62" y="42"/>
                  </a:cubicBezTo>
                  <a:cubicBezTo>
                    <a:pt x="64" y="43"/>
                    <a:pt x="62" y="45"/>
                    <a:pt x="61" y="43"/>
                  </a:cubicBezTo>
                  <a:close/>
                  <a:moveTo>
                    <a:pt x="55" y="39"/>
                  </a:moveTo>
                  <a:cubicBezTo>
                    <a:pt x="55" y="37"/>
                    <a:pt x="58" y="40"/>
                    <a:pt x="56" y="40"/>
                  </a:cubicBezTo>
                  <a:cubicBezTo>
                    <a:pt x="56" y="42"/>
                    <a:pt x="53" y="40"/>
                    <a:pt x="55" y="39"/>
                  </a:cubicBezTo>
                  <a:close/>
                  <a:moveTo>
                    <a:pt x="47" y="31"/>
                  </a:moveTo>
                  <a:cubicBezTo>
                    <a:pt x="48" y="32"/>
                    <a:pt x="47" y="36"/>
                    <a:pt x="45" y="34"/>
                  </a:cubicBezTo>
                  <a:cubicBezTo>
                    <a:pt x="44" y="32"/>
                    <a:pt x="45" y="31"/>
                    <a:pt x="47" y="31"/>
                  </a:cubicBezTo>
                  <a:close/>
                  <a:moveTo>
                    <a:pt x="102" y="76"/>
                  </a:moveTo>
                  <a:cubicBezTo>
                    <a:pt x="100" y="74"/>
                    <a:pt x="97" y="74"/>
                    <a:pt x="99" y="76"/>
                  </a:cubicBezTo>
                  <a:cubicBezTo>
                    <a:pt x="100" y="76"/>
                    <a:pt x="99" y="77"/>
                    <a:pt x="100" y="77"/>
                  </a:cubicBezTo>
                  <a:cubicBezTo>
                    <a:pt x="102" y="77"/>
                    <a:pt x="103" y="77"/>
                    <a:pt x="102" y="76"/>
                  </a:cubicBezTo>
                  <a:close/>
                  <a:moveTo>
                    <a:pt x="103" y="99"/>
                  </a:moveTo>
                  <a:cubicBezTo>
                    <a:pt x="102" y="96"/>
                    <a:pt x="106" y="99"/>
                    <a:pt x="108" y="101"/>
                  </a:cubicBezTo>
                  <a:cubicBezTo>
                    <a:pt x="103" y="99"/>
                    <a:pt x="103" y="99"/>
                    <a:pt x="103" y="99"/>
                  </a:cubicBezTo>
                  <a:close/>
                  <a:moveTo>
                    <a:pt x="79" y="79"/>
                  </a:moveTo>
                  <a:cubicBezTo>
                    <a:pt x="77" y="77"/>
                    <a:pt x="79" y="76"/>
                    <a:pt x="80" y="77"/>
                  </a:cubicBezTo>
                  <a:cubicBezTo>
                    <a:pt x="82" y="79"/>
                    <a:pt x="80" y="82"/>
                    <a:pt x="79" y="79"/>
                  </a:cubicBezTo>
                  <a:close/>
                  <a:moveTo>
                    <a:pt x="82" y="82"/>
                  </a:moveTo>
                  <a:cubicBezTo>
                    <a:pt x="84" y="82"/>
                    <a:pt x="85" y="82"/>
                    <a:pt x="85" y="81"/>
                  </a:cubicBezTo>
                  <a:cubicBezTo>
                    <a:pt x="85" y="79"/>
                    <a:pt x="82" y="77"/>
                    <a:pt x="82" y="79"/>
                  </a:cubicBezTo>
                  <a:cubicBezTo>
                    <a:pt x="82" y="81"/>
                    <a:pt x="80" y="82"/>
                    <a:pt x="82" y="82"/>
                  </a:cubicBezTo>
                  <a:close/>
                  <a:moveTo>
                    <a:pt x="85" y="84"/>
                  </a:moveTo>
                  <a:cubicBezTo>
                    <a:pt x="85" y="85"/>
                    <a:pt x="87" y="88"/>
                    <a:pt x="88" y="87"/>
                  </a:cubicBezTo>
                  <a:cubicBezTo>
                    <a:pt x="88" y="84"/>
                    <a:pt x="88" y="84"/>
                    <a:pt x="88" y="84"/>
                  </a:cubicBezTo>
                  <a:cubicBezTo>
                    <a:pt x="87" y="85"/>
                    <a:pt x="85" y="82"/>
                    <a:pt x="85" y="84"/>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72" name="Freeform 217"/>
            <p:cNvSpPr>
              <a:spLocks noEditPoints="1"/>
            </p:cNvSpPr>
            <p:nvPr/>
          </p:nvSpPr>
          <p:spPr bwMode="auto">
            <a:xfrm>
              <a:off x="5096" y="3197"/>
              <a:ext cx="103" cy="103"/>
            </a:xfrm>
            <a:custGeom>
              <a:avLst/>
              <a:gdLst/>
              <a:ahLst/>
              <a:cxnLst>
                <a:cxn ang="0">
                  <a:pos x="6" y="0"/>
                </a:cxn>
                <a:cxn ang="0">
                  <a:pos x="12" y="5"/>
                </a:cxn>
                <a:cxn ang="0">
                  <a:pos x="14" y="8"/>
                </a:cxn>
                <a:cxn ang="0">
                  <a:pos x="9" y="5"/>
                </a:cxn>
                <a:cxn ang="0">
                  <a:pos x="6" y="2"/>
                </a:cxn>
                <a:cxn ang="0">
                  <a:pos x="6" y="0"/>
                </a:cxn>
                <a:cxn ang="0">
                  <a:pos x="23" y="13"/>
                </a:cxn>
                <a:cxn ang="0">
                  <a:pos x="32" y="19"/>
                </a:cxn>
                <a:cxn ang="0">
                  <a:pos x="29" y="14"/>
                </a:cxn>
                <a:cxn ang="0">
                  <a:pos x="24" y="11"/>
                </a:cxn>
                <a:cxn ang="0">
                  <a:pos x="23" y="13"/>
                </a:cxn>
                <a:cxn ang="0">
                  <a:pos x="42" y="28"/>
                </a:cxn>
                <a:cxn ang="0">
                  <a:pos x="44" y="28"/>
                </a:cxn>
                <a:cxn ang="0">
                  <a:pos x="42" y="23"/>
                </a:cxn>
                <a:cxn ang="0">
                  <a:pos x="39" y="17"/>
                </a:cxn>
                <a:cxn ang="0">
                  <a:pos x="39" y="25"/>
                </a:cxn>
                <a:cxn ang="0">
                  <a:pos x="42" y="28"/>
                </a:cxn>
                <a:cxn ang="0">
                  <a:pos x="35" y="33"/>
                </a:cxn>
                <a:cxn ang="0">
                  <a:pos x="39" y="33"/>
                </a:cxn>
                <a:cxn ang="0">
                  <a:pos x="38" y="28"/>
                </a:cxn>
                <a:cxn ang="0">
                  <a:pos x="33" y="28"/>
                </a:cxn>
                <a:cxn ang="0">
                  <a:pos x="30" y="30"/>
                </a:cxn>
                <a:cxn ang="0">
                  <a:pos x="35" y="33"/>
                </a:cxn>
                <a:cxn ang="0">
                  <a:pos x="46" y="39"/>
                </a:cxn>
                <a:cxn ang="0">
                  <a:pos x="52" y="42"/>
                </a:cxn>
                <a:cxn ang="0">
                  <a:pos x="50" y="39"/>
                </a:cxn>
                <a:cxn ang="0">
                  <a:pos x="44" y="36"/>
                </a:cxn>
                <a:cxn ang="0">
                  <a:pos x="46" y="39"/>
                </a:cxn>
                <a:cxn ang="0">
                  <a:pos x="33" y="48"/>
                </a:cxn>
                <a:cxn ang="0">
                  <a:pos x="39" y="51"/>
                </a:cxn>
                <a:cxn ang="0">
                  <a:pos x="33" y="48"/>
                </a:cxn>
                <a:cxn ang="0">
                  <a:pos x="17" y="17"/>
                </a:cxn>
                <a:cxn ang="0">
                  <a:pos x="15" y="14"/>
                </a:cxn>
                <a:cxn ang="0">
                  <a:pos x="14" y="17"/>
                </a:cxn>
                <a:cxn ang="0">
                  <a:pos x="17" y="20"/>
                </a:cxn>
                <a:cxn ang="0">
                  <a:pos x="17" y="17"/>
                </a:cxn>
                <a:cxn ang="0">
                  <a:pos x="11" y="13"/>
                </a:cxn>
                <a:cxn ang="0">
                  <a:pos x="12" y="16"/>
                </a:cxn>
                <a:cxn ang="0">
                  <a:pos x="11" y="13"/>
                </a:cxn>
                <a:cxn ang="0">
                  <a:pos x="6" y="11"/>
                </a:cxn>
                <a:cxn ang="0">
                  <a:pos x="9" y="13"/>
                </a:cxn>
                <a:cxn ang="0">
                  <a:pos x="6" y="11"/>
                </a:cxn>
                <a:cxn ang="0">
                  <a:pos x="20" y="22"/>
                </a:cxn>
                <a:cxn ang="0">
                  <a:pos x="18" y="20"/>
                </a:cxn>
                <a:cxn ang="0">
                  <a:pos x="20" y="22"/>
                </a:cxn>
                <a:cxn ang="0">
                  <a:pos x="0" y="5"/>
                </a:cxn>
                <a:cxn ang="0">
                  <a:pos x="2" y="5"/>
                </a:cxn>
                <a:cxn ang="0">
                  <a:pos x="0" y="5"/>
                </a:cxn>
              </a:cxnLst>
              <a:rect l="0" t="0" r="r" b="b"/>
              <a:pathLst>
                <a:path w="53" h="53">
                  <a:moveTo>
                    <a:pt x="6" y="0"/>
                  </a:moveTo>
                  <a:cubicBezTo>
                    <a:pt x="11" y="3"/>
                    <a:pt x="11" y="3"/>
                    <a:pt x="12" y="5"/>
                  </a:cubicBezTo>
                  <a:cubicBezTo>
                    <a:pt x="12" y="8"/>
                    <a:pt x="17" y="8"/>
                    <a:pt x="14" y="8"/>
                  </a:cubicBezTo>
                  <a:cubicBezTo>
                    <a:pt x="12" y="10"/>
                    <a:pt x="9" y="7"/>
                    <a:pt x="9" y="5"/>
                  </a:cubicBezTo>
                  <a:cubicBezTo>
                    <a:pt x="8" y="3"/>
                    <a:pt x="6" y="3"/>
                    <a:pt x="6" y="2"/>
                  </a:cubicBezTo>
                  <a:cubicBezTo>
                    <a:pt x="6" y="0"/>
                    <a:pt x="6" y="0"/>
                    <a:pt x="6" y="0"/>
                  </a:cubicBezTo>
                  <a:close/>
                  <a:moveTo>
                    <a:pt x="23" y="13"/>
                  </a:moveTo>
                  <a:cubicBezTo>
                    <a:pt x="23" y="14"/>
                    <a:pt x="30" y="17"/>
                    <a:pt x="32" y="19"/>
                  </a:cubicBezTo>
                  <a:cubicBezTo>
                    <a:pt x="35" y="22"/>
                    <a:pt x="32" y="16"/>
                    <a:pt x="29" y="14"/>
                  </a:cubicBezTo>
                  <a:cubicBezTo>
                    <a:pt x="26" y="13"/>
                    <a:pt x="27" y="11"/>
                    <a:pt x="24" y="11"/>
                  </a:cubicBezTo>
                  <a:cubicBezTo>
                    <a:pt x="23" y="10"/>
                    <a:pt x="23" y="10"/>
                    <a:pt x="23" y="13"/>
                  </a:cubicBezTo>
                  <a:close/>
                  <a:moveTo>
                    <a:pt x="42" y="28"/>
                  </a:moveTo>
                  <a:cubicBezTo>
                    <a:pt x="44" y="31"/>
                    <a:pt x="47" y="31"/>
                    <a:pt x="44" y="28"/>
                  </a:cubicBezTo>
                  <a:cubicBezTo>
                    <a:pt x="44" y="27"/>
                    <a:pt x="46" y="27"/>
                    <a:pt x="42" y="23"/>
                  </a:cubicBezTo>
                  <a:cubicBezTo>
                    <a:pt x="41" y="22"/>
                    <a:pt x="42" y="19"/>
                    <a:pt x="39" y="17"/>
                  </a:cubicBezTo>
                  <a:cubicBezTo>
                    <a:pt x="36" y="17"/>
                    <a:pt x="39" y="19"/>
                    <a:pt x="39" y="25"/>
                  </a:cubicBezTo>
                  <a:cubicBezTo>
                    <a:pt x="41" y="27"/>
                    <a:pt x="41" y="27"/>
                    <a:pt x="42" y="28"/>
                  </a:cubicBezTo>
                  <a:close/>
                  <a:moveTo>
                    <a:pt x="35" y="33"/>
                  </a:moveTo>
                  <a:cubicBezTo>
                    <a:pt x="38" y="31"/>
                    <a:pt x="36" y="33"/>
                    <a:pt x="39" y="33"/>
                  </a:cubicBezTo>
                  <a:cubicBezTo>
                    <a:pt x="42" y="34"/>
                    <a:pt x="39" y="31"/>
                    <a:pt x="38" y="28"/>
                  </a:cubicBezTo>
                  <a:cubicBezTo>
                    <a:pt x="36" y="27"/>
                    <a:pt x="35" y="30"/>
                    <a:pt x="33" y="28"/>
                  </a:cubicBezTo>
                  <a:cubicBezTo>
                    <a:pt x="32" y="27"/>
                    <a:pt x="30" y="27"/>
                    <a:pt x="30" y="30"/>
                  </a:cubicBezTo>
                  <a:cubicBezTo>
                    <a:pt x="30" y="31"/>
                    <a:pt x="33" y="33"/>
                    <a:pt x="35" y="33"/>
                  </a:cubicBezTo>
                  <a:close/>
                  <a:moveTo>
                    <a:pt x="46" y="39"/>
                  </a:moveTo>
                  <a:cubicBezTo>
                    <a:pt x="46" y="40"/>
                    <a:pt x="50" y="42"/>
                    <a:pt x="52" y="42"/>
                  </a:cubicBezTo>
                  <a:cubicBezTo>
                    <a:pt x="53" y="42"/>
                    <a:pt x="52" y="39"/>
                    <a:pt x="50" y="39"/>
                  </a:cubicBezTo>
                  <a:cubicBezTo>
                    <a:pt x="49" y="39"/>
                    <a:pt x="46" y="36"/>
                    <a:pt x="44" y="36"/>
                  </a:cubicBezTo>
                  <a:cubicBezTo>
                    <a:pt x="42" y="37"/>
                    <a:pt x="46" y="37"/>
                    <a:pt x="46" y="39"/>
                  </a:cubicBezTo>
                  <a:close/>
                  <a:moveTo>
                    <a:pt x="33" y="48"/>
                  </a:moveTo>
                  <a:cubicBezTo>
                    <a:pt x="35" y="47"/>
                    <a:pt x="39" y="51"/>
                    <a:pt x="39" y="51"/>
                  </a:cubicBezTo>
                  <a:cubicBezTo>
                    <a:pt x="38" y="53"/>
                    <a:pt x="33" y="50"/>
                    <a:pt x="33" y="48"/>
                  </a:cubicBezTo>
                  <a:close/>
                  <a:moveTo>
                    <a:pt x="17" y="17"/>
                  </a:moveTo>
                  <a:cubicBezTo>
                    <a:pt x="15" y="16"/>
                    <a:pt x="17" y="14"/>
                    <a:pt x="15" y="14"/>
                  </a:cubicBezTo>
                  <a:cubicBezTo>
                    <a:pt x="14" y="13"/>
                    <a:pt x="12" y="19"/>
                    <a:pt x="14" y="17"/>
                  </a:cubicBezTo>
                  <a:cubicBezTo>
                    <a:pt x="15" y="17"/>
                    <a:pt x="15" y="17"/>
                    <a:pt x="17" y="20"/>
                  </a:cubicBezTo>
                  <a:cubicBezTo>
                    <a:pt x="17" y="20"/>
                    <a:pt x="18" y="19"/>
                    <a:pt x="17" y="17"/>
                  </a:cubicBezTo>
                  <a:close/>
                  <a:moveTo>
                    <a:pt x="11" y="13"/>
                  </a:moveTo>
                  <a:cubicBezTo>
                    <a:pt x="11" y="11"/>
                    <a:pt x="12" y="14"/>
                    <a:pt x="12" y="16"/>
                  </a:cubicBezTo>
                  <a:cubicBezTo>
                    <a:pt x="11" y="17"/>
                    <a:pt x="9" y="14"/>
                    <a:pt x="11" y="13"/>
                  </a:cubicBezTo>
                  <a:close/>
                  <a:moveTo>
                    <a:pt x="6" y="11"/>
                  </a:moveTo>
                  <a:cubicBezTo>
                    <a:pt x="6" y="10"/>
                    <a:pt x="11" y="11"/>
                    <a:pt x="9" y="13"/>
                  </a:cubicBezTo>
                  <a:cubicBezTo>
                    <a:pt x="8" y="14"/>
                    <a:pt x="6" y="11"/>
                    <a:pt x="6" y="11"/>
                  </a:cubicBezTo>
                  <a:close/>
                  <a:moveTo>
                    <a:pt x="20" y="22"/>
                  </a:moveTo>
                  <a:cubicBezTo>
                    <a:pt x="18" y="22"/>
                    <a:pt x="17" y="22"/>
                    <a:pt x="18" y="20"/>
                  </a:cubicBezTo>
                  <a:cubicBezTo>
                    <a:pt x="18" y="19"/>
                    <a:pt x="20" y="20"/>
                    <a:pt x="20" y="22"/>
                  </a:cubicBezTo>
                  <a:close/>
                  <a:moveTo>
                    <a:pt x="0" y="5"/>
                  </a:moveTo>
                  <a:cubicBezTo>
                    <a:pt x="0" y="3"/>
                    <a:pt x="2" y="5"/>
                    <a:pt x="2" y="5"/>
                  </a:cubicBezTo>
                  <a:cubicBezTo>
                    <a:pt x="2" y="7"/>
                    <a:pt x="0" y="7"/>
                    <a:pt x="0" y="5"/>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73" name="Freeform 218"/>
            <p:cNvSpPr>
              <a:spLocks noEditPoints="1"/>
            </p:cNvSpPr>
            <p:nvPr/>
          </p:nvSpPr>
          <p:spPr bwMode="auto">
            <a:xfrm>
              <a:off x="5261" y="3351"/>
              <a:ext cx="48" cy="101"/>
            </a:xfrm>
            <a:custGeom>
              <a:avLst/>
              <a:gdLst/>
              <a:ahLst/>
              <a:cxnLst>
                <a:cxn ang="0">
                  <a:pos x="5" y="11"/>
                </a:cxn>
                <a:cxn ang="0">
                  <a:pos x="2" y="8"/>
                </a:cxn>
                <a:cxn ang="0">
                  <a:pos x="2" y="3"/>
                </a:cxn>
                <a:cxn ang="0">
                  <a:pos x="3" y="3"/>
                </a:cxn>
                <a:cxn ang="0">
                  <a:pos x="5" y="5"/>
                </a:cxn>
                <a:cxn ang="0">
                  <a:pos x="5" y="11"/>
                </a:cxn>
                <a:cxn ang="0">
                  <a:pos x="8" y="16"/>
                </a:cxn>
                <a:cxn ang="0">
                  <a:pos x="11" y="19"/>
                </a:cxn>
                <a:cxn ang="0">
                  <a:pos x="6" y="14"/>
                </a:cxn>
                <a:cxn ang="0">
                  <a:pos x="8" y="16"/>
                </a:cxn>
                <a:cxn ang="0">
                  <a:pos x="14" y="30"/>
                </a:cxn>
                <a:cxn ang="0">
                  <a:pos x="17" y="33"/>
                </a:cxn>
                <a:cxn ang="0">
                  <a:pos x="14" y="30"/>
                </a:cxn>
                <a:cxn ang="0">
                  <a:pos x="15" y="22"/>
                </a:cxn>
                <a:cxn ang="0">
                  <a:pos x="14" y="21"/>
                </a:cxn>
                <a:cxn ang="0">
                  <a:pos x="15" y="22"/>
                </a:cxn>
                <a:cxn ang="0">
                  <a:pos x="12" y="18"/>
                </a:cxn>
                <a:cxn ang="0">
                  <a:pos x="14" y="16"/>
                </a:cxn>
                <a:cxn ang="0">
                  <a:pos x="12" y="18"/>
                </a:cxn>
                <a:cxn ang="0">
                  <a:pos x="11" y="10"/>
                </a:cxn>
                <a:cxn ang="0">
                  <a:pos x="12" y="7"/>
                </a:cxn>
                <a:cxn ang="0">
                  <a:pos x="11" y="10"/>
                </a:cxn>
                <a:cxn ang="0">
                  <a:pos x="20" y="41"/>
                </a:cxn>
                <a:cxn ang="0">
                  <a:pos x="23" y="44"/>
                </a:cxn>
                <a:cxn ang="0">
                  <a:pos x="20" y="41"/>
                </a:cxn>
                <a:cxn ang="0">
                  <a:pos x="23" y="49"/>
                </a:cxn>
                <a:cxn ang="0">
                  <a:pos x="25" y="52"/>
                </a:cxn>
                <a:cxn ang="0">
                  <a:pos x="23" y="49"/>
                </a:cxn>
              </a:cxnLst>
              <a:rect l="0" t="0" r="r" b="b"/>
              <a:pathLst>
                <a:path w="25" h="52">
                  <a:moveTo>
                    <a:pt x="5" y="11"/>
                  </a:moveTo>
                  <a:cubicBezTo>
                    <a:pt x="2" y="11"/>
                    <a:pt x="3" y="11"/>
                    <a:pt x="2" y="8"/>
                  </a:cubicBezTo>
                  <a:cubicBezTo>
                    <a:pt x="0" y="7"/>
                    <a:pt x="2" y="7"/>
                    <a:pt x="2" y="3"/>
                  </a:cubicBezTo>
                  <a:cubicBezTo>
                    <a:pt x="0" y="0"/>
                    <a:pt x="2" y="0"/>
                    <a:pt x="3" y="3"/>
                  </a:cubicBezTo>
                  <a:cubicBezTo>
                    <a:pt x="3" y="8"/>
                    <a:pt x="5" y="2"/>
                    <a:pt x="5" y="5"/>
                  </a:cubicBezTo>
                  <a:cubicBezTo>
                    <a:pt x="6" y="8"/>
                    <a:pt x="8" y="10"/>
                    <a:pt x="5" y="11"/>
                  </a:cubicBezTo>
                  <a:close/>
                  <a:moveTo>
                    <a:pt x="8" y="16"/>
                  </a:moveTo>
                  <a:cubicBezTo>
                    <a:pt x="9" y="18"/>
                    <a:pt x="8" y="21"/>
                    <a:pt x="11" y="19"/>
                  </a:cubicBezTo>
                  <a:cubicBezTo>
                    <a:pt x="12" y="19"/>
                    <a:pt x="6" y="11"/>
                    <a:pt x="6" y="14"/>
                  </a:cubicBezTo>
                  <a:cubicBezTo>
                    <a:pt x="6" y="16"/>
                    <a:pt x="5" y="16"/>
                    <a:pt x="8" y="16"/>
                  </a:cubicBezTo>
                  <a:close/>
                  <a:moveTo>
                    <a:pt x="14" y="30"/>
                  </a:moveTo>
                  <a:cubicBezTo>
                    <a:pt x="15" y="28"/>
                    <a:pt x="18" y="33"/>
                    <a:pt x="17" y="33"/>
                  </a:cubicBezTo>
                  <a:cubicBezTo>
                    <a:pt x="15" y="33"/>
                    <a:pt x="14" y="32"/>
                    <a:pt x="14" y="30"/>
                  </a:cubicBezTo>
                  <a:close/>
                  <a:moveTo>
                    <a:pt x="15" y="22"/>
                  </a:moveTo>
                  <a:cubicBezTo>
                    <a:pt x="12" y="22"/>
                    <a:pt x="14" y="19"/>
                    <a:pt x="14" y="21"/>
                  </a:cubicBezTo>
                  <a:cubicBezTo>
                    <a:pt x="15" y="22"/>
                    <a:pt x="15" y="24"/>
                    <a:pt x="15" y="22"/>
                  </a:cubicBezTo>
                  <a:close/>
                  <a:moveTo>
                    <a:pt x="12" y="18"/>
                  </a:moveTo>
                  <a:cubicBezTo>
                    <a:pt x="11" y="16"/>
                    <a:pt x="14" y="14"/>
                    <a:pt x="14" y="16"/>
                  </a:cubicBezTo>
                  <a:cubicBezTo>
                    <a:pt x="15" y="19"/>
                    <a:pt x="12" y="19"/>
                    <a:pt x="12" y="18"/>
                  </a:cubicBezTo>
                  <a:close/>
                  <a:moveTo>
                    <a:pt x="11" y="10"/>
                  </a:moveTo>
                  <a:cubicBezTo>
                    <a:pt x="9" y="8"/>
                    <a:pt x="12" y="7"/>
                    <a:pt x="12" y="7"/>
                  </a:cubicBezTo>
                  <a:cubicBezTo>
                    <a:pt x="14" y="8"/>
                    <a:pt x="11" y="10"/>
                    <a:pt x="11" y="10"/>
                  </a:cubicBezTo>
                  <a:close/>
                  <a:moveTo>
                    <a:pt x="20" y="41"/>
                  </a:moveTo>
                  <a:cubicBezTo>
                    <a:pt x="21" y="39"/>
                    <a:pt x="25" y="44"/>
                    <a:pt x="23" y="44"/>
                  </a:cubicBezTo>
                  <a:cubicBezTo>
                    <a:pt x="21" y="46"/>
                    <a:pt x="20" y="43"/>
                    <a:pt x="20" y="41"/>
                  </a:cubicBezTo>
                  <a:close/>
                  <a:moveTo>
                    <a:pt x="23" y="49"/>
                  </a:moveTo>
                  <a:cubicBezTo>
                    <a:pt x="23" y="47"/>
                    <a:pt x="25" y="52"/>
                    <a:pt x="25" y="52"/>
                  </a:cubicBezTo>
                  <a:cubicBezTo>
                    <a:pt x="23" y="52"/>
                    <a:pt x="21" y="49"/>
                    <a:pt x="23" y="49"/>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74" name="Freeform 219"/>
            <p:cNvSpPr>
              <a:spLocks noEditPoints="1"/>
            </p:cNvSpPr>
            <p:nvPr/>
          </p:nvSpPr>
          <p:spPr bwMode="auto">
            <a:xfrm>
              <a:off x="5218" y="3459"/>
              <a:ext cx="74" cy="45"/>
            </a:xfrm>
            <a:custGeom>
              <a:avLst/>
              <a:gdLst/>
              <a:ahLst/>
              <a:cxnLst>
                <a:cxn ang="0">
                  <a:pos x="34" y="14"/>
                </a:cxn>
                <a:cxn ang="0">
                  <a:pos x="36" y="13"/>
                </a:cxn>
                <a:cxn ang="0">
                  <a:pos x="34" y="14"/>
                </a:cxn>
                <a:cxn ang="0">
                  <a:pos x="30" y="6"/>
                </a:cxn>
                <a:cxn ang="0">
                  <a:pos x="27" y="6"/>
                </a:cxn>
                <a:cxn ang="0">
                  <a:pos x="28" y="10"/>
                </a:cxn>
                <a:cxn ang="0">
                  <a:pos x="30" y="6"/>
                </a:cxn>
                <a:cxn ang="0">
                  <a:pos x="16" y="14"/>
                </a:cxn>
                <a:cxn ang="0">
                  <a:pos x="13" y="11"/>
                </a:cxn>
                <a:cxn ang="0">
                  <a:pos x="4" y="2"/>
                </a:cxn>
                <a:cxn ang="0">
                  <a:pos x="4" y="3"/>
                </a:cxn>
                <a:cxn ang="0">
                  <a:pos x="0" y="0"/>
                </a:cxn>
                <a:cxn ang="0">
                  <a:pos x="0" y="2"/>
                </a:cxn>
                <a:cxn ang="0">
                  <a:pos x="4" y="6"/>
                </a:cxn>
                <a:cxn ang="0">
                  <a:pos x="4" y="8"/>
                </a:cxn>
                <a:cxn ang="0">
                  <a:pos x="7" y="10"/>
                </a:cxn>
                <a:cxn ang="0">
                  <a:pos x="7" y="11"/>
                </a:cxn>
                <a:cxn ang="0">
                  <a:pos x="8" y="13"/>
                </a:cxn>
                <a:cxn ang="0">
                  <a:pos x="8" y="13"/>
                </a:cxn>
                <a:cxn ang="0">
                  <a:pos x="10" y="14"/>
                </a:cxn>
                <a:cxn ang="0">
                  <a:pos x="11" y="14"/>
                </a:cxn>
                <a:cxn ang="0">
                  <a:pos x="16" y="19"/>
                </a:cxn>
                <a:cxn ang="0">
                  <a:pos x="21" y="22"/>
                </a:cxn>
                <a:cxn ang="0">
                  <a:pos x="21" y="23"/>
                </a:cxn>
                <a:cxn ang="0">
                  <a:pos x="18" y="16"/>
                </a:cxn>
                <a:cxn ang="0">
                  <a:pos x="16" y="14"/>
                </a:cxn>
              </a:cxnLst>
              <a:rect l="0" t="0" r="r" b="b"/>
              <a:pathLst>
                <a:path w="38" h="23">
                  <a:moveTo>
                    <a:pt x="34" y="14"/>
                  </a:moveTo>
                  <a:cubicBezTo>
                    <a:pt x="33" y="13"/>
                    <a:pt x="34" y="11"/>
                    <a:pt x="36" y="13"/>
                  </a:cubicBezTo>
                  <a:cubicBezTo>
                    <a:pt x="38" y="16"/>
                    <a:pt x="34" y="16"/>
                    <a:pt x="34" y="14"/>
                  </a:cubicBezTo>
                  <a:close/>
                  <a:moveTo>
                    <a:pt x="30" y="6"/>
                  </a:moveTo>
                  <a:cubicBezTo>
                    <a:pt x="28" y="5"/>
                    <a:pt x="27" y="5"/>
                    <a:pt x="27" y="6"/>
                  </a:cubicBezTo>
                  <a:cubicBezTo>
                    <a:pt x="28" y="6"/>
                    <a:pt x="25" y="8"/>
                    <a:pt x="28" y="10"/>
                  </a:cubicBezTo>
                  <a:cubicBezTo>
                    <a:pt x="31" y="11"/>
                    <a:pt x="31" y="8"/>
                    <a:pt x="30" y="6"/>
                  </a:cubicBezTo>
                  <a:close/>
                  <a:moveTo>
                    <a:pt x="16" y="14"/>
                  </a:moveTo>
                  <a:cubicBezTo>
                    <a:pt x="13" y="11"/>
                    <a:pt x="13" y="11"/>
                    <a:pt x="13" y="11"/>
                  </a:cubicBezTo>
                  <a:cubicBezTo>
                    <a:pt x="13" y="8"/>
                    <a:pt x="5" y="3"/>
                    <a:pt x="4" y="2"/>
                  </a:cubicBezTo>
                  <a:cubicBezTo>
                    <a:pt x="4" y="3"/>
                    <a:pt x="4" y="3"/>
                    <a:pt x="4" y="3"/>
                  </a:cubicBezTo>
                  <a:cubicBezTo>
                    <a:pt x="2" y="3"/>
                    <a:pt x="2" y="0"/>
                    <a:pt x="0" y="0"/>
                  </a:cubicBezTo>
                  <a:cubicBezTo>
                    <a:pt x="0" y="2"/>
                    <a:pt x="0" y="2"/>
                    <a:pt x="0" y="2"/>
                  </a:cubicBezTo>
                  <a:cubicBezTo>
                    <a:pt x="4" y="6"/>
                    <a:pt x="4" y="6"/>
                    <a:pt x="4" y="6"/>
                  </a:cubicBezTo>
                  <a:cubicBezTo>
                    <a:pt x="4" y="8"/>
                    <a:pt x="4" y="8"/>
                    <a:pt x="4" y="8"/>
                  </a:cubicBezTo>
                  <a:cubicBezTo>
                    <a:pt x="7" y="10"/>
                    <a:pt x="7" y="10"/>
                    <a:pt x="7" y="10"/>
                  </a:cubicBezTo>
                  <a:cubicBezTo>
                    <a:pt x="7" y="11"/>
                    <a:pt x="7" y="11"/>
                    <a:pt x="7" y="11"/>
                  </a:cubicBezTo>
                  <a:cubicBezTo>
                    <a:pt x="8" y="13"/>
                    <a:pt x="8" y="13"/>
                    <a:pt x="8" y="13"/>
                  </a:cubicBezTo>
                  <a:cubicBezTo>
                    <a:pt x="8" y="13"/>
                    <a:pt x="8" y="13"/>
                    <a:pt x="8" y="13"/>
                  </a:cubicBezTo>
                  <a:cubicBezTo>
                    <a:pt x="10" y="14"/>
                    <a:pt x="10" y="14"/>
                    <a:pt x="10" y="14"/>
                  </a:cubicBezTo>
                  <a:cubicBezTo>
                    <a:pt x="10" y="14"/>
                    <a:pt x="10" y="14"/>
                    <a:pt x="11" y="14"/>
                  </a:cubicBezTo>
                  <a:cubicBezTo>
                    <a:pt x="11" y="16"/>
                    <a:pt x="14" y="17"/>
                    <a:pt x="16" y="19"/>
                  </a:cubicBezTo>
                  <a:cubicBezTo>
                    <a:pt x="21" y="22"/>
                    <a:pt x="21" y="22"/>
                    <a:pt x="21" y="22"/>
                  </a:cubicBezTo>
                  <a:cubicBezTo>
                    <a:pt x="21" y="23"/>
                    <a:pt x="21" y="23"/>
                    <a:pt x="21" y="23"/>
                  </a:cubicBezTo>
                  <a:cubicBezTo>
                    <a:pt x="27" y="20"/>
                    <a:pt x="27" y="23"/>
                    <a:pt x="18" y="16"/>
                  </a:cubicBezTo>
                  <a:cubicBezTo>
                    <a:pt x="18" y="14"/>
                    <a:pt x="16" y="13"/>
                    <a:pt x="16" y="14"/>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75" name="Freeform 220"/>
            <p:cNvSpPr>
              <a:spLocks/>
            </p:cNvSpPr>
            <p:nvPr/>
          </p:nvSpPr>
          <p:spPr bwMode="auto">
            <a:xfrm>
              <a:off x="4243" y="2943"/>
              <a:ext cx="64" cy="111"/>
            </a:xfrm>
            <a:custGeom>
              <a:avLst/>
              <a:gdLst/>
              <a:ahLst/>
              <a:cxnLst>
                <a:cxn ang="0">
                  <a:pos x="15" y="7"/>
                </a:cxn>
                <a:cxn ang="0">
                  <a:pos x="18" y="8"/>
                </a:cxn>
                <a:cxn ang="0">
                  <a:pos x="26" y="19"/>
                </a:cxn>
                <a:cxn ang="0">
                  <a:pos x="26" y="27"/>
                </a:cxn>
                <a:cxn ang="0">
                  <a:pos x="26" y="32"/>
                </a:cxn>
                <a:cxn ang="0">
                  <a:pos x="27" y="41"/>
                </a:cxn>
                <a:cxn ang="0">
                  <a:pos x="32" y="49"/>
                </a:cxn>
                <a:cxn ang="0">
                  <a:pos x="32" y="54"/>
                </a:cxn>
                <a:cxn ang="0">
                  <a:pos x="30" y="52"/>
                </a:cxn>
                <a:cxn ang="0">
                  <a:pos x="29" y="54"/>
                </a:cxn>
                <a:cxn ang="0">
                  <a:pos x="26" y="54"/>
                </a:cxn>
                <a:cxn ang="0">
                  <a:pos x="17" y="47"/>
                </a:cxn>
                <a:cxn ang="0">
                  <a:pos x="9" y="38"/>
                </a:cxn>
                <a:cxn ang="0">
                  <a:pos x="5" y="28"/>
                </a:cxn>
                <a:cxn ang="0">
                  <a:pos x="3" y="24"/>
                </a:cxn>
                <a:cxn ang="0">
                  <a:pos x="2" y="16"/>
                </a:cxn>
                <a:cxn ang="0">
                  <a:pos x="0" y="3"/>
                </a:cxn>
                <a:cxn ang="0">
                  <a:pos x="2" y="2"/>
                </a:cxn>
                <a:cxn ang="0">
                  <a:pos x="5" y="5"/>
                </a:cxn>
                <a:cxn ang="0">
                  <a:pos x="8" y="7"/>
                </a:cxn>
                <a:cxn ang="0">
                  <a:pos x="8" y="11"/>
                </a:cxn>
                <a:cxn ang="0">
                  <a:pos x="12" y="10"/>
                </a:cxn>
                <a:cxn ang="0">
                  <a:pos x="15" y="7"/>
                </a:cxn>
              </a:cxnLst>
              <a:rect l="0" t="0" r="r" b="b"/>
              <a:pathLst>
                <a:path w="33" h="57">
                  <a:moveTo>
                    <a:pt x="15" y="7"/>
                  </a:moveTo>
                  <a:cubicBezTo>
                    <a:pt x="17" y="7"/>
                    <a:pt x="17" y="5"/>
                    <a:pt x="18" y="8"/>
                  </a:cubicBezTo>
                  <a:cubicBezTo>
                    <a:pt x="18" y="11"/>
                    <a:pt x="24" y="14"/>
                    <a:pt x="26" y="19"/>
                  </a:cubicBezTo>
                  <a:cubicBezTo>
                    <a:pt x="27" y="24"/>
                    <a:pt x="26" y="27"/>
                    <a:pt x="26" y="27"/>
                  </a:cubicBezTo>
                  <a:cubicBezTo>
                    <a:pt x="26" y="28"/>
                    <a:pt x="24" y="30"/>
                    <a:pt x="26" y="32"/>
                  </a:cubicBezTo>
                  <a:cubicBezTo>
                    <a:pt x="27" y="33"/>
                    <a:pt x="23" y="38"/>
                    <a:pt x="27" y="41"/>
                  </a:cubicBezTo>
                  <a:cubicBezTo>
                    <a:pt x="30" y="44"/>
                    <a:pt x="29" y="47"/>
                    <a:pt x="32" y="49"/>
                  </a:cubicBezTo>
                  <a:cubicBezTo>
                    <a:pt x="32" y="50"/>
                    <a:pt x="33" y="55"/>
                    <a:pt x="32" y="54"/>
                  </a:cubicBezTo>
                  <a:cubicBezTo>
                    <a:pt x="30" y="54"/>
                    <a:pt x="32" y="54"/>
                    <a:pt x="30" y="52"/>
                  </a:cubicBezTo>
                  <a:cubicBezTo>
                    <a:pt x="29" y="52"/>
                    <a:pt x="30" y="54"/>
                    <a:pt x="29" y="54"/>
                  </a:cubicBezTo>
                  <a:cubicBezTo>
                    <a:pt x="26" y="52"/>
                    <a:pt x="27" y="57"/>
                    <a:pt x="26" y="54"/>
                  </a:cubicBezTo>
                  <a:cubicBezTo>
                    <a:pt x="24" y="50"/>
                    <a:pt x="23" y="54"/>
                    <a:pt x="17" y="47"/>
                  </a:cubicBezTo>
                  <a:cubicBezTo>
                    <a:pt x="9" y="39"/>
                    <a:pt x="8" y="41"/>
                    <a:pt x="9" y="38"/>
                  </a:cubicBezTo>
                  <a:cubicBezTo>
                    <a:pt x="11" y="35"/>
                    <a:pt x="3" y="30"/>
                    <a:pt x="5" y="28"/>
                  </a:cubicBezTo>
                  <a:cubicBezTo>
                    <a:pt x="5" y="27"/>
                    <a:pt x="3" y="28"/>
                    <a:pt x="3" y="24"/>
                  </a:cubicBezTo>
                  <a:cubicBezTo>
                    <a:pt x="3" y="17"/>
                    <a:pt x="0" y="19"/>
                    <a:pt x="2" y="16"/>
                  </a:cubicBezTo>
                  <a:cubicBezTo>
                    <a:pt x="2" y="14"/>
                    <a:pt x="3" y="8"/>
                    <a:pt x="0" y="3"/>
                  </a:cubicBezTo>
                  <a:cubicBezTo>
                    <a:pt x="0" y="0"/>
                    <a:pt x="0" y="0"/>
                    <a:pt x="2" y="2"/>
                  </a:cubicBezTo>
                  <a:cubicBezTo>
                    <a:pt x="3" y="3"/>
                    <a:pt x="5" y="2"/>
                    <a:pt x="5" y="5"/>
                  </a:cubicBezTo>
                  <a:cubicBezTo>
                    <a:pt x="6" y="7"/>
                    <a:pt x="8" y="3"/>
                    <a:pt x="8" y="7"/>
                  </a:cubicBezTo>
                  <a:cubicBezTo>
                    <a:pt x="8" y="8"/>
                    <a:pt x="6" y="10"/>
                    <a:pt x="8" y="11"/>
                  </a:cubicBezTo>
                  <a:cubicBezTo>
                    <a:pt x="9" y="13"/>
                    <a:pt x="9" y="7"/>
                    <a:pt x="12" y="10"/>
                  </a:cubicBezTo>
                  <a:cubicBezTo>
                    <a:pt x="14" y="11"/>
                    <a:pt x="14" y="11"/>
                    <a:pt x="15" y="7"/>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76" name="Freeform 221"/>
            <p:cNvSpPr>
              <a:spLocks/>
            </p:cNvSpPr>
            <p:nvPr/>
          </p:nvSpPr>
          <p:spPr bwMode="auto">
            <a:xfrm>
              <a:off x="4295" y="3046"/>
              <a:ext cx="6" cy="8"/>
            </a:xfrm>
            <a:custGeom>
              <a:avLst/>
              <a:gdLst/>
              <a:ahLst/>
              <a:cxnLst>
                <a:cxn ang="0">
                  <a:pos x="0" y="2"/>
                </a:cxn>
                <a:cxn ang="0">
                  <a:pos x="3" y="0"/>
                </a:cxn>
                <a:cxn ang="0">
                  <a:pos x="0" y="2"/>
                </a:cxn>
              </a:cxnLst>
              <a:rect l="0" t="0" r="r" b="b"/>
              <a:pathLst>
                <a:path w="3" h="4">
                  <a:moveTo>
                    <a:pt x="0" y="2"/>
                  </a:moveTo>
                  <a:cubicBezTo>
                    <a:pt x="0" y="0"/>
                    <a:pt x="3" y="0"/>
                    <a:pt x="3" y="0"/>
                  </a:cubicBezTo>
                  <a:cubicBezTo>
                    <a:pt x="3" y="2"/>
                    <a:pt x="2" y="4"/>
                    <a:pt x="0"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77" name="Freeform 222"/>
            <p:cNvSpPr>
              <a:spLocks noEditPoints="1"/>
            </p:cNvSpPr>
            <p:nvPr/>
          </p:nvSpPr>
          <p:spPr bwMode="auto">
            <a:xfrm>
              <a:off x="4163" y="2963"/>
              <a:ext cx="694" cy="318"/>
            </a:xfrm>
            <a:custGeom>
              <a:avLst/>
              <a:gdLst/>
              <a:ahLst/>
              <a:cxnLst>
                <a:cxn ang="0">
                  <a:pos x="306" y="91"/>
                </a:cxn>
                <a:cxn ang="0">
                  <a:pos x="288" y="67"/>
                </a:cxn>
                <a:cxn ang="0">
                  <a:pos x="341" y="73"/>
                </a:cxn>
                <a:cxn ang="0">
                  <a:pos x="157" y="37"/>
                </a:cxn>
                <a:cxn ang="0">
                  <a:pos x="115" y="40"/>
                </a:cxn>
                <a:cxn ang="0">
                  <a:pos x="121" y="87"/>
                </a:cxn>
                <a:cxn ang="0">
                  <a:pos x="167" y="87"/>
                </a:cxn>
                <a:cxn ang="0">
                  <a:pos x="179" y="29"/>
                </a:cxn>
                <a:cxn ang="0">
                  <a:pos x="24" y="35"/>
                </a:cxn>
                <a:cxn ang="0">
                  <a:pos x="71" y="112"/>
                </a:cxn>
                <a:cxn ang="0">
                  <a:pos x="77" y="80"/>
                </a:cxn>
                <a:cxn ang="0">
                  <a:pos x="45" y="37"/>
                </a:cxn>
                <a:cxn ang="0">
                  <a:pos x="4" y="1"/>
                </a:cxn>
                <a:cxn ang="0">
                  <a:pos x="138" y="140"/>
                </a:cxn>
                <a:cxn ang="0">
                  <a:pos x="128" y="122"/>
                </a:cxn>
                <a:cxn ang="0">
                  <a:pos x="85" y="121"/>
                </a:cxn>
                <a:cxn ang="0">
                  <a:pos x="347" y="129"/>
                </a:cxn>
                <a:cxn ang="0">
                  <a:pos x="161" y="124"/>
                </a:cxn>
                <a:cxn ang="0">
                  <a:pos x="166" y="143"/>
                </a:cxn>
                <a:cxn ang="0">
                  <a:pos x="189" y="144"/>
                </a:cxn>
                <a:cxn ang="0">
                  <a:pos x="181" y="141"/>
                </a:cxn>
                <a:cxn ang="0">
                  <a:pos x="195" y="140"/>
                </a:cxn>
                <a:cxn ang="0">
                  <a:pos x="208" y="144"/>
                </a:cxn>
                <a:cxn ang="0">
                  <a:pos x="210" y="141"/>
                </a:cxn>
                <a:cxn ang="0">
                  <a:pos x="222" y="141"/>
                </a:cxn>
                <a:cxn ang="0">
                  <a:pos x="228" y="138"/>
                </a:cxn>
                <a:cxn ang="0">
                  <a:pos x="236" y="136"/>
                </a:cxn>
                <a:cxn ang="0">
                  <a:pos x="195" y="149"/>
                </a:cxn>
                <a:cxn ang="0">
                  <a:pos x="240" y="149"/>
                </a:cxn>
                <a:cxn ang="0">
                  <a:pos x="230" y="149"/>
                </a:cxn>
                <a:cxn ang="0">
                  <a:pos x="205" y="88"/>
                </a:cxn>
                <a:cxn ang="0">
                  <a:pos x="221" y="63"/>
                </a:cxn>
                <a:cxn ang="0">
                  <a:pos x="231" y="48"/>
                </a:cxn>
                <a:cxn ang="0">
                  <a:pos x="193" y="73"/>
                </a:cxn>
                <a:cxn ang="0">
                  <a:pos x="246" y="88"/>
                </a:cxn>
                <a:cxn ang="0">
                  <a:pos x="260" y="90"/>
                </a:cxn>
                <a:cxn ang="0">
                  <a:pos x="262" y="71"/>
                </a:cxn>
                <a:cxn ang="0">
                  <a:pos x="285" y="70"/>
                </a:cxn>
                <a:cxn ang="0">
                  <a:pos x="260" y="54"/>
                </a:cxn>
                <a:cxn ang="0">
                  <a:pos x="257" y="48"/>
                </a:cxn>
                <a:cxn ang="0">
                  <a:pos x="213" y="107"/>
                </a:cxn>
                <a:cxn ang="0">
                  <a:pos x="224" y="101"/>
                </a:cxn>
                <a:cxn ang="0">
                  <a:pos x="225" y="70"/>
                </a:cxn>
                <a:cxn ang="0">
                  <a:pos x="312" y="119"/>
                </a:cxn>
                <a:cxn ang="0">
                  <a:pos x="100" y="88"/>
                </a:cxn>
                <a:cxn ang="0">
                  <a:pos x="90" y="82"/>
                </a:cxn>
                <a:cxn ang="0">
                  <a:pos x="12" y="34"/>
                </a:cxn>
                <a:cxn ang="0">
                  <a:pos x="29" y="67"/>
                </a:cxn>
                <a:cxn ang="0">
                  <a:pos x="74" y="60"/>
                </a:cxn>
                <a:cxn ang="0">
                  <a:pos x="67" y="48"/>
                </a:cxn>
                <a:cxn ang="0">
                  <a:pos x="58" y="43"/>
                </a:cxn>
                <a:cxn ang="0">
                  <a:pos x="62" y="48"/>
                </a:cxn>
                <a:cxn ang="0">
                  <a:pos x="326" y="74"/>
                </a:cxn>
                <a:cxn ang="0">
                  <a:pos x="275" y="135"/>
                </a:cxn>
                <a:cxn ang="0">
                  <a:pos x="260" y="138"/>
                </a:cxn>
                <a:cxn ang="0">
                  <a:pos x="312" y="115"/>
                </a:cxn>
                <a:cxn ang="0">
                  <a:pos x="245" y="76"/>
                </a:cxn>
                <a:cxn ang="0">
                  <a:pos x="265" y="91"/>
                </a:cxn>
                <a:cxn ang="0">
                  <a:pos x="74" y="45"/>
                </a:cxn>
              </a:cxnLst>
              <a:rect l="0" t="0" r="r" b="b"/>
              <a:pathLst>
                <a:path w="358" h="164">
                  <a:moveTo>
                    <a:pt x="358" y="138"/>
                  </a:moveTo>
                  <a:cubicBezTo>
                    <a:pt x="353" y="136"/>
                    <a:pt x="352" y="138"/>
                    <a:pt x="350" y="136"/>
                  </a:cubicBezTo>
                  <a:cubicBezTo>
                    <a:pt x="350" y="135"/>
                    <a:pt x="345" y="140"/>
                    <a:pt x="349" y="133"/>
                  </a:cubicBezTo>
                  <a:cubicBezTo>
                    <a:pt x="352" y="129"/>
                    <a:pt x="345" y="130"/>
                    <a:pt x="345" y="125"/>
                  </a:cubicBezTo>
                  <a:cubicBezTo>
                    <a:pt x="344" y="122"/>
                    <a:pt x="349" y="125"/>
                    <a:pt x="345" y="121"/>
                  </a:cubicBezTo>
                  <a:cubicBezTo>
                    <a:pt x="342" y="118"/>
                    <a:pt x="341" y="110"/>
                    <a:pt x="338" y="107"/>
                  </a:cubicBezTo>
                  <a:cubicBezTo>
                    <a:pt x="333" y="104"/>
                    <a:pt x="330" y="105"/>
                    <a:pt x="327" y="102"/>
                  </a:cubicBezTo>
                  <a:cubicBezTo>
                    <a:pt x="321" y="99"/>
                    <a:pt x="320" y="102"/>
                    <a:pt x="313" y="97"/>
                  </a:cubicBezTo>
                  <a:cubicBezTo>
                    <a:pt x="309" y="93"/>
                    <a:pt x="306" y="94"/>
                    <a:pt x="306" y="91"/>
                  </a:cubicBezTo>
                  <a:cubicBezTo>
                    <a:pt x="307" y="85"/>
                    <a:pt x="306" y="85"/>
                    <a:pt x="304" y="93"/>
                  </a:cubicBezTo>
                  <a:cubicBezTo>
                    <a:pt x="304" y="97"/>
                    <a:pt x="300" y="97"/>
                    <a:pt x="298" y="94"/>
                  </a:cubicBezTo>
                  <a:cubicBezTo>
                    <a:pt x="297" y="91"/>
                    <a:pt x="303" y="93"/>
                    <a:pt x="298" y="88"/>
                  </a:cubicBezTo>
                  <a:cubicBezTo>
                    <a:pt x="294" y="85"/>
                    <a:pt x="294" y="87"/>
                    <a:pt x="292" y="85"/>
                  </a:cubicBezTo>
                  <a:cubicBezTo>
                    <a:pt x="292" y="80"/>
                    <a:pt x="300" y="87"/>
                    <a:pt x="301" y="82"/>
                  </a:cubicBezTo>
                  <a:cubicBezTo>
                    <a:pt x="301" y="79"/>
                    <a:pt x="307" y="84"/>
                    <a:pt x="307" y="80"/>
                  </a:cubicBezTo>
                  <a:cubicBezTo>
                    <a:pt x="307" y="76"/>
                    <a:pt x="295" y="82"/>
                    <a:pt x="294" y="77"/>
                  </a:cubicBezTo>
                  <a:cubicBezTo>
                    <a:pt x="291" y="73"/>
                    <a:pt x="291" y="71"/>
                    <a:pt x="288" y="71"/>
                  </a:cubicBezTo>
                  <a:cubicBezTo>
                    <a:pt x="281" y="71"/>
                    <a:pt x="288" y="68"/>
                    <a:pt x="288" y="67"/>
                  </a:cubicBezTo>
                  <a:cubicBezTo>
                    <a:pt x="286" y="63"/>
                    <a:pt x="289" y="65"/>
                    <a:pt x="292" y="63"/>
                  </a:cubicBezTo>
                  <a:cubicBezTo>
                    <a:pt x="294" y="63"/>
                    <a:pt x="294" y="57"/>
                    <a:pt x="301" y="62"/>
                  </a:cubicBezTo>
                  <a:cubicBezTo>
                    <a:pt x="309" y="67"/>
                    <a:pt x="309" y="62"/>
                    <a:pt x="310" y="67"/>
                  </a:cubicBezTo>
                  <a:cubicBezTo>
                    <a:pt x="312" y="73"/>
                    <a:pt x="309" y="73"/>
                    <a:pt x="310" y="80"/>
                  </a:cubicBezTo>
                  <a:cubicBezTo>
                    <a:pt x="313" y="87"/>
                    <a:pt x="312" y="79"/>
                    <a:pt x="313" y="80"/>
                  </a:cubicBezTo>
                  <a:cubicBezTo>
                    <a:pt x="315" y="84"/>
                    <a:pt x="313" y="88"/>
                    <a:pt x="318" y="90"/>
                  </a:cubicBezTo>
                  <a:cubicBezTo>
                    <a:pt x="321" y="91"/>
                    <a:pt x="327" y="77"/>
                    <a:pt x="329" y="79"/>
                  </a:cubicBezTo>
                  <a:cubicBezTo>
                    <a:pt x="330" y="80"/>
                    <a:pt x="335" y="77"/>
                    <a:pt x="335" y="76"/>
                  </a:cubicBezTo>
                  <a:cubicBezTo>
                    <a:pt x="333" y="74"/>
                    <a:pt x="338" y="71"/>
                    <a:pt x="341" y="73"/>
                  </a:cubicBezTo>
                  <a:cubicBezTo>
                    <a:pt x="344" y="74"/>
                    <a:pt x="353" y="80"/>
                    <a:pt x="358" y="80"/>
                  </a:cubicBezTo>
                  <a:cubicBezTo>
                    <a:pt x="358" y="138"/>
                    <a:pt x="358" y="138"/>
                    <a:pt x="358" y="138"/>
                  </a:cubicBezTo>
                  <a:close/>
                  <a:moveTo>
                    <a:pt x="178" y="17"/>
                  </a:moveTo>
                  <a:cubicBezTo>
                    <a:pt x="175" y="14"/>
                    <a:pt x="176" y="15"/>
                    <a:pt x="173" y="15"/>
                  </a:cubicBezTo>
                  <a:cubicBezTo>
                    <a:pt x="169" y="15"/>
                    <a:pt x="166" y="14"/>
                    <a:pt x="164" y="17"/>
                  </a:cubicBezTo>
                  <a:cubicBezTo>
                    <a:pt x="163" y="20"/>
                    <a:pt x="163" y="23"/>
                    <a:pt x="163" y="26"/>
                  </a:cubicBezTo>
                  <a:cubicBezTo>
                    <a:pt x="163" y="29"/>
                    <a:pt x="160" y="26"/>
                    <a:pt x="160" y="29"/>
                  </a:cubicBezTo>
                  <a:cubicBezTo>
                    <a:pt x="158" y="32"/>
                    <a:pt x="158" y="32"/>
                    <a:pt x="160" y="32"/>
                  </a:cubicBezTo>
                  <a:cubicBezTo>
                    <a:pt x="161" y="34"/>
                    <a:pt x="157" y="34"/>
                    <a:pt x="157" y="37"/>
                  </a:cubicBezTo>
                  <a:cubicBezTo>
                    <a:pt x="157" y="39"/>
                    <a:pt x="157" y="40"/>
                    <a:pt x="155" y="42"/>
                  </a:cubicBezTo>
                  <a:cubicBezTo>
                    <a:pt x="155" y="45"/>
                    <a:pt x="150" y="42"/>
                    <a:pt x="149" y="45"/>
                  </a:cubicBezTo>
                  <a:cubicBezTo>
                    <a:pt x="147" y="46"/>
                    <a:pt x="144" y="45"/>
                    <a:pt x="143" y="43"/>
                  </a:cubicBezTo>
                  <a:cubicBezTo>
                    <a:pt x="141" y="43"/>
                    <a:pt x="144" y="42"/>
                    <a:pt x="140" y="42"/>
                  </a:cubicBezTo>
                  <a:cubicBezTo>
                    <a:pt x="134" y="42"/>
                    <a:pt x="137" y="46"/>
                    <a:pt x="135" y="46"/>
                  </a:cubicBezTo>
                  <a:cubicBezTo>
                    <a:pt x="132" y="46"/>
                    <a:pt x="134" y="49"/>
                    <a:pt x="129" y="48"/>
                  </a:cubicBezTo>
                  <a:cubicBezTo>
                    <a:pt x="125" y="46"/>
                    <a:pt x="125" y="51"/>
                    <a:pt x="121" y="48"/>
                  </a:cubicBezTo>
                  <a:cubicBezTo>
                    <a:pt x="120" y="46"/>
                    <a:pt x="118" y="43"/>
                    <a:pt x="117" y="43"/>
                  </a:cubicBezTo>
                  <a:cubicBezTo>
                    <a:pt x="115" y="43"/>
                    <a:pt x="117" y="42"/>
                    <a:pt x="115" y="40"/>
                  </a:cubicBezTo>
                  <a:cubicBezTo>
                    <a:pt x="114" y="40"/>
                    <a:pt x="115" y="37"/>
                    <a:pt x="115" y="37"/>
                  </a:cubicBezTo>
                  <a:cubicBezTo>
                    <a:pt x="112" y="37"/>
                    <a:pt x="112" y="40"/>
                    <a:pt x="112" y="42"/>
                  </a:cubicBezTo>
                  <a:cubicBezTo>
                    <a:pt x="109" y="45"/>
                    <a:pt x="108" y="54"/>
                    <a:pt x="111" y="56"/>
                  </a:cubicBezTo>
                  <a:cubicBezTo>
                    <a:pt x="114" y="57"/>
                    <a:pt x="109" y="59"/>
                    <a:pt x="112" y="62"/>
                  </a:cubicBezTo>
                  <a:cubicBezTo>
                    <a:pt x="115" y="65"/>
                    <a:pt x="111" y="65"/>
                    <a:pt x="114" y="65"/>
                  </a:cubicBezTo>
                  <a:cubicBezTo>
                    <a:pt x="117" y="67"/>
                    <a:pt x="112" y="68"/>
                    <a:pt x="114" y="70"/>
                  </a:cubicBezTo>
                  <a:cubicBezTo>
                    <a:pt x="115" y="71"/>
                    <a:pt x="117" y="67"/>
                    <a:pt x="118" y="70"/>
                  </a:cubicBezTo>
                  <a:cubicBezTo>
                    <a:pt x="120" y="73"/>
                    <a:pt x="117" y="73"/>
                    <a:pt x="118" y="77"/>
                  </a:cubicBezTo>
                  <a:cubicBezTo>
                    <a:pt x="123" y="88"/>
                    <a:pt x="118" y="87"/>
                    <a:pt x="121" y="87"/>
                  </a:cubicBezTo>
                  <a:cubicBezTo>
                    <a:pt x="125" y="87"/>
                    <a:pt x="126" y="88"/>
                    <a:pt x="128" y="87"/>
                  </a:cubicBezTo>
                  <a:cubicBezTo>
                    <a:pt x="129" y="84"/>
                    <a:pt x="134" y="87"/>
                    <a:pt x="132" y="90"/>
                  </a:cubicBezTo>
                  <a:cubicBezTo>
                    <a:pt x="132" y="93"/>
                    <a:pt x="134" y="91"/>
                    <a:pt x="135" y="90"/>
                  </a:cubicBezTo>
                  <a:cubicBezTo>
                    <a:pt x="137" y="88"/>
                    <a:pt x="140" y="91"/>
                    <a:pt x="141" y="88"/>
                  </a:cubicBezTo>
                  <a:cubicBezTo>
                    <a:pt x="143" y="85"/>
                    <a:pt x="144" y="90"/>
                    <a:pt x="146" y="88"/>
                  </a:cubicBezTo>
                  <a:cubicBezTo>
                    <a:pt x="147" y="88"/>
                    <a:pt x="146" y="91"/>
                    <a:pt x="149" y="90"/>
                  </a:cubicBezTo>
                  <a:cubicBezTo>
                    <a:pt x="153" y="88"/>
                    <a:pt x="155" y="93"/>
                    <a:pt x="155" y="96"/>
                  </a:cubicBezTo>
                  <a:cubicBezTo>
                    <a:pt x="153" y="101"/>
                    <a:pt x="161" y="94"/>
                    <a:pt x="164" y="93"/>
                  </a:cubicBezTo>
                  <a:cubicBezTo>
                    <a:pt x="166" y="93"/>
                    <a:pt x="167" y="88"/>
                    <a:pt x="167" y="87"/>
                  </a:cubicBezTo>
                  <a:cubicBezTo>
                    <a:pt x="167" y="85"/>
                    <a:pt x="169" y="87"/>
                    <a:pt x="169" y="84"/>
                  </a:cubicBezTo>
                  <a:cubicBezTo>
                    <a:pt x="169" y="80"/>
                    <a:pt x="172" y="84"/>
                    <a:pt x="170" y="77"/>
                  </a:cubicBezTo>
                  <a:cubicBezTo>
                    <a:pt x="169" y="71"/>
                    <a:pt x="173" y="71"/>
                    <a:pt x="175" y="68"/>
                  </a:cubicBezTo>
                  <a:cubicBezTo>
                    <a:pt x="176" y="65"/>
                    <a:pt x="179" y="68"/>
                    <a:pt x="179" y="62"/>
                  </a:cubicBezTo>
                  <a:cubicBezTo>
                    <a:pt x="178" y="56"/>
                    <a:pt x="179" y="51"/>
                    <a:pt x="181" y="49"/>
                  </a:cubicBezTo>
                  <a:cubicBezTo>
                    <a:pt x="182" y="48"/>
                    <a:pt x="181" y="46"/>
                    <a:pt x="184" y="48"/>
                  </a:cubicBezTo>
                  <a:cubicBezTo>
                    <a:pt x="185" y="51"/>
                    <a:pt x="190" y="49"/>
                    <a:pt x="190" y="48"/>
                  </a:cubicBezTo>
                  <a:cubicBezTo>
                    <a:pt x="190" y="46"/>
                    <a:pt x="179" y="40"/>
                    <a:pt x="181" y="37"/>
                  </a:cubicBezTo>
                  <a:cubicBezTo>
                    <a:pt x="184" y="34"/>
                    <a:pt x="181" y="34"/>
                    <a:pt x="179" y="29"/>
                  </a:cubicBezTo>
                  <a:cubicBezTo>
                    <a:pt x="179" y="26"/>
                    <a:pt x="176" y="28"/>
                    <a:pt x="176" y="25"/>
                  </a:cubicBezTo>
                  <a:cubicBezTo>
                    <a:pt x="178" y="20"/>
                    <a:pt x="181" y="23"/>
                    <a:pt x="181" y="21"/>
                  </a:cubicBezTo>
                  <a:cubicBezTo>
                    <a:pt x="181" y="21"/>
                    <a:pt x="179" y="20"/>
                    <a:pt x="178" y="18"/>
                  </a:cubicBezTo>
                  <a:cubicBezTo>
                    <a:pt x="178" y="17"/>
                    <a:pt x="178" y="18"/>
                    <a:pt x="178" y="17"/>
                  </a:cubicBezTo>
                  <a:close/>
                  <a:moveTo>
                    <a:pt x="4" y="12"/>
                  </a:moveTo>
                  <a:cubicBezTo>
                    <a:pt x="7" y="17"/>
                    <a:pt x="7" y="15"/>
                    <a:pt x="10" y="18"/>
                  </a:cubicBezTo>
                  <a:cubicBezTo>
                    <a:pt x="12" y="23"/>
                    <a:pt x="12" y="18"/>
                    <a:pt x="16" y="23"/>
                  </a:cubicBezTo>
                  <a:cubicBezTo>
                    <a:pt x="19" y="29"/>
                    <a:pt x="15" y="26"/>
                    <a:pt x="19" y="29"/>
                  </a:cubicBezTo>
                  <a:cubicBezTo>
                    <a:pt x="22" y="31"/>
                    <a:pt x="18" y="32"/>
                    <a:pt x="24" y="35"/>
                  </a:cubicBezTo>
                  <a:cubicBezTo>
                    <a:pt x="27" y="37"/>
                    <a:pt x="30" y="40"/>
                    <a:pt x="30" y="42"/>
                  </a:cubicBezTo>
                  <a:cubicBezTo>
                    <a:pt x="29" y="43"/>
                    <a:pt x="29" y="42"/>
                    <a:pt x="32" y="48"/>
                  </a:cubicBezTo>
                  <a:cubicBezTo>
                    <a:pt x="33" y="54"/>
                    <a:pt x="32" y="54"/>
                    <a:pt x="35" y="56"/>
                  </a:cubicBezTo>
                  <a:cubicBezTo>
                    <a:pt x="38" y="57"/>
                    <a:pt x="35" y="57"/>
                    <a:pt x="41" y="63"/>
                  </a:cubicBezTo>
                  <a:cubicBezTo>
                    <a:pt x="44" y="67"/>
                    <a:pt x="41" y="68"/>
                    <a:pt x="42" y="70"/>
                  </a:cubicBezTo>
                  <a:cubicBezTo>
                    <a:pt x="45" y="71"/>
                    <a:pt x="45" y="74"/>
                    <a:pt x="47" y="79"/>
                  </a:cubicBezTo>
                  <a:cubicBezTo>
                    <a:pt x="47" y="82"/>
                    <a:pt x="50" y="87"/>
                    <a:pt x="54" y="91"/>
                  </a:cubicBezTo>
                  <a:cubicBezTo>
                    <a:pt x="58" y="94"/>
                    <a:pt x="56" y="94"/>
                    <a:pt x="62" y="101"/>
                  </a:cubicBezTo>
                  <a:cubicBezTo>
                    <a:pt x="67" y="105"/>
                    <a:pt x="70" y="107"/>
                    <a:pt x="71" y="112"/>
                  </a:cubicBezTo>
                  <a:cubicBezTo>
                    <a:pt x="74" y="115"/>
                    <a:pt x="77" y="119"/>
                    <a:pt x="76" y="113"/>
                  </a:cubicBezTo>
                  <a:cubicBezTo>
                    <a:pt x="74" y="107"/>
                    <a:pt x="80" y="116"/>
                    <a:pt x="80" y="112"/>
                  </a:cubicBezTo>
                  <a:cubicBezTo>
                    <a:pt x="82" y="108"/>
                    <a:pt x="83" y="116"/>
                    <a:pt x="85" y="115"/>
                  </a:cubicBezTo>
                  <a:cubicBezTo>
                    <a:pt x="86" y="113"/>
                    <a:pt x="86" y="110"/>
                    <a:pt x="86" y="104"/>
                  </a:cubicBezTo>
                  <a:cubicBezTo>
                    <a:pt x="86" y="99"/>
                    <a:pt x="85" y="101"/>
                    <a:pt x="86" y="97"/>
                  </a:cubicBezTo>
                  <a:cubicBezTo>
                    <a:pt x="88" y="93"/>
                    <a:pt x="85" y="94"/>
                    <a:pt x="86" y="90"/>
                  </a:cubicBezTo>
                  <a:cubicBezTo>
                    <a:pt x="90" y="87"/>
                    <a:pt x="86" y="87"/>
                    <a:pt x="85" y="84"/>
                  </a:cubicBezTo>
                  <a:cubicBezTo>
                    <a:pt x="83" y="80"/>
                    <a:pt x="83" y="79"/>
                    <a:pt x="80" y="80"/>
                  </a:cubicBezTo>
                  <a:cubicBezTo>
                    <a:pt x="79" y="82"/>
                    <a:pt x="80" y="79"/>
                    <a:pt x="77" y="80"/>
                  </a:cubicBezTo>
                  <a:cubicBezTo>
                    <a:pt x="74" y="84"/>
                    <a:pt x="80" y="77"/>
                    <a:pt x="77" y="77"/>
                  </a:cubicBezTo>
                  <a:cubicBezTo>
                    <a:pt x="74" y="77"/>
                    <a:pt x="76" y="67"/>
                    <a:pt x="73" y="67"/>
                  </a:cubicBezTo>
                  <a:cubicBezTo>
                    <a:pt x="68" y="68"/>
                    <a:pt x="65" y="65"/>
                    <a:pt x="67" y="62"/>
                  </a:cubicBezTo>
                  <a:cubicBezTo>
                    <a:pt x="68" y="60"/>
                    <a:pt x="65" y="59"/>
                    <a:pt x="68" y="59"/>
                  </a:cubicBezTo>
                  <a:cubicBezTo>
                    <a:pt x="71" y="57"/>
                    <a:pt x="68" y="51"/>
                    <a:pt x="65" y="52"/>
                  </a:cubicBezTo>
                  <a:cubicBezTo>
                    <a:pt x="62" y="54"/>
                    <a:pt x="65" y="51"/>
                    <a:pt x="61" y="49"/>
                  </a:cubicBezTo>
                  <a:cubicBezTo>
                    <a:pt x="54" y="49"/>
                    <a:pt x="59" y="42"/>
                    <a:pt x="51" y="40"/>
                  </a:cubicBezTo>
                  <a:cubicBezTo>
                    <a:pt x="48" y="40"/>
                    <a:pt x="50" y="37"/>
                    <a:pt x="48" y="35"/>
                  </a:cubicBezTo>
                  <a:cubicBezTo>
                    <a:pt x="44" y="32"/>
                    <a:pt x="47" y="39"/>
                    <a:pt x="45" y="37"/>
                  </a:cubicBezTo>
                  <a:cubicBezTo>
                    <a:pt x="44" y="35"/>
                    <a:pt x="42" y="37"/>
                    <a:pt x="42" y="32"/>
                  </a:cubicBezTo>
                  <a:cubicBezTo>
                    <a:pt x="41" y="29"/>
                    <a:pt x="41" y="32"/>
                    <a:pt x="39" y="29"/>
                  </a:cubicBezTo>
                  <a:cubicBezTo>
                    <a:pt x="38" y="28"/>
                    <a:pt x="35" y="23"/>
                    <a:pt x="32" y="21"/>
                  </a:cubicBezTo>
                  <a:cubicBezTo>
                    <a:pt x="29" y="21"/>
                    <a:pt x="29" y="18"/>
                    <a:pt x="27" y="17"/>
                  </a:cubicBezTo>
                  <a:cubicBezTo>
                    <a:pt x="24" y="17"/>
                    <a:pt x="27" y="14"/>
                    <a:pt x="24" y="14"/>
                  </a:cubicBezTo>
                  <a:cubicBezTo>
                    <a:pt x="22" y="12"/>
                    <a:pt x="24" y="11"/>
                    <a:pt x="21" y="7"/>
                  </a:cubicBezTo>
                  <a:cubicBezTo>
                    <a:pt x="18" y="3"/>
                    <a:pt x="19" y="7"/>
                    <a:pt x="16" y="6"/>
                  </a:cubicBezTo>
                  <a:cubicBezTo>
                    <a:pt x="15" y="4"/>
                    <a:pt x="15" y="6"/>
                    <a:pt x="10" y="6"/>
                  </a:cubicBezTo>
                  <a:cubicBezTo>
                    <a:pt x="4" y="4"/>
                    <a:pt x="9" y="4"/>
                    <a:pt x="4" y="1"/>
                  </a:cubicBezTo>
                  <a:cubicBezTo>
                    <a:pt x="0" y="0"/>
                    <a:pt x="1" y="6"/>
                    <a:pt x="4" y="12"/>
                  </a:cubicBezTo>
                  <a:close/>
                  <a:moveTo>
                    <a:pt x="82" y="124"/>
                  </a:moveTo>
                  <a:cubicBezTo>
                    <a:pt x="83" y="124"/>
                    <a:pt x="86" y="122"/>
                    <a:pt x="88" y="125"/>
                  </a:cubicBezTo>
                  <a:cubicBezTo>
                    <a:pt x="90" y="127"/>
                    <a:pt x="93" y="124"/>
                    <a:pt x="91" y="127"/>
                  </a:cubicBezTo>
                  <a:cubicBezTo>
                    <a:pt x="90" y="130"/>
                    <a:pt x="91" y="127"/>
                    <a:pt x="102" y="133"/>
                  </a:cubicBezTo>
                  <a:cubicBezTo>
                    <a:pt x="106" y="135"/>
                    <a:pt x="108" y="130"/>
                    <a:pt x="109" y="132"/>
                  </a:cubicBezTo>
                  <a:cubicBezTo>
                    <a:pt x="111" y="133"/>
                    <a:pt x="112" y="132"/>
                    <a:pt x="117" y="133"/>
                  </a:cubicBezTo>
                  <a:cubicBezTo>
                    <a:pt x="121" y="135"/>
                    <a:pt x="118" y="136"/>
                    <a:pt x="129" y="138"/>
                  </a:cubicBezTo>
                  <a:cubicBezTo>
                    <a:pt x="137" y="140"/>
                    <a:pt x="129" y="136"/>
                    <a:pt x="138" y="140"/>
                  </a:cubicBezTo>
                  <a:cubicBezTo>
                    <a:pt x="146" y="141"/>
                    <a:pt x="138" y="135"/>
                    <a:pt x="146" y="140"/>
                  </a:cubicBezTo>
                  <a:cubicBezTo>
                    <a:pt x="150" y="141"/>
                    <a:pt x="150" y="141"/>
                    <a:pt x="153" y="143"/>
                  </a:cubicBezTo>
                  <a:cubicBezTo>
                    <a:pt x="155" y="144"/>
                    <a:pt x="155" y="141"/>
                    <a:pt x="153" y="141"/>
                  </a:cubicBezTo>
                  <a:cubicBezTo>
                    <a:pt x="150" y="140"/>
                    <a:pt x="158" y="132"/>
                    <a:pt x="152" y="132"/>
                  </a:cubicBezTo>
                  <a:cubicBezTo>
                    <a:pt x="147" y="132"/>
                    <a:pt x="147" y="133"/>
                    <a:pt x="143" y="132"/>
                  </a:cubicBezTo>
                  <a:cubicBezTo>
                    <a:pt x="138" y="130"/>
                    <a:pt x="141" y="130"/>
                    <a:pt x="140" y="125"/>
                  </a:cubicBezTo>
                  <a:cubicBezTo>
                    <a:pt x="137" y="121"/>
                    <a:pt x="137" y="127"/>
                    <a:pt x="135" y="124"/>
                  </a:cubicBezTo>
                  <a:cubicBezTo>
                    <a:pt x="134" y="121"/>
                    <a:pt x="134" y="125"/>
                    <a:pt x="132" y="122"/>
                  </a:cubicBezTo>
                  <a:cubicBezTo>
                    <a:pt x="131" y="121"/>
                    <a:pt x="129" y="124"/>
                    <a:pt x="128" y="122"/>
                  </a:cubicBezTo>
                  <a:cubicBezTo>
                    <a:pt x="126" y="119"/>
                    <a:pt x="125" y="118"/>
                    <a:pt x="123" y="122"/>
                  </a:cubicBezTo>
                  <a:cubicBezTo>
                    <a:pt x="121" y="129"/>
                    <a:pt x="121" y="124"/>
                    <a:pt x="117" y="124"/>
                  </a:cubicBezTo>
                  <a:cubicBezTo>
                    <a:pt x="114" y="124"/>
                    <a:pt x="114" y="125"/>
                    <a:pt x="112" y="124"/>
                  </a:cubicBezTo>
                  <a:cubicBezTo>
                    <a:pt x="109" y="122"/>
                    <a:pt x="108" y="125"/>
                    <a:pt x="106" y="119"/>
                  </a:cubicBezTo>
                  <a:cubicBezTo>
                    <a:pt x="105" y="116"/>
                    <a:pt x="105" y="119"/>
                    <a:pt x="102" y="118"/>
                  </a:cubicBezTo>
                  <a:cubicBezTo>
                    <a:pt x="100" y="116"/>
                    <a:pt x="100" y="119"/>
                    <a:pt x="99" y="116"/>
                  </a:cubicBezTo>
                  <a:cubicBezTo>
                    <a:pt x="97" y="115"/>
                    <a:pt x="94" y="113"/>
                    <a:pt x="94" y="116"/>
                  </a:cubicBezTo>
                  <a:cubicBezTo>
                    <a:pt x="94" y="118"/>
                    <a:pt x="93" y="116"/>
                    <a:pt x="88" y="115"/>
                  </a:cubicBezTo>
                  <a:cubicBezTo>
                    <a:pt x="85" y="115"/>
                    <a:pt x="86" y="119"/>
                    <a:pt x="85" y="121"/>
                  </a:cubicBezTo>
                  <a:cubicBezTo>
                    <a:pt x="82" y="121"/>
                    <a:pt x="85" y="122"/>
                    <a:pt x="82" y="122"/>
                  </a:cubicBezTo>
                  <a:cubicBezTo>
                    <a:pt x="80" y="122"/>
                    <a:pt x="80" y="124"/>
                    <a:pt x="82" y="124"/>
                  </a:cubicBezTo>
                  <a:close/>
                  <a:moveTo>
                    <a:pt x="339" y="133"/>
                  </a:moveTo>
                  <a:cubicBezTo>
                    <a:pt x="339" y="135"/>
                    <a:pt x="338" y="138"/>
                    <a:pt x="338" y="140"/>
                  </a:cubicBezTo>
                  <a:cubicBezTo>
                    <a:pt x="338" y="141"/>
                    <a:pt x="339" y="138"/>
                    <a:pt x="342" y="140"/>
                  </a:cubicBezTo>
                  <a:cubicBezTo>
                    <a:pt x="345" y="141"/>
                    <a:pt x="345" y="136"/>
                    <a:pt x="347" y="136"/>
                  </a:cubicBezTo>
                  <a:cubicBezTo>
                    <a:pt x="349" y="136"/>
                    <a:pt x="347" y="135"/>
                    <a:pt x="349" y="133"/>
                  </a:cubicBezTo>
                  <a:cubicBezTo>
                    <a:pt x="349" y="132"/>
                    <a:pt x="350" y="132"/>
                    <a:pt x="349" y="132"/>
                  </a:cubicBezTo>
                  <a:cubicBezTo>
                    <a:pt x="347" y="130"/>
                    <a:pt x="347" y="130"/>
                    <a:pt x="347" y="129"/>
                  </a:cubicBezTo>
                  <a:cubicBezTo>
                    <a:pt x="344" y="129"/>
                    <a:pt x="339" y="132"/>
                    <a:pt x="339" y="133"/>
                  </a:cubicBezTo>
                  <a:close/>
                  <a:moveTo>
                    <a:pt x="147" y="127"/>
                  </a:moveTo>
                  <a:cubicBezTo>
                    <a:pt x="149" y="125"/>
                    <a:pt x="152" y="125"/>
                    <a:pt x="150" y="124"/>
                  </a:cubicBezTo>
                  <a:cubicBezTo>
                    <a:pt x="150" y="124"/>
                    <a:pt x="150" y="124"/>
                    <a:pt x="146" y="124"/>
                  </a:cubicBezTo>
                  <a:cubicBezTo>
                    <a:pt x="143" y="124"/>
                    <a:pt x="140" y="124"/>
                    <a:pt x="140" y="127"/>
                  </a:cubicBezTo>
                  <a:cubicBezTo>
                    <a:pt x="141" y="127"/>
                    <a:pt x="146" y="129"/>
                    <a:pt x="147" y="127"/>
                  </a:cubicBezTo>
                  <a:close/>
                  <a:moveTo>
                    <a:pt x="161" y="125"/>
                  </a:moveTo>
                  <a:cubicBezTo>
                    <a:pt x="161" y="124"/>
                    <a:pt x="163" y="125"/>
                    <a:pt x="163" y="125"/>
                  </a:cubicBezTo>
                  <a:cubicBezTo>
                    <a:pt x="163" y="124"/>
                    <a:pt x="163" y="124"/>
                    <a:pt x="161" y="124"/>
                  </a:cubicBezTo>
                  <a:cubicBezTo>
                    <a:pt x="160" y="124"/>
                    <a:pt x="161" y="125"/>
                    <a:pt x="161" y="125"/>
                  </a:cubicBezTo>
                  <a:close/>
                  <a:moveTo>
                    <a:pt x="158" y="141"/>
                  </a:moveTo>
                  <a:cubicBezTo>
                    <a:pt x="161" y="143"/>
                    <a:pt x="158" y="143"/>
                    <a:pt x="160" y="144"/>
                  </a:cubicBezTo>
                  <a:cubicBezTo>
                    <a:pt x="161" y="144"/>
                    <a:pt x="161" y="141"/>
                    <a:pt x="163" y="140"/>
                  </a:cubicBezTo>
                  <a:cubicBezTo>
                    <a:pt x="166" y="140"/>
                    <a:pt x="163" y="138"/>
                    <a:pt x="161" y="136"/>
                  </a:cubicBezTo>
                  <a:cubicBezTo>
                    <a:pt x="160" y="135"/>
                    <a:pt x="160" y="138"/>
                    <a:pt x="157" y="136"/>
                  </a:cubicBezTo>
                  <a:cubicBezTo>
                    <a:pt x="153" y="135"/>
                    <a:pt x="153" y="136"/>
                    <a:pt x="155" y="138"/>
                  </a:cubicBezTo>
                  <a:cubicBezTo>
                    <a:pt x="155" y="140"/>
                    <a:pt x="157" y="140"/>
                    <a:pt x="158" y="141"/>
                  </a:cubicBezTo>
                  <a:close/>
                  <a:moveTo>
                    <a:pt x="166" y="143"/>
                  </a:moveTo>
                  <a:cubicBezTo>
                    <a:pt x="164" y="143"/>
                    <a:pt x="164" y="144"/>
                    <a:pt x="169" y="144"/>
                  </a:cubicBezTo>
                  <a:cubicBezTo>
                    <a:pt x="172" y="144"/>
                    <a:pt x="170" y="144"/>
                    <a:pt x="172" y="141"/>
                  </a:cubicBezTo>
                  <a:cubicBezTo>
                    <a:pt x="173" y="138"/>
                    <a:pt x="173" y="138"/>
                    <a:pt x="170" y="138"/>
                  </a:cubicBezTo>
                  <a:cubicBezTo>
                    <a:pt x="169" y="136"/>
                    <a:pt x="167" y="140"/>
                    <a:pt x="167" y="140"/>
                  </a:cubicBezTo>
                  <a:cubicBezTo>
                    <a:pt x="167" y="141"/>
                    <a:pt x="167" y="143"/>
                    <a:pt x="166" y="143"/>
                  </a:cubicBezTo>
                  <a:close/>
                  <a:moveTo>
                    <a:pt x="175" y="146"/>
                  </a:moveTo>
                  <a:cubicBezTo>
                    <a:pt x="176" y="146"/>
                    <a:pt x="181" y="144"/>
                    <a:pt x="182" y="144"/>
                  </a:cubicBezTo>
                  <a:cubicBezTo>
                    <a:pt x="184" y="144"/>
                    <a:pt x="185" y="143"/>
                    <a:pt x="185" y="143"/>
                  </a:cubicBezTo>
                  <a:cubicBezTo>
                    <a:pt x="185" y="144"/>
                    <a:pt x="187" y="143"/>
                    <a:pt x="189" y="144"/>
                  </a:cubicBezTo>
                  <a:cubicBezTo>
                    <a:pt x="189" y="144"/>
                    <a:pt x="192" y="144"/>
                    <a:pt x="190" y="143"/>
                  </a:cubicBezTo>
                  <a:cubicBezTo>
                    <a:pt x="189" y="143"/>
                    <a:pt x="187" y="141"/>
                    <a:pt x="189" y="143"/>
                  </a:cubicBezTo>
                  <a:cubicBezTo>
                    <a:pt x="192" y="143"/>
                    <a:pt x="192" y="143"/>
                    <a:pt x="192" y="143"/>
                  </a:cubicBezTo>
                  <a:cubicBezTo>
                    <a:pt x="192" y="141"/>
                    <a:pt x="190" y="136"/>
                    <a:pt x="189" y="138"/>
                  </a:cubicBezTo>
                  <a:cubicBezTo>
                    <a:pt x="187" y="140"/>
                    <a:pt x="187" y="136"/>
                    <a:pt x="185" y="138"/>
                  </a:cubicBezTo>
                  <a:cubicBezTo>
                    <a:pt x="184" y="140"/>
                    <a:pt x="184" y="136"/>
                    <a:pt x="181" y="136"/>
                  </a:cubicBezTo>
                  <a:cubicBezTo>
                    <a:pt x="178" y="136"/>
                    <a:pt x="181" y="140"/>
                    <a:pt x="182" y="140"/>
                  </a:cubicBezTo>
                  <a:cubicBezTo>
                    <a:pt x="182" y="140"/>
                    <a:pt x="185" y="141"/>
                    <a:pt x="184" y="141"/>
                  </a:cubicBezTo>
                  <a:cubicBezTo>
                    <a:pt x="181" y="141"/>
                    <a:pt x="182" y="143"/>
                    <a:pt x="181" y="141"/>
                  </a:cubicBezTo>
                  <a:cubicBezTo>
                    <a:pt x="179" y="141"/>
                    <a:pt x="179" y="140"/>
                    <a:pt x="178" y="140"/>
                  </a:cubicBezTo>
                  <a:cubicBezTo>
                    <a:pt x="176" y="140"/>
                    <a:pt x="175" y="138"/>
                    <a:pt x="175" y="140"/>
                  </a:cubicBezTo>
                  <a:cubicBezTo>
                    <a:pt x="173" y="141"/>
                    <a:pt x="172" y="140"/>
                    <a:pt x="173" y="143"/>
                  </a:cubicBezTo>
                  <a:cubicBezTo>
                    <a:pt x="173" y="144"/>
                    <a:pt x="172" y="146"/>
                    <a:pt x="175" y="146"/>
                  </a:cubicBezTo>
                  <a:close/>
                  <a:moveTo>
                    <a:pt x="178" y="138"/>
                  </a:moveTo>
                  <a:cubicBezTo>
                    <a:pt x="178" y="136"/>
                    <a:pt x="179" y="136"/>
                    <a:pt x="179" y="138"/>
                  </a:cubicBezTo>
                  <a:cubicBezTo>
                    <a:pt x="179" y="138"/>
                    <a:pt x="178" y="140"/>
                    <a:pt x="178" y="138"/>
                  </a:cubicBezTo>
                  <a:close/>
                  <a:moveTo>
                    <a:pt x="195" y="141"/>
                  </a:moveTo>
                  <a:cubicBezTo>
                    <a:pt x="195" y="140"/>
                    <a:pt x="195" y="140"/>
                    <a:pt x="195" y="140"/>
                  </a:cubicBezTo>
                  <a:cubicBezTo>
                    <a:pt x="193" y="140"/>
                    <a:pt x="193" y="140"/>
                    <a:pt x="193" y="140"/>
                  </a:cubicBezTo>
                  <a:cubicBezTo>
                    <a:pt x="193" y="141"/>
                    <a:pt x="193" y="141"/>
                    <a:pt x="193" y="143"/>
                  </a:cubicBezTo>
                  <a:cubicBezTo>
                    <a:pt x="193" y="144"/>
                    <a:pt x="193" y="141"/>
                    <a:pt x="195" y="141"/>
                  </a:cubicBezTo>
                  <a:close/>
                  <a:moveTo>
                    <a:pt x="195" y="143"/>
                  </a:moveTo>
                  <a:cubicBezTo>
                    <a:pt x="195" y="144"/>
                    <a:pt x="195" y="141"/>
                    <a:pt x="196" y="141"/>
                  </a:cubicBezTo>
                  <a:cubicBezTo>
                    <a:pt x="196" y="141"/>
                    <a:pt x="196" y="143"/>
                    <a:pt x="195" y="143"/>
                  </a:cubicBezTo>
                  <a:close/>
                  <a:moveTo>
                    <a:pt x="199" y="143"/>
                  </a:moveTo>
                  <a:cubicBezTo>
                    <a:pt x="201" y="144"/>
                    <a:pt x="204" y="143"/>
                    <a:pt x="205" y="144"/>
                  </a:cubicBezTo>
                  <a:cubicBezTo>
                    <a:pt x="207" y="146"/>
                    <a:pt x="207" y="144"/>
                    <a:pt x="208" y="144"/>
                  </a:cubicBezTo>
                  <a:cubicBezTo>
                    <a:pt x="208" y="144"/>
                    <a:pt x="208" y="143"/>
                    <a:pt x="210" y="144"/>
                  </a:cubicBezTo>
                  <a:cubicBezTo>
                    <a:pt x="213" y="144"/>
                    <a:pt x="214" y="143"/>
                    <a:pt x="214" y="143"/>
                  </a:cubicBezTo>
                  <a:cubicBezTo>
                    <a:pt x="216" y="143"/>
                    <a:pt x="221" y="141"/>
                    <a:pt x="221" y="141"/>
                  </a:cubicBezTo>
                  <a:cubicBezTo>
                    <a:pt x="221" y="140"/>
                    <a:pt x="222" y="140"/>
                    <a:pt x="222" y="136"/>
                  </a:cubicBezTo>
                  <a:cubicBezTo>
                    <a:pt x="221" y="135"/>
                    <a:pt x="219" y="138"/>
                    <a:pt x="221" y="138"/>
                  </a:cubicBezTo>
                  <a:cubicBezTo>
                    <a:pt x="221" y="138"/>
                    <a:pt x="221" y="138"/>
                    <a:pt x="219" y="140"/>
                  </a:cubicBezTo>
                  <a:cubicBezTo>
                    <a:pt x="216" y="140"/>
                    <a:pt x="219" y="141"/>
                    <a:pt x="217" y="141"/>
                  </a:cubicBezTo>
                  <a:cubicBezTo>
                    <a:pt x="214" y="143"/>
                    <a:pt x="214" y="138"/>
                    <a:pt x="213" y="140"/>
                  </a:cubicBezTo>
                  <a:cubicBezTo>
                    <a:pt x="211" y="141"/>
                    <a:pt x="211" y="140"/>
                    <a:pt x="210" y="141"/>
                  </a:cubicBezTo>
                  <a:cubicBezTo>
                    <a:pt x="208" y="141"/>
                    <a:pt x="207" y="140"/>
                    <a:pt x="205" y="138"/>
                  </a:cubicBezTo>
                  <a:cubicBezTo>
                    <a:pt x="204" y="138"/>
                    <a:pt x="201" y="136"/>
                    <a:pt x="199" y="138"/>
                  </a:cubicBezTo>
                  <a:cubicBezTo>
                    <a:pt x="198" y="140"/>
                    <a:pt x="196" y="140"/>
                    <a:pt x="196" y="143"/>
                  </a:cubicBezTo>
                  <a:cubicBezTo>
                    <a:pt x="196" y="146"/>
                    <a:pt x="198" y="143"/>
                    <a:pt x="199" y="143"/>
                  </a:cubicBezTo>
                  <a:close/>
                  <a:moveTo>
                    <a:pt x="202" y="113"/>
                  </a:moveTo>
                  <a:cubicBezTo>
                    <a:pt x="202" y="115"/>
                    <a:pt x="202" y="122"/>
                    <a:pt x="202" y="119"/>
                  </a:cubicBezTo>
                  <a:cubicBezTo>
                    <a:pt x="201" y="118"/>
                    <a:pt x="202" y="113"/>
                    <a:pt x="202" y="113"/>
                  </a:cubicBezTo>
                  <a:close/>
                  <a:moveTo>
                    <a:pt x="222" y="140"/>
                  </a:moveTo>
                  <a:cubicBezTo>
                    <a:pt x="222" y="140"/>
                    <a:pt x="224" y="140"/>
                    <a:pt x="222" y="141"/>
                  </a:cubicBezTo>
                  <a:cubicBezTo>
                    <a:pt x="221" y="141"/>
                    <a:pt x="221" y="141"/>
                    <a:pt x="222" y="140"/>
                  </a:cubicBezTo>
                  <a:close/>
                  <a:moveTo>
                    <a:pt x="224" y="140"/>
                  </a:moveTo>
                  <a:cubicBezTo>
                    <a:pt x="224" y="140"/>
                    <a:pt x="224" y="140"/>
                    <a:pt x="225" y="138"/>
                  </a:cubicBezTo>
                  <a:cubicBezTo>
                    <a:pt x="225" y="138"/>
                    <a:pt x="224" y="138"/>
                    <a:pt x="222" y="138"/>
                  </a:cubicBezTo>
                  <a:cubicBezTo>
                    <a:pt x="222" y="140"/>
                    <a:pt x="222" y="140"/>
                    <a:pt x="224" y="140"/>
                  </a:cubicBezTo>
                  <a:close/>
                  <a:moveTo>
                    <a:pt x="225" y="141"/>
                  </a:moveTo>
                  <a:cubicBezTo>
                    <a:pt x="228" y="141"/>
                    <a:pt x="225" y="140"/>
                    <a:pt x="227" y="140"/>
                  </a:cubicBezTo>
                  <a:cubicBezTo>
                    <a:pt x="228" y="140"/>
                    <a:pt x="227" y="140"/>
                    <a:pt x="228" y="138"/>
                  </a:cubicBezTo>
                  <a:cubicBezTo>
                    <a:pt x="230" y="138"/>
                    <a:pt x="230" y="138"/>
                    <a:pt x="228" y="138"/>
                  </a:cubicBezTo>
                  <a:cubicBezTo>
                    <a:pt x="227" y="138"/>
                    <a:pt x="225" y="138"/>
                    <a:pt x="225" y="138"/>
                  </a:cubicBezTo>
                  <a:cubicBezTo>
                    <a:pt x="225" y="140"/>
                    <a:pt x="225" y="140"/>
                    <a:pt x="224" y="140"/>
                  </a:cubicBezTo>
                  <a:cubicBezTo>
                    <a:pt x="222" y="141"/>
                    <a:pt x="224" y="141"/>
                    <a:pt x="225" y="141"/>
                  </a:cubicBezTo>
                  <a:close/>
                  <a:moveTo>
                    <a:pt x="231" y="140"/>
                  </a:moveTo>
                  <a:cubicBezTo>
                    <a:pt x="233" y="138"/>
                    <a:pt x="233" y="136"/>
                    <a:pt x="231" y="138"/>
                  </a:cubicBezTo>
                  <a:cubicBezTo>
                    <a:pt x="230" y="140"/>
                    <a:pt x="230" y="136"/>
                    <a:pt x="230" y="140"/>
                  </a:cubicBezTo>
                  <a:cubicBezTo>
                    <a:pt x="230" y="140"/>
                    <a:pt x="230" y="141"/>
                    <a:pt x="231" y="140"/>
                  </a:cubicBezTo>
                  <a:close/>
                  <a:moveTo>
                    <a:pt x="237" y="140"/>
                  </a:moveTo>
                  <a:cubicBezTo>
                    <a:pt x="240" y="140"/>
                    <a:pt x="239" y="136"/>
                    <a:pt x="236" y="136"/>
                  </a:cubicBezTo>
                  <a:cubicBezTo>
                    <a:pt x="233" y="138"/>
                    <a:pt x="234" y="135"/>
                    <a:pt x="233" y="138"/>
                  </a:cubicBezTo>
                  <a:cubicBezTo>
                    <a:pt x="231" y="141"/>
                    <a:pt x="234" y="140"/>
                    <a:pt x="237" y="140"/>
                  </a:cubicBezTo>
                  <a:close/>
                  <a:moveTo>
                    <a:pt x="196" y="153"/>
                  </a:moveTo>
                  <a:cubicBezTo>
                    <a:pt x="199" y="155"/>
                    <a:pt x="199" y="158"/>
                    <a:pt x="199" y="157"/>
                  </a:cubicBezTo>
                  <a:cubicBezTo>
                    <a:pt x="201" y="157"/>
                    <a:pt x="201" y="158"/>
                    <a:pt x="202" y="158"/>
                  </a:cubicBezTo>
                  <a:cubicBezTo>
                    <a:pt x="202" y="157"/>
                    <a:pt x="204" y="157"/>
                    <a:pt x="204" y="157"/>
                  </a:cubicBezTo>
                  <a:cubicBezTo>
                    <a:pt x="205" y="155"/>
                    <a:pt x="202" y="152"/>
                    <a:pt x="201" y="152"/>
                  </a:cubicBezTo>
                  <a:cubicBezTo>
                    <a:pt x="199" y="150"/>
                    <a:pt x="201" y="150"/>
                    <a:pt x="199" y="149"/>
                  </a:cubicBezTo>
                  <a:cubicBezTo>
                    <a:pt x="198" y="147"/>
                    <a:pt x="196" y="149"/>
                    <a:pt x="195" y="149"/>
                  </a:cubicBezTo>
                  <a:cubicBezTo>
                    <a:pt x="195" y="149"/>
                    <a:pt x="190" y="147"/>
                    <a:pt x="190" y="150"/>
                  </a:cubicBezTo>
                  <a:cubicBezTo>
                    <a:pt x="190" y="153"/>
                    <a:pt x="193" y="152"/>
                    <a:pt x="196" y="153"/>
                  </a:cubicBezTo>
                  <a:close/>
                  <a:moveTo>
                    <a:pt x="225" y="161"/>
                  </a:moveTo>
                  <a:cubicBezTo>
                    <a:pt x="225" y="161"/>
                    <a:pt x="225" y="158"/>
                    <a:pt x="224" y="161"/>
                  </a:cubicBezTo>
                  <a:cubicBezTo>
                    <a:pt x="222" y="163"/>
                    <a:pt x="221" y="161"/>
                    <a:pt x="221" y="163"/>
                  </a:cubicBezTo>
                  <a:cubicBezTo>
                    <a:pt x="221" y="164"/>
                    <a:pt x="224" y="163"/>
                    <a:pt x="225" y="161"/>
                  </a:cubicBezTo>
                  <a:close/>
                  <a:moveTo>
                    <a:pt x="231" y="157"/>
                  </a:moveTo>
                  <a:cubicBezTo>
                    <a:pt x="233" y="157"/>
                    <a:pt x="233" y="157"/>
                    <a:pt x="236" y="153"/>
                  </a:cubicBezTo>
                  <a:cubicBezTo>
                    <a:pt x="237" y="150"/>
                    <a:pt x="237" y="150"/>
                    <a:pt x="240" y="149"/>
                  </a:cubicBezTo>
                  <a:cubicBezTo>
                    <a:pt x="243" y="146"/>
                    <a:pt x="245" y="147"/>
                    <a:pt x="246" y="146"/>
                  </a:cubicBezTo>
                  <a:cubicBezTo>
                    <a:pt x="246" y="144"/>
                    <a:pt x="248" y="146"/>
                    <a:pt x="249" y="144"/>
                  </a:cubicBezTo>
                  <a:cubicBezTo>
                    <a:pt x="251" y="141"/>
                    <a:pt x="253" y="143"/>
                    <a:pt x="254" y="141"/>
                  </a:cubicBezTo>
                  <a:cubicBezTo>
                    <a:pt x="256" y="140"/>
                    <a:pt x="257" y="140"/>
                    <a:pt x="256" y="138"/>
                  </a:cubicBezTo>
                  <a:cubicBezTo>
                    <a:pt x="253" y="138"/>
                    <a:pt x="251" y="140"/>
                    <a:pt x="249" y="140"/>
                  </a:cubicBezTo>
                  <a:cubicBezTo>
                    <a:pt x="248" y="140"/>
                    <a:pt x="246" y="141"/>
                    <a:pt x="245" y="140"/>
                  </a:cubicBezTo>
                  <a:cubicBezTo>
                    <a:pt x="245" y="140"/>
                    <a:pt x="243" y="140"/>
                    <a:pt x="240" y="141"/>
                  </a:cubicBezTo>
                  <a:cubicBezTo>
                    <a:pt x="237" y="143"/>
                    <a:pt x="239" y="143"/>
                    <a:pt x="236" y="146"/>
                  </a:cubicBezTo>
                  <a:cubicBezTo>
                    <a:pt x="233" y="147"/>
                    <a:pt x="233" y="146"/>
                    <a:pt x="230" y="149"/>
                  </a:cubicBezTo>
                  <a:cubicBezTo>
                    <a:pt x="227" y="150"/>
                    <a:pt x="227" y="152"/>
                    <a:pt x="227" y="153"/>
                  </a:cubicBezTo>
                  <a:cubicBezTo>
                    <a:pt x="225" y="155"/>
                    <a:pt x="228" y="155"/>
                    <a:pt x="227" y="157"/>
                  </a:cubicBezTo>
                  <a:cubicBezTo>
                    <a:pt x="225" y="157"/>
                    <a:pt x="224" y="158"/>
                    <a:pt x="227" y="158"/>
                  </a:cubicBezTo>
                  <a:cubicBezTo>
                    <a:pt x="230" y="160"/>
                    <a:pt x="230" y="157"/>
                    <a:pt x="231" y="157"/>
                  </a:cubicBezTo>
                  <a:close/>
                  <a:moveTo>
                    <a:pt x="201" y="112"/>
                  </a:moveTo>
                  <a:cubicBezTo>
                    <a:pt x="204" y="112"/>
                    <a:pt x="199" y="107"/>
                    <a:pt x="201" y="104"/>
                  </a:cubicBezTo>
                  <a:cubicBezTo>
                    <a:pt x="202" y="102"/>
                    <a:pt x="201" y="97"/>
                    <a:pt x="201" y="91"/>
                  </a:cubicBezTo>
                  <a:cubicBezTo>
                    <a:pt x="202" y="85"/>
                    <a:pt x="198" y="88"/>
                    <a:pt x="202" y="84"/>
                  </a:cubicBezTo>
                  <a:cubicBezTo>
                    <a:pt x="207" y="80"/>
                    <a:pt x="208" y="85"/>
                    <a:pt x="205" y="88"/>
                  </a:cubicBezTo>
                  <a:cubicBezTo>
                    <a:pt x="204" y="93"/>
                    <a:pt x="207" y="93"/>
                    <a:pt x="208" y="96"/>
                  </a:cubicBezTo>
                  <a:cubicBezTo>
                    <a:pt x="211" y="99"/>
                    <a:pt x="207" y="105"/>
                    <a:pt x="213" y="105"/>
                  </a:cubicBezTo>
                  <a:cubicBezTo>
                    <a:pt x="216" y="105"/>
                    <a:pt x="213" y="102"/>
                    <a:pt x="216" y="101"/>
                  </a:cubicBezTo>
                  <a:cubicBezTo>
                    <a:pt x="219" y="99"/>
                    <a:pt x="219" y="102"/>
                    <a:pt x="221" y="99"/>
                  </a:cubicBezTo>
                  <a:cubicBezTo>
                    <a:pt x="222" y="94"/>
                    <a:pt x="214" y="94"/>
                    <a:pt x="216" y="91"/>
                  </a:cubicBezTo>
                  <a:cubicBezTo>
                    <a:pt x="219" y="88"/>
                    <a:pt x="214" y="82"/>
                    <a:pt x="211" y="79"/>
                  </a:cubicBezTo>
                  <a:cubicBezTo>
                    <a:pt x="207" y="74"/>
                    <a:pt x="216" y="74"/>
                    <a:pt x="219" y="68"/>
                  </a:cubicBezTo>
                  <a:cubicBezTo>
                    <a:pt x="222" y="62"/>
                    <a:pt x="224" y="70"/>
                    <a:pt x="225" y="67"/>
                  </a:cubicBezTo>
                  <a:cubicBezTo>
                    <a:pt x="227" y="65"/>
                    <a:pt x="227" y="63"/>
                    <a:pt x="221" y="63"/>
                  </a:cubicBezTo>
                  <a:cubicBezTo>
                    <a:pt x="214" y="63"/>
                    <a:pt x="216" y="67"/>
                    <a:pt x="211" y="67"/>
                  </a:cubicBezTo>
                  <a:cubicBezTo>
                    <a:pt x="207" y="65"/>
                    <a:pt x="208" y="71"/>
                    <a:pt x="204" y="71"/>
                  </a:cubicBezTo>
                  <a:cubicBezTo>
                    <a:pt x="201" y="70"/>
                    <a:pt x="204" y="68"/>
                    <a:pt x="201" y="65"/>
                  </a:cubicBezTo>
                  <a:cubicBezTo>
                    <a:pt x="196" y="63"/>
                    <a:pt x="199" y="49"/>
                    <a:pt x="204" y="52"/>
                  </a:cubicBezTo>
                  <a:cubicBezTo>
                    <a:pt x="207" y="54"/>
                    <a:pt x="210" y="52"/>
                    <a:pt x="211" y="52"/>
                  </a:cubicBezTo>
                  <a:cubicBezTo>
                    <a:pt x="214" y="54"/>
                    <a:pt x="222" y="51"/>
                    <a:pt x="224" y="52"/>
                  </a:cubicBezTo>
                  <a:cubicBezTo>
                    <a:pt x="224" y="54"/>
                    <a:pt x="231" y="56"/>
                    <a:pt x="234" y="51"/>
                  </a:cubicBezTo>
                  <a:cubicBezTo>
                    <a:pt x="237" y="46"/>
                    <a:pt x="240" y="43"/>
                    <a:pt x="239" y="42"/>
                  </a:cubicBezTo>
                  <a:cubicBezTo>
                    <a:pt x="237" y="39"/>
                    <a:pt x="234" y="43"/>
                    <a:pt x="231" y="48"/>
                  </a:cubicBezTo>
                  <a:cubicBezTo>
                    <a:pt x="230" y="51"/>
                    <a:pt x="222" y="46"/>
                    <a:pt x="221" y="48"/>
                  </a:cubicBezTo>
                  <a:cubicBezTo>
                    <a:pt x="221" y="49"/>
                    <a:pt x="217" y="46"/>
                    <a:pt x="213" y="46"/>
                  </a:cubicBezTo>
                  <a:cubicBezTo>
                    <a:pt x="208" y="48"/>
                    <a:pt x="211" y="45"/>
                    <a:pt x="208" y="45"/>
                  </a:cubicBezTo>
                  <a:cubicBezTo>
                    <a:pt x="207" y="45"/>
                    <a:pt x="205" y="43"/>
                    <a:pt x="204" y="45"/>
                  </a:cubicBezTo>
                  <a:cubicBezTo>
                    <a:pt x="204" y="46"/>
                    <a:pt x="202" y="51"/>
                    <a:pt x="201" y="48"/>
                  </a:cubicBezTo>
                  <a:cubicBezTo>
                    <a:pt x="199" y="46"/>
                    <a:pt x="199" y="51"/>
                    <a:pt x="198" y="52"/>
                  </a:cubicBezTo>
                  <a:cubicBezTo>
                    <a:pt x="195" y="56"/>
                    <a:pt x="198" y="57"/>
                    <a:pt x="196" y="57"/>
                  </a:cubicBezTo>
                  <a:cubicBezTo>
                    <a:pt x="193" y="59"/>
                    <a:pt x="196" y="59"/>
                    <a:pt x="196" y="62"/>
                  </a:cubicBezTo>
                  <a:cubicBezTo>
                    <a:pt x="195" y="65"/>
                    <a:pt x="192" y="67"/>
                    <a:pt x="193" y="73"/>
                  </a:cubicBezTo>
                  <a:cubicBezTo>
                    <a:pt x="193" y="79"/>
                    <a:pt x="192" y="74"/>
                    <a:pt x="192" y="79"/>
                  </a:cubicBezTo>
                  <a:cubicBezTo>
                    <a:pt x="192" y="85"/>
                    <a:pt x="187" y="82"/>
                    <a:pt x="189" y="85"/>
                  </a:cubicBezTo>
                  <a:cubicBezTo>
                    <a:pt x="190" y="88"/>
                    <a:pt x="187" y="85"/>
                    <a:pt x="189" y="90"/>
                  </a:cubicBezTo>
                  <a:cubicBezTo>
                    <a:pt x="190" y="94"/>
                    <a:pt x="192" y="88"/>
                    <a:pt x="195" y="93"/>
                  </a:cubicBezTo>
                  <a:cubicBezTo>
                    <a:pt x="198" y="99"/>
                    <a:pt x="192" y="107"/>
                    <a:pt x="195" y="112"/>
                  </a:cubicBezTo>
                  <a:cubicBezTo>
                    <a:pt x="196" y="115"/>
                    <a:pt x="198" y="112"/>
                    <a:pt x="201" y="112"/>
                  </a:cubicBezTo>
                  <a:close/>
                  <a:moveTo>
                    <a:pt x="251" y="94"/>
                  </a:moveTo>
                  <a:cubicBezTo>
                    <a:pt x="253" y="96"/>
                    <a:pt x="257" y="91"/>
                    <a:pt x="254" y="88"/>
                  </a:cubicBezTo>
                  <a:cubicBezTo>
                    <a:pt x="253" y="85"/>
                    <a:pt x="246" y="85"/>
                    <a:pt x="246" y="88"/>
                  </a:cubicBezTo>
                  <a:cubicBezTo>
                    <a:pt x="245" y="90"/>
                    <a:pt x="248" y="93"/>
                    <a:pt x="251" y="94"/>
                  </a:cubicBezTo>
                  <a:close/>
                  <a:moveTo>
                    <a:pt x="263" y="88"/>
                  </a:moveTo>
                  <a:cubicBezTo>
                    <a:pt x="263" y="87"/>
                    <a:pt x="265" y="91"/>
                    <a:pt x="268" y="90"/>
                  </a:cubicBezTo>
                  <a:cubicBezTo>
                    <a:pt x="271" y="87"/>
                    <a:pt x="274" y="91"/>
                    <a:pt x="274" y="90"/>
                  </a:cubicBezTo>
                  <a:cubicBezTo>
                    <a:pt x="274" y="88"/>
                    <a:pt x="278" y="91"/>
                    <a:pt x="281" y="94"/>
                  </a:cubicBezTo>
                  <a:cubicBezTo>
                    <a:pt x="286" y="96"/>
                    <a:pt x="286" y="93"/>
                    <a:pt x="283" y="88"/>
                  </a:cubicBezTo>
                  <a:cubicBezTo>
                    <a:pt x="280" y="84"/>
                    <a:pt x="280" y="88"/>
                    <a:pt x="275" y="85"/>
                  </a:cubicBezTo>
                  <a:cubicBezTo>
                    <a:pt x="272" y="82"/>
                    <a:pt x="274" y="85"/>
                    <a:pt x="269" y="85"/>
                  </a:cubicBezTo>
                  <a:cubicBezTo>
                    <a:pt x="263" y="84"/>
                    <a:pt x="260" y="87"/>
                    <a:pt x="260" y="90"/>
                  </a:cubicBezTo>
                  <a:cubicBezTo>
                    <a:pt x="262" y="94"/>
                    <a:pt x="262" y="88"/>
                    <a:pt x="263" y="88"/>
                  </a:cubicBezTo>
                  <a:close/>
                  <a:moveTo>
                    <a:pt x="233" y="76"/>
                  </a:moveTo>
                  <a:cubicBezTo>
                    <a:pt x="233" y="71"/>
                    <a:pt x="240" y="74"/>
                    <a:pt x="240" y="74"/>
                  </a:cubicBezTo>
                  <a:cubicBezTo>
                    <a:pt x="240" y="76"/>
                    <a:pt x="233" y="77"/>
                    <a:pt x="233" y="76"/>
                  </a:cubicBezTo>
                  <a:close/>
                  <a:moveTo>
                    <a:pt x="240" y="76"/>
                  </a:moveTo>
                  <a:cubicBezTo>
                    <a:pt x="242" y="73"/>
                    <a:pt x="251" y="74"/>
                    <a:pt x="248" y="74"/>
                  </a:cubicBezTo>
                  <a:cubicBezTo>
                    <a:pt x="246" y="76"/>
                    <a:pt x="240" y="77"/>
                    <a:pt x="240" y="76"/>
                  </a:cubicBezTo>
                  <a:close/>
                  <a:moveTo>
                    <a:pt x="259" y="74"/>
                  </a:moveTo>
                  <a:cubicBezTo>
                    <a:pt x="262" y="73"/>
                    <a:pt x="265" y="74"/>
                    <a:pt x="262" y="71"/>
                  </a:cubicBezTo>
                  <a:cubicBezTo>
                    <a:pt x="259" y="70"/>
                    <a:pt x="257" y="70"/>
                    <a:pt x="257" y="73"/>
                  </a:cubicBezTo>
                  <a:cubicBezTo>
                    <a:pt x="257" y="74"/>
                    <a:pt x="257" y="74"/>
                    <a:pt x="259" y="74"/>
                  </a:cubicBezTo>
                  <a:close/>
                  <a:moveTo>
                    <a:pt x="275" y="76"/>
                  </a:moveTo>
                  <a:cubicBezTo>
                    <a:pt x="277" y="77"/>
                    <a:pt x="280" y="79"/>
                    <a:pt x="280" y="76"/>
                  </a:cubicBezTo>
                  <a:cubicBezTo>
                    <a:pt x="281" y="74"/>
                    <a:pt x="280" y="73"/>
                    <a:pt x="277" y="74"/>
                  </a:cubicBezTo>
                  <a:cubicBezTo>
                    <a:pt x="275" y="74"/>
                    <a:pt x="274" y="76"/>
                    <a:pt x="275" y="76"/>
                  </a:cubicBezTo>
                  <a:close/>
                  <a:moveTo>
                    <a:pt x="285" y="67"/>
                  </a:moveTo>
                  <a:cubicBezTo>
                    <a:pt x="285" y="65"/>
                    <a:pt x="281" y="67"/>
                    <a:pt x="281" y="67"/>
                  </a:cubicBezTo>
                  <a:cubicBezTo>
                    <a:pt x="283" y="68"/>
                    <a:pt x="283" y="68"/>
                    <a:pt x="285" y="70"/>
                  </a:cubicBezTo>
                  <a:cubicBezTo>
                    <a:pt x="285" y="71"/>
                    <a:pt x="286" y="67"/>
                    <a:pt x="285" y="67"/>
                  </a:cubicBezTo>
                  <a:close/>
                  <a:moveTo>
                    <a:pt x="285" y="59"/>
                  </a:moveTo>
                  <a:cubicBezTo>
                    <a:pt x="285" y="59"/>
                    <a:pt x="286" y="62"/>
                    <a:pt x="288" y="60"/>
                  </a:cubicBezTo>
                  <a:cubicBezTo>
                    <a:pt x="289" y="60"/>
                    <a:pt x="286" y="57"/>
                    <a:pt x="283" y="57"/>
                  </a:cubicBezTo>
                  <a:cubicBezTo>
                    <a:pt x="280" y="59"/>
                    <a:pt x="278" y="59"/>
                    <a:pt x="280" y="60"/>
                  </a:cubicBezTo>
                  <a:cubicBezTo>
                    <a:pt x="281" y="60"/>
                    <a:pt x="283" y="62"/>
                    <a:pt x="285" y="62"/>
                  </a:cubicBezTo>
                  <a:cubicBezTo>
                    <a:pt x="286" y="60"/>
                    <a:pt x="283" y="59"/>
                    <a:pt x="285" y="59"/>
                  </a:cubicBezTo>
                  <a:close/>
                  <a:moveTo>
                    <a:pt x="263" y="63"/>
                  </a:moveTo>
                  <a:cubicBezTo>
                    <a:pt x="262" y="60"/>
                    <a:pt x="260" y="57"/>
                    <a:pt x="260" y="54"/>
                  </a:cubicBezTo>
                  <a:cubicBezTo>
                    <a:pt x="262" y="52"/>
                    <a:pt x="263" y="52"/>
                    <a:pt x="266" y="54"/>
                  </a:cubicBezTo>
                  <a:cubicBezTo>
                    <a:pt x="269" y="56"/>
                    <a:pt x="268" y="52"/>
                    <a:pt x="265" y="51"/>
                  </a:cubicBezTo>
                  <a:cubicBezTo>
                    <a:pt x="262" y="49"/>
                    <a:pt x="265" y="48"/>
                    <a:pt x="266" y="48"/>
                  </a:cubicBezTo>
                  <a:cubicBezTo>
                    <a:pt x="268" y="46"/>
                    <a:pt x="268" y="42"/>
                    <a:pt x="265" y="42"/>
                  </a:cubicBezTo>
                  <a:cubicBezTo>
                    <a:pt x="262" y="43"/>
                    <a:pt x="260" y="51"/>
                    <a:pt x="260" y="49"/>
                  </a:cubicBezTo>
                  <a:cubicBezTo>
                    <a:pt x="259" y="46"/>
                    <a:pt x="260" y="48"/>
                    <a:pt x="262" y="43"/>
                  </a:cubicBezTo>
                  <a:cubicBezTo>
                    <a:pt x="263" y="40"/>
                    <a:pt x="260" y="40"/>
                    <a:pt x="260" y="39"/>
                  </a:cubicBezTo>
                  <a:cubicBezTo>
                    <a:pt x="262" y="37"/>
                    <a:pt x="263" y="34"/>
                    <a:pt x="260" y="35"/>
                  </a:cubicBezTo>
                  <a:cubicBezTo>
                    <a:pt x="257" y="39"/>
                    <a:pt x="257" y="45"/>
                    <a:pt x="257" y="48"/>
                  </a:cubicBezTo>
                  <a:cubicBezTo>
                    <a:pt x="259" y="49"/>
                    <a:pt x="257" y="51"/>
                    <a:pt x="259" y="52"/>
                  </a:cubicBezTo>
                  <a:cubicBezTo>
                    <a:pt x="260" y="56"/>
                    <a:pt x="257" y="57"/>
                    <a:pt x="260" y="60"/>
                  </a:cubicBezTo>
                  <a:cubicBezTo>
                    <a:pt x="262" y="63"/>
                    <a:pt x="263" y="67"/>
                    <a:pt x="265" y="67"/>
                  </a:cubicBezTo>
                  <a:cubicBezTo>
                    <a:pt x="265" y="65"/>
                    <a:pt x="265" y="65"/>
                    <a:pt x="263" y="63"/>
                  </a:cubicBezTo>
                  <a:close/>
                  <a:moveTo>
                    <a:pt x="263" y="37"/>
                  </a:moveTo>
                  <a:cubicBezTo>
                    <a:pt x="263" y="34"/>
                    <a:pt x="265" y="29"/>
                    <a:pt x="266" y="32"/>
                  </a:cubicBezTo>
                  <a:cubicBezTo>
                    <a:pt x="268" y="34"/>
                    <a:pt x="263" y="40"/>
                    <a:pt x="263" y="37"/>
                  </a:cubicBezTo>
                  <a:close/>
                  <a:moveTo>
                    <a:pt x="213" y="110"/>
                  </a:moveTo>
                  <a:cubicBezTo>
                    <a:pt x="213" y="108"/>
                    <a:pt x="213" y="105"/>
                    <a:pt x="213" y="107"/>
                  </a:cubicBezTo>
                  <a:cubicBezTo>
                    <a:pt x="214" y="110"/>
                    <a:pt x="214" y="112"/>
                    <a:pt x="213" y="110"/>
                  </a:cubicBezTo>
                  <a:close/>
                  <a:moveTo>
                    <a:pt x="219" y="108"/>
                  </a:moveTo>
                  <a:cubicBezTo>
                    <a:pt x="219" y="107"/>
                    <a:pt x="219" y="105"/>
                    <a:pt x="219" y="104"/>
                  </a:cubicBezTo>
                  <a:cubicBezTo>
                    <a:pt x="221" y="101"/>
                    <a:pt x="216" y="102"/>
                    <a:pt x="216" y="105"/>
                  </a:cubicBezTo>
                  <a:cubicBezTo>
                    <a:pt x="217" y="107"/>
                    <a:pt x="214" y="112"/>
                    <a:pt x="217" y="110"/>
                  </a:cubicBezTo>
                  <a:cubicBezTo>
                    <a:pt x="219" y="108"/>
                    <a:pt x="219" y="108"/>
                    <a:pt x="219" y="108"/>
                  </a:cubicBezTo>
                  <a:close/>
                  <a:moveTo>
                    <a:pt x="221" y="112"/>
                  </a:moveTo>
                  <a:cubicBezTo>
                    <a:pt x="222" y="108"/>
                    <a:pt x="225" y="112"/>
                    <a:pt x="222" y="108"/>
                  </a:cubicBezTo>
                  <a:cubicBezTo>
                    <a:pt x="219" y="104"/>
                    <a:pt x="225" y="105"/>
                    <a:pt x="224" y="101"/>
                  </a:cubicBezTo>
                  <a:cubicBezTo>
                    <a:pt x="222" y="97"/>
                    <a:pt x="221" y="102"/>
                    <a:pt x="221" y="107"/>
                  </a:cubicBezTo>
                  <a:cubicBezTo>
                    <a:pt x="221" y="112"/>
                    <a:pt x="216" y="112"/>
                    <a:pt x="219" y="113"/>
                  </a:cubicBezTo>
                  <a:cubicBezTo>
                    <a:pt x="221" y="113"/>
                    <a:pt x="221" y="113"/>
                    <a:pt x="221" y="112"/>
                  </a:cubicBezTo>
                  <a:close/>
                  <a:moveTo>
                    <a:pt x="221" y="73"/>
                  </a:moveTo>
                  <a:cubicBezTo>
                    <a:pt x="221" y="70"/>
                    <a:pt x="221" y="68"/>
                    <a:pt x="222" y="68"/>
                  </a:cubicBezTo>
                  <a:cubicBezTo>
                    <a:pt x="224" y="68"/>
                    <a:pt x="221" y="73"/>
                    <a:pt x="221" y="73"/>
                  </a:cubicBezTo>
                  <a:close/>
                  <a:moveTo>
                    <a:pt x="225" y="70"/>
                  </a:moveTo>
                  <a:cubicBezTo>
                    <a:pt x="227" y="68"/>
                    <a:pt x="227" y="71"/>
                    <a:pt x="225" y="71"/>
                  </a:cubicBezTo>
                  <a:cubicBezTo>
                    <a:pt x="225" y="73"/>
                    <a:pt x="224" y="70"/>
                    <a:pt x="225" y="70"/>
                  </a:cubicBezTo>
                  <a:close/>
                  <a:moveTo>
                    <a:pt x="257" y="63"/>
                  </a:moveTo>
                  <a:cubicBezTo>
                    <a:pt x="257" y="65"/>
                    <a:pt x="259" y="65"/>
                    <a:pt x="259" y="62"/>
                  </a:cubicBezTo>
                  <a:cubicBezTo>
                    <a:pt x="259" y="60"/>
                    <a:pt x="257" y="59"/>
                    <a:pt x="257" y="60"/>
                  </a:cubicBezTo>
                  <a:cubicBezTo>
                    <a:pt x="256" y="62"/>
                    <a:pt x="256" y="62"/>
                    <a:pt x="257" y="63"/>
                  </a:cubicBezTo>
                  <a:close/>
                  <a:moveTo>
                    <a:pt x="288" y="135"/>
                  </a:moveTo>
                  <a:cubicBezTo>
                    <a:pt x="285" y="136"/>
                    <a:pt x="289" y="125"/>
                    <a:pt x="291" y="129"/>
                  </a:cubicBezTo>
                  <a:cubicBezTo>
                    <a:pt x="291" y="130"/>
                    <a:pt x="291" y="133"/>
                    <a:pt x="288" y="135"/>
                  </a:cubicBezTo>
                  <a:close/>
                  <a:moveTo>
                    <a:pt x="310" y="124"/>
                  </a:moveTo>
                  <a:cubicBezTo>
                    <a:pt x="309" y="125"/>
                    <a:pt x="309" y="115"/>
                    <a:pt x="312" y="119"/>
                  </a:cubicBezTo>
                  <a:cubicBezTo>
                    <a:pt x="313" y="122"/>
                    <a:pt x="313" y="124"/>
                    <a:pt x="310" y="124"/>
                  </a:cubicBezTo>
                  <a:close/>
                  <a:moveTo>
                    <a:pt x="245" y="133"/>
                  </a:moveTo>
                  <a:cubicBezTo>
                    <a:pt x="246" y="132"/>
                    <a:pt x="253" y="130"/>
                    <a:pt x="253" y="132"/>
                  </a:cubicBezTo>
                  <a:cubicBezTo>
                    <a:pt x="253" y="133"/>
                    <a:pt x="242" y="135"/>
                    <a:pt x="245" y="133"/>
                  </a:cubicBezTo>
                  <a:close/>
                  <a:moveTo>
                    <a:pt x="169" y="94"/>
                  </a:moveTo>
                  <a:cubicBezTo>
                    <a:pt x="169" y="91"/>
                    <a:pt x="169" y="88"/>
                    <a:pt x="167" y="90"/>
                  </a:cubicBezTo>
                  <a:cubicBezTo>
                    <a:pt x="166" y="91"/>
                    <a:pt x="167" y="93"/>
                    <a:pt x="167" y="96"/>
                  </a:cubicBezTo>
                  <a:cubicBezTo>
                    <a:pt x="166" y="97"/>
                    <a:pt x="167" y="97"/>
                    <a:pt x="169" y="94"/>
                  </a:cubicBezTo>
                  <a:close/>
                  <a:moveTo>
                    <a:pt x="100" y="88"/>
                  </a:moveTo>
                  <a:cubicBezTo>
                    <a:pt x="102" y="87"/>
                    <a:pt x="103" y="90"/>
                    <a:pt x="105" y="87"/>
                  </a:cubicBezTo>
                  <a:cubicBezTo>
                    <a:pt x="106" y="85"/>
                    <a:pt x="105" y="84"/>
                    <a:pt x="102" y="82"/>
                  </a:cubicBezTo>
                  <a:cubicBezTo>
                    <a:pt x="99" y="80"/>
                    <a:pt x="99" y="85"/>
                    <a:pt x="99" y="88"/>
                  </a:cubicBezTo>
                  <a:cubicBezTo>
                    <a:pt x="100" y="88"/>
                    <a:pt x="100" y="90"/>
                    <a:pt x="100" y="88"/>
                  </a:cubicBezTo>
                  <a:close/>
                  <a:moveTo>
                    <a:pt x="83" y="77"/>
                  </a:moveTo>
                  <a:cubicBezTo>
                    <a:pt x="86" y="77"/>
                    <a:pt x="85" y="84"/>
                    <a:pt x="88" y="85"/>
                  </a:cubicBezTo>
                  <a:cubicBezTo>
                    <a:pt x="90" y="87"/>
                    <a:pt x="90" y="88"/>
                    <a:pt x="93" y="87"/>
                  </a:cubicBezTo>
                  <a:cubicBezTo>
                    <a:pt x="94" y="87"/>
                    <a:pt x="91" y="85"/>
                    <a:pt x="91" y="84"/>
                  </a:cubicBezTo>
                  <a:cubicBezTo>
                    <a:pt x="93" y="82"/>
                    <a:pt x="93" y="82"/>
                    <a:pt x="90" y="82"/>
                  </a:cubicBezTo>
                  <a:cubicBezTo>
                    <a:pt x="86" y="80"/>
                    <a:pt x="90" y="71"/>
                    <a:pt x="83" y="71"/>
                  </a:cubicBezTo>
                  <a:cubicBezTo>
                    <a:pt x="80" y="73"/>
                    <a:pt x="82" y="74"/>
                    <a:pt x="80" y="76"/>
                  </a:cubicBezTo>
                  <a:cubicBezTo>
                    <a:pt x="77" y="77"/>
                    <a:pt x="82" y="77"/>
                    <a:pt x="83" y="77"/>
                  </a:cubicBezTo>
                  <a:close/>
                  <a:moveTo>
                    <a:pt x="105" y="15"/>
                  </a:moveTo>
                  <a:cubicBezTo>
                    <a:pt x="105" y="15"/>
                    <a:pt x="102" y="18"/>
                    <a:pt x="103" y="20"/>
                  </a:cubicBezTo>
                  <a:cubicBezTo>
                    <a:pt x="105" y="20"/>
                    <a:pt x="102" y="21"/>
                    <a:pt x="103" y="21"/>
                  </a:cubicBezTo>
                  <a:cubicBezTo>
                    <a:pt x="106" y="23"/>
                    <a:pt x="105" y="17"/>
                    <a:pt x="105" y="15"/>
                  </a:cubicBezTo>
                  <a:close/>
                  <a:moveTo>
                    <a:pt x="9" y="32"/>
                  </a:moveTo>
                  <a:cubicBezTo>
                    <a:pt x="10" y="34"/>
                    <a:pt x="12" y="35"/>
                    <a:pt x="12" y="34"/>
                  </a:cubicBezTo>
                  <a:cubicBezTo>
                    <a:pt x="10" y="32"/>
                    <a:pt x="7" y="28"/>
                    <a:pt x="6" y="29"/>
                  </a:cubicBezTo>
                  <a:cubicBezTo>
                    <a:pt x="6" y="31"/>
                    <a:pt x="6" y="32"/>
                    <a:pt x="9" y="32"/>
                  </a:cubicBezTo>
                  <a:close/>
                  <a:moveTo>
                    <a:pt x="21" y="51"/>
                  </a:moveTo>
                  <a:cubicBezTo>
                    <a:pt x="22" y="54"/>
                    <a:pt x="24" y="48"/>
                    <a:pt x="22" y="46"/>
                  </a:cubicBezTo>
                  <a:cubicBezTo>
                    <a:pt x="19" y="45"/>
                    <a:pt x="19" y="42"/>
                    <a:pt x="16" y="42"/>
                  </a:cubicBezTo>
                  <a:cubicBezTo>
                    <a:pt x="15" y="43"/>
                    <a:pt x="18" y="46"/>
                    <a:pt x="21" y="51"/>
                  </a:cubicBezTo>
                  <a:close/>
                  <a:moveTo>
                    <a:pt x="29" y="67"/>
                  </a:moveTo>
                  <a:cubicBezTo>
                    <a:pt x="30" y="65"/>
                    <a:pt x="35" y="73"/>
                    <a:pt x="33" y="74"/>
                  </a:cubicBezTo>
                  <a:cubicBezTo>
                    <a:pt x="32" y="74"/>
                    <a:pt x="26" y="68"/>
                    <a:pt x="29" y="67"/>
                  </a:cubicBezTo>
                  <a:close/>
                  <a:moveTo>
                    <a:pt x="36" y="77"/>
                  </a:moveTo>
                  <a:cubicBezTo>
                    <a:pt x="36" y="76"/>
                    <a:pt x="39" y="79"/>
                    <a:pt x="38" y="80"/>
                  </a:cubicBezTo>
                  <a:cubicBezTo>
                    <a:pt x="38" y="80"/>
                    <a:pt x="35" y="79"/>
                    <a:pt x="36" y="77"/>
                  </a:cubicBezTo>
                  <a:close/>
                  <a:moveTo>
                    <a:pt x="39" y="85"/>
                  </a:moveTo>
                  <a:cubicBezTo>
                    <a:pt x="41" y="85"/>
                    <a:pt x="42" y="90"/>
                    <a:pt x="42" y="88"/>
                  </a:cubicBezTo>
                  <a:cubicBezTo>
                    <a:pt x="44" y="87"/>
                    <a:pt x="41" y="80"/>
                    <a:pt x="39" y="82"/>
                  </a:cubicBezTo>
                  <a:cubicBezTo>
                    <a:pt x="38" y="84"/>
                    <a:pt x="39" y="85"/>
                    <a:pt x="39" y="85"/>
                  </a:cubicBezTo>
                  <a:close/>
                  <a:moveTo>
                    <a:pt x="74" y="63"/>
                  </a:moveTo>
                  <a:cubicBezTo>
                    <a:pt x="71" y="65"/>
                    <a:pt x="73" y="60"/>
                    <a:pt x="74" y="60"/>
                  </a:cubicBezTo>
                  <a:cubicBezTo>
                    <a:pt x="76" y="60"/>
                    <a:pt x="76" y="63"/>
                    <a:pt x="74" y="63"/>
                  </a:cubicBezTo>
                  <a:close/>
                  <a:moveTo>
                    <a:pt x="76" y="57"/>
                  </a:moveTo>
                  <a:cubicBezTo>
                    <a:pt x="74" y="56"/>
                    <a:pt x="74" y="57"/>
                    <a:pt x="74" y="59"/>
                  </a:cubicBezTo>
                  <a:cubicBezTo>
                    <a:pt x="74" y="60"/>
                    <a:pt x="79" y="60"/>
                    <a:pt x="79" y="60"/>
                  </a:cubicBezTo>
                  <a:cubicBezTo>
                    <a:pt x="79" y="60"/>
                    <a:pt x="77" y="59"/>
                    <a:pt x="76" y="57"/>
                  </a:cubicBezTo>
                  <a:close/>
                  <a:moveTo>
                    <a:pt x="53" y="35"/>
                  </a:moveTo>
                  <a:cubicBezTo>
                    <a:pt x="54" y="37"/>
                    <a:pt x="53" y="40"/>
                    <a:pt x="51" y="40"/>
                  </a:cubicBezTo>
                  <a:cubicBezTo>
                    <a:pt x="50" y="39"/>
                    <a:pt x="51" y="35"/>
                    <a:pt x="53" y="35"/>
                  </a:cubicBezTo>
                  <a:close/>
                  <a:moveTo>
                    <a:pt x="67" y="48"/>
                  </a:moveTo>
                  <a:cubicBezTo>
                    <a:pt x="67" y="48"/>
                    <a:pt x="68" y="51"/>
                    <a:pt x="67" y="51"/>
                  </a:cubicBezTo>
                  <a:cubicBezTo>
                    <a:pt x="65" y="51"/>
                    <a:pt x="65" y="48"/>
                    <a:pt x="67" y="48"/>
                  </a:cubicBezTo>
                  <a:close/>
                  <a:moveTo>
                    <a:pt x="58" y="43"/>
                  </a:moveTo>
                  <a:cubicBezTo>
                    <a:pt x="59" y="45"/>
                    <a:pt x="59" y="45"/>
                    <a:pt x="59" y="43"/>
                  </a:cubicBezTo>
                  <a:cubicBezTo>
                    <a:pt x="59" y="42"/>
                    <a:pt x="56" y="40"/>
                    <a:pt x="54" y="42"/>
                  </a:cubicBezTo>
                  <a:cubicBezTo>
                    <a:pt x="54" y="42"/>
                    <a:pt x="56" y="42"/>
                    <a:pt x="58" y="43"/>
                  </a:cubicBezTo>
                  <a:close/>
                  <a:moveTo>
                    <a:pt x="58" y="43"/>
                  </a:moveTo>
                  <a:cubicBezTo>
                    <a:pt x="59" y="45"/>
                    <a:pt x="59" y="49"/>
                    <a:pt x="58" y="48"/>
                  </a:cubicBezTo>
                  <a:cubicBezTo>
                    <a:pt x="58" y="46"/>
                    <a:pt x="56" y="42"/>
                    <a:pt x="58" y="43"/>
                  </a:cubicBezTo>
                  <a:close/>
                  <a:moveTo>
                    <a:pt x="64" y="49"/>
                  </a:moveTo>
                  <a:cubicBezTo>
                    <a:pt x="64" y="48"/>
                    <a:pt x="61" y="48"/>
                    <a:pt x="61" y="46"/>
                  </a:cubicBezTo>
                  <a:cubicBezTo>
                    <a:pt x="59" y="45"/>
                    <a:pt x="59" y="46"/>
                    <a:pt x="59" y="48"/>
                  </a:cubicBezTo>
                  <a:cubicBezTo>
                    <a:pt x="59" y="49"/>
                    <a:pt x="59" y="49"/>
                    <a:pt x="61" y="49"/>
                  </a:cubicBezTo>
                  <a:cubicBezTo>
                    <a:pt x="62" y="49"/>
                    <a:pt x="64" y="51"/>
                    <a:pt x="64" y="49"/>
                  </a:cubicBezTo>
                  <a:close/>
                  <a:moveTo>
                    <a:pt x="62" y="48"/>
                  </a:moveTo>
                  <a:cubicBezTo>
                    <a:pt x="64" y="48"/>
                    <a:pt x="64" y="48"/>
                    <a:pt x="64" y="48"/>
                  </a:cubicBezTo>
                  <a:cubicBezTo>
                    <a:pt x="64" y="46"/>
                    <a:pt x="61" y="45"/>
                    <a:pt x="61" y="46"/>
                  </a:cubicBezTo>
                  <a:cubicBezTo>
                    <a:pt x="61" y="46"/>
                    <a:pt x="61" y="46"/>
                    <a:pt x="62" y="48"/>
                  </a:cubicBezTo>
                  <a:close/>
                  <a:moveTo>
                    <a:pt x="65" y="49"/>
                  </a:moveTo>
                  <a:cubicBezTo>
                    <a:pt x="65" y="52"/>
                    <a:pt x="65" y="52"/>
                    <a:pt x="65" y="52"/>
                  </a:cubicBezTo>
                  <a:cubicBezTo>
                    <a:pt x="64" y="52"/>
                    <a:pt x="64" y="49"/>
                    <a:pt x="65" y="49"/>
                  </a:cubicBezTo>
                  <a:close/>
                  <a:moveTo>
                    <a:pt x="26" y="62"/>
                  </a:moveTo>
                  <a:cubicBezTo>
                    <a:pt x="24" y="60"/>
                    <a:pt x="26" y="59"/>
                    <a:pt x="27" y="59"/>
                  </a:cubicBezTo>
                  <a:cubicBezTo>
                    <a:pt x="29" y="60"/>
                    <a:pt x="27" y="63"/>
                    <a:pt x="26" y="62"/>
                  </a:cubicBezTo>
                  <a:close/>
                  <a:moveTo>
                    <a:pt x="330" y="74"/>
                  </a:moveTo>
                  <a:cubicBezTo>
                    <a:pt x="335" y="74"/>
                    <a:pt x="332" y="73"/>
                    <a:pt x="326" y="73"/>
                  </a:cubicBezTo>
                  <a:cubicBezTo>
                    <a:pt x="320" y="73"/>
                    <a:pt x="323" y="73"/>
                    <a:pt x="326" y="74"/>
                  </a:cubicBezTo>
                  <a:cubicBezTo>
                    <a:pt x="326" y="76"/>
                    <a:pt x="326" y="76"/>
                    <a:pt x="330" y="74"/>
                  </a:cubicBezTo>
                  <a:close/>
                  <a:moveTo>
                    <a:pt x="327" y="67"/>
                  </a:moveTo>
                  <a:cubicBezTo>
                    <a:pt x="326" y="65"/>
                    <a:pt x="327" y="63"/>
                    <a:pt x="323" y="63"/>
                  </a:cubicBezTo>
                  <a:cubicBezTo>
                    <a:pt x="318" y="62"/>
                    <a:pt x="321" y="65"/>
                    <a:pt x="323" y="67"/>
                  </a:cubicBezTo>
                  <a:cubicBezTo>
                    <a:pt x="326" y="67"/>
                    <a:pt x="323" y="70"/>
                    <a:pt x="327" y="68"/>
                  </a:cubicBezTo>
                  <a:cubicBezTo>
                    <a:pt x="329" y="68"/>
                    <a:pt x="329" y="68"/>
                    <a:pt x="327" y="67"/>
                  </a:cubicBezTo>
                  <a:close/>
                  <a:moveTo>
                    <a:pt x="275" y="135"/>
                  </a:moveTo>
                  <a:cubicBezTo>
                    <a:pt x="272" y="132"/>
                    <a:pt x="275" y="133"/>
                    <a:pt x="275" y="135"/>
                  </a:cubicBezTo>
                  <a:cubicBezTo>
                    <a:pt x="277" y="135"/>
                    <a:pt x="275" y="136"/>
                    <a:pt x="275" y="135"/>
                  </a:cubicBezTo>
                  <a:close/>
                  <a:moveTo>
                    <a:pt x="298" y="115"/>
                  </a:moveTo>
                  <a:cubicBezTo>
                    <a:pt x="298" y="110"/>
                    <a:pt x="300" y="113"/>
                    <a:pt x="300" y="113"/>
                  </a:cubicBezTo>
                  <a:cubicBezTo>
                    <a:pt x="300" y="115"/>
                    <a:pt x="298" y="116"/>
                    <a:pt x="298" y="115"/>
                  </a:cubicBezTo>
                  <a:close/>
                  <a:moveTo>
                    <a:pt x="300" y="116"/>
                  </a:moveTo>
                  <a:cubicBezTo>
                    <a:pt x="300" y="112"/>
                    <a:pt x="303" y="107"/>
                    <a:pt x="303" y="108"/>
                  </a:cubicBezTo>
                  <a:cubicBezTo>
                    <a:pt x="303" y="110"/>
                    <a:pt x="300" y="116"/>
                    <a:pt x="300" y="116"/>
                  </a:cubicBezTo>
                  <a:close/>
                  <a:moveTo>
                    <a:pt x="260" y="138"/>
                  </a:moveTo>
                  <a:cubicBezTo>
                    <a:pt x="259" y="136"/>
                    <a:pt x="260" y="136"/>
                    <a:pt x="262" y="136"/>
                  </a:cubicBezTo>
                  <a:cubicBezTo>
                    <a:pt x="263" y="138"/>
                    <a:pt x="262" y="138"/>
                    <a:pt x="260" y="138"/>
                  </a:cubicBezTo>
                  <a:close/>
                  <a:moveTo>
                    <a:pt x="312" y="118"/>
                  </a:moveTo>
                  <a:cubicBezTo>
                    <a:pt x="310" y="118"/>
                    <a:pt x="310" y="116"/>
                    <a:pt x="310" y="116"/>
                  </a:cubicBezTo>
                  <a:cubicBezTo>
                    <a:pt x="310" y="118"/>
                    <a:pt x="310" y="118"/>
                    <a:pt x="310" y="118"/>
                  </a:cubicBezTo>
                  <a:cubicBezTo>
                    <a:pt x="312" y="119"/>
                    <a:pt x="312" y="119"/>
                    <a:pt x="313" y="121"/>
                  </a:cubicBezTo>
                  <a:cubicBezTo>
                    <a:pt x="313" y="121"/>
                    <a:pt x="313" y="119"/>
                    <a:pt x="312" y="118"/>
                  </a:cubicBezTo>
                  <a:close/>
                  <a:moveTo>
                    <a:pt x="315" y="115"/>
                  </a:moveTo>
                  <a:cubicBezTo>
                    <a:pt x="315" y="110"/>
                    <a:pt x="313" y="108"/>
                    <a:pt x="312" y="112"/>
                  </a:cubicBezTo>
                  <a:cubicBezTo>
                    <a:pt x="312" y="113"/>
                    <a:pt x="310" y="112"/>
                    <a:pt x="310" y="113"/>
                  </a:cubicBezTo>
                  <a:cubicBezTo>
                    <a:pt x="310" y="113"/>
                    <a:pt x="312" y="113"/>
                    <a:pt x="312" y="115"/>
                  </a:cubicBezTo>
                  <a:cubicBezTo>
                    <a:pt x="310" y="118"/>
                    <a:pt x="312" y="118"/>
                    <a:pt x="313" y="119"/>
                  </a:cubicBezTo>
                  <a:cubicBezTo>
                    <a:pt x="315" y="119"/>
                    <a:pt x="315" y="118"/>
                    <a:pt x="315" y="115"/>
                  </a:cubicBezTo>
                  <a:close/>
                  <a:moveTo>
                    <a:pt x="347" y="140"/>
                  </a:moveTo>
                  <a:cubicBezTo>
                    <a:pt x="349" y="140"/>
                    <a:pt x="347" y="138"/>
                    <a:pt x="347" y="138"/>
                  </a:cubicBezTo>
                  <a:cubicBezTo>
                    <a:pt x="347" y="136"/>
                    <a:pt x="347" y="136"/>
                    <a:pt x="345" y="138"/>
                  </a:cubicBezTo>
                  <a:cubicBezTo>
                    <a:pt x="345" y="140"/>
                    <a:pt x="345" y="140"/>
                    <a:pt x="347" y="140"/>
                  </a:cubicBezTo>
                  <a:close/>
                  <a:moveTo>
                    <a:pt x="245" y="80"/>
                  </a:moveTo>
                  <a:cubicBezTo>
                    <a:pt x="246" y="82"/>
                    <a:pt x="246" y="80"/>
                    <a:pt x="246" y="79"/>
                  </a:cubicBezTo>
                  <a:cubicBezTo>
                    <a:pt x="245" y="77"/>
                    <a:pt x="246" y="76"/>
                    <a:pt x="245" y="76"/>
                  </a:cubicBezTo>
                  <a:cubicBezTo>
                    <a:pt x="245" y="77"/>
                    <a:pt x="245" y="79"/>
                    <a:pt x="245" y="80"/>
                  </a:cubicBezTo>
                  <a:close/>
                  <a:moveTo>
                    <a:pt x="256" y="60"/>
                  </a:moveTo>
                  <a:cubicBezTo>
                    <a:pt x="256" y="59"/>
                    <a:pt x="256" y="62"/>
                    <a:pt x="256" y="62"/>
                  </a:cubicBezTo>
                  <a:cubicBezTo>
                    <a:pt x="254" y="62"/>
                    <a:pt x="254" y="60"/>
                    <a:pt x="256" y="60"/>
                  </a:cubicBezTo>
                  <a:close/>
                  <a:moveTo>
                    <a:pt x="259" y="65"/>
                  </a:moveTo>
                  <a:cubicBezTo>
                    <a:pt x="260" y="63"/>
                    <a:pt x="262" y="63"/>
                    <a:pt x="260" y="65"/>
                  </a:cubicBezTo>
                  <a:cubicBezTo>
                    <a:pt x="260" y="67"/>
                    <a:pt x="259" y="65"/>
                    <a:pt x="259" y="65"/>
                  </a:cubicBezTo>
                  <a:close/>
                  <a:moveTo>
                    <a:pt x="260" y="94"/>
                  </a:moveTo>
                  <a:cubicBezTo>
                    <a:pt x="260" y="93"/>
                    <a:pt x="265" y="90"/>
                    <a:pt x="265" y="91"/>
                  </a:cubicBezTo>
                  <a:cubicBezTo>
                    <a:pt x="263" y="93"/>
                    <a:pt x="262" y="94"/>
                    <a:pt x="260" y="94"/>
                  </a:cubicBezTo>
                  <a:close/>
                  <a:moveTo>
                    <a:pt x="256" y="65"/>
                  </a:moveTo>
                  <a:cubicBezTo>
                    <a:pt x="254" y="65"/>
                    <a:pt x="256" y="63"/>
                    <a:pt x="256" y="63"/>
                  </a:cubicBezTo>
                  <a:cubicBezTo>
                    <a:pt x="257" y="65"/>
                    <a:pt x="257" y="65"/>
                    <a:pt x="256" y="65"/>
                  </a:cubicBezTo>
                  <a:close/>
                  <a:moveTo>
                    <a:pt x="280" y="67"/>
                  </a:moveTo>
                  <a:cubicBezTo>
                    <a:pt x="280" y="65"/>
                    <a:pt x="281" y="65"/>
                    <a:pt x="283" y="65"/>
                  </a:cubicBezTo>
                  <a:cubicBezTo>
                    <a:pt x="285" y="65"/>
                    <a:pt x="280" y="67"/>
                    <a:pt x="280" y="67"/>
                  </a:cubicBezTo>
                  <a:close/>
                  <a:moveTo>
                    <a:pt x="76" y="49"/>
                  </a:moveTo>
                  <a:cubicBezTo>
                    <a:pt x="74" y="48"/>
                    <a:pt x="71" y="46"/>
                    <a:pt x="74" y="45"/>
                  </a:cubicBezTo>
                  <a:cubicBezTo>
                    <a:pt x="77" y="43"/>
                    <a:pt x="76" y="49"/>
                    <a:pt x="76" y="49"/>
                  </a:cubicBezTo>
                  <a:close/>
                  <a:moveTo>
                    <a:pt x="71" y="46"/>
                  </a:moveTo>
                  <a:cubicBezTo>
                    <a:pt x="71" y="45"/>
                    <a:pt x="73" y="46"/>
                    <a:pt x="71" y="48"/>
                  </a:cubicBezTo>
                  <a:cubicBezTo>
                    <a:pt x="71" y="48"/>
                    <a:pt x="70" y="46"/>
                    <a:pt x="71" y="46"/>
                  </a:cubicBezTo>
                  <a:close/>
                  <a:moveTo>
                    <a:pt x="71" y="49"/>
                  </a:moveTo>
                  <a:cubicBezTo>
                    <a:pt x="71" y="48"/>
                    <a:pt x="73" y="48"/>
                    <a:pt x="73" y="49"/>
                  </a:cubicBezTo>
                  <a:cubicBezTo>
                    <a:pt x="73" y="49"/>
                    <a:pt x="73" y="51"/>
                    <a:pt x="71" y="49"/>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78" name="Freeform 223"/>
            <p:cNvSpPr>
              <a:spLocks/>
            </p:cNvSpPr>
            <p:nvPr/>
          </p:nvSpPr>
          <p:spPr bwMode="auto">
            <a:xfrm>
              <a:off x="3480" y="2567"/>
              <a:ext cx="14" cy="33"/>
            </a:xfrm>
            <a:custGeom>
              <a:avLst/>
              <a:gdLst/>
              <a:ahLst/>
              <a:cxnLst>
                <a:cxn ang="0">
                  <a:pos x="4" y="17"/>
                </a:cxn>
                <a:cxn ang="0">
                  <a:pos x="3" y="17"/>
                </a:cxn>
                <a:cxn ang="0">
                  <a:pos x="1" y="16"/>
                </a:cxn>
                <a:cxn ang="0">
                  <a:pos x="1" y="5"/>
                </a:cxn>
                <a:cxn ang="0">
                  <a:pos x="4" y="2"/>
                </a:cxn>
                <a:cxn ang="0">
                  <a:pos x="6" y="6"/>
                </a:cxn>
                <a:cxn ang="0">
                  <a:pos x="7" y="11"/>
                </a:cxn>
                <a:cxn ang="0">
                  <a:pos x="4" y="17"/>
                </a:cxn>
                <a:cxn ang="0">
                  <a:pos x="4" y="17"/>
                </a:cxn>
              </a:cxnLst>
              <a:rect l="0" t="0" r="r" b="b"/>
              <a:pathLst>
                <a:path w="7" h="17">
                  <a:moveTo>
                    <a:pt x="4" y="17"/>
                  </a:moveTo>
                  <a:cubicBezTo>
                    <a:pt x="4" y="17"/>
                    <a:pt x="4" y="17"/>
                    <a:pt x="3" y="17"/>
                  </a:cubicBezTo>
                  <a:cubicBezTo>
                    <a:pt x="3" y="17"/>
                    <a:pt x="1" y="17"/>
                    <a:pt x="1" y="16"/>
                  </a:cubicBezTo>
                  <a:cubicBezTo>
                    <a:pt x="1" y="8"/>
                    <a:pt x="0" y="9"/>
                    <a:pt x="1" y="5"/>
                  </a:cubicBezTo>
                  <a:cubicBezTo>
                    <a:pt x="3" y="3"/>
                    <a:pt x="3" y="0"/>
                    <a:pt x="4" y="2"/>
                  </a:cubicBezTo>
                  <a:cubicBezTo>
                    <a:pt x="6" y="3"/>
                    <a:pt x="7" y="5"/>
                    <a:pt x="6" y="6"/>
                  </a:cubicBezTo>
                  <a:cubicBezTo>
                    <a:pt x="6" y="9"/>
                    <a:pt x="7" y="9"/>
                    <a:pt x="7" y="11"/>
                  </a:cubicBezTo>
                  <a:cubicBezTo>
                    <a:pt x="7" y="14"/>
                    <a:pt x="6" y="17"/>
                    <a:pt x="4" y="17"/>
                  </a:cubicBezTo>
                  <a:cubicBezTo>
                    <a:pt x="4" y="17"/>
                    <a:pt x="4" y="17"/>
                    <a:pt x="4" y="17"/>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79" name="Freeform 224"/>
            <p:cNvSpPr>
              <a:spLocks/>
            </p:cNvSpPr>
            <p:nvPr/>
          </p:nvSpPr>
          <p:spPr bwMode="auto">
            <a:xfrm>
              <a:off x="3564" y="2565"/>
              <a:ext cx="7" cy="14"/>
            </a:xfrm>
            <a:custGeom>
              <a:avLst/>
              <a:gdLst/>
              <a:ahLst/>
              <a:cxnLst>
                <a:cxn ang="0">
                  <a:pos x="1" y="7"/>
                </a:cxn>
                <a:cxn ang="0">
                  <a:pos x="0" y="3"/>
                </a:cxn>
                <a:cxn ang="0">
                  <a:pos x="1" y="1"/>
                </a:cxn>
                <a:cxn ang="0">
                  <a:pos x="3" y="0"/>
                </a:cxn>
                <a:cxn ang="0">
                  <a:pos x="3" y="4"/>
                </a:cxn>
                <a:cxn ang="0">
                  <a:pos x="1" y="7"/>
                </a:cxn>
              </a:cxnLst>
              <a:rect l="0" t="0" r="r" b="b"/>
              <a:pathLst>
                <a:path w="4" h="7">
                  <a:moveTo>
                    <a:pt x="1" y="7"/>
                  </a:moveTo>
                  <a:cubicBezTo>
                    <a:pt x="0" y="7"/>
                    <a:pt x="1" y="3"/>
                    <a:pt x="0" y="3"/>
                  </a:cubicBezTo>
                  <a:cubicBezTo>
                    <a:pt x="1" y="1"/>
                    <a:pt x="0" y="1"/>
                    <a:pt x="1" y="1"/>
                  </a:cubicBezTo>
                  <a:cubicBezTo>
                    <a:pt x="3" y="3"/>
                    <a:pt x="1" y="0"/>
                    <a:pt x="3" y="0"/>
                  </a:cubicBezTo>
                  <a:cubicBezTo>
                    <a:pt x="4" y="0"/>
                    <a:pt x="3" y="3"/>
                    <a:pt x="3" y="4"/>
                  </a:cubicBezTo>
                  <a:cubicBezTo>
                    <a:pt x="3" y="4"/>
                    <a:pt x="1" y="6"/>
                    <a:pt x="1" y="7"/>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80" name="Freeform 225"/>
            <p:cNvSpPr>
              <a:spLocks/>
            </p:cNvSpPr>
            <p:nvPr/>
          </p:nvSpPr>
          <p:spPr bwMode="auto">
            <a:xfrm>
              <a:off x="3486" y="2571"/>
              <a:ext cx="83" cy="74"/>
            </a:xfrm>
            <a:custGeom>
              <a:avLst/>
              <a:gdLst/>
              <a:ahLst/>
              <a:cxnLst>
                <a:cxn ang="0">
                  <a:pos x="41" y="4"/>
                </a:cxn>
                <a:cxn ang="0">
                  <a:pos x="40" y="0"/>
                </a:cxn>
                <a:cxn ang="0">
                  <a:pos x="38" y="4"/>
                </a:cxn>
                <a:cxn ang="0">
                  <a:pos x="34" y="9"/>
                </a:cxn>
                <a:cxn ang="0">
                  <a:pos x="26" y="15"/>
                </a:cxn>
                <a:cxn ang="0">
                  <a:pos x="26" y="18"/>
                </a:cxn>
                <a:cxn ang="0">
                  <a:pos x="11" y="20"/>
                </a:cxn>
                <a:cxn ang="0">
                  <a:pos x="6" y="20"/>
                </a:cxn>
                <a:cxn ang="0">
                  <a:pos x="3" y="18"/>
                </a:cxn>
                <a:cxn ang="0">
                  <a:pos x="3" y="15"/>
                </a:cxn>
                <a:cxn ang="0">
                  <a:pos x="1" y="15"/>
                </a:cxn>
                <a:cxn ang="0">
                  <a:pos x="0" y="15"/>
                </a:cxn>
                <a:cxn ang="0">
                  <a:pos x="3" y="20"/>
                </a:cxn>
                <a:cxn ang="0">
                  <a:pos x="6" y="27"/>
                </a:cxn>
                <a:cxn ang="0">
                  <a:pos x="15" y="32"/>
                </a:cxn>
                <a:cxn ang="0">
                  <a:pos x="34" y="33"/>
                </a:cxn>
                <a:cxn ang="0">
                  <a:pos x="35" y="26"/>
                </a:cxn>
                <a:cxn ang="0">
                  <a:pos x="35" y="21"/>
                </a:cxn>
                <a:cxn ang="0">
                  <a:pos x="38" y="20"/>
                </a:cxn>
                <a:cxn ang="0">
                  <a:pos x="38" y="18"/>
                </a:cxn>
                <a:cxn ang="0">
                  <a:pos x="38" y="15"/>
                </a:cxn>
                <a:cxn ang="0">
                  <a:pos x="40" y="12"/>
                </a:cxn>
                <a:cxn ang="0">
                  <a:pos x="43" y="10"/>
                </a:cxn>
                <a:cxn ang="0">
                  <a:pos x="41" y="4"/>
                </a:cxn>
              </a:cxnLst>
              <a:rect l="0" t="0" r="r" b="b"/>
              <a:pathLst>
                <a:path w="43" h="38">
                  <a:moveTo>
                    <a:pt x="41" y="4"/>
                  </a:moveTo>
                  <a:cubicBezTo>
                    <a:pt x="40" y="4"/>
                    <a:pt x="41" y="0"/>
                    <a:pt x="40" y="0"/>
                  </a:cubicBezTo>
                  <a:cubicBezTo>
                    <a:pt x="38" y="6"/>
                    <a:pt x="40" y="0"/>
                    <a:pt x="38" y="4"/>
                  </a:cubicBezTo>
                  <a:cubicBezTo>
                    <a:pt x="37" y="6"/>
                    <a:pt x="35" y="6"/>
                    <a:pt x="34" y="9"/>
                  </a:cubicBezTo>
                  <a:cubicBezTo>
                    <a:pt x="31" y="12"/>
                    <a:pt x="28" y="15"/>
                    <a:pt x="26" y="15"/>
                  </a:cubicBezTo>
                  <a:cubicBezTo>
                    <a:pt x="26" y="16"/>
                    <a:pt x="29" y="15"/>
                    <a:pt x="26" y="18"/>
                  </a:cubicBezTo>
                  <a:cubicBezTo>
                    <a:pt x="23" y="23"/>
                    <a:pt x="17" y="18"/>
                    <a:pt x="11" y="20"/>
                  </a:cubicBezTo>
                  <a:cubicBezTo>
                    <a:pt x="6" y="21"/>
                    <a:pt x="6" y="21"/>
                    <a:pt x="6" y="20"/>
                  </a:cubicBezTo>
                  <a:cubicBezTo>
                    <a:pt x="6" y="16"/>
                    <a:pt x="5" y="18"/>
                    <a:pt x="3" y="18"/>
                  </a:cubicBezTo>
                  <a:cubicBezTo>
                    <a:pt x="0" y="18"/>
                    <a:pt x="3" y="15"/>
                    <a:pt x="3" y="15"/>
                  </a:cubicBezTo>
                  <a:cubicBezTo>
                    <a:pt x="3" y="13"/>
                    <a:pt x="1" y="15"/>
                    <a:pt x="1" y="15"/>
                  </a:cubicBezTo>
                  <a:cubicBezTo>
                    <a:pt x="1" y="15"/>
                    <a:pt x="1" y="15"/>
                    <a:pt x="0" y="15"/>
                  </a:cubicBezTo>
                  <a:cubicBezTo>
                    <a:pt x="0" y="18"/>
                    <a:pt x="0" y="18"/>
                    <a:pt x="3" y="20"/>
                  </a:cubicBezTo>
                  <a:cubicBezTo>
                    <a:pt x="6" y="23"/>
                    <a:pt x="6" y="23"/>
                    <a:pt x="6" y="27"/>
                  </a:cubicBezTo>
                  <a:cubicBezTo>
                    <a:pt x="8" y="30"/>
                    <a:pt x="6" y="30"/>
                    <a:pt x="15" y="32"/>
                  </a:cubicBezTo>
                  <a:cubicBezTo>
                    <a:pt x="24" y="33"/>
                    <a:pt x="32" y="38"/>
                    <a:pt x="34" y="33"/>
                  </a:cubicBezTo>
                  <a:cubicBezTo>
                    <a:pt x="34" y="32"/>
                    <a:pt x="32" y="30"/>
                    <a:pt x="35" y="26"/>
                  </a:cubicBezTo>
                  <a:cubicBezTo>
                    <a:pt x="37" y="21"/>
                    <a:pt x="37" y="23"/>
                    <a:pt x="35" y="21"/>
                  </a:cubicBezTo>
                  <a:cubicBezTo>
                    <a:pt x="35" y="21"/>
                    <a:pt x="37" y="21"/>
                    <a:pt x="38" y="20"/>
                  </a:cubicBezTo>
                  <a:cubicBezTo>
                    <a:pt x="41" y="20"/>
                    <a:pt x="40" y="18"/>
                    <a:pt x="38" y="18"/>
                  </a:cubicBezTo>
                  <a:cubicBezTo>
                    <a:pt x="37" y="18"/>
                    <a:pt x="38" y="18"/>
                    <a:pt x="38" y="15"/>
                  </a:cubicBezTo>
                  <a:cubicBezTo>
                    <a:pt x="38" y="12"/>
                    <a:pt x="38" y="9"/>
                    <a:pt x="40" y="12"/>
                  </a:cubicBezTo>
                  <a:cubicBezTo>
                    <a:pt x="41" y="15"/>
                    <a:pt x="40" y="12"/>
                    <a:pt x="43" y="10"/>
                  </a:cubicBezTo>
                  <a:cubicBezTo>
                    <a:pt x="43" y="7"/>
                    <a:pt x="43" y="6"/>
                    <a:pt x="41" y="4"/>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81" name="Freeform 226"/>
            <p:cNvSpPr>
              <a:spLocks/>
            </p:cNvSpPr>
            <p:nvPr/>
          </p:nvSpPr>
          <p:spPr bwMode="auto">
            <a:xfrm>
              <a:off x="3550" y="2550"/>
              <a:ext cx="19" cy="11"/>
            </a:xfrm>
            <a:custGeom>
              <a:avLst/>
              <a:gdLst/>
              <a:ahLst/>
              <a:cxnLst>
                <a:cxn ang="0">
                  <a:pos x="2" y="6"/>
                </a:cxn>
                <a:cxn ang="0">
                  <a:pos x="5" y="3"/>
                </a:cxn>
                <a:cxn ang="0">
                  <a:pos x="8" y="1"/>
                </a:cxn>
                <a:cxn ang="0">
                  <a:pos x="2" y="6"/>
                </a:cxn>
              </a:cxnLst>
              <a:rect l="0" t="0" r="r" b="b"/>
              <a:pathLst>
                <a:path w="10" h="6">
                  <a:moveTo>
                    <a:pt x="2" y="6"/>
                  </a:moveTo>
                  <a:cubicBezTo>
                    <a:pt x="0" y="4"/>
                    <a:pt x="5" y="4"/>
                    <a:pt x="5" y="3"/>
                  </a:cubicBezTo>
                  <a:cubicBezTo>
                    <a:pt x="5" y="1"/>
                    <a:pt x="10" y="0"/>
                    <a:pt x="8" y="1"/>
                  </a:cubicBezTo>
                  <a:cubicBezTo>
                    <a:pt x="7" y="4"/>
                    <a:pt x="2" y="6"/>
                    <a:pt x="2" y="6"/>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82" name="Freeform 227"/>
            <p:cNvSpPr>
              <a:spLocks/>
            </p:cNvSpPr>
            <p:nvPr/>
          </p:nvSpPr>
          <p:spPr bwMode="auto">
            <a:xfrm>
              <a:off x="3441" y="2491"/>
              <a:ext cx="4" cy="10"/>
            </a:xfrm>
            <a:custGeom>
              <a:avLst/>
              <a:gdLst/>
              <a:ahLst/>
              <a:cxnLst>
                <a:cxn ang="0">
                  <a:pos x="2" y="5"/>
                </a:cxn>
                <a:cxn ang="0">
                  <a:pos x="0" y="2"/>
                </a:cxn>
                <a:cxn ang="0">
                  <a:pos x="2" y="5"/>
                </a:cxn>
              </a:cxnLst>
              <a:rect l="0" t="0" r="r" b="b"/>
              <a:pathLst>
                <a:path w="2" h="5">
                  <a:moveTo>
                    <a:pt x="2" y="5"/>
                  </a:moveTo>
                  <a:cubicBezTo>
                    <a:pt x="0" y="5"/>
                    <a:pt x="0" y="2"/>
                    <a:pt x="0" y="2"/>
                  </a:cubicBezTo>
                  <a:cubicBezTo>
                    <a:pt x="0" y="0"/>
                    <a:pt x="2" y="3"/>
                    <a:pt x="2" y="5"/>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83" name="Freeform 228"/>
            <p:cNvSpPr>
              <a:spLocks/>
            </p:cNvSpPr>
            <p:nvPr/>
          </p:nvSpPr>
          <p:spPr bwMode="auto">
            <a:xfrm>
              <a:off x="3238" y="2437"/>
              <a:ext cx="11" cy="29"/>
            </a:xfrm>
            <a:custGeom>
              <a:avLst/>
              <a:gdLst/>
              <a:ahLst/>
              <a:cxnLst>
                <a:cxn ang="0">
                  <a:pos x="4" y="3"/>
                </a:cxn>
                <a:cxn ang="0">
                  <a:pos x="4" y="11"/>
                </a:cxn>
                <a:cxn ang="0">
                  <a:pos x="0" y="15"/>
                </a:cxn>
                <a:cxn ang="0">
                  <a:pos x="0" y="13"/>
                </a:cxn>
                <a:cxn ang="0">
                  <a:pos x="1" y="8"/>
                </a:cxn>
                <a:cxn ang="0">
                  <a:pos x="0" y="8"/>
                </a:cxn>
                <a:cxn ang="0">
                  <a:pos x="1" y="8"/>
                </a:cxn>
                <a:cxn ang="0">
                  <a:pos x="1" y="2"/>
                </a:cxn>
                <a:cxn ang="0">
                  <a:pos x="4" y="3"/>
                </a:cxn>
              </a:cxnLst>
              <a:rect l="0" t="0" r="r" b="b"/>
              <a:pathLst>
                <a:path w="6" h="15">
                  <a:moveTo>
                    <a:pt x="4" y="3"/>
                  </a:moveTo>
                  <a:cubicBezTo>
                    <a:pt x="4" y="5"/>
                    <a:pt x="6" y="10"/>
                    <a:pt x="4" y="11"/>
                  </a:cubicBezTo>
                  <a:cubicBezTo>
                    <a:pt x="3" y="13"/>
                    <a:pt x="3" y="15"/>
                    <a:pt x="0" y="15"/>
                  </a:cubicBezTo>
                  <a:cubicBezTo>
                    <a:pt x="0" y="13"/>
                    <a:pt x="0" y="13"/>
                    <a:pt x="0" y="13"/>
                  </a:cubicBezTo>
                  <a:cubicBezTo>
                    <a:pt x="0" y="11"/>
                    <a:pt x="3" y="10"/>
                    <a:pt x="1" y="8"/>
                  </a:cubicBezTo>
                  <a:cubicBezTo>
                    <a:pt x="1" y="8"/>
                    <a:pt x="0" y="10"/>
                    <a:pt x="0" y="8"/>
                  </a:cubicBezTo>
                  <a:cubicBezTo>
                    <a:pt x="1" y="8"/>
                    <a:pt x="1" y="8"/>
                    <a:pt x="1" y="8"/>
                  </a:cubicBezTo>
                  <a:cubicBezTo>
                    <a:pt x="1" y="6"/>
                    <a:pt x="0" y="3"/>
                    <a:pt x="1" y="2"/>
                  </a:cubicBezTo>
                  <a:cubicBezTo>
                    <a:pt x="3" y="0"/>
                    <a:pt x="4" y="3"/>
                    <a:pt x="4"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84" name="Freeform 229"/>
            <p:cNvSpPr>
              <a:spLocks/>
            </p:cNvSpPr>
            <p:nvPr/>
          </p:nvSpPr>
          <p:spPr bwMode="auto">
            <a:xfrm>
              <a:off x="3230" y="2422"/>
              <a:ext cx="19" cy="79"/>
            </a:xfrm>
            <a:custGeom>
              <a:avLst/>
              <a:gdLst/>
              <a:ahLst/>
              <a:cxnLst>
                <a:cxn ang="0">
                  <a:pos x="9" y="11"/>
                </a:cxn>
                <a:cxn ang="0">
                  <a:pos x="9" y="10"/>
                </a:cxn>
                <a:cxn ang="0">
                  <a:pos x="10" y="7"/>
                </a:cxn>
                <a:cxn ang="0">
                  <a:pos x="10" y="5"/>
                </a:cxn>
                <a:cxn ang="0">
                  <a:pos x="10" y="2"/>
                </a:cxn>
                <a:cxn ang="0">
                  <a:pos x="10" y="2"/>
                </a:cxn>
                <a:cxn ang="0">
                  <a:pos x="10" y="2"/>
                </a:cxn>
                <a:cxn ang="0">
                  <a:pos x="9" y="2"/>
                </a:cxn>
                <a:cxn ang="0">
                  <a:pos x="9" y="4"/>
                </a:cxn>
                <a:cxn ang="0">
                  <a:pos x="6" y="4"/>
                </a:cxn>
                <a:cxn ang="0">
                  <a:pos x="1" y="19"/>
                </a:cxn>
                <a:cxn ang="0">
                  <a:pos x="0" y="22"/>
                </a:cxn>
                <a:cxn ang="0">
                  <a:pos x="0" y="24"/>
                </a:cxn>
                <a:cxn ang="0">
                  <a:pos x="4" y="41"/>
                </a:cxn>
                <a:cxn ang="0">
                  <a:pos x="4" y="41"/>
                </a:cxn>
                <a:cxn ang="0">
                  <a:pos x="6" y="34"/>
                </a:cxn>
                <a:cxn ang="0">
                  <a:pos x="9" y="24"/>
                </a:cxn>
                <a:cxn ang="0">
                  <a:pos x="9" y="19"/>
                </a:cxn>
                <a:cxn ang="0">
                  <a:pos x="4" y="22"/>
                </a:cxn>
                <a:cxn ang="0">
                  <a:pos x="4" y="21"/>
                </a:cxn>
                <a:cxn ang="0">
                  <a:pos x="6" y="16"/>
                </a:cxn>
                <a:cxn ang="0">
                  <a:pos x="4" y="16"/>
                </a:cxn>
                <a:cxn ang="0">
                  <a:pos x="6" y="16"/>
                </a:cxn>
                <a:cxn ang="0">
                  <a:pos x="6" y="10"/>
                </a:cxn>
                <a:cxn ang="0">
                  <a:pos x="9" y="11"/>
                </a:cxn>
              </a:cxnLst>
              <a:rect l="0" t="0" r="r" b="b"/>
              <a:pathLst>
                <a:path w="10" h="41">
                  <a:moveTo>
                    <a:pt x="9" y="11"/>
                  </a:moveTo>
                  <a:cubicBezTo>
                    <a:pt x="9" y="10"/>
                    <a:pt x="9" y="10"/>
                    <a:pt x="9" y="10"/>
                  </a:cubicBezTo>
                  <a:cubicBezTo>
                    <a:pt x="9" y="8"/>
                    <a:pt x="9" y="7"/>
                    <a:pt x="10" y="7"/>
                  </a:cubicBezTo>
                  <a:cubicBezTo>
                    <a:pt x="10" y="7"/>
                    <a:pt x="10" y="7"/>
                    <a:pt x="10" y="5"/>
                  </a:cubicBezTo>
                  <a:cubicBezTo>
                    <a:pt x="10" y="5"/>
                    <a:pt x="10" y="4"/>
                    <a:pt x="10" y="2"/>
                  </a:cubicBezTo>
                  <a:cubicBezTo>
                    <a:pt x="10" y="2"/>
                    <a:pt x="10" y="2"/>
                    <a:pt x="10" y="2"/>
                  </a:cubicBezTo>
                  <a:cubicBezTo>
                    <a:pt x="10" y="2"/>
                    <a:pt x="10" y="2"/>
                    <a:pt x="10" y="2"/>
                  </a:cubicBezTo>
                  <a:cubicBezTo>
                    <a:pt x="9" y="2"/>
                    <a:pt x="9" y="0"/>
                    <a:pt x="9" y="2"/>
                  </a:cubicBezTo>
                  <a:cubicBezTo>
                    <a:pt x="9" y="4"/>
                    <a:pt x="9" y="4"/>
                    <a:pt x="9" y="4"/>
                  </a:cubicBezTo>
                  <a:cubicBezTo>
                    <a:pt x="9" y="4"/>
                    <a:pt x="7" y="4"/>
                    <a:pt x="6" y="4"/>
                  </a:cubicBezTo>
                  <a:cubicBezTo>
                    <a:pt x="4" y="7"/>
                    <a:pt x="3" y="17"/>
                    <a:pt x="1" y="19"/>
                  </a:cubicBezTo>
                  <a:cubicBezTo>
                    <a:pt x="3" y="19"/>
                    <a:pt x="0" y="22"/>
                    <a:pt x="0" y="22"/>
                  </a:cubicBezTo>
                  <a:cubicBezTo>
                    <a:pt x="0" y="24"/>
                    <a:pt x="0" y="24"/>
                    <a:pt x="0" y="24"/>
                  </a:cubicBezTo>
                  <a:cubicBezTo>
                    <a:pt x="1" y="28"/>
                    <a:pt x="3" y="34"/>
                    <a:pt x="4" y="41"/>
                  </a:cubicBezTo>
                  <a:cubicBezTo>
                    <a:pt x="4" y="41"/>
                    <a:pt x="4" y="41"/>
                    <a:pt x="4" y="41"/>
                  </a:cubicBezTo>
                  <a:cubicBezTo>
                    <a:pt x="4" y="41"/>
                    <a:pt x="6" y="36"/>
                    <a:pt x="6" y="34"/>
                  </a:cubicBezTo>
                  <a:cubicBezTo>
                    <a:pt x="6" y="30"/>
                    <a:pt x="9" y="25"/>
                    <a:pt x="9" y="24"/>
                  </a:cubicBezTo>
                  <a:cubicBezTo>
                    <a:pt x="9" y="22"/>
                    <a:pt x="9" y="21"/>
                    <a:pt x="9" y="19"/>
                  </a:cubicBezTo>
                  <a:cubicBezTo>
                    <a:pt x="7" y="21"/>
                    <a:pt x="7" y="22"/>
                    <a:pt x="4" y="22"/>
                  </a:cubicBezTo>
                  <a:cubicBezTo>
                    <a:pt x="4" y="21"/>
                    <a:pt x="4" y="21"/>
                    <a:pt x="4" y="21"/>
                  </a:cubicBezTo>
                  <a:cubicBezTo>
                    <a:pt x="4" y="19"/>
                    <a:pt x="7" y="17"/>
                    <a:pt x="6" y="16"/>
                  </a:cubicBezTo>
                  <a:cubicBezTo>
                    <a:pt x="6" y="16"/>
                    <a:pt x="4" y="17"/>
                    <a:pt x="4" y="16"/>
                  </a:cubicBezTo>
                  <a:cubicBezTo>
                    <a:pt x="6" y="16"/>
                    <a:pt x="6" y="16"/>
                    <a:pt x="6" y="16"/>
                  </a:cubicBezTo>
                  <a:cubicBezTo>
                    <a:pt x="6" y="14"/>
                    <a:pt x="4" y="11"/>
                    <a:pt x="6" y="10"/>
                  </a:cubicBezTo>
                  <a:cubicBezTo>
                    <a:pt x="7" y="8"/>
                    <a:pt x="9" y="11"/>
                    <a:pt x="9" y="1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85" name="Freeform 230"/>
            <p:cNvSpPr>
              <a:spLocks/>
            </p:cNvSpPr>
            <p:nvPr/>
          </p:nvSpPr>
          <p:spPr bwMode="auto">
            <a:xfrm>
              <a:off x="3226" y="2459"/>
              <a:ext cx="8" cy="9"/>
            </a:xfrm>
            <a:custGeom>
              <a:avLst/>
              <a:gdLst/>
              <a:ahLst/>
              <a:cxnLst>
                <a:cxn ang="0">
                  <a:pos x="3" y="0"/>
                </a:cxn>
                <a:cxn ang="0">
                  <a:pos x="0" y="3"/>
                </a:cxn>
                <a:cxn ang="0">
                  <a:pos x="1" y="5"/>
                </a:cxn>
                <a:cxn ang="0">
                  <a:pos x="1" y="3"/>
                </a:cxn>
                <a:cxn ang="0">
                  <a:pos x="3" y="0"/>
                </a:cxn>
              </a:cxnLst>
              <a:rect l="0" t="0" r="r" b="b"/>
              <a:pathLst>
                <a:path w="4" h="5">
                  <a:moveTo>
                    <a:pt x="3" y="0"/>
                  </a:moveTo>
                  <a:cubicBezTo>
                    <a:pt x="1" y="1"/>
                    <a:pt x="1" y="1"/>
                    <a:pt x="0" y="3"/>
                  </a:cubicBezTo>
                  <a:cubicBezTo>
                    <a:pt x="0" y="3"/>
                    <a:pt x="0" y="5"/>
                    <a:pt x="1" y="5"/>
                  </a:cubicBezTo>
                  <a:cubicBezTo>
                    <a:pt x="1" y="3"/>
                    <a:pt x="1" y="3"/>
                    <a:pt x="1" y="3"/>
                  </a:cubicBezTo>
                  <a:cubicBezTo>
                    <a:pt x="1" y="3"/>
                    <a:pt x="4" y="0"/>
                    <a:pt x="3" y="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86" name="Freeform 231"/>
            <p:cNvSpPr>
              <a:spLocks noEditPoints="1"/>
            </p:cNvSpPr>
            <p:nvPr/>
          </p:nvSpPr>
          <p:spPr bwMode="auto">
            <a:xfrm>
              <a:off x="3003" y="2241"/>
              <a:ext cx="132" cy="152"/>
            </a:xfrm>
            <a:custGeom>
              <a:avLst/>
              <a:gdLst/>
              <a:ahLst/>
              <a:cxnLst>
                <a:cxn ang="0">
                  <a:pos x="32" y="6"/>
                </a:cxn>
                <a:cxn ang="0">
                  <a:pos x="44" y="6"/>
                </a:cxn>
                <a:cxn ang="0">
                  <a:pos x="54" y="8"/>
                </a:cxn>
                <a:cxn ang="0">
                  <a:pos x="41" y="11"/>
                </a:cxn>
                <a:cxn ang="0">
                  <a:pos x="36" y="19"/>
                </a:cxn>
                <a:cxn ang="0">
                  <a:pos x="32" y="20"/>
                </a:cxn>
                <a:cxn ang="0">
                  <a:pos x="25" y="15"/>
                </a:cxn>
                <a:cxn ang="0">
                  <a:pos x="27" y="28"/>
                </a:cxn>
                <a:cxn ang="0">
                  <a:pos x="32" y="39"/>
                </a:cxn>
                <a:cxn ang="0">
                  <a:pos x="32" y="43"/>
                </a:cxn>
                <a:cxn ang="0">
                  <a:pos x="30" y="50"/>
                </a:cxn>
                <a:cxn ang="0">
                  <a:pos x="29" y="60"/>
                </a:cxn>
                <a:cxn ang="0">
                  <a:pos x="19" y="56"/>
                </a:cxn>
                <a:cxn ang="0">
                  <a:pos x="12" y="45"/>
                </a:cxn>
                <a:cxn ang="0">
                  <a:pos x="21" y="40"/>
                </a:cxn>
                <a:cxn ang="0">
                  <a:pos x="22" y="39"/>
                </a:cxn>
                <a:cxn ang="0">
                  <a:pos x="9" y="36"/>
                </a:cxn>
                <a:cxn ang="0">
                  <a:pos x="4" y="25"/>
                </a:cxn>
                <a:cxn ang="0">
                  <a:pos x="9" y="19"/>
                </a:cxn>
                <a:cxn ang="0">
                  <a:pos x="21" y="8"/>
                </a:cxn>
                <a:cxn ang="0">
                  <a:pos x="7" y="43"/>
                </a:cxn>
                <a:cxn ang="0">
                  <a:pos x="7" y="39"/>
                </a:cxn>
                <a:cxn ang="0">
                  <a:pos x="27" y="60"/>
                </a:cxn>
                <a:cxn ang="0">
                  <a:pos x="41" y="74"/>
                </a:cxn>
                <a:cxn ang="0">
                  <a:pos x="47" y="73"/>
                </a:cxn>
                <a:cxn ang="0">
                  <a:pos x="33" y="68"/>
                </a:cxn>
                <a:cxn ang="0">
                  <a:pos x="68" y="60"/>
                </a:cxn>
                <a:cxn ang="0">
                  <a:pos x="68" y="60"/>
                </a:cxn>
                <a:cxn ang="0">
                  <a:pos x="50" y="39"/>
                </a:cxn>
                <a:cxn ang="0">
                  <a:pos x="53" y="28"/>
                </a:cxn>
                <a:cxn ang="0">
                  <a:pos x="54" y="31"/>
                </a:cxn>
                <a:cxn ang="0">
                  <a:pos x="41" y="12"/>
                </a:cxn>
                <a:cxn ang="0">
                  <a:pos x="38" y="43"/>
                </a:cxn>
                <a:cxn ang="0">
                  <a:pos x="30" y="33"/>
                </a:cxn>
                <a:cxn ang="0">
                  <a:pos x="47" y="53"/>
                </a:cxn>
                <a:cxn ang="0">
                  <a:pos x="60" y="71"/>
                </a:cxn>
                <a:cxn ang="0">
                  <a:pos x="4" y="28"/>
                </a:cxn>
                <a:cxn ang="0">
                  <a:pos x="4" y="28"/>
                </a:cxn>
                <a:cxn ang="0">
                  <a:pos x="45" y="22"/>
                </a:cxn>
                <a:cxn ang="0">
                  <a:pos x="48" y="20"/>
                </a:cxn>
                <a:cxn ang="0">
                  <a:pos x="44" y="54"/>
                </a:cxn>
                <a:cxn ang="0">
                  <a:pos x="38" y="57"/>
                </a:cxn>
                <a:cxn ang="0">
                  <a:pos x="38" y="48"/>
                </a:cxn>
                <a:cxn ang="0">
                  <a:pos x="38" y="51"/>
                </a:cxn>
                <a:cxn ang="0">
                  <a:pos x="50" y="48"/>
                </a:cxn>
                <a:cxn ang="0">
                  <a:pos x="7" y="37"/>
                </a:cxn>
                <a:cxn ang="0">
                  <a:pos x="41" y="34"/>
                </a:cxn>
                <a:cxn ang="0">
                  <a:pos x="42" y="48"/>
                </a:cxn>
                <a:cxn ang="0">
                  <a:pos x="42" y="48"/>
                </a:cxn>
              </a:cxnLst>
              <a:rect l="0" t="0" r="r" b="b"/>
              <a:pathLst>
                <a:path w="68" h="78">
                  <a:moveTo>
                    <a:pt x="21" y="8"/>
                  </a:moveTo>
                  <a:cubicBezTo>
                    <a:pt x="25" y="11"/>
                    <a:pt x="24" y="6"/>
                    <a:pt x="27" y="6"/>
                  </a:cubicBezTo>
                  <a:cubicBezTo>
                    <a:pt x="29" y="8"/>
                    <a:pt x="27" y="5"/>
                    <a:pt x="32" y="6"/>
                  </a:cubicBezTo>
                  <a:cubicBezTo>
                    <a:pt x="35" y="6"/>
                    <a:pt x="36" y="3"/>
                    <a:pt x="38" y="5"/>
                  </a:cubicBezTo>
                  <a:cubicBezTo>
                    <a:pt x="39" y="5"/>
                    <a:pt x="38" y="2"/>
                    <a:pt x="41" y="5"/>
                  </a:cubicBezTo>
                  <a:cubicBezTo>
                    <a:pt x="42" y="8"/>
                    <a:pt x="42" y="3"/>
                    <a:pt x="44" y="6"/>
                  </a:cubicBezTo>
                  <a:cubicBezTo>
                    <a:pt x="45" y="9"/>
                    <a:pt x="47" y="6"/>
                    <a:pt x="50" y="6"/>
                  </a:cubicBezTo>
                  <a:cubicBezTo>
                    <a:pt x="54" y="6"/>
                    <a:pt x="48" y="0"/>
                    <a:pt x="53" y="2"/>
                  </a:cubicBezTo>
                  <a:cubicBezTo>
                    <a:pt x="56" y="5"/>
                    <a:pt x="56" y="6"/>
                    <a:pt x="54" y="8"/>
                  </a:cubicBezTo>
                  <a:cubicBezTo>
                    <a:pt x="53" y="8"/>
                    <a:pt x="54" y="11"/>
                    <a:pt x="51" y="12"/>
                  </a:cubicBezTo>
                  <a:cubicBezTo>
                    <a:pt x="51" y="11"/>
                    <a:pt x="48" y="12"/>
                    <a:pt x="45" y="11"/>
                  </a:cubicBezTo>
                  <a:cubicBezTo>
                    <a:pt x="42" y="9"/>
                    <a:pt x="44" y="12"/>
                    <a:pt x="41" y="11"/>
                  </a:cubicBezTo>
                  <a:cubicBezTo>
                    <a:pt x="38" y="9"/>
                    <a:pt x="38" y="12"/>
                    <a:pt x="35" y="14"/>
                  </a:cubicBezTo>
                  <a:cubicBezTo>
                    <a:pt x="32" y="14"/>
                    <a:pt x="35" y="14"/>
                    <a:pt x="33" y="15"/>
                  </a:cubicBezTo>
                  <a:cubicBezTo>
                    <a:pt x="33" y="17"/>
                    <a:pt x="35" y="15"/>
                    <a:pt x="36" y="19"/>
                  </a:cubicBezTo>
                  <a:cubicBezTo>
                    <a:pt x="39" y="20"/>
                    <a:pt x="38" y="20"/>
                    <a:pt x="36" y="19"/>
                  </a:cubicBezTo>
                  <a:cubicBezTo>
                    <a:pt x="33" y="17"/>
                    <a:pt x="32" y="17"/>
                    <a:pt x="35" y="19"/>
                  </a:cubicBezTo>
                  <a:cubicBezTo>
                    <a:pt x="36" y="22"/>
                    <a:pt x="35" y="22"/>
                    <a:pt x="32" y="20"/>
                  </a:cubicBezTo>
                  <a:cubicBezTo>
                    <a:pt x="30" y="17"/>
                    <a:pt x="30" y="19"/>
                    <a:pt x="32" y="20"/>
                  </a:cubicBezTo>
                  <a:cubicBezTo>
                    <a:pt x="33" y="23"/>
                    <a:pt x="30" y="23"/>
                    <a:pt x="29" y="20"/>
                  </a:cubicBezTo>
                  <a:cubicBezTo>
                    <a:pt x="29" y="15"/>
                    <a:pt x="25" y="19"/>
                    <a:pt x="25" y="15"/>
                  </a:cubicBezTo>
                  <a:cubicBezTo>
                    <a:pt x="27" y="12"/>
                    <a:pt x="24" y="15"/>
                    <a:pt x="24" y="17"/>
                  </a:cubicBezTo>
                  <a:cubicBezTo>
                    <a:pt x="21" y="22"/>
                    <a:pt x="32" y="28"/>
                    <a:pt x="29" y="31"/>
                  </a:cubicBezTo>
                  <a:cubicBezTo>
                    <a:pt x="27" y="33"/>
                    <a:pt x="29" y="28"/>
                    <a:pt x="27" y="28"/>
                  </a:cubicBezTo>
                  <a:cubicBezTo>
                    <a:pt x="24" y="28"/>
                    <a:pt x="30" y="33"/>
                    <a:pt x="24" y="33"/>
                  </a:cubicBezTo>
                  <a:cubicBezTo>
                    <a:pt x="21" y="34"/>
                    <a:pt x="29" y="34"/>
                    <a:pt x="29" y="36"/>
                  </a:cubicBezTo>
                  <a:cubicBezTo>
                    <a:pt x="30" y="39"/>
                    <a:pt x="30" y="37"/>
                    <a:pt x="32" y="39"/>
                  </a:cubicBezTo>
                  <a:cubicBezTo>
                    <a:pt x="32" y="40"/>
                    <a:pt x="36" y="40"/>
                    <a:pt x="35" y="42"/>
                  </a:cubicBezTo>
                  <a:cubicBezTo>
                    <a:pt x="35" y="43"/>
                    <a:pt x="36" y="46"/>
                    <a:pt x="35" y="46"/>
                  </a:cubicBezTo>
                  <a:cubicBezTo>
                    <a:pt x="35" y="46"/>
                    <a:pt x="33" y="45"/>
                    <a:pt x="32" y="43"/>
                  </a:cubicBezTo>
                  <a:cubicBezTo>
                    <a:pt x="30" y="42"/>
                    <a:pt x="27" y="43"/>
                    <a:pt x="27" y="45"/>
                  </a:cubicBezTo>
                  <a:cubicBezTo>
                    <a:pt x="29" y="46"/>
                    <a:pt x="27" y="46"/>
                    <a:pt x="29" y="46"/>
                  </a:cubicBezTo>
                  <a:cubicBezTo>
                    <a:pt x="30" y="48"/>
                    <a:pt x="32" y="50"/>
                    <a:pt x="30" y="50"/>
                  </a:cubicBezTo>
                  <a:cubicBezTo>
                    <a:pt x="29" y="50"/>
                    <a:pt x="29" y="51"/>
                    <a:pt x="27" y="50"/>
                  </a:cubicBezTo>
                  <a:cubicBezTo>
                    <a:pt x="27" y="48"/>
                    <a:pt x="27" y="48"/>
                    <a:pt x="25" y="48"/>
                  </a:cubicBezTo>
                  <a:cubicBezTo>
                    <a:pt x="22" y="48"/>
                    <a:pt x="30" y="59"/>
                    <a:pt x="29" y="60"/>
                  </a:cubicBezTo>
                  <a:cubicBezTo>
                    <a:pt x="25" y="60"/>
                    <a:pt x="24" y="53"/>
                    <a:pt x="24" y="57"/>
                  </a:cubicBezTo>
                  <a:cubicBezTo>
                    <a:pt x="22" y="60"/>
                    <a:pt x="21" y="62"/>
                    <a:pt x="21" y="59"/>
                  </a:cubicBezTo>
                  <a:cubicBezTo>
                    <a:pt x="21" y="56"/>
                    <a:pt x="19" y="51"/>
                    <a:pt x="19" y="56"/>
                  </a:cubicBezTo>
                  <a:cubicBezTo>
                    <a:pt x="18" y="59"/>
                    <a:pt x="15" y="53"/>
                    <a:pt x="15" y="51"/>
                  </a:cubicBezTo>
                  <a:cubicBezTo>
                    <a:pt x="16" y="50"/>
                    <a:pt x="16" y="48"/>
                    <a:pt x="15" y="48"/>
                  </a:cubicBezTo>
                  <a:cubicBezTo>
                    <a:pt x="12" y="48"/>
                    <a:pt x="13" y="46"/>
                    <a:pt x="12" y="45"/>
                  </a:cubicBezTo>
                  <a:cubicBezTo>
                    <a:pt x="10" y="43"/>
                    <a:pt x="13" y="45"/>
                    <a:pt x="13" y="42"/>
                  </a:cubicBezTo>
                  <a:cubicBezTo>
                    <a:pt x="13" y="40"/>
                    <a:pt x="15" y="42"/>
                    <a:pt x="16" y="40"/>
                  </a:cubicBezTo>
                  <a:cubicBezTo>
                    <a:pt x="18" y="39"/>
                    <a:pt x="18" y="39"/>
                    <a:pt x="21" y="40"/>
                  </a:cubicBezTo>
                  <a:cubicBezTo>
                    <a:pt x="24" y="42"/>
                    <a:pt x="24" y="43"/>
                    <a:pt x="27" y="42"/>
                  </a:cubicBezTo>
                  <a:cubicBezTo>
                    <a:pt x="30" y="42"/>
                    <a:pt x="29" y="40"/>
                    <a:pt x="27" y="40"/>
                  </a:cubicBezTo>
                  <a:cubicBezTo>
                    <a:pt x="25" y="40"/>
                    <a:pt x="24" y="39"/>
                    <a:pt x="22" y="39"/>
                  </a:cubicBezTo>
                  <a:cubicBezTo>
                    <a:pt x="19" y="40"/>
                    <a:pt x="21" y="39"/>
                    <a:pt x="18" y="39"/>
                  </a:cubicBezTo>
                  <a:cubicBezTo>
                    <a:pt x="13" y="40"/>
                    <a:pt x="15" y="37"/>
                    <a:pt x="13" y="39"/>
                  </a:cubicBezTo>
                  <a:cubicBezTo>
                    <a:pt x="12" y="42"/>
                    <a:pt x="12" y="37"/>
                    <a:pt x="9" y="36"/>
                  </a:cubicBezTo>
                  <a:cubicBezTo>
                    <a:pt x="7" y="33"/>
                    <a:pt x="13" y="34"/>
                    <a:pt x="12" y="33"/>
                  </a:cubicBezTo>
                  <a:cubicBezTo>
                    <a:pt x="9" y="29"/>
                    <a:pt x="10" y="34"/>
                    <a:pt x="9" y="31"/>
                  </a:cubicBezTo>
                  <a:cubicBezTo>
                    <a:pt x="7" y="29"/>
                    <a:pt x="6" y="31"/>
                    <a:pt x="4" y="25"/>
                  </a:cubicBezTo>
                  <a:cubicBezTo>
                    <a:pt x="4" y="25"/>
                    <a:pt x="6" y="25"/>
                    <a:pt x="6" y="23"/>
                  </a:cubicBezTo>
                  <a:cubicBezTo>
                    <a:pt x="6" y="22"/>
                    <a:pt x="6" y="22"/>
                    <a:pt x="6" y="22"/>
                  </a:cubicBezTo>
                  <a:cubicBezTo>
                    <a:pt x="6" y="20"/>
                    <a:pt x="9" y="22"/>
                    <a:pt x="9" y="19"/>
                  </a:cubicBezTo>
                  <a:cubicBezTo>
                    <a:pt x="9" y="14"/>
                    <a:pt x="10" y="17"/>
                    <a:pt x="12" y="15"/>
                  </a:cubicBezTo>
                  <a:cubicBezTo>
                    <a:pt x="12" y="12"/>
                    <a:pt x="10" y="12"/>
                    <a:pt x="10" y="12"/>
                  </a:cubicBezTo>
                  <a:cubicBezTo>
                    <a:pt x="22" y="11"/>
                    <a:pt x="16" y="6"/>
                    <a:pt x="21" y="8"/>
                  </a:cubicBezTo>
                  <a:close/>
                  <a:moveTo>
                    <a:pt x="7" y="43"/>
                  </a:moveTo>
                  <a:cubicBezTo>
                    <a:pt x="9" y="43"/>
                    <a:pt x="12" y="46"/>
                    <a:pt x="10" y="46"/>
                  </a:cubicBezTo>
                  <a:cubicBezTo>
                    <a:pt x="9" y="46"/>
                    <a:pt x="7" y="45"/>
                    <a:pt x="7" y="43"/>
                  </a:cubicBezTo>
                  <a:close/>
                  <a:moveTo>
                    <a:pt x="9" y="42"/>
                  </a:moveTo>
                  <a:cubicBezTo>
                    <a:pt x="10" y="43"/>
                    <a:pt x="10" y="42"/>
                    <a:pt x="9" y="40"/>
                  </a:cubicBezTo>
                  <a:cubicBezTo>
                    <a:pt x="7" y="40"/>
                    <a:pt x="7" y="37"/>
                    <a:pt x="7" y="39"/>
                  </a:cubicBezTo>
                  <a:cubicBezTo>
                    <a:pt x="7" y="40"/>
                    <a:pt x="6" y="39"/>
                    <a:pt x="6" y="40"/>
                  </a:cubicBezTo>
                  <a:cubicBezTo>
                    <a:pt x="6" y="42"/>
                    <a:pt x="7" y="42"/>
                    <a:pt x="9" y="42"/>
                  </a:cubicBezTo>
                  <a:close/>
                  <a:moveTo>
                    <a:pt x="27" y="60"/>
                  </a:moveTo>
                  <a:cubicBezTo>
                    <a:pt x="29" y="62"/>
                    <a:pt x="27" y="65"/>
                    <a:pt x="27" y="64"/>
                  </a:cubicBezTo>
                  <a:cubicBezTo>
                    <a:pt x="25" y="62"/>
                    <a:pt x="25" y="60"/>
                    <a:pt x="27" y="60"/>
                  </a:cubicBezTo>
                  <a:close/>
                  <a:moveTo>
                    <a:pt x="41" y="74"/>
                  </a:moveTo>
                  <a:cubicBezTo>
                    <a:pt x="42" y="78"/>
                    <a:pt x="45" y="76"/>
                    <a:pt x="50" y="76"/>
                  </a:cubicBezTo>
                  <a:cubicBezTo>
                    <a:pt x="54" y="76"/>
                    <a:pt x="54" y="71"/>
                    <a:pt x="50" y="73"/>
                  </a:cubicBezTo>
                  <a:cubicBezTo>
                    <a:pt x="47" y="76"/>
                    <a:pt x="50" y="71"/>
                    <a:pt x="47" y="73"/>
                  </a:cubicBezTo>
                  <a:cubicBezTo>
                    <a:pt x="44" y="73"/>
                    <a:pt x="44" y="70"/>
                    <a:pt x="39" y="71"/>
                  </a:cubicBezTo>
                  <a:cubicBezTo>
                    <a:pt x="36" y="73"/>
                    <a:pt x="36" y="68"/>
                    <a:pt x="35" y="70"/>
                  </a:cubicBezTo>
                  <a:cubicBezTo>
                    <a:pt x="33" y="70"/>
                    <a:pt x="33" y="68"/>
                    <a:pt x="33" y="68"/>
                  </a:cubicBezTo>
                  <a:cubicBezTo>
                    <a:pt x="32" y="70"/>
                    <a:pt x="32" y="70"/>
                    <a:pt x="32" y="71"/>
                  </a:cubicBezTo>
                  <a:cubicBezTo>
                    <a:pt x="32" y="74"/>
                    <a:pt x="36" y="71"/>
                    <a:pt x="41" y="74"/>
                  </a:cubicBezTo>
                  <a:close/>
                  <a:moveTo>
                    <a:pt x="68" y="60"/>
                  </a:moveTo>
                  <a:cubicBezTo>
                    <a:pt x="68" y="59"/>
                    <a:pt x="63" y="62"/>
                    <a:pt x="63" y="64"/>
                  </a:cubicBezTo>
                  <a:cubicBezTo>
                    <a:pt x="65" y="64"/>
                    <a:pt x="63" y="65"/>
                    <a:pt x="65" y="67"/>
                  </a:cubicBezTo>
                  <a:cubicBezTo>
                    <a:pt x="67" y="67"/>
                    <a:pt x="68" y="60"/>
                    <a:pt x="68" y="60"/>
                  </a:cubicBezTo>
                  <a:close/>
                  <a:moveTo>
                    <a:pt x="50" y="37"/>
                  </a:moveTo>
                  <a:cubicBezTo>
                    <a:pt x="51" y="36"/>
                    <a:pt x="53" y="40"/>
                    <a:pt x="50" y="42"/>
                  </a:cubicBezTo>
                  <a:cubicBezTo>
                    <a:pt x="48" y="42"/>
                    <a:pt x="51" y="39"/>
                    <a:pt x="50" y="39"/>
                  </a:cubicBezTo>
                  <a:cubicBezTo>
                    <a:pt x="50" y="37"/>
                    <a:pt x="48" y="37"/>
                    <a:pt x="50" y="37"/>
                  </a:cubicBezTo>
                  <a:close/>
                  <a:moveTo>
                    <a:pt x="54" y="31"/>
                  </a:moveTo>
                  <a:cubicBezTo>
                    <a:pt x="53" y="28"/>
                    <a:pt x="54" y="29"/>
                    <a:pt x="53" y="28"/>
                  </a:cubicBezTo>
                  <a:cubicBezTo>
                    <a:pt x="53" y="28"/>
                    <a:pt x="51" y="28"/>
                    <a:pt x="50" y="29"/>
                  </a:cubicBezTo>
                  <a:cubicBezTo>
                    <a:pt x="48" y="29"/>
                    <a:pt x="50" y="31"/>
                    <a:pt x="53" y="33"/>
                  </a:cubicBezTo>
                  <a:cubicBezTo>
                    <a:pt x="54" y="33"/>
                    <a:pt x="56" y="33"/>
                    <a:pt x="54" y="31"/>
                  </a:cubicBezTo>
                  <a:close/>
                  <a:moveTo>
                    <a:pt x="41" y="12"/>
                  </a:moveTo>
                  <a:cubicBezTo>
                    <a:pt x="41" y="12"/>
                    <a:pt x="41" y="15"/>
                    <a:pt x="39" y="14"/>
                  </a:cubicBezTo>
                  <a:cubicBezTo>
                    <a:pt x="38" y="14"/>
                    <a:pt x="39" y="12"/>
                    <a:pt x="41" y="12"/>
                  </a:cubicBezTo>
                  <a:close/>
                  <a:moveTo>
                    <a:pt x="30" y="36"/>
                  </a:moveTo>
                  <a:cubicBezTo>
                    <a:pt x="33" y="37"/>
                    <a:pt x="32" y="39"/>
                    <a:pt x="33" y="39"/>
                  </a:cubicBezTo>
                  <a:cubicBezTo>
                    <a:pt x="36" y="39"/>
                    <a:pt x="36" y="43"/>
                    <a:pt x="38" y="43"/>
                  </a:cubicBezTo>
                  <a:cubicBezTo>
                    <a:pt x="39" y="45"/>
                    <a:pt x="39" y="42"/>
                    <a:pt x="38" y="42"/>
                  </a:cubicBezTo>
                  <a:cubicBezTo>
                    <a:pt x="36" y="40"/>
                    <a:pt x="36" y="39"/>
                    <a:pt x="36" y="37"/>
                  </a:cubicBezTo>
                  <a:cubicBezTo>
                    <a:pt x="36" y="34"/>
                    <a:pt x="35" y="37"/>
                    <a:pt x="30" y="33"/>
                  </a:cubicBezTo>
                  <a:cubicBezTo>
                    <a:pt x="29" y="31"/>
                    <a:pt x="25" y="33"/>
                    <a:pt x="25" y="34"/>
                  </a:cubicBezTo>
                  <a:cubicBezTo>
                    <a:pt x="27" y="34"/>
                    <a:pt x="29" y="34"/>
                    <a:pt x="30" y="36"/>
                  </a:cubicBezTo>
                  <a:close/>
                  <a:moveTo>
                    <a:pt x="47" y="53"/>
                  </a:moveTo>
                  <a:cubicBezTo>
                    <a:pt x="48" y="51"/>
                    <a:pt x="48" y="56"/>
                    <a:pt x="47" y="54"/>
                  </a:cubicBezTo>
                  <a:cubicBezTo>
                    <a:pt x="45" y="54"/>
                    <a:pt x="45" y="53"/>
                    <a:pt x="47" y="53"/>
                  </a:cubicBezTo>
                  <a:close/>
                  <a:moveTo>
                    <a:pt x="60" y="71"/>
                  </a:moveTo>
                  <a:cubicBezTo>
                    <a:pt x="59" y="71"/>
                    <a:pt x="59" y="67"/>
                    <a:pt x="60" y="68"/>
                  </a:cubicBezTo>
                  <a:cubicBezTo>
                    <a:pt x="60" y="70"/>
                    <a:pt x="60" y="71"/>
                    <a:pt x="60" y="71"/>
                  </a:cubicBezTo>
                  <a:close/>
                  <a:moveTo>
                    <a:pt x="4" y="28"/>
                  </a:moveTo>
                  <a:cubicBezTo>
                    <a:pt x="1" y="25"/>
                    <a:pt x="1" y="25"/>
                    <a:pt x="1" y="25"/>
                  </a:cubicBezTo>
                  <a:cubicBezTo>
                    <a:pt x="3" y="23"/>
                    <a:pt x="1" y="23"/>
                    <a:pt x="0" y="23"/>
                  </a:cubicBezTo>
                  <a:cubicBezTo>
                    <a:pt x="0" y="25"/>
                    <a:pt x="1" y="28"/>
                    <a:pt x="4" y="28"/>
                  </a:cubicBezTo>
                  <a:close/>
                  <a:moveTo>
                    <a:pt x="44" y="23"/>
                  </a:moveTo>
                  <a:cubicBezTo>
                    <a:pt x="45" y="22"/>
                    <a:pt x="45" y="25"/>
                    <a:pt x="45" y="23"/>
                  </a:cubicBezTo>
                  <a:cubicBezTo>
                    <a:pt x="45" y="22"/>
                    <a:pt x="47" y="20"/>
                    <a:pt x="45" y="22"/>
                  </a:cubicBezTo>
                  <a:cubicBezTo>
                    <a:pt x="45" y="22"/>
                    <a:pt x="42" y="20"/>
                    <a:pt x="42" y="22"/>
                  </a:cubicBezTo>
                  <a:cubicBezTo>
                    <a:pt x="42" y="23"/>
                    <a:pt x="44" y="23"/>
                    <a:pt x="44" y="23"/>
                  </a:cubicBezTo>
                  <a:close/>
                  <a:moveTo>
                    <a:pt x="48" y="20"/>
                  </a:moveTo>
                  <a:cubicBezTo>
                    <a:pt x="48" y="17"/>
                    <a:pt x="51" y="19"/>
                    <a:pt x="50" y="20"/>
                  </a:cubicBezTo>
                  <a:cubicBezTo>
                    <a:pt x="48" y="20"/>
                    <a:pt x="48" y="20"/>
                    <a:pt x="48" y="20"/>
                  </a:cubicBezTo>
                  <a:close/>
                  <a:moveTo>
                    <a:pt x="44" y="54"/>
                  </a:moveTo>
                  <a:cubicBezTo>
                    <a:pt x="42" y="53"/>
                    <a:pt x="44" y="51"/>
                    <a:pt x="45" y="53"/>
                  </a:cubicBezTo>
                  <a:cubicBezTo>
                    <a:pt x="44" y="54"/>
                    <a:pt x="44" y="54"/>
                    <a:pt x="44" y="54"/>
                  </a:cubicBezTo>
                  <a:close/>
                  <a:moveTo>
                    <a:pt x="38" y="57"/>
                  </a:moveTo>
                  <a:cubicBezTo>
                    <a:pt x="36" y="57"/>
                    <a:pt x="38" y="59"/>
                    <a:pt x="39" y="57"/>
                  </a:cubicBezTo>
                  <a:cubicBezTo>
                    <a:pt x="39" y="56"/>
                    <a:pt x="39" y="56"/>
                    <a:pt x="38" y="57"/>
                  </a:cubicBezTo>
                  <a:close/>
                  <a:moveTo>
                    <a:pt x="38" y="48"/>
                  </a:moveTo>
                  <a:cubicBezTo>
                    <a:pt x="36" y="48"/>
                    <a:pt x="38" y="46"/>
                    <a:pt x="38" y="46"/>
                  </a:cubicBezTo>
                  <a:cubicBezTo>
                    <a:pt x="38" y="48"/>
                    <a:pt x="38" y="48"/>
                    <a:pt x="38" y="48"/>
                  </a:cubicBezTo>
                  <a:close/>
                  <a:moveTo>
                    <a:pt x="38" y="51"/>
                  </a:moveTo>
                  <a:cubicBezTo>
                    <a:pt x="36" y="51"/>
                    <a:pt x="38" y="48"/>
                    <a:pt x="38" y="50"/>
                  </a:cubicBezTo>
                  <a:cubicBezTo>
                    <a:pt x="39" y="50"/>
                    <a:pt x="39" y="51"/>
                    <a:pt x="38" y="51"/>
                  </a:cubicBezTo>
                  <a:close/>
                  <a:moveTo>
                    <a:pt x="50" y="48"/>
                  </a:moveTo>
                  <a:cubicBezTo>
                    <a:pt x="50" y="46"/>
                    <a:pt x="53" y="46"/>
                    <a:pt x="53" y="46"/>
                  </a:cubicBezTo>
                  <a:cubicBezTo>
                    <a:pt x="53" y="46"/>
                    <a:pt x="50" y="50"/>
                    <a:pt x="50" y="48"/>
                  </a:cubicBezTo>
                  <a:close/>
                  <a:moveTo>
                    <a:pt x="7" y="37"/>
                  </a:moveTo>
                  <a:cubicBezTo>
                    <a:pt x="6" y="37"/>
                    <a:pt x="7" y="34"/>
                    <a:pt x="9" y="34"/>
                  </a:cubicBezTo>
                  <a:cubicBezTo>
                    <a:pt x="9" y="36"/>
                    <a:pt x="9" y="37"/>
                    <a:pt x="7" y="37"/>
                  </a:cubicBezTo>
                  <a:close/>
                  <a:moveTo>
                    <a:pt x="41" y="34"/>
                  </a:moveTo>
                  <a:cubicBezTo>
                    <a:pt x="39" y="34"/>
                    <a:pt x="39" y="33"/>
                    <a:pt x="39" y="33"/>
                  </a:cubicBezTo>
                  <a:cubicBezTo>
                    <a:pt x="39" y="31"/>
                    <a:pt x="41" y="34"/>
                    <a:pt x="41" y="34"/>
                  </a:cubicBezTo>
                  <a:close/>
                  <a:moveTo>
                    <a:pt x="42" y="48"/>
                  </a:moveTo>
                  <a:cubicBezTo>
                    <a:pt x="44" y="50"/>
                    <a:pt x="45" y="48"/>
                    <a:pt x="44" y="46"/>
                  </a:cubicBezTo>
                  <a:cubicBezTo>
                    <a:pt x="42" y="46"/>
                    <a:pt x="41" y="42"/>
                    <a:pt x="41" y="43"/>
                  </a:cubicBezTo>
                  <a:cubicBezTo>
                    <a:pt x="39" y="45"/>
                    <a:pt x="42" y="45"/>
                    <a:pt x="42" y="48"/>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87" name="Freeform 232"/>
            <p:cNvSpPr>
              <a:spLocks noEditPoints="1"/>
            </p:cNvSpPr>
            <p:nvPr/>
          </p:nvSpPr>
          <p:spPr bwMode="auto">
            <a:xfrm>
              <a:off x="1533" y="3405"/>
              <a:ext cx="137" cy="822"/>
            </a:xfrm>
            <a:custGeom>
              <a:avLst/>
              <a:gdLst/>
              <a:ahLst/>
              <a:cxnLst>
                <a:cxn ang="0">
                  <a:pos x="69" y="59"/>
                </a:cxn>
                <a:cxn ang="0">
                  <a:pos x="46" y="158"/>
                </a:cxn>
                <a:cxn ang="0">
                  <a:pos x="33" y="251"/>
                </a:cxn>
                <a:cxn ang="0">
                  <a:pos x="33" y="313"/>
                </a:cxn>
                <a:cxn ang="0">
                  <a:pos x="46" y="375"/>
                </a:cxn>
                <a:cxn ang="0">
                  <a:pos x="31" y="391"/>
                </a:cxn>
                <a:cxn ang="0">
                  <a:pos x="25" y="389"/>
                </a:cxn>
                <a:cxn ang="0">
                  <a:pos x="20" y="386"/>
                </a:cxn>
                <a:cxn ang="0">
                  <a:pos x="28" y="374"/>
                </a:cxn>
                <a:cxn ang="0">
                  <a:pos x="17" y="369"/>
                </a:cxn>
                <a:cxn ang="0">
                  <a:pos x="14" y="357"/>
                </a:cxn>
                <a:cxn ang="0">
                  <a:pos x="14" y="341"/>
                </a:cxn>
                <a:cxn ang="0">
                  <a:pos x="19" y="327"/>
                </a:cxn>
                <a:cxn ang="0">
                  <a:pos x="3" y="313"/>
                </a:cxn>
                <a:cxn ang="0">
                  <a:pos x="22" y="293"/>
                </a:cxn>
                <a:cxn ang="0">
                  <a:pos x="22" y="256"/>
                </a:cxn>
                <a:cxn ang="0">
                  <a:pos x="34" y="165"/>
                </a:cxn>
                <a:cxn ang="0">
                  <a:pos x="43" y="58"/>
                </a:cxn>
                <a:cxn ang="0">
                  <a:pos x="59" y="383"/>
                </a:cxn>
                <a:cxn ang="0">
                  <a:pos x="46" y="399"/>
                </a:cxn>
                <a:cxn ang="0">
                  <a:pos x="34" y="406"/>
                </a:cxn>
                <a:cxn ang="0">
                  <a:pos x="48" y="411"/>
                </a:cxn>
                <a:cxn ang="0">
                  <a:pos x="22" y="287"/>
                </a:cxn>
                <a:cxn ang="0">
                  <a:pos x="45" y="403"/>
                </a:cxn>
                <a:cxn ang="0">
                  <a:pos x="13" y="271"/>
                </a:cxn>
                <a:cxn ang="0">
                  <a:pos x="14" y="259"/>
                </a:cxn>
                <a:cxn ang="0">
                  <a:pos x="16" y="296"/>
                </a:cxn>
                <a:cxn ang="0">
                  <a:pos x="14" y="290"/>
                </a:cxn>
                <a:cxn ang="0">
                  <a:pos x="17" y="299"/>
                </a:cxn>
                <a:cxn ang="0">
                  <a:pos x="14" y="301"/>
                </a:cxn>
                <a:cxn ang="0">
                  <a:pos x="6" y="305"/>
                </a:cxn>
                <a:cxn ang="0">
                  <a:pos x="16" y="284"/>
                </a:cxn>
                <a:cxn ang="0">
                  <a:pos x="10" y="302"/>
                </a:cxn>
                <a:cxn ang="0">
                  <a:pos x="53" y="417"/>
                </a:cxn>
                <a:cxn ang="0">
                  <a:pos x="59" y="416"/>
                </a:cxn>
                <a:cxn ang="0">
                  <a:pos x="48" y="413"/>
                </a:cxn>
                <a:cxn ang="0">
                  <a:pos x="39" y="411"/>
                </a:cxn>
                <a:cxn ang="0">
                  <a:pos x="66" y="421"/>
                </a:cxn>
                <a:cxn ang="0">
                  <a:pos x="33" y="403"/>
                </a:cxn>
                <a:cxn ang="0">
                  <a:pos x="25" y="396"/>
                </a:cxn>
                <a:cxn ang="0">
                  <a:pos x="23" y="402"/>
                </a:cxn>
                <a:cxn ang="0">
                  <a:pos x="17" y="383"/>
                </a:cxn>
                <a:cxn ang="0">
                  <a:pos x="19" y="389"/>
                </a:cxn>
                <a:cxn ang="0">
                  <a:pos x="16" y="374"/>
                </a:cxn>
                <a:cxn ang="0">
                  <a:pos x="11" y="372"/>
                </a:cxn>
                <a:cxn ang="0">
                  <a:pos x="13" y="378"/>
                </a:cxn>
                <a:cxn ang="0">
                  <a:pos x="10" y="380"/>
                </a:cxn>
                <a:cxn ang="0">
                  <a:pos x="16" y="368"/>
                </a:cxn>
                <a:cxn ang="0">
                  <a:pos x="13" y="366"/>
                </a:cxn>
                <a:cxn ang="0">
                  <a:pos x="6" y="343"/>
                </a:cxn>
                <a:cxn ang="0">
                  <a:pos x="5" y="360"/>
                </a:cxn>
                <a:cxn ang="0">
                  <a:pos x="13" y="361"/>
                </a:cxn>
                <a:cxn ang="0">
                  <a:pos x="8" y="355"/>
                </a:cxn>
                <a:cxn ang="0">
                  <a:pos x="10" y="363"/>
                </a:cxn>
                <a:cxn ang="0">
                  <a:pos x="8" y="341"/>
                </a:cxn>
                <a:cxn ang="0">
                  <a:pos x="10" y="336"/>
                </a:cxn>
                <a:cxn ang="0">
                  <a:pos x="6" y="333"/>
                </a:cxn>
                <a:cxn ang="0">
                  <a:pos x="8" y="329"/>
                </a:cxn>
                <a:cxn ang="0">
                  <a:pos x="3" y="336"/>
                </a:cxn>
                <a:cxn ang="0">
                  <a:pos x="6" y="326"/>
                </a:cxn>
                <a:cxn ang="0">
                  <a:pos x="5" y="338"/>
                </a:cxn>
              </a:cxnLst>
              <a:rect l="0" t="0" r="r" b="b"/>
              <a:pathLst>
                <a:path w="71" h="424">
                  <a:moveTo>
                    <a:pt x="51" y="0"/>
                  </a:moveTo>
                  <a:cubicBezTo>
                    <a:pt x="53" y="7"/>
                    <a:pt x="54" y="7"/>
                    <a:pt x="54" y="8"/>
                  </a:cubicBezTo>
                  <a:cubicBezTo>
                    <a:pt x="54" y="10"/>
                    <a:pt x="56" y="17"/>
                    <a:pt x="57" y="17"/>
                  </a:cubicBezTo>
                  <a:cubicBezTo>
                    <a:pt x="59" y="21"/>
                    <a:pt x="60" y="21"/>
                    <a:pt x="59" y="22"/>
                  </a:cubicBezTo>
                  <a:cubicBezTo>
                    <a:pt x="56" y="25"/>
                    <a:pt x="60" y="25"/>
                    <a:pt x="59" y="27"/>
                  </a:cubicBezTo>
                  <a:cubicBezTo>
                    <a:pt x="57" y="30"/>
                    <a:pt x="57" y="31"/>
                    <a:pt x="59" y="31"/>
                  </a:cubicBezTo>
                  <a:cubicBezTo>
                    <a:pt x="60" y="33"/>
                    <a:pt x="57" y="36"/>
                    <a:pt x="60" y="36"/>
                  </a:cubicBezTo>
                  <a:cubicBezTo>
                    <a:pt x="62" y="36"/>
                    <a:pt x="63" y="46"/>
                    <a:pt x="63" y="52"/>
                  </a:cubicBezTo>
                  <a:cubicBezTo>
                    <a:pt x="65" y="56"/>
                    <a:pt x="66" y="56"/>
                    <a:pt x="69" y="55"/>
                  </a:cubicBezTo>
                  <a:cubicBezTo>
                    <a:pt x="71" y="56"/>
                    <a:pt x="71" y="58"/>
                    <a:pt x="69" y="59"/>
                  </a:cubicBezTo>
                  <a:cubicBezTo>
                    <a:pt x="69" y="63"/>
                    <a:pt x="69" y="67"/>
                    <a:pt x="66" y="69"/>
                  </a:cubicBezTo>
                  <a:cubicBezTo>
                    <a:pt x="65" y="69"/>
                    <a:pt x="57" y="72"/>
                    <a:pt x="59" y="77"/>
                  </a:cubicBezTo>
                  <a:cubicBezTo>
                    <a:pt x="60" y="78"/>
                    <a:pt x="57" y="91"/>
                    <a:pt x="60" y="95"/>
                  </a:cubicBezTo>
                  <a:cubicBezTo>
                    <a:pt x="63" y="103"/>
                    <a:pt x="57" y="95"/>
                    <a:pt x="56" y="103"/>
                  </a:cubicBezTo>
                  <a:cubicBezTo>
                    <a:pt x="53" y="111"/>
                    <a:pt x="54" y="109"/>
                    <a:pt x="51" y="111"/>
                  </a:cubicBezTo>
                  <a:cubicBezTo>
                    <a:pt x="49" y="112"/>
                    <a:pt x="49" y="119"/>
                    <a:pt x="48" y="120"/>
                  </a:cubicBezTo>
                  <a:cubicBezTo>
                    <a:pt x="45" y="123"/>
                    <a:pt x="49" y="129"/>
                    <a:pt x="48" y="133"/>
                  </a:cubicBezTo>
                  <a:cubicBezTo>
                    <a:pt x="46" y="134"/>
                    <a:pt x="46" y="131"/>
                    <a:pt x="45" y="136"/>
                  </a:cubicBezTo>
                  <a:cubicBezTo>
                    <a:pt x="43" y="140"/>
                    <a:pt x="42" y="145"/>
                    <a:pt x="43" y="147"/>
                  </a:cubicBezTo>
                  <a:cubicBezTo>
                    <a:pt x="45" y="150"/>
                    <a:pt x="45" y="153"/>
                    <a:pt x="46" y="158"/>
                  </a:cubicBezTo>
                  <a:cubicBezTo>
                    <a:pt x="48" y="162"/>
                    <a:pt x="45" y="164"/>
                    <a:pt x="48" y="164"/>
                  </a:cubicBezTo>
                  <a:cubicBezTo>
                    <a:pt x="51" y="164"/>
                    <a:pt x="48" y="167"/>
                    <a:pt x="48" y="171"/>
                  </a:cubicBezTo>
                  <a:cubicBezTo>
                    <a:pt x="49" y="176"/>
                    <a:pt x="45" y="173"/>
                    <a:pt x="45" y="181"/>
                  </a:cubicBezTo>
                  <a:cubicBezTo>
                    <a:pt x="43" y="190"/>
                    <a:pt x="45" y="192"/>
                    <a:pt x="43" y="195"/>
                  </a:cubicBezTo>
                  <a:cubicBezTo>
                    <a:pt x="40" y="200"/>
                    <a:pt x="39" y="196"/>
                    <a:pt x="39" y="200"/>
                  </a:cubicBezTo>
                  <a:cubicBezTo>
                    <a:pt x="37" y="203"/>
                    <a:pt x="39" y="207"/>
                    <a:pt x="37" y="210"/>
                  </a:cubicBezTo>
                  <a:cubicBezTo>
                    <a:pt x="37" y="214"/>
                    <a:pt x="42" y="221"/>
                    <a:pt x="39" y="223"/>
                  </a:cubicBezTo>
                  <a:cubicBezTo>
                    <a:pt x="33" y="228"/>
                    <a:pt x="37" y="231"/>
                    <a:pt x="34" y="232"/>
                  </a:cubicBezTo>
                  <a:cubicBezTo>
                    <a:pt x="31" y="235"/>
                    <a:pt x="36" y="240"/>
                    <a:pt x="33" y="243"/>
                  </a:cubicBezTo>
                  <a:cubicBezTo>
                    <a:pt x="29" y="246"/>
                    <a:pt x="33" y="245"/>
                    <a:pt x="33" y="251"/>
                  </a:cubicBezTo>
                  <a:cubicBezTo>
                    <a:pt x="31" y="257"/>
                    <a:pt x="34" y="259"/>
                    <a:pt x="33" y="260"/>
                  </a:cubicBezTo>
                  <a:cubicBezTo>
                    <a:pt x="33" y="263"/>
                    <a:pt x="31" y="259"/>
                    <a:pt x="29" y="265"/>
                  </a:cubicBezTo>
                  <a:cubicBezTo>
                    <a:pt x="29" y="271"/>
                    <a:pt x="33" y="271"/>
                    <a:pt x="33" y="273"/>
                  </a:cubicBezTo>
                  <a:cubicBezTo>
                    <a:pt x="34" y="274"/>
                    <a:pt x="31" y="279"/>
                    <a:pt x="34" y="281"/>
                  </a:cubicBezTo>
                  <a:cubicBezTo>
                    <a:pt x="36" y="282"/>
                    <a:pt x="29" y="288"/>
                    <a:pt x="34" y="287"/>
                  </a:cubicBezTo>
                  <a:cubicBezTo>
                    <a:pt x="40" y="285"/>
                    <a:pt x="39" y="291"/>
                    <a:pt x="34" y="291"/>
                  </a:cubicBezTo>
                  <a:cubicBezTo>
                    <a:pt x="29" y="290"/>
                    <a:pt x="29" y="291"/>
                    <a:pt x="33" y="293"/>
                  </a:cubicBezTo>
                  <a:cubicBezTo>
                    <a:pt x="37" y="293"/>
                    <a:pt x="37" y="298"/>
                    <a:pt x="34" y="299"/>
                  </a:cubicBezTo>
                  <a:cubicBezTo>
                    <a:pt x="29" y="301"/>
                    <a:pt x="36" y="304"/>
                    <a:pt x="33" y="305"/>
                  </a:cubicBezTo>
                  <a:cubicBezTo>
                    <a:pt x="31" y="307"/>
                    <a:pt x="36" y="312"/>
                    <a:pt x="33" y="313"/>
                  </a:cubicBezTo>
                  <a:cubicBezTo>
                    <a:pt x="28" y="316"/>
                    <a:pt x="36" y="316"/>
                    <a:pt x="31" y="319"/>
                  </a:cubicBezTo>
                  <a:cubicBezTo>
                    <a:pt x="26" y="324"/>
                    <a:pt x="29" y="324"/>
                    <a:pt x="28" y="326"/>
                  </a:cubicBezTo>
                  <a:cubicBezTo>
                    <a:pt x="25" y="329"/>
                    <a:pt x="31" y="330"/>
                    <a:pt x="28" y="333"/>
                  </a:cubicBezTo>
                  <a:cubicBezTo>
                    <a:pt x="25" y="335"/>
                    <a:pt x="23" y="344"/>
                    <a:pt x="20" y="344"/>
                  </a:cubicBezTo>
                  <a:cubicBezTo>
                    <a:pt x="17" y="343"/>
                    <a:pt x="20" y="347"/>
                    <a:pt x="19" y="351"/>
                  </a:cubicBezTo>
                  <a:cubicBezTo>
                    <a:pt x="17" y="355"/>
                    <a:pt x="20" y="352"/>
                    <a:pt x="22" y="358"/>
                  </a:cubicBezTo>
                  <a:cubicBezTo>
                    <a:pt x="22" y="363"/>
                    <a:pt x="23" y="358"/>
                    <a:pt x="26" y="358"/>
                  </a:cubicBezTo>
                  <a:cubicBezTo>
                    <a:pt x="29" y="358"/>
                    <a:pt x="26" y="371"/>
                    <a:pt x="29" y="372"/>
                  </a:cubicBezTo>
                  <a:cubicBezTo>
                    <a:pt x="33" y="374"/>
                    <a:pt x="29" y="375"/>
                    <a:pt x="34" y="375"/>
                  </a:cubicBezTo>
                  <a:cubicBezTo>
                    <a:pt x="39" y="375"/>
                    <a:pt x="46" y="375"/>
                    <a:pt x="46" y="375"/>
                  </a:cubicBezTo>
                  <a:cubicBezTo>
                    <a:pt x="51" y="378"/>
                    <a:pt x="59" y="377"/>
                    <a:pt x="60" y="380"/>
                  </a:cubicBezTo>
                  <a:cubicBezTo>
                    <a:pt x="59" y="380"/>
                    <a:pt x="57" y="380"/>
                    <a:pt x="56" y="378"/>
                  </a:cubicBezTo>
                  <a:cubicBezTo>
                    <a:pt x="53" y="378"/>
                    <a:pt x="53" y="378"/>
                    <a:pt x="51" y="382"/>
                  </a:cubicBezTo>
                  <a:cubicBezTo>
                    <a:pt x="48" y="383"/>
                    <a:pt x="49" y="380"/>
                    <a:pt x="46" y="383"/>
                  </a:cubicBezTo>
                  <a:cubicBezTo>
                    <a:pt x="43" y="385"/>
                    <a:pt x="42" y="383"/>
                    <a:pt x="40" y="386"/>
                  </a:cubicBezTo>
                  <a:cubicBezTo>
                    <a:pt x="40" y="391"/>
                    <a:pt x="40" y="388"/>
                    <a:pt x="39" y="394"/>
                  </a:cubicBezTo>
                  <a:cubicBezTo>
                    <a:pt x="39" y="399"/>
                    <a:pt x="40" y="399"/>
                    <a:pt x="37" y="399"/>
                  </a:cubicBezTo>
                  <a:cubicBezTo>
                    <a:pt x="34" y="399"/>
                    <a:pt x="33" y="397"/>
                    <a:pt x="33" y="397"/>
                  </a:cubicBezTo>
                  <a:cubicBezTo>
                    <a:pt x="31" y="397"/>
                    <a:pt x="28" y="394"/>
                    <a:pt x="28" y="393"/>
                  </a:cubicBezTo>
                  <a:cubicBezTo>
                    <a:pt x="28" y="391"/>
                    <a:pt x="29" y="391"/>
                    <a:pt x="31" y="391"/>
                  </a:cubicBezTo>
                  <a:cubicBezTo>
                    <a:pt x="31" y="393"/>
                    <a:pt x="31" y="391"/>
                    <a:pt x="33" y="391"/>
                  </a:cubicBezTo>
                  <a:cubicBezTo>
                    <a:pt x="34" y="393"/>
                    <a:pt x="33" y="391"/>
                    <a:pt x="34" y="389"/>
                  </a:cubicBezTo>
                  <a:cubicBezTo>
                    <a:pt x="37" y="389"/>
                    <a:pt x="39" y="386"/>
                    <a:pt x="37" y="386"/>
                  </a:cubicBezTo>
                  <a:cubicBezTo>
                    <a:pt x="36" y="385"/>
                    <a:pt x="36" y="386"/>
                    <a:pt x="33" y="388"/>
                  </a:cubicBezTo>
                  <a:cubicBezTo>
                    <a:pt x="31" y="388"/>
                    <a:pt x="33" y="389"/>
                    <a:pt x="29" y="389"/>
                  </a:cubicBezTo>
                  <a:cubicBezTo>
                    <a:pt x="25" y="388"/>
                    <a:pt x="31" y="389"/>
                    <a:pt x="29" y="391"/>
                  </a:cubicBezTo>
                  <a:cubicBezTo>
                    <a:pt x="28" y="391"/>
                    <a:pt x="26" y="391"/>
                    <a:pt x="26" y="394"/>
                  </a:cubicBezTo>
                  <a:cubicBezTo>
                    <a:pt x="28" y="396"/>
                    <a:pt x="26" y="394"/>
                    <a:pt x="25" y="393"/>
                  </a:cubicBezTo>
                  <a:cubicBezTo>
                    <a:pt x="22" y="393"/>
                    <a:pt x="20" y="389"/>
                    <a:pt x="22" y="389"/>
                  </a:cubicBezTo>
                  <a:cubicBezTo>
                    <a:pt x="23" y="389"/>
                    <a:pt x="25" y="391"/>
                    <a:pt x="25" y="389"/>
                  </a:cubicBezTo>
                  <a:cubicBezTo>
                    <a:pt x="23" y="389"/>
                    <a:pt x="25" y="389"/>
                    <a:pt x="23" y="388"/>
                  </a:cubicBezTo>
                  <a:cubicBezTo>
                    <a:pt x="23" y="386"/>
                    <a:pt x="25" y="385"/>
                    <a:pt x="26" y="386"/>
                  </a:cubicBezTo>
                  <a:cubicBezTo>
                    <a:pt x="28" y="388"/>
                    <a:pt x="28" y="383"/>
                    <a:pt x="31" y="383"/>
                  </a:cubicBezTo>
                  <a:cubicBezTo>
                    <a:pt x="33" y="385"/>
                    <a:pt x="34" y="385"/>
                    <a:pt x="36" y="383"/>
                  </a:cubicBezTo>
                  <a:cubicBezTo>
                    <a:pt x="36" y="383"/>
                    <a:pt x="29" y="382"/>
                    <a:pt x="28" y="383"/>
                  </a:cubicBezTo>
                  <a:cubicBezTo>
                    <a:pt x="26" y="385"/>
                    <a:pt x="28" y="382"/>
                    <a:pt x="25" y="382"/>
                  </a:cubicBezTo>
                  <a:cubicBezTo>
                    <a:pt x="23" y="383"/>
                    <a:pt x="25" y="383"/>
                    <a:pt x="25" y="383"/>
                  </a:cubicBezTo>
                  <a:cubicBezTo>
                    <a:pt x="26" y="385"/>
                    <a:pt x="23" y="385"/>
                    <a:pt x="23" y="386"/>
                  </a:cubicBezTo>
                  <a:cubicBezTo>
                    <a:pt x="23" y="388"/>
                    <a:pt x="23" y="389"/>
                    <a:pt x="20" y="389"/>
                  </a:cubicBezTo>
                  <a:cubicBezTo>
                    <a:pt x="17" y="388"/>
                    <a:pt x="22" y="388"/>
                    <a:pt x="20" y="386"/>
                  </a:cubicBezTo>
                  <a:cubicBezTo>
                    <a:pt x="20" y="386"/>
                    <a:pt x="19" y="385"/>
                    <a:pt x="20" y="386"/>
                  </a:cubicBezTo>
                  <a:cubicBezTo>
                    <a:pt x="22" y="386"/>
                    <a:pt x="20" y="382"/>
                    <a:pt x="19" y="385"/>
                  </a:cubicBezTo>
                  <a:cubicBezTo>
                    <a:pt x="17" y="386"/>
                    <a:pt x="17" y="385"/>
                    <a:pt x="19" y="382"/>
                  </a:cubicBezTo>
                  <a:cubicBezTo>
                    <a:pt x="20" y="380"/>
                    <a:pt x="17" y="382"/>
                    <a:pt x="19" y="380"/>
                  </a:cubicBezTo>
                  <a:cubicBezTo>
                    <a:pt x="19" y="377"/>
                    <a:pt x="16" y="375"/>
                    <a:pt x="17" y="377"/>
                  </a:cubicBezTo>
                  <a:cubicBezTo>
                    <a:pt x="19" y="377"/>
                    <a:pt x="20" y="380"/>
                    <a:pt x="22" y="378"/>
                  </a:cubicBezTo>
                  <a:cubicBezTo>
                    <a:pt x="22" y="377"/>
                    <a:pt x="23" y="377"/>
                    <a:pt x="23" y="377"/>
                  </a:cubicBezTo>
                  <a:cubicBezTo>
                    <a:pt x="23" y="378"/>
                    <a:pt x="23" y="378"/>
                    <a:pt x="23" y="375"/>
                  </a:cubicBezTo>
                  <a:cubicBezTo>
                    <a:pt x="25" y="374"/>
                    <a:pt x="28" y="378"/>
                    <a:pt x="26" y="377"/>
                  </a:cubicBezTo>
                  <a:cubicBezTo>
                    <a:pt x="25" y="375"/>
                    <a:pt x="26" y="375"/>
                    <a:pt x="28" y="374"/>
                  </a:cubicBezTo>
                  <a:cubicBezTo>
                    <a:pt x="28" y="371"/>
                    <a:pt x="26" y="371"/>
                    <a:pt x="23" y="369"/>
                  </a:cubicBezTo>
                  <a:cubicBezTo>
                    <a:pt x="20" y="368"/>
                    <a:pt x="20" y="369"/>
                    <a:pt x="23" y="371"/>
                  </a:cubicBezTo>
                  <a:cubicBezTo>
                    <a:pt x="26" y="372"/>
                    <a:pt x="28" y="374"/>
                    <a:pt x="25" y="374"/>
                  </a:cubicBezTo>
                  <a:cubicBezTo>
                    <a:pt x="22" y="372"/>
                    <a:pt x="23" y="374"/>
                    <a:pt x="23" y="374"/>
                  </a:cubicBezTo>
                  <a:cubicBezTo>
                    <a:pt x="22" y="374"/>
                    <a:pt x="22" y="375"/>
                    <a:pt x="22" y="377"/>
                  </a:cubicBezTo>
                  <a:cubicBezTo>
                    <a:pt x="20" y="378"/>
                    <a:pt x="17" y="374"/>
                    <a:pt x="19" y="374"/>
                  </a:cubicBezTo>
                  <a:cubicBezTo>
                    <a:pt x="20" y="375"/>
                    <a:pt x="19" y="375"/>
                    <a:pt x="19" y="372"/>
                  </a:cubicBezTo>
                  <a:cubicBezTo>
                    <a:pt x="19" y="371"/>
                    <a:pt x="17" y="374"/>
                    <a:pt x="16" y="372"/>
                  </a:cubicBezTo>
                  <a:cubicBezTo>
                    <a:pt x="16" y="371"/>
                    <a:pt x="17" y="371"/>
                    <a:pt x="16" y="369"/>
                  </a:cubicBezTo>
                  <a:cubicBezTo>
                    <a:pt x="16" y="368"/>
                    <a:pt x="16" y="368"/>
                    <a:pt x="17" y="369"/>
                  </a:cubicBezTo>
                  <a:cubicBezTo>
                    <a:pt x="17" y="371"/>
                    <a:pt x="19" y="371"/>
                    <a:pt x="17" y="368"/>
                  </a:cubicBezTo>
                  <a:cubicBezTo>
                    <a:pt x="17" y="366"/>
                    <a:pt x="17" y="366"/>
                    <a:pt x="16" y="366"/>
                  </a:cubicBezTo>
                  <a:cubicBezTo>
                    <a:pt x="14" y="366"/>
                    <a:pt x="14" y="368"/>
                    <a:pt x="14" y="364"/>
                  </a:cubicBezTo>
                  <a:cubicBezTo>
                    <a:pt x="14" y="363"/>
                    <a:pt x="14" y="364"/>
                    <a:pt x="14" y="363"/>
                  </a:cubicBezTo>
                  <a:cubicBezTo>
                    <a:pt x="13" y="363"/>
                    <a:pt x="14" y="361"/>
                    <a:pt x="16" y="363"/>
                  </a:cubicBezTo>
                  <a:cubicBezTo>
                    <a:pt x="16" y="363"/>
                    <a:pt x="17" y="361"/>
                    <a:pt x="17" y="360"/>
                  </a:cubicBezTo>
                  <a:cubicBezTo>
                    <a:pt x="19" y="357"/>
                    <a:pt x="17" y="357"/>
                    <a:pt x="17" y="358"/>
                  </a:cubicBezTo>
                  <a:cubicBezTo>
                    <a:pt x="16" y="361"/>
                    <a:pt x="16" y="361"/>
                    <a:pt x="14" y="360"/>
                  </a:cubicBezTo>
                  <a:cubicBezTo>
                    <a:pt x="13" y="358"/>
                    <a:pt x="13" y="358"/>
                    <a:pt x="14" y="358"/>
                  </a:cubicBezTo>
                  <a:cubicBezTo>
                    <a:pt x="16" y="358"/>
                    <a:pt x="16" y="358"/>
                    <a:pt x="14" y="357"/>
                  </a:cubicBezTo>
                  <a:cubicBezTo>
                    <a:pt x="13" y="357"/>
                    <a:pt x="14" y="357"/>
                    <a:pt x="13" y="357"/>
                  </a:cubicBezTo>
                  <a:cubicBezTo>
                    <a:pt x="11" y="355"/>
                    <a:pt x="11" y="355"/>
                    <a:pt x="10" y="354"/>
                  </a:cubicBezTo>
                  <a:cubicBezTo>
                    <a:pt x="8" y="354"/>
                    <a:pt x="11" y="352"/>
                    <a:pt x="13" y="354"/>
                  </a:cubicBezTo>
                  <a:cubicBezTo>
                    <a:pt x="14" y="355"/>
                    <a:pt x="16" y="355"/>
                    <a:pt x="14" y="354"/>
                  </a:cubicBezTo>
                  <a:cubicBezTo>
                    <a:pt x="13" y="352"/>
                    <a:pt x="11" y="351"/>
                    <a:pt x="14" y="352"/>
                  </a:cubicBezTo>
                  <a:cubicBezTo>
                    <a:pt x="17" y="352"/>
                    <a:pt x="16" y="352"/>
                    <a:pt x="13" y="351"/>
                  </a:cubicBezTo>
                  <a:cubicBezTo>
                    <a:pt x="11" y="349"/>
                    <a:pt x="14" y="349"/>
                    <a:pt x="13" y="347"/>
                  </a:cubicBezTo>
                  <a:cubicBezTo>
                    <a:pt x="13" y="347"/>
                    <a:pt x="14" y="346"/>
                    <a:pt x="16" y="347"/>
                  </a:cubicBezTo>
                  <a:cubicBezTo>
                    <a:pt x="17" y="349"/>
                    <a:pt x="16" y="346"/>
                    <a:pt x="14" y="344"/>
                  </a:cubicBezTo>
                  <a:cubicBezTo>
                    <a:pt x="14" y="343"/>
                    <a:pt x="16" y="341"/>
                    <a:pt x="14" y="341"/>
                  </a:cubicBezTo>
                  <a:cubicBezTo>
                    <a:pt x="13" y="343"/>
                    <a:pt x="14" y="346"/>
                    <a:pt x="13" y="346"/>
                  </a:cubicBezTo>
                  <a:cubicBezTo>
                    <a:pt x="11" y="346"/>
                    <a:pt x="13" y="343"/>
                    <a:pt x="11" y="340"/>
                  </a:cubicBezTo>
                  <a:cubicBezTo>
                    <a:pt x="11" y="336"/>
                    <a:pt x="13" y="336"/>
                    <a:pt x="13" y="335"/>
                  </a:cubicBezTo>
                  <a:cubicBezTo>
                    <a:pt x="13" y="332"/>
                    <a:pt x="16" y="335"/>
                    <a:pt x="16" y="335"/>
                  </a:cubicBezTo>
                  <a:cubicBezTo>
                    <a:pt x="14" y="333"/>
                    <a:pt x="16" y="333"/>
                    <a:pt x="14" y="333"/>
                  </a:cubicBezTo>
                  <a:cubicBezTo>
                    <a:pt x="14" y="332"/>
                    <a:pt x="13" y="332"/>
                    <a:pt x="11" y="330"/>
                  </a:cubicBezTo>
                  <a:cubicBezTo>
                    <a:pt x="11" y="329"/>
                    <a:pt x="11" y="330"/>
                    <a:pt x="10" y="329"/>
                  </a:cubicBezTo>
                  <a:cubicBezTo>
                    <a:pt x="10" y="327"/>
                    <a:pt x="11" y="329"/>
                    <a:pt x="14" y="329"/>
                  </a:cubicBezTo>
                  <a:cubicBezTo>
                    <a:pt x="16" y="329"/>
                    <a:pt x="17" y="329"/>
                    <a:pt x="19" y="330"/>
                  </a:cubicBezTo>
                  <a:cubicBezTo>
                    <a:pt x="22" y="332"/>
                    <a:pt x="17" y="327"/>
                    <a:pt x="19" y="327"/>
                  </a:cubicBezTo>
                  <a:cubicBezTo>
                    <a:pt x="20" y="327"/>
                    <a:pt x="17" y="324"/>
                    <a:pt x="17" y="326"/>
                  </a:cubicBezTo>
                  <a:cubicBezTo>
                    <a:pt x="17" y="327"/>
                    <a:pt x="16" y="324"/>
                    <a:pt x="13" y="326"/>
                  </a:cubicBezTo>
                  <a:cubicBezTo>
                    <a:pt x="10" y="326"/>
                    <a:pt x="10" y="326"/>
                    <a:pt x="10" y="324"/>
                  </a:cubicBezTo>
                  <a:cubicBezTo>
                    <a:pt x="11" y="322"/>
                    <a:pt x="11" y="324"/>
                    <a:pt x="13" y="324"/>
                  </a:cubicBezTo>
                  <a:cubicBezTo>
                    <a:pt x="14" y="324"/>
                    <a:pt x="10" y="322"/>
                    <a:pt x="11" y="321"/>
                  </a:cubicBezTo>
                  <a:cubicBezTo>
                    <a:pt x="13" y="318"/>
                    <a:pt x="16" y="319"/>
                    <a:pt x="16" y="318"/>
                  </a:cubicBezTo>
                  <a:cubicBezTo>
                    <a:pt x="16" y="315"/>
                    <a:pt x="14" y="316"/>
                    <a:pt x="14" y="315"/>
                  </a:cubicBezTo>
                  <a:cubicBezTo>
                    <a:pt x="13" y="313"/>
                    <a:pt x="11" y="313"/>
                    <a:pt x="11" y="315"/>
                  </a:cubicBezTo>
                  <a:cubicBezTo>
                    <a:pt x="11" y="316"/>
                    <a:pt x="8" y="315"/>
                    <a:pt x="6" y="313"/>
                  </a:cubicBezTo>
                  <a:cubicBezTo>
                    <a:pt x="6" y="310"/>
                    <a:pt x="3" y="312"/>
                    <a:pt x="3" y="313"/>
                  </a:cubicBezTo>
                  <a:cubicBezTo>
                    <a:pt x="3" y="316"/>
                    <a:pt x="3" y="316"/>
                    <a:pt x="2" y="315"/>
                  </a:cubicBezTo>
                  <a:cubicBezTo>
                    <a:pt x="0" y="312"/>
                    <a:pt x="3" y="310"/>
                    <a:pt x="6" y="307"/>
                  </a:cubicBezTo>
                  <a:cubicBezTo>
                    <a:pt x="11" y="305"/>
                    <a:pt x="8" y="302"/>
                    <a:pt x="11" y="304"/>
                  </a:cubicBezTo>
                  <a:cubicBezTo>
                    <a:pt x="13" y="304"/>
                    <a:pt x="10" y="302"/>
                    <a:pt x="13" y="302"/>
                  </a:cubicBezTo>
                  <a:cubicBezTo>
                    <a:pt x="16" y="302"/>
                    <a:pt x="13" y="305"/>
                    <a:pt x="16" y="307"/>
                  </a:cubicBezTo>
                  <a:cubicBezTo>
                    <a:pt x="19" y="308"/>
                    <a:pt x="14" y="313"/>
                    <a:pt x="17" y="312"/>
                  </a:cubicBezTo>
                  <a:cubicBezTo>
                    <a:pt x="19" y="310"/>
                    <a:pt x="17" y="310"/>
                    <a:pt x="19" y="305"/>
                  </a:cubicBezTo>
                  <a:cubicBezTo>
                    <a:pt x="19" y="301"/>
                    <a:pt x="19" y="302"/>
                    <a:pt x="19" y="299"/>
                  </a:cubicBezTo>
                  <a:cubicBezTo>
                    <a:pt x="19" y="298"/>
                    <a:pt x="22" y="298"/>
                    <a:pt x="20" y="296"/>
                  </a:cubicBezTo>
                  <a:cubicBezTo>
                    <a:pt x="20" y="294"/>
                    <a:pt x="19" y="294"/>
                    <a:pt x="22" y="293"/>
                  </a:cubicBezTo>
                  <a:cubicBezTo>
                    <a:pt x="23" y="293"/>
                    <a:pt x="25" y="291"/>
                    <a:pt x="25" y="290"/>
                  </a:cubicBezTo>
                  <a:cubicBezTo>
                    <a:pt x="26" y="288"/>
                    <a:pt x="26" y="285"/>
                    <a:pt x="23" y="285"/>
                  </a:cubicBezTo>
                  <a:cubicBezTo>
                    <a:pt x="22" y="285"/>
                    <a:pt x="20" y="284"/>
                    <a:pt x="22" y="284"/>
                  </a:cubicBezTo>
                  <a:cubicBezTo>
                    <a:pt x="23" y="282"/>
                    <a:pt x="23" y="279"/>
                    <a:pt x="22" y="276"/>
                  </a:cubicBezTo>
                  <a:cubicBezTo>
                    <a:pt x="22" y="273"/>
                    <a:pt x="26" y="273"/>
                    <a:pt x="25" y="268"/>
                  </a:cubicBezTo>
                  <a:cubicBezTo>
                    <a:pt x="23" y="265"/>
                    <a:pt x="25" y="266"/>
                    <a:pt x="25" y="263"/>
                  </a:cubicBezTo>
                  <a:cubicBezTo>
                    <a:pt x="25" y="262"/>
                    <a:pt x="25" y="262"/>
                    <a:pt x="26" y="263"/>
                  </a:cubicBezTo>
                  <a:cubicBezTo>
                    <a:pt x="28" y="265"/>
                    <a:pt x="29" y="260"/>
                    <a:pt x="25" y="260"/>
                  </a:cubicBezTo>
                  <a:cubicBezTo>
                    <a:pt x="22" y="259"/>
                    <a:pt x="28" y="257"/>
                    <a:pt x="26" y="256"/>
                  </a:cubicBezTo>
                  <a:cubicBezTo>
                    <a:pt x="23" y="256"/>
                    <a:pt x="23" y="251"/>
                    <a:pt x="22" y="256"/>
                  </a:cubicBezTo>
                  <a:cubicBezTo>
                    <a:pt x="22" y="257"/>
                    <a:pt x="19" y="259"/>
                    <a:pt x="16" y="252"/>
                  </a:cubicBezTo>
                  <a:cubicBezTo>
                    <a:pt x="14" y="248"/>
                    <a:pt x="16" y="248"/>
                    <a:pt x="17" y="238"/>
                  </a:cubicBezTo>
                  <a:cubicBezTo>
                    <a:pt x="17" y="232"/>
                    <a:pt x="19" y="240"/>
                    <a:pt x="20" y="231"/>
                  </a:cubicBezTo>
                  <a:cubicBezTo>
                    <a:pt x="22" y="223"/>
                    <a:pt x="19" y="224"/>
                    <a:pt x="19" y="218"/>
                  </a:cubicBezTo>
                  <a:cubicBezTo>
                    <a:pt x="20" y="210"/>
                    <a:pt x="17" y="215"/>
                    <a:pt x="17" y="207"/>
                  </a:cubicBezTo>
                  <a:cubicBezTo>
                    <a:pt x="19" y="203"/>
                    <a:pt x="22" y="210"/>
                    <a:pt x="22" y="203"/>
                  </a:cubicBezTo>
                  <a:cubicBezTo>
                    <a:pt x="22" y="196"/>
                    <a:pt x="23" y="206"/>
                    <a:pt x="23" y="196"/>
                  </a:cubicBezTo>
                  <a:cubicBezTo>
                    <a:pt x="25" y="190"/>
                    <a:pt x="26" y="195"/>
                    <a:pt x="26" y="190"/>
                  </a:cubicBezTo>
                  <a:cubicBezTo>
                    <a:pt x="26" y="187"/>
                    <a:pt x="31" y="184"/>
                    <a:pt x="31" y="175"/>
                  </a:cubicBezTo>
                  <a:cubicBezTo>
                    <a:pt x="31" y="167"/>
                    <a:pt x="36" y="171"/>
                    <a:pt x="34" y="165"/>
                  </a:cubicBezTo>
                  <a:cubicBezTo>
                    <a:pt x="33" y="161"/>
                    <a:pt x="37" y="158"/>
                    <a:pt x="36" y="154"/>
                  </a:cubicBezTo>
                  <a:cubicBezTo>
                    <a:pt x="34" y="151"/>
                    <a:pt x="36" y="150"/>
                    <a:pt x="34" y="142"/>
                  </a:cubicBezTo>
                  <a:cubicBezTo>
                    <a:pt x="33" y="134"/>
                    <a:pt x="34" y="133"/>
                    <a:pt x="36" y="131"/>
                  </a:cubicBezTo>
                  <a:cubicBezTo>
                    <a:pt x="37" y="129"/>
                    <a:pt x="37" y="125"/>
                    <a:pt x="36" y="120"/>
                  </a:cubicBezTo>
                  <a:cubicBezTo>
                    <a:pt x="33" y="116"/>
                    <a:pt x="37" y="117"/>
                    <a:pt x="39" y="111"/>
                  </a:cubicBezTo>
                  <a:cubicBezTo>
                    <a:pt x="39" y="103"/>
                    <a:pt x="40" y="106"/>
                    <a:pt x="40" y="101"/>
                  </a:cubicBezTo>
                  <a:cubicBezTo>
                    <a:pt x="39" y="98"/>
                    <a:pt x="43" y="91"/>
                    <a:pt x="42" y="88"/>
                  </a:cubicBezTo>
                  <a:cubicBezTo>
                    <a:pt x="40" y="84"/>
                    <a:pt x="45" y="83"/>
                    <a:pt x="43" y="77"/>
                  </a:cubicBezTo>
                  <a:cubicBezTo>
                    <a:pt x="40" y="69"/>
                    <a:pt x="45" y="63"/>
                    <a:pt x="43" y="63"/>
                  </a:cubicBezTo>
                  <a:cubicBezTo>
                    <a:pt x="40" y="61"/>
                    <a:pt x="43" y="58"/>
                    <a:pt x="43" y="58"/>
                  </a:cubicBezTo>
                  <a:cubicBezTo>
                    <a:pt x="45" y="58"/>
                    <a:pt x="45" y="56"/>
                    <a:pt x="46" y="47"/>
                  </a:cubicBezTo>
                  <a:cubicBezTo>
                    <a:pt x="48" y="38"/>
                    <a:pt x="45" y="36"/>
                    <a:pt x="46" y="30"/>
                  </a:cubicBezTo>
                  <a:cubicBezTo>
                    <a:pt x="46" y="24"/>
                    <a:pt x="45" y="24"/>
                    <a:pt x="45" y="19"/>
                  </a:cubicBezTo>
                  <a:cubicBezTo>
                    <a:pt x="45" y="16"/>
                    <a:pt x="43" y="21"/>
                    <a:pt x="43" y="10"/>
                  </a:cubicBezTo>
                  <a:cubicBezTo>
                    <a:pt x="53" y="7"/>
                    <a:pt x="46" y="4"/>
                    <a:pt x="48" y="4"/>
                  </a:cubicBezTo>
                  <a:cubicBezTo>
                    <a:pt x="51" y="4"/>
                    <a:pt x="51" y="0"/>
                    <a:pt x="51" y="0"/>
                  </a:cubicBezTo>
                  <a:close/>
                  <a:moveTo>
                    <a:pt x="59" y="411"/>
                  </a:moveTo>
                  <a:cubicBezTo>
                    <a:pt x="59" y="383"/>
                    <a:pt x="59" y="383"/>
                    <a:pt x="59" y="383"/>
                  </a:cubicBezTo>
                  <a:moveTo>
                    <a:pt x="59" y="411"/>
                  </a:moveTo>
                  <a:cubicBezTo>
                    <a:pt x="59" y="383"/>
                    <a:pt x="59" y="383"/>
                    <a:pt x="59" y="383"/>
                  </a:cubicBezTo>
                  <a:cubicBezTo>
                    <a:pt x="57" y="382"/>
                    <a:pt x="56" y="385"/>
                    <a:pt x="54" y="385"/>
                  </a:cubicBezTo>
                  <a:cubicBezTo>
                    <a:pt x="53" y="385"/>
                    <a:pt x="53" y="382"/>
                    <a:pt x="51" y="382"/>
                  </a:cubicBezTo>
                  <a:cubicBezTo>
                    <a:pt x="49" y="382"/>
                    <a:pt x="49" y="385"/>
                    <a:pt x="48" y="386"/>
                  </a:cubicBezTo>
                  <a:cubicBezTo>
                    <a:pt x="46" y="386"/>
                    <a:pt x="45" y="385"/>
                    <a:pt x="45" y="385"/>
                  </a:cubicBezTo>
                  <a:cubicBezTo>
                    <a:pt x="43" y="385"/>
                    <a:pt x="45" y="385"/>
                    <a:pt x="45" y="386"/>
                  </a:cubicBezTo>
                  <a:cubicBezTo>
                    <a:pt x="45" y="388"/>
                    <a:pt x="46" y="386"/>
                    <a:pt x="46" y="388"/>
                  </a:cubicBezTo>
                  <a:cubicBezTo>
                    <a:pt x="45" y="389"/>
                    <a:pt x="45" y="389"/>
                    <a:pt x="45" y="388"/>
                  </a:cubicBezTo>
                  <a:cubicBezTo>
                    <a:pt x="43" y="386"/>
                    <a:pt x="43" y="389"/>
                    <a:pt x="45" y="393"/>
                  </a:cubicBezTo>
                  <a:cubicBezTo>
                    <a:pt x="45" y="396"/>
                    <a:pt x="51" y="391"/>
                    <a:pt x="53" y="393"/>
                  </a:cubicBezTo>
                  <a:cubicBezTo>
                    <a:pt x="54" y="396"/>
                    <a:pt x="45" y="396"/>
                    <a:pt x="46" y="399"/>
                  </a:cubicBezTo>
                  <a:cubicBezTo>
                    <a:pt x="46" y="403"/>
                    <a:pt x="56" y="405"/>
                    <a:pt x="56" y="406"/>
                  </a:cubicBezTo>
                  <a:cubicBezTo>
                    <a:pt x="49" y="405"/>
                    <a:pt x="51" y="403"/>
                    <a:pt x="51" y="405"/>
                  </a:cubicBezTo>
                  <a:cubicBezTo>
                    <a:pt x="49" y="406"/>
                    <a:pt x="48" y="403"/>
                    <a:pt x="46" y="403"/>
                  </a:cubicBezTo>
                  <a:cubicBezTo>
                    <a:pt x="45" y="405"/>
                    <a:pt x="48" y="406"/>
                    <a:pt x="45" y="405"/>
                  </a:cubicBezTo>
                  <a:cubicBezTo>
                    <a:pt x="42" y="402"/>
                    <a:pt x="39" y="400"/>
                    <a:pt x="40" y="402"/>
                  </a:cubicBezTo>
                  <a:cubicBezTo>
                    <a:pt x="40" y="405"/>
                    <a:pt x="45" y="403"/>
                    <a:pt x="42" y="405"/>
                  </a:cubicBezTo>
                  <a:cubicBezTo>
                    <a:pt x="39" y="405"/>
                    <a:pt x="40" y="406"/>
                    <a:pt x="39" y="406"/>
                  </a:cubicBezTo>
                  <a:cubicBezTo>
                    <a:pt x="36" y="405"/>
                    <a:pt x="36" y="405"/>
                    <a:pt x="36" y="405"/>
                  </a:cubicBezTo>
                  <a:cubicBezTo>
                    <a:pt x="36" y="406"/>
                    <a:pt x="34" y="405"/>
                    <a:pt x="33" y="405"/>
                  </a:cubicBezTo>
                  <a:cubicBezTo>
                    <a:pt x="31" y="405"/>
                    <a:pt x="34" y="406"/>
                    <a:pt x="34" y="406"/>
                  </a:cubicBezTo>
                  <a:cubicBezTo>
                    <a:pt x="33" y="408"/>
                    <a:pt x="31" y="405"/>
                    <a:pt x="31" y="406"/>
                  </a:cubicBezTo>
                  <a:cubicBezTo>
                    <a:pt x="31" y="408"/>
                    <a:pt x="31" y="408"/>
                    <a:pt x="31" y="408"/>
                  </a:cubicBezTo>
                  <a:cubicBezTo>
                    <a:pt x="33" y="410"/>
                    <a:pt x="34" y="408"/>
                    <a:pt x="36" y="408"/>
                  </a:cubicBezTo>
                  <a:cubicBezTo>
                    <a:pt x="36" y="410"/>
                    <a:pt x="36" y="406"/>
                    <a:pt x="37" y="406"/>
                  </a:cubicBezTo>
                  <a:cubicBezTo>
                    <a:pt x="37" y="406"/>
                    <a:pt x="36" y="408"/>
                    <a:pt x="37" y="408"/>
                  </a:cubicBezTo>
                  <a:cubicBezTo>
                    <a:pt x="37" y="410"/>
                    <a:pt x="40" y="406"/>
                    <a:pt x="39" y="408"/>
                  </a:cubicBezTo>
                  <a:cubicBezTo>
                    <a:pt x="39" y="411"/>
                    <a:pt x="39" y="410"/>
                    <a:pt x="40" y="410"/>
                  </a:cubicBezTo>
                  <a:cubicBezTo>
                    <a:pt x="40" y="410"/>
                    <a:pt x="40" y="411"/>
                    <a:pt x="42" y="410"/>
                  </a:cubicBezTo>
                  <a:cubicBezTo>
                    <a:pt x="43" y="410"/>
                    <a:pt x="45" y="411"/>
                    <a:pt x="45" y="411"/>
                  </a:cubicBezTo>
                  <a:cubicBezTo>
                    <a:pt x="46" y="410"/>
                    <a:pt x="46" y="411"/>
                    <a:pt x="48" y="411"/>
                  </a:cubicBezTo>
                  <a:cubicBezTo>
                    <a:pt x="48" y="410"/>
                    <a:pt x="49" y="411"/>
                    <a:pt x="49" y="410"/>
                  </a:cubicBezTo>
                  <a:cubicBezTo>
                    <a:pt x="49" y="408"/>
                    <a:pt x="49" y="411"/>
                    <a:pt x="51" y="411"/>
                  </a:cubicBezTo>
                  <a:cubicBezTo>
                    <a:pt x="56" y="411"/>
                    <a:pt x="57" y="413"/>
                    <a:pt x="57" y="411"/>
                  </a:cubicBezTo>
                  <a:cubicBezTo>
                    <a:pt x="57" y="410"/>
                    <a:pt x="57" y="411"/>
                    <a:pt x="59" y="411"/>
                  </a:cubicBezTo>
                  <a:close/>
                  <a:moveTo>
                    <a:pt x="20" y="291"/>
                  </a:moveTo>
                  <a:cubicBezTo>
                    <a:pt x="20" y="291"/>
                    <a:pt x="19" y="291"/>
                    <a:pt x="20" y="293"/>
                  </a:cubicBezTo>
                  <a:cubicBezTo>
                    <a:pt x="22" y="293"/>
                    <a:pt x="23" y="291"/>
                    <a:pt x="23" y="291"/>
                  </a:cubicBezTo>
                  <a:cubicBezTo>
                    <a:pt x="25" y="290"/>
                    <a:pt x="23" y="290"/>
                    <a:pt x="23" y="290"/>
                  </a:cubicBezTo>
                  <a:cubicBezTo>
                    <a:pt x="25" y="290"/>
                    <a:pt x="26" y="288"/>
                    <a:pt x="23" y="287"/>
                  </a:cubicBezTo>
                  <a:cubicBezTo>
                    <a:pt x="22" y="285"/>
                    <a:pt x="23" y="287"/>
                    <a:pt x="22" y="287"/>
                  </a:cubicBezTo>
                  <a:cubicBezTo>
                    <a:pt x="22" y="287"/>
                    <a:pt x="20" y="287"/>
                    <a:pt x="20" y="288"/>
                  </a:cubicBezTo>
                  <a:cubicBezTo>
                    <a:pt x="22" y="290"/>
                    <a:pt x="20" y="288"/>
                    <a:pt x="19" y="290"/>
                  </a:cubicBezTo>
                  <a:cubicBezTo>
                    <a:pt x="19" y="290"/>
                    <a:pt x="19" y="290"/>
                    <a:pt x="20" y="291"/>
                  </a:cubicBezTo>
                  <a:close/>
                  <a:moveTo>
                    <a:pt x="43" y="402"/>
                  </a:moveTo>
                  <a:cubicBezTo>
                    <a:pt x="42" y="400"/>
                    <a:pt x="42" y="400"/>
                    <a:pt x="43" y="400"/>
                  </a:cubicBezTo>
                  <a:cubicBezTo>
                    <a:pt x="45" y="402"/>
                    <a:pt x="45" y="402"/>
                    <a:pt x="43" y="400"/>
                  </a:cubicBezTo>
                  <a:cubicBezTo>
                    <a:pt x="43" y="399"/>
                    <a:pt x="43" y="397"/>
                    <a:pt x="43" y="396"/>
                  </a:cubicBezTo>
                  <a:cubicBezTo>
                    <a:pt x="43" y="394"/>
                    <a:pt x="42" y="396"/>
                    <a:pt x="42" y="397"/>
                  </a:cubicBezTo>
                  <a:cubicBezTo>
                    <a:pt x="42" y="399"/>
                    <a:pt x="40" y="397"/>
                    <a:pt x="40" y="399"/>
                  </a:cubicBezTo>
                  <a:cubicBezTo>
                    <a:pt x="40" y="400"/>
                    <a:pt x="42" y="402"/>
                    <a:pt x="45" y="403"/>
                  </a:cubicBezTo>
                  <a:cubicBezTo>
                    <a:pt x="46" y="405"/>
                    <a:pt x="45" y="403"/>
                    <a:pt x="43" y="402"/>
                  </a:cubicBezTo>
                  <a:close/>
                  <a:moveTo>
                    <a:pt x="39" y="402"/>
                  </a:moveTo>
                  <a:cubicBezTo>
                    <a:pt x="39" y="400"/>
                    <a:pt x="37" y="402"/>
                    <a:pt x="37" y="400"/>
                  </a:cubicBezTo>
                  <a:cubicBezTo>
                    <a:pt x="36" y="399"/>
                    <a:pt x="34" y="399"/>
                    <a:pt x="34" y="400"/>
                  </a:cubicBezTo>
                  <a:cubicBezTo>
                    <a:pt x="34" y="402"/>
                    <a:pt x="33" y="403"/>
                    <a:pt x="34" y="403"/>
                  </a:cubicBezTo>
                  <a:cubicBezTo>
                    <a:pt x="36" y="403"/>
                    <a:pt x="34" y="402"/>
                    <a:pt x="36" y="403"/>
                  </a:cubicBezTo>
                  <a:cubicBezTo>
                    <a:pt x="37" y="403"/>
                    <a:pt x="36" y="403"/>
                    <a:pt x="37" y="405"/>
                  </a:cubicBezTo>
                  <a:cubicBezTo>
                    <a:pt x="39" y="405"/>
                    <a:pt x="39" y="403"/>
                    <a:pt x="39" y="402"/>
                  </a:cubicBezTo>
                  <a:close/>
                  <a:moveTo>
                    <a:pt x="13" y="265"/>
                  </a:moveTo>
                  <a:cubicBezTo>
                    <a:pt x="13" y="266"/>
                    <a:pt x="14" y="266"/>
                    <a:pt x="13" y="271"/>
                  </a:cubicBezTo>
                  <a:cubicBezTo>
                    <a:pt x="11" y="276"/>
                    <a:pt x="13" y="274"/>
                    <a:pt x="16" y="276"/>
                  </a:cubicBezTo>
                  <a:cubicBezTo>
                    <a:pt x="20" y="276"/>
                    <a:pt x="16" y="273"/>
                    <a:pt x="17" y="273"/>
                  </a:cubicBezTo>
                  <a:cubicBezTo>
                    <a:pt x="20" y="273"/>
                    <a:pt x="17" y="270"/>
                    <a:pt x="19" y="270"/>
                  </a:cubicBezTo>
                  <a:cubicBezTo>
                    <a:pt x="20" y="270"/>
                    <a:pt x="20" y="270"/>
                    <a:pt x="17" y="266"/>
                  </a:cubicBezTo>
                  <a:cubicBezTo>
                    <a:pt x="16" y="265"/>
                    <a:pt x="19" y="266"/>
                    <a:pt x="17" y="265"/>
                  </a:cubicBezTo>
                  <a:cubicBezTo>
                    <a:pt x="17" y="263"/>
                    <a:pt x="17" y="263"/>
                    <a:pt x="19" y="263"/>
                  </a:cubicBezTo>
                  <a:cubicBezTo>
                    <a:pt x="22" y="263"/>
                    <a:pt x="20" y="262"/>
                    <a:pt x="19" y="260"/>
                  </a:cubicBezTo>
                  <a:cubicBezTo>
                    <a:pt x="19" y="259"/>
                    <a:pt x="19" y="257"/>
                    <a:pt x="17" y="259"/>
                  </a:cubicBezTo>
                  <a:cubicBezTo>
                    <a:pt x="14" y="259"/>
                    <a:pt x="17" y="257"/>
                    <a:pt x="16" y="257"/>
                  </a:cubicBezTo>
                  <a:cubicBezTo>
                    <a:pt x="14" y="257"/>
                    <a:pt x="14" y="257"/>
                    <a:pt x="14" y="259"/>
                  </a:cubicBezTo>
                  <a:cubicBezTo>
                    <a:pt x="16" y="262"/>
                    <a:pt x="14" y="262"/>
                    <a:pt x="13" y="265"/>
                  </a:cubicBezTo>
                  <a:close/>
                  <a:moveTo>
                    <a:pt x="22" y="281"/>
                  </a:moveTo>
                  <a:cubicBezTo>
                    <a:pt x="22" y="281"/>
                    <a:pt x="22" y="282"/>
                    <a:pt x="20" y="282"/>
                  </a:cubicBezTo>
                  <a:cubicBezTo>
                    <a:pt x="20" y="282"/>
                    <a:pt x="20" y="281"/>
                    <a:pt x="22" y="281"/>
                  </a:cubicBezTo>
                  <a:close/>
                  <a:moveTo>
                    <a:pt x="16" y="281"/>
                  </a:moveTo>
                  <a:cubicBezTo>
                    <a:pt x="17" y="281"/>
                    <a:pt x="17" y="281"/>
                    <a:pt x="17" y="281"/>
                  </a:cubicBezTo>
                  <a:cubicBezTo>
                    <a:pt x="16" y="279"/>
                    <a:pt x="16" y="281"/>
                    <a:pt x="14" y="281"/>
                  </a:cubicBezTo>
                  <a:cubicBezTo>
                    <a:pt x="14" y="279"/>
                    <a:pt x="13" y="281"/>
                    <a:pt x="14" y="281"/>
                  </a:cubicBezTo>
                  <a:cubicBezTo>
                    <a:pt x="16" y="282"/>
                    <a:pt x="16" y="282"/>
                    <a:pt x="16" y="281"/>
                  </a:cubicBezTo>
                  <a:close/>
                  <a:moveTo>
                    <a:pt x="16" y="296"/>
                  </a:moveTo>
                  <a:cubicBezTo>
                    <a:pt x="16" y="296"/>
                    <a:pt x="16" y="296"/>
                    <a:pt x="17" y="296"/>
                  </a:cubicBezTo>
                  <a:cubicBezTo>
                    <a:pt x="17" y="298"/>
                    <a:pt x="17" y="296"/>
                    <a:pt x="17" y="294"/>
                  </a:cubicBezTo>
                  <a:cubicBezTo>
                    <a:pt x="16" y="293"/>
                    <a:pt x="16" y="294"/>
                    <a:pt x="14" y="294"/>
                  </a:cubicBezTo>
                  <a:cubicBezTo>
                    <a:pt x="13" y="293"/>
                    <a:pt x="13" y="294"/>
                    <a:pt x="14" y="296"/>
                  </a:cubicBezTo>
                  <a:cubicBezTo>
                    <a:pt x="14" y="296"/>
                    <a:pt x="14" y="296"/>
                    <a:pt x="16" y="296"/>
                  </a:cubicBezTo>
                  <a:close/>
                  <a:moveTo>
                    <a:pt x="16" y="293"/>
                  </a:moveTo>
                  <a:cubicBezTo>
                    <a:pt x="16" y="293"/>
                    <a:pt x="16" y="293"/>
                    <a:pt x="14" y="291"/>
                  </a:cubicBezTo>
                  <a:cubicBezTo>
                    <a:pt x="13" y="291"/>
                    <a:pt x="13" y="293"/>
                    <a:pt x="13" y="293"/>
                  </a:cubicBezTo>
                  <a:cubicBezTo>
                    <a:pt x="11" y="294"/>
                    <a:pt x="13" y="293"/>
                    <a:pt x="16" y="293"/>
                  </a:cubicBezTo>
                  <a:close/>
                  <a:moveTo>
                    <a:pt x="14" y="290"/>
                  </a:moveTo>
                  <a:cubicBezTo>
                    <a:pt x="16" y="290"/>
                    <a:pt x="16" y="290"/>
                    <a:pt x="16" y="290"/>
                  </a:cubicBezTo>
                  <a:cubicBezTo>
                    <a:pt x="16" y="288"/>
                    <a:pt x="14" y="288"/>
                    <a:pt x="13" y="290"/>
                  </a:cubicBezTo>
                  <a:cubicBezTo>
                    <a:pt x="11" y="290"/>
                    <a:pt x="13" y="290"/>
                    <a:pt x="13" y="291"/>
                  </a:cubicBezTo>
                  <a:cubicBezTo>
                    <a:pt x="13" y="291"/>
                    <a:pt x="14" y="291"/>
                    <a:pt x="14" y="290"/>
                  </a:cubicBezTo>
                  <a:close/>
                  <a:moveTo>
                    <a:pt x="17" y="290"/>
                  </a:moveTo>
                  <a:cubicBezTo>
                    <a:pt x="19" y="290"/>
                    <a:pt x="19" y="288"/>
                    <a:pt x="17" y="288"/>
                  </a:cubicBezTo>
                  <a:cubicBezTo>
                    <a:pt x="16" y="288"/>
                    <a:pt x="17" y="288"/>
                    <a:pt x="17" y="290"/>
                  </a:cubicBezTo>
                  <a:cubicBezTo>
                    <a:pt x="17" y="290"/>
                    <a:pt x="17" y="290"/>
                    <a:pt x="17" y="290"/>
                  </a:cubicBezTo>
                  <a:close/>
                  <a:moveTo>
                    <a:pt x="19" y="301"/>
                  </a:moveTo>
                  <a:cubicBezTo>
                    <a:pt x="19" y="299"/>
                    <a:pt x="19" y="299"/>
                    <a:pt x="17" y="299"/>
                  </a:cubicBezTo>
                  <a:cubicBezTo>
                    <a:pt x="17" y="299"/>
                    <a:pt x="16" y="301"/>
                    <a:pt x="17" y="302"/>
                  </a:cubicBezTo>
                  <a:cubicBezTo>
                    <a:pt x="17" y="302"/>
                    <a:pt x="19" y="302"/>
                    <a:pt x="19" y="301"/>
                  </a:cubicBezTo>
                  <a:close/>
                  <a:moveTo>
                    <a:pt x="13" y="301"/>
                  </a:moveTo>
                  <a:cubicBezTo>
                    <a:pt x="14" y="301"/>
                    <a:pt x="13" y="299"/>
                    <a:pt x="13" y="299"/>
                  </a:cubicBezTo>
                  <a:cubicBezTo>
                    <a:pt x="11" y="298"/>
                    <a:pt x="11" y="299"/>
                    <a:pt x="11" y="301"/>
                  </a:cubicBezTo>
                  <a:cubicBezTo>
                    <a:pt x="13" y="301"/>
                    <a:pt x="11" y="302"/>
                    <a:pt x="13" y="302"/>
                  </a:cubicBezTo>
                  <a:cubicBezTo>
                    <a:pt x="13" y="301"/>
                    <a:pt x="13" y="301"/>
                    <a:pt x="13" y="301"/>
                  </a:cubicBezTo>
                  <a:close/>
                  <a:moveTo>
                    <a:pt x="14" y="301"/>
                  </a:moveTo>
                  <a:cubicBezTo>
                    <a:pt x="14" y="301"/>
                    <a:pt x="16" y="299"/>
                    <a:pt x="16" y="301"/>
                  </a:cubicBezTo>
                  <a:cubicBezTo>
                    <a:pt x="16" y="301"/>
                    <a:pt x="16" y="302"/>
                    <a:pt x="14" y="301"/>
                  </a:cubicBezTo>
                  <a:close/>
                  <a:moveTo>
                    <a:pt x="17" y="304"/>
                  </a:moveTo>
                  <a:cubicBezTo>
                    <a:pt x="17" y="304"/>
                    <a:pt x="17" y="304"/>
                    <a:pt x="17" y="302"/>
                  </a:cubicBezTo>
                  <a:cubicBezTo>
                    <a:pt x="17" y="302"/>
                    <a:pt x="16" y="302"/>
                    <a:pt x="16" y="304"/>
                  </a:cubicBezTo>
                  <a:cubicBezTo>
                    <a:pt x="16" y="305"/>
                    <a:pt x="16" y="305"/>
                    <a:pt x="17" y="304"/>
                  </a:cubicBezTo>
                  <a:close/>
                  <a:moveTo>
                    <a:pt x="6" y="305"/>
                  </a:moveTo>
                  <a:cubicBezTo>
                    <a:pt x="6" y="305"/>
                    <a:pt x="6" y="305"/>
                    <a:pt x="6" y="305"/>
                  </a:cubicBezTo>
                  <a:cubicBezTo>
                    <a:pt x="6" y="307"/>
                    <a:pt x="8" y="307"/>
                    <a:pt x="8" y="305"/>
                  </a:cubicBezTo>
                  <a:cubicBezTo>
                    <a:pt x="10" y="305"/>
                    <a:pt x="10" y="304"/>
                    <a:pt x="8" y="302"/>
                  </a:cubicBezTo>
                  <a:cubicBezTo>
                    <a:pt x="8" y="302"/>
                    <a:pt x="8" y="302"/>
                    <a:pt x="6" y="304"/>
                  </a:cubicBezTo>
                  <a:cubicBezTo>
                    <a:pt x="6" y="304"/>
                    <a:pt x="6" y="304"/>
                    <a:pt x="6" y="305"/>
                  </a:cubicBezTo>
                  <a:close/>
                  <a:moveTo>
                    <a:pt x="13" y="287"/>
                  </a:moveTo>
                  <a:cubicBezTo>
                    <a:pt x="13" y="287"/>
                    <a:pt x="13" y="287"/>
                    <a:pt x="11" y="287"/>
                  </a:cubicBezTo>
                  <a:cubicBezTo>
                    <a:pt x="11" y="288"/>
                    <a:pt x="11" y="288"/>
                    <a:pt x="11" y="288"/>
                  </a:cubicBezTo>
                  <a:cubicBezTo>
                    <a:pt x="13" y="288"/>
                    <a:pt x="13" y="287"/>
                    <a:pt x="13" y="287"/>
                  </a:cubicBezTo>
                  <a:close/>
                  <a:moveTo>
                    <a:pt x="14" y="288"/>
                  </a:moveTo>
                  <a:cubicBezTo>
                    <a:pt x="16" y="288"/>
                    <a:pt x="16" y="288"/>
                    <a:pt x="16" y="288"/>
                  </a:cubicBezTo>
                  <a:cubicBezTo>
                    <a:pt x="16" y="287"/>
                    <a:pt x="14" y="288"/>
                    <a:pt x="13" y="288"/>
                  </a:cubicBezTo>
                  <a:cubicBezTo>
                    <a:pt x="13" y="288"/>
                    <a:pt x="13" y="288"/>
                    <a:pt x="14" y="288"/>
                  </a:cubicBezTo>
                  <a:close/>
                  <a:moveTo>
                    <a:pt x="14" y="285"/>
                  </a:moveTo>
                  <a:cubicBezTo>
                    <a:pt x="14" y="284"/>
                    <a:pt x="14" y="284"/>
                    <a:pt x="16" y="284"/>
                  </a:cubicBezTo>
                  <a:cubicBezTo>
                    <a:pt x="16" y="285"/>
                    <a:pt x="14" y="287"/>
                    <a:pt x="14" y="285"/>
                  </a:cubicBezTo>
                  <a:close/>
                  <a:moveTo>
                    <a:pt x="19" y="284"/>
                  </a:moveTo>
                  <a:cubicBezTo>
                    <a:pt x="17" y="284"/>
                    <a:pt x="17" y="282"/>
                    <a:pt x="17" y="282"/>
                  </a:cubicBezTo>
                  <a:cubicBezTo>
                    <a:pt x="17" y="281"/>
                    <a:pt x="19" y="284"/>
                    <a:pt x="19" y="284"/>
                  </a:cubicBezTo>
                  <a:close/>
                  <a:moveTo>
                    <a:pt x="8" y="277"/>
                  </a:moveTo>
                  <a:cubicBezTo>
                    <a:pt x="8" y="277"/>
                    <a:pt x="10" y="276"/>
                    <a:pt x="10" y="277"/>
                  </a:cubicBezTo>
                  <a:cubicBezTo>
                    <a:pt x="11" y="277"/>
                    <a:pt x="8" y="279"/>
                    <a:pt x="8" y="277"/>
                  </a:cubicBezTo>
                  <a:close/>
                  <a:moveTo>
                    <a:pt x="10" y="302"/>
                  </a:moveTo>
                  <a:cubicBezTo>
                    <a:pt x="10" y="301"/>
                    <a:pt x="10" y="301"/>
                    <a:pt x="10" y="301"/>
                  </a:cubicBezTo>
                  <a:cubicBezTo>
                    <a:pt x="11" y="301"/>
                    <a:pt x="11" y="302"/>
                    <a:pt x="10" y="302"/>
                  </a:cubicBezTo>
                  <a:close/>
                  <a:moveTo>
                    <a:pt x="16" y="299"/>
                  </a:moveTo>
                  <a:cubicBezTo>
                    <a:pt x="16" y="299"/>
                    <a:pt x="14" y="298"/>
                    <a:pt x="14" y="299"/>
                  </a:cubicBezTo>
                  <a:cubicBezTo>
                    <a:pt x="14" y="299"/>
                    <a:pt x="14" y="299"/>
                    <a:pt x="16" y="299"/>
                  </a:cubicBezTo>
                  <a:cubicBezTo>
                    <a:pt x="16" y="299"/>
                    <a:pt x="17" y="299"/>
                    <a:pt x="16" y="299"/>
                  </a:cubicBezTo>
                  <a:close/>
                  <a:moveTo>
                    <a:pt x="17" y="293"/>
                  </a:moveTo>
                  <a:cubicBezTo>
                    <a:pt x="16" y="293"/>
                    <a:pt x="16" y="291"/>
                    <a:pt x="16" y="291"/>
                  </a:cubicBezTo>
                  <a:cubicBezTo>
                    <a:pt x="17" y="291"/>
                    <a:pt x="17" y="293"/>
                    <a:pt x="17" y="293"/>
                  </a:cubicBezTo>
                  <a:close/>
                  <a:moveTo>
                    <a:pt x="51" y="417"/>
                  </a:moveTo>
                  <a:cubicBezTo>
                    <a:pt x="53" y="417"/>
                    <a:pt x="53" y="419"/>
                    <a:pt x="54" y="419"/>
                  </a:cubicBezTo>
                  <a:cubicBezTo>
                    <a:pt x="56" y="419"/>
                    <a:pt x="54" y="419"/>
                    <a:pt x="53" y="417"/>
                  </a:cubicBezTo>
                  <a:cubicBezTo>
                    <a:pt x="51" y="416"/>
                    <a:pt x="53" y="416"/>
                    <a:pt x="54" y="416"/>
                  </a:cubicBezTo>
                  <a:cubicBezTo>
                    <a:pt x="56" y="416"/>
                    <a:pt x="57" y="416"/>
                    <a:pt x="56" y="416"/>
                  </a:cubicBezTo>
                  <a:cubicBezTo>
                    <a:pt x="56" y="417"/>
                    <a:pt x="56" y="417"/>
                    <a:pt x="56" y="419"/>
                  </a:cubicBezTo>
                  <a:cubicBezTo>
                    <a:pt x="57" y="421"/>
                    <a:pt x="57" y="417"/>
                    <a:pt x="59" y="419"/>
                  </a:cubicBezTo>
                  <a:cubicBezTo>
                    <a:pt x="59" y="421"/>
                    <a:pt x="60" y="419"/>
                    <a:pt x="60" y="421"/>
                  </a:cubicBezTo>
                  <a:cubicBezTo>
                    <a:pt x="62" y="422"/>
                    <a:pt x="62" y="421"/>
                    <a:pt x="62" y="422"/>
                  </a:cubicBezTo>
                  <a:cubicBezTo>
                    <a:pt x="63" y="424"/>
                    <a:pt x="63" y="421"/>
                    <a:pt x="63" y="421"/>
                  </a:cubicBezTo>
                  <a:cubicBezTo>
                    <a:pt x="62" y="419"/>
                    <a:pt x="63" y="419"/>
                    <a:pt x="60" y="417"/>
                  </a:cubicBezTo>
                  <a:cubicBezTo>
                    <a:pt x="57" y="416"/>
                    <a:pt x="62" y="417"/>
                    <a:pt x="60" y="416"/>
                  </a:cubicBezTo>
                  <a:cubicBezTo>
                    <a:pt x="60" y="416"/>
                    <a:pt x="60" y="416"/>
                    <a:pt x="59" y="416"/>
                  </a:cubicBezTo>
                  <a:cubicBezTo>
                    <a:pt x="57" y="414"/>
                    <a:pt x="57" y="414"/>
                    <a:pt x="59" y="414"/>
                  </a:cubicBezTo>
                  <a:cubicBezTo>
                    <a:pt x="60" y="414"/>
                    <a:pt x="60" y="413"/>
                    <a:pt x="60" y="413"/>
                  </a:cubicBezTo>
                  <a:cubicBezTo>
                    <a:pt x="59" y="411"/>
                    <a:pt x="56" y="413"/>
                    <a:pt x="54" y="413"/>
                  </a:cubicBezTo>
                  <a:cubicBezTo>
                    <a:pt x="53" y="413"/>
                    <a:pt x="51" y="413"/>
                    <a:pt x="48" y="414"/>
                  </a:cubicBezTo>
                  <a:cubicBezTo>
                    <a:pt x="46" y="414"/>
                    <a:pt x="48" y="414"/>
                    <a:pt x="49" y="416"/>
                  </a:cubicBezTo>
                  <a:cubicBezTo>
                    <a:pt x="51" y="417"/>
                    <a:pt x="46" y="416"/>
                    <a:pt x="51" y="417"/>
                  </a:cubicBezTo>
                  <a:close/>
                  <a:moveTo>
                    <a:pt x="51" y="413"/>
                  </a:moveTo>
                  <a:cubicBezTo>
                    <a:pt x="54" y="411"/>
                    <a:pt x="53" y="413"/>
                    <a:pt x="51" y="411"/>
                  </a:cubicBezTo>
                  <a:cubicBezTo>
                    <a:pt x="48" y="411"/>
                    <a:pt x="48" y="411"/>
                    <a:pt x="46" y="413"/>
                  </a:cubicBezTo>
                  <a:cubicBezTo>
                    <a:pt x="45" y="413"/>
                    <a:pt x="46" y="413"/>
                    <a:pt x="48" y="413"/>
                  </a:cubicBezTo>
                  <a:cubicBezTo>
                    <a:pt x="48" y="413"/>
                    <a:pt x="48" y="413"/>
                    <a:pt x="51" y="413"/>
                  </a:cubicBezTo>
                  <a:close/>
                  <a:moveTo>
                    <a:pt x="43" y="413"/>
                  </a:moveTo>
                  <a:cubicBezTo>
                    <a:pt x="43" y="413"/>
                    <a:pt x="42" y="413"/>
                    <a:pt x="43" y="413"/>
                  </a:cubicBezTo>
                  <a:cubicBezTo>
                    <a:pt x="46" y="413"/>
                    <a:pt x="45" y="411"/>
                    <a:pt x="43" y="411"/>
                  </a:cubicBezTo>
                  <a:cubicBezTo>
                    <a:pt x="42" y="411"/>
                    <a:pt x="42" y="413"/>
                    <a:pt x="40" y="413"/>
                  </a:cubicBezTo>
                  <a:cubicBezTo>
                    <a:pt x="39" y="413"/>
                    <a:pt x="39" y="413"/>
                    <a:pt x="39" y="413"/>
                  </a:cubicBezTo>
                  <a:cubicBezTo>
                    <a:pt x="39" y="414"/>
                    <a:pt x="40" y="414"/>
                    <a:pt x="42" y="414"/>
                  </a:cubicBezTo>
                  <a:cubicBezTo>
                    <a:pt x="43" y="414"/>
                    <a:pt x="42" y="416"/>
                    <a:pt x="43" y="416"/>
                  </a:cubicBezTo>
                  <a:cubicBezTo>
                    <a:pt x="45" y="414"/>
                    <a:pt x="45" y="413"/>
                    <a:pt x="43" y="413"/>
                  </a:cubicBezTo>
                  <a:close/>
                  <a:moveTo>
                    <a:pt x="39" y="411"/>
                  </a:moveTo>
                  <a:cubicBezTo>
                    <a:pt x="39" y="411"/>
                    <a:pt x="37" y="410"/>
                    <a:pt x="36" y="411"/>
                  </a:cubicBezTo>
                  <a:cubicBezTo>
                    <a:pt x="36" y="411"/>
                    <a:pt x="36" y="413"/>
                    <a:pt x="37" y="411"/>
                  </a:cubicBezTo>
                  <a:cubicBezTo>
                    <a:pt x="39" y="411"/>
                    <a:pt x="37" y="413"/>
                    <a:pt x="39" y="411"/>
                  </a:cubicBezTo>
                  <a:cubicBezTo>
                    <a:pt x="40" y="411"/>
                    <a:pt x="39" y="411"/>
                    <a:pt x="39" y="411"/>
                  </a:cubicBezTo>
                  <a:close/>
                  <a:moveTo>
                    <a:pt x="65" y="424"/>
                  </a:moveTo>
                  <a:cubicBezTo>
                    <a:pt x="63" y="422"/>
                    <a:pt x="66" y="422"/>
                    <a:pt x="66" y="422"/>
                  </a:cubicBezTo>
                  <a:cubicBezTo>
                    <a:pt x="68" y="424"/>
                    <a:pt x="65" y="424"/>
                    <a:pt x="65" y="424"/>
                  </a:cubicBezTo>
                  <a:close/>
                  <a:moveTo>
                    <a:pt x="68" y="421"/>
                  </a:moveTo>
                  <a:cubicBezTo>
                    <a:pt x="68" y="421"/>
                    <a:pt x="68" y="419"/>
                    <a:pt x="68" y="421"/>
                  </a:cubicBezTo>
                  <a:cubicBezTo>
                    <a:pt x="68" y="422"/>
                    <a:pt x="66" y="421"/>
                    <a:pt x="66" y="421"/>
                  </a:cubicBezTo>
                  <a:cubicBezTo>
                    <a:pt x="66" y="422"/>
                    <a:pt x="66" y="422"/>
                    <a:pt x="68" y="422"/>
                  </a:cubicBezTo>
                  <a:cubicBezTo>
                    <a:pt x="69" y="422"/>
                    <a:pt x="69" y="422"/>
                    <a:pt x="68" y="421"/>
                  </a:cubicBezTo>
                  <a:close/>
                  <a:moveTo>
                    <a:pt x="33" y="403"/>
                  </a:moveTo>
                  <a:cubicBezTo>
                    <a:pt x="33" y="402"/>
                    <a:pt x="34" y="402"/>
                    <a:pt x="34" y="402"/>
                  </a:cubicBezTo>
                  <a:cubicBezTo>
                    <a:pt x="33" y="400"/>
                    <a:pt x="34" y="399"/>
                    <a:pt x="33" y="399"/>
                  </a:cubicBezTo>
                  <a:cubicBezTo>
                    <a:pt x="31" y="399"/>
                    <a:pt x="31" y="399"/>
                    <a:pt x="31" y="399"/>
                  </a:cubicBezTo>
                  <a:cubicBezTo>
                    <a:pt x="31" y="400"/>
                    <a:pt x="29" y="399"/>
                    <a:pt x="29" y="399"/>
                  </a:cubicBezTo>
                  <a:cubicBezTo>
                    <a:pt x="28" y="400"/>
                    <a:pt x="29" y="400"/>
                    <a:pt x="29" y="402"/>
                  </a:cubicBezTo>
                  <a:cubicBezTo>
                    <a:pt x="31" y="402"/>
                    <a:pt x="33" y="402"/>
                    <a:pt x="31" y="403"/>
                  </a:cubicBezTo>
                  <a:cubicBezTo>
                    <a:pt x="31" y="405"/>
                    <a:pt x="33" y="405"/>
                    <a:pt x="33" y="403"/>
                  </a:cubicBezTo>
                  <a:cubicBezTo>
                    <a:pt x="33" y="403"/>
                    <a:pt x="33" y="403"/>
                    <a:pt x="33" y="403"/>
                  </a:cubicBezTo>
                  <a:close/>
                  <a:moveTo>
                    <a:pt x="22" y="377"/>
                  </a:moveTo>
                  <a:cubicBezTo>
                    <a:pt x="22" y="375"/>
                    <a:pt x="23" y="374"/>
                    <a:pt x="23" y="374"/>
                  </a:cubicBezTo>
                  <a:cubicBezTo>
                    <a:pt x="25" y="374"/>
                    <a:pt x="23" y="377"/>
                    <a:pt x="22" y="377"/>
                  </a:cubicBezTo>
                  <a:close/>
                  <a:moveTo>
                    <a:pt x="28" y="400"/>
                  </a:moveTo>
                  <a:cubicBezTo>
                    <a:pt x="28" y="402"/>
                    <a:pt x="28" y="402"/>
                    <a:pt x="28" y="400"/>
                  </a:cubicBezTo>
                  <a:cubicBezTo>
                    <a:pt x="28" y="399"/>
                    <a:pt x="31" y="399"/>
                    <a:pt x="29" y="397"/>
                  </a:cubicBezTo>
                  <a:cubicBezTo>
                    <a:pt x="29" y="397"/>
                    <a:pt x="28" y="397"/>
                    <a:pt x="28" y="396"/>
                  </a:cubicBezTo>
                  <a:cubicBezTo>
                    <a:pt x="28" y="396"/>
                    <a:pt x="26" y="394"/>
                    <a:pt x="25" y="396"/>
                  </a:cubicBezTo>
                  <a:cubicBezTo>
                    <a:pt x="25" y="396"/>
                    <a:pt x="25" y="394"/>
                    <a:pt x="25" y="396"/>
                  </a:cubicBezTo>
                  <a:cubicBezTo>
                    <a:pt x="23" y="396"/>
                    <a:pt x="25" y="394"/>
                    <a:pt x="23" y="393"/>
                  </a:cubicBezTo>
                  <a:cubicBezTo>
                    <a:pt x="22" y="393"/>
                    <a:pt x="23" y="394"/>
                    <a:pt x="20" y="394"/>
                  </a:cubicBezTo>
                  <a:cubicBezTo>
                    <a:pt x="19" y="393"/>
                    <a:pt x="22" y="396"/>
                    <a:pt x="20" y="396"/>
                  </a:cubicBezTo>
                  <a:cubicBezTo>
                    <a:pt x="19" y="396"/>
                    <a:pt x="19" y="394"/>
                    <a:pt x="19" y="396"/>
                  </a:cubicBezTo>
                  <a:cubicBezTo>
                    <a:pt x="17" y="397"/>
                    <a:pt x="19" y="396"/>
                    <a:pt x="19" y="397"/>
                  </a:cubicBezTo>
                  <a:cubicBezTo>
                    <a:pt x="19" y="399"/>
                    <a:pt x="20" y="396"/>
                    <a:pt x="20" y="397"/>
                  </a:cubicBezTo>
                  <a:cubicBezTo>
                    <a:pt x="22" y="399"/>
                    <a:pt x="20" y="400"/>
                    <a:pt x="22" y="400"/>
                  </a:cubicBezTo>
                  <a:cubicBezTo>
                    <a:pt x="23" y="402"/>
                    <a:pt x="22" y="397"/>
                    <a:pt x="23" y="399"/>
                  </a:cubicBezTo>
                  <a:cubicBezTo>
                    <a:pt x="23" y="400"/>
                    <a:pt x="25" y="397"/>
                    <a:pt x="25" y="399"/>
                  </a:cubicBezTo>
                  <a:cubicBezTo>
                    <a:pt x="25" y="402"/>
                    <a:pt x="22" y="402"/>
                    <a:pt x="23" y="402"/>
                  </a:cubicBezTo>
                  <a:cubicBezTo>
                    <a:pt x="25" y="402"/>
                    <a:pt x="25" y="400"/>
                    <a:pt x="26" y="402"/>
                  </a:cubicBezTo>
                  <a:cubicBezTo>
                    <a:pt x="26" y="402"/>
                    <a:pt x="26" y="400"/>
                    <a:pt x="28" y="400"/>
                  </a:cubicBezTo>
                  <a:close/>
                  <a:moveTo>
                    <a:pt x="29" y="403"/>
                  </a:moveTo>
                  <a:cubicBezTo>
                    <a:pt x="29" y="402"/>
                    <a:pt x="29" y="400"/>
                    <a:pt x="28" y="402"/>
                  </a:cubicBezTo>
                  <a:cubicBezTo>
                    <a:pt x="28" y="403"/>
                    <a:pt x="26" y="402"/>
                    <a:pt x="28" y="403"/>
                  </a:cubicBezTo>
                  <a:cubicBezTo>
                    <a:pt x="28" y="403"/>
                    <a:pt x="28" y="403"/>
                    <a:pt x="29" y="403"/>
                  </a:cubicBezTo>
                  <a:close/>
                  <a:moveTo>
                    <a:pt x="14" y="391"/>
                  </a:moveTo>
                  <a:cubicBezTo>
                    <a:pt x="16" y="391"/>
                    <a:pt x="14" y="393"/>
                    <a:pt x="13" y="393"/>
                  </a:cubicBezTo>
                  <a:cubicBezTo>
                    <a:pt x="13" y="391"/>
                    <a:pt x="14" y="391"/>
                    <a:pt x="14" y="391"/>
                  </a:cubicBezTo>
                  <a:close/>
                  <a:moveTo>
                    <a:pt x="17" y="383"/>
                  </a:moveTo>
                  <a:cubicBezTo>
                    <a:pt x="17" y="382"/>
                    <a:pt x="17" y="382"/>
                    <a:pt x="17" y="382"/>
                  </a:cubicBezTo>
                  <a:cubicBezTo>
                    <a:pt x="17" y="380"/>
                    <a:pt x="17" y="382"/>
                    <a:pt x="16" y="382"/>
                  </a:cubicBezTo>
                  <a:cubicBezTo>
                    <a:pt x="14" y="383"/>
                    <a:pt x="16" y="383"/>
                    <a:pt x="16" y="385"/>
                  </a:cubicBezTo>
                  <a:cubicBezTo>
                    <a:pt x="16" y="385"/>
                    <a:pt x="17" y="385"/>
                    <a:pt x="17" y="383"/>
                  </a:cubicBezTo>
                  <a:close/>
                  <a:moveTo>
                    <a:pt x="16" y="391"/>
                  </a:moveTo>
                  <a:cubicBezTo>
                    <a:pt x="17" y="391"/>
                    <a:pt x="17" y="389"/>
                    <a:pt x="19" y="391"/>
                  </a:cubicBezTo>
                  <a:cubicBezTo>
                    <a:pt x="19" y="391"/>
                    <a:pt x="17" y="391"/>
                    <a:pt x="19" y="393"/>
                  </a:cubicBezTo>
                  <a:cubicBezTo>
                    <a:pt x="19" y="393"/>
                    <a:pt x="19" y="391"/>
                    <a:pt x="20" y="393"/>
                  </a:cubicBezTo>
                  <a:cubicBezTo>
                    <a:pt x="22" y="393"/>
                    <a:pt x="22" y="393"/>
                    <a:pt x="22" y="391"/>
                  </a:cubicBezTo>
                  <a:cubicBezTo>
                    <a:pt x="20" y="391"/>
                    <a:pt x="20" y="389"/>
                    <a:pt x="19" y="389"/>
                  </a:cubicBezTo>
                  <a:cubicBezTo>
                    <a:pt x="19" y="389"/>
                    <a:pt x="19" y="388"/>
                    <a:pt x="17" y="389"/>
                  </a:cubicBezTo>
                  <a:cubicBezTo>
                    <a:pt x="17" y="389"/>
                    <a:pt x="17" y="388"/>
                    <a:pt x="16" y="388"/>
                  </a:cubicBezTo>
                  <a:cubicBezTo>
                    <a:pt x="14" y="388"/>
                    <a:pt x="13" y="388"/>
                    <a:pt x="11" y="386"/>
                  </a:cubicBezTo>
                  <a:cubicBezTo>
                    <a:pt x="10" y="385"/>
                    <a:pt x="8" y="385"/>
                    <a:pt x="10" y="386"/>
                  </a:cubicBezTo>
                  <a:cubicBezTo>
                    <a:pt x="11" y="386"/>
                    <a:pt x="10" y="386"/>
                    <a:pt x="11" y="388"/>
                  </a:cubicBezTo>
                  <a:cubicBezTo>
                    <a:pt x="13" y="388"/>
                    <a:pt x="11" y="389"/>
                    <a:pt x="14" y="389"/>
                  </a:cubicBezTo>
                  <a:cubicBezTo>
                    <a:pt x="14" y="389"/>
                    <a:pt x="16" y="389"/>
                    <a:pt x="16" y="391"/>
                  </a:cubicBezTo>
                  <a:close/>
                  <a:moveTo>
                    <a:pt x="14" y="371"/>
                  </a:moveTo>
                  <a:cubicBezTo>
                    <a:pt x="14" y="369"/>
                    <a:pt x="14" y="371"/>
                    <a:pt x="14" y="372"/>
                  </a:cubicBezTo>
                  <a:cubicBezTo>
                    <a:pt x="13" y="372"/>
                    <a:pt x="14" y="374"/>
                    <a:pt x="16" y="374"/>
                  </a:cubicBezTo>
                  <a:cubicBezTo>
                    <a:pt x="16" y="372"/>
                    <a:pt x="16" y="371"/>
                    <a:pt x="14" y="371"/>
                  </a:cubicBezTo>
                  <a:close/>
                  <a:moveTo>
                    <a:pt x="8" y="375"/>
                  </a:moveTo>
                  <a:cubicBezTo>
                    <a:pt x="8" y="374"/>
                    <a:pt x="10" y="374"/>
                    <a:pt x="10" y="372"/>
                  </a:cubicBezTo>
                  <a:cubicBezTo>
                    <a:pt x="8" y="371"/>
                    <a:pt x="8" y="371"/>
                    <a:pt x="8" y="372"/>
                  </a:cubicBezTo>
                  <a:cubicBezTo>
                    <a:pt x="8" y="374"/>
                    <a:pt x="8" y="374"/>
                    <a:pt x="8" y="372"/>
                  </a:cubicBezTo>
                  <a:cubicBezTo>
                    <a:pt x="6" y="372"/>
                    <a:pt x="6" y="374"/>
                    <a:pt x="6" y="374"/>
                  </a:cubicBezTo>
                  <a:cubicBezTo>
                    <a:pt x="8" y="375"/>
                    <a:pt x="6" y="375"/>
                    <a:pt x="6" y="377"/>
                  </a:cubicBezTo>
                  <a:cubicBezTo>
                    <a:pt x="6" y="377"/>
                    <a:pt x="8" y="377"/>
                    <a:pt x="8" y="375"/>
                  </a:cubicBezTo>
                  <a:close/>
                  <a:moveTo>
                    <a:pt x="13" y="374"/>
                  </a:moveTo>
                  <a:cubicBezTo>
                    <a:pt x="11" y="372"/>
                    <a:pt x="11" y="372"/>
                    <a:pt x="11" y="372"/>
                  </a:cubicBezTo>
                  <a:cubicBezTo>
                    <a:pt x="13" y="374"/>
                    <a:pt x="11" y="374"/>
                    <a:pt x="13" y="375"/>
                  </a:cubicBezTo>
                  <a:cubicBezTo>
                    <a:pt x="14" y="375"/>
                    <a:pt x="14" y="374"/>
                    <a:pt x="13" y="374"/>
                  </a:cubicBezTo>
                  <a:close/>
                  <a:moveTo>
                    <a:pt x="16" y="377"/>
                  </a:moveTo>
                  <a:cubicBezTo>
                    <a:pt x="17" y="380"/>
                    <a:pt x="17" y="378"/>
                    <a:pt x="17" y="377"/>
                  </a:cubicBezTo>
                  <a:cubicBezTo>
                    <a:pt x="16" y="375"/>
                    <a:pt x="14" y="374"/>
                    <a:pt x="14" y="375"/>
                  </a:cubicBezTo>
                  <a:cubicBezTo>
                    <a:pt x="14" y="377"/>
                    <a:pt x="14" y="375"/>
                    <a:pt x="16" y="377"/>
                  </a:cubicBezTo>
                  <a:close/>
                  <a:moveTo>
                    <a:pt x="16" y="380"/>
                  </a:moveTo>
                  <a:cubicBezTo>
                    <a:pt x="16" y="380"/>
                    <a:pt x="16" y="378"/>
                    <a:pt x="14" y="377"/>
                  </a:cubicBezTo>
                  <a:cubicBezTo>
                    <a:pt x="13" y="377"/>
                    <a:pt x="11" y="377"/>
                    <a:pt x="13" y="377"/>
                  </a:cubicBezTo>
                  <a:cubicBezTo>
                    <a:pt x="13" y="378"/>
                    <a:pt x="13" y="377"/>
                    <a:pt x="13" y="378"/>
                  </a:cubicBezTo>
                  <a:cubicBezTo>
                    <a:pt x="14" y="378"/>
                    <a:pt x="13" y="378"/>
                    <a:pt x="14" y="380"/>
                  </a:cubicBezTo>
                  <a:cubicBezTo>
                    <a:pt x="14" y="382"/>
                    <a:pt x="14" y="380"/>
                    <a:pt x="16" y="380"/>
                  </a:cubicBezTo>
                  <a:close/>
                  <a:moveTo>
                    <a:pt x="10" y="375"/>
                  </a:moveTo>
                  <a:cubicBezTo>
                    <a:pt x="11" y="374"/>
                    <a:pt x="10" y="374"/>
                    <a:pt x="10" y="375"/>
                  </a:cubicBezTo>
                  <a:cubicBezTo>
                    <a:pt x="8" y="377"/>
                    <a:pt x="8" y="378"/>
                    <a:pt x="8" y="377"/>
                  </a:cubicBezTo>
                  <a:cubicBezTo>
                    <a:pt x="10" y="377"/>
                    <a:pt x="10" y="377"/>
                    <a:pt x="10" y="375"/>
                  </a:cubicBezTo>
                  <a:close/>
                  <a:moveTo>
                    <a:pt x="10" y="380"/>
                  </a:moveTo>
                  <a:cubicBezTo>
                    <a:pt x="10" y="380"/>
                    <a:pt x="11" y="378"/>
                    <a:pt x="10" y="378"/>
                  </a:cubicBezTo>
                  <a:cubicBezTo>
                    <a:pt x="8" y="378"/>
                    <a:pt x="8" y="378"/>
                    <a:pt x="8" y="378"/>
                  </a:cubicBezTo>
                  <a:cubicBezTo>
                    <a:pt x="8" y="378"/>
                    <a:pt x="8" y="378"/>
                    <a:pt x="10" y="380"/>
                  </a:cubicBezTo>
                  <a:close/>
                  <a:moveTo>
                    <a:pt x="6" y="369"/>
                  </a:moveTo>
                  <a:cubicBezTo>
                    <a:pt x="6" y="368"/>
                    <a:pt x="6" y="368"/>
                    <a:pt x="6" y="368"/>
                  </a:cubicBezTo>
                  <a:cubicBezTo>
                    <a:pt x="5" y="366"/>
                    <a:pt x="5" y="368"/>
                    <a:pt x="5" y="369"/>
                  </a:cubicBezTo>
                  <a:cubicBezTo>
                    <a:pt x="5" y="371"/>
                    <a:pt x="3" y="372"/>
                    <a:pt x="5" y="371"/>
                  </a:cubicBezTo>
                  <a:cubicBezTo>
                    <a:pt x="6" y="371"/>
                    <a:pt x="5" y="369"/>
                    <a:pt x="6" y="369"/>
                  </a:cubicBezTo>
                  <a:close/>
                  <a:moveTo>
                    <a:pt x="14" y="369"/>
                  </a:moveTo>
                  <a:cubicBezTo>
                    <a:pt x="13" y="369"/>
                    <a:pt x="13" y="368"/>
                    <a:pt x="13" y="368"/>
                  </a:cubicBezTo>
                  <a:cubicBezTo>
                    <a:pt x="14" y="368"/>
                    <a:pt x="14" y="369"/>
                    <a:pt x="14" y="369"/>
                  </a:cubicBezTo>
                  <a:close/>
                  <a:moveTo>
                    <a:pt x="14" y="368"/>
                  </a:moveTo>
                  <a:cubicBezTo>
                    <a:pt x="14" y="366"/>
                    <a:pt x="16" y="366"/>
                    <a:pt x="16" y="368"/>
                  </a:cubicBezTo>
                  <a:cubicBezTo>
                    <a:pt x="16" y="368"/>
                    <a:pt x="14" y="369"/>
                    <a:pt x="14" y="368"/>
                  </a:cubicBezTo>
                  <a:close/>
                  <a:moveTo>
                    <a:pt x="10" y="368"/>
                  </a:moveTo>
                  <a:cubicBezTo>
                    <a:pt x="10" y="369"/>
                    <a:pt x="11" y="369"/>
                    <a:pt x="11" y="368"/>
                  </a:cubicBezTo>
                  <a:cubicBezTo>
                    <a:pt x="10" y="368"/>
                    <a:pt x="11" y="366"/>
                    <a:pt x="10" y="366"/>
                  </a:cubicBezTo>
                  <a:cubicBezTo>
                    <a:pt x="8" y="366"/>
                    <a:pt x="8" y="368"/>
                    <a:pt x="8" y="368"/>
                  </a:cubicBezTo>
                  <a:cubicBezTo>
                    <a:pt x="6" y="369"/>
                    <a:pt x="6" y="369"/>
                    <a:pt x="8" y="369"/>
                  </a:cubicBezTo>
                  <a:cubicBezTo>
                    <a:pt x="10" y="369"/>
                    <a:pt x="10" y="368"/>
                    <a:pt x="10" y="368"/>
                  </a:cubicBezTo>
                  <a:close/>
                  <a:moveTo>
                    <a:pt x="13" y="366"/>
                  </a:moveTo>
                  <a:cubicBezTo>
                    <a:pt x="13" y="363"/>
                    <a:pt x="13" y="363"/>
                    <a:pt x="13" y="363"/>
                  </a:cubicBezTo>
                  <a:cubicBezTo>
                    <a:pt x="13" y="363"/>
                    <a:pt x="14" y="366"/>
                    <a:pt x="13" y="366"/>
                  </a:cubicBezTo>
                  <a:close/>
                  <a:moveTo>
                    <a:pt x="11" y="349"/>
                  </a:moveTo>
                  <a:cubicBezTo>
                    <a:pt x="13" y="349"/>
                    <a:pt x="11" y="347"/>
                    <a:pt x="11" y="347"/>
                  </a:cubicBezTo>
                  <a:cubicBezTo>
                    <a:pt x="11" y="349"/>
                    <a:pt x="10" y="347"/>
                    <a:pt x="11" y="347"/>
                  </a:cubicBezTo>
                  <a:cubicBezTo>
                    <a:pt x="11" y="346"/>
                    <a:pt x="11" y="344"/>
                    <a:pt x="11" y="341"/>
                  </a:cubicBezTo>
                  <a:cubicBezTo>
                    <a:pt x="11" y="338"/>
                    <a:pt x="11" y="336"/>
                    <a:pt x="11" y="336"/>
                  </a:cubicBezTo>
                  <a:cubicBezTo>
                    <a:pt x="10" y="336"/>
                    <a:pt x="10" y="336"/>
                    <a:pt x="8" y="336"/>
                  </a:cubicBezTo>
                  <a:cubicBezTo>
                    <a:pt x="6" y="338"/>
                    <a:pt x="6" y="338"/>
                    <a:pt x="6" y="338"/>
                  </a:cubicBezTo>
                  <a:cubicBezTo>
                    <a:pt x="8" y="340"/>
                    <a:pt x="6" y="340"/>
                    <a:pt x="8" y="340"/>
                  </a:cubicBezTo>
                  <a:cubicBezTo>
                    <a:pt x="8" y="341"/>
                    <a:pt x="8" y="343"/>
                    <a:pt x="8" y="344"/>
                  </a:cubicBezTo>
                  <a:cubicBezTo>
                    <a:pt x="6" y="343"/>
                    <a:pt x="6" y="343"/>
                    <a:pt x="6" y="343"/>
                  </a:cubicBezTo>
                  <a:cubicBezTo>
                    <a:pt x="5" y="344"/>
                    <a:pt x="5" y="343"/>
                    <a:pt x="5" y="343"/>
                  </a:cubicBezTo>
                  <a:cubicBezTo>
                    <a:pt x="3" y="344"/>
                    <a:pt x="3" y="344"/>
                    <a:pt x="5" y="346"/>
                  </a:cubicBezTo>
                  <a:cubicBezTo>
                    <a:pt x="5" y="347"/>
                    <a:pt x="5" y="349"/>
                    <a:pt x="6" y="351"/>
                  </a:cubicBezTo>
                  <a:cubicBezTo>
                    <a:pt x="8" y="352"/>
                    <a:pt x="8" y="349"/>
                    <a:pt x="6" y="347"/>
                  </a:cubicBezTo>
                  <a:cubicBezTo>
                    <a:pt x="6" y="346"/>
                    <a:pt x="6" y="346"/>
                    <a:pt x="8" y="347"/>
                  </a:cubicBezTo>
                  <a:cubicBezTo>
                    <a:pt x="10" y="347"/>
                    <a:pt x="8" y="347"/>
                    <a:pt x="8" y="349"/>
                  </a:cubicBezTo>
                  <a:cubicBezTo>
                    <a:pt x="8" y="351"/>
                    <a:pt x="8" y="349"/>
                    <a:pt x="8" y="351"/>
                  </a:cubicBezTo>
                  <a:cubicBezTo>
                    <a:pt x="8" y="352"/>
                    <a:pt x="8" y="352"/>
                    <a:pt x="10" y="352"/>
                  </a:cubicBezTo>
                  <a:cubicBezTo>
                    <a:pt x="13" y="352"/>
                    <a:pt x="11" y="349"/>
                    <a:pt x="11" y="349"/>
                  </a:cubicBezTo>
                  <a:close/>
                  <a:moveTo>
                    <a:pt x="5" y="360"/>
                  </a:moveTo>
                  <a:cubicBezTo>
                    <a:pt x="6" y="358"/>
                    <a:pt x="6" y="358"/>
                    <a:pt x="5" y="358"/>
                  </a:cubicBezTo>
                  <a:cubicBezTo>
                    <a:pt x="2" y="357"/>
                    <a:pt x="5" y="358"/>
                    <a:pt x="3" y="360"/>
                  </a:cubicBezTo>
                  <a:cubicBezTo>
                    <a:pt x="3" y="360"/>
                    <a:pt x="2" y="361"/>
                    <a:pt x="3" y="361"/>
                  </a:cubicBezTo>
                  <a:cubicBezTo>
                    <a:pt x="5" y="361"/>
                    <a:pt x="5" y="360"/>
                    <a:pt x="5" y="360"/>
                  </a:cubicBezTo>
                  <a:close/>
                  <a:moveTo>
                    <a:pt x="13" y="361"/>
                  </a:moveTo>
                  <a:cubicBezTo>
                    <a:pt x="14" y="361"/>
                    <a:pt x="14" y="361"/>
                    <a:pt x="13" y="360"/>
                  </a:cubicBezTo>
                  <a:cubicBezTo>
                    <a:pt x="13" y="358"/>
                    <a:pt x="13" y="358"/>
                    <a:pt x="11" y="357"/>
                  </a:cubicBezTo>
                  <a:cubicBezTo>
                    <a:pt x="11" y="357"/>
                    <a:pt x="10" y="357"/>
                    <a:pt x="11" y="358"/>
                  </a:cubicBezTo>
                  <a:cubicBezTo>
                    <a:pt x="13" y="360"/>
                    <a:pt x="10" y="358"/>
                    <a:pt x="11" y="361"/>
                  </a:cubicBezTo>
                  <a:cubicBezTo>
                    <a:pt x="13" y="361"/>
                    <a:pt x="13" y="361"/>
                    <a:pt x="13" y="361"/>
                  </a:cubicBezTo>
                  <a:close/>
                  <a:moveTo>
                    <a:pt x="3" y="349"/>
                  </a:moveTo>
                  <a:cubicBezTo>
                    <a:pt x="5" y="349"/>
                    <a:pt x="3" y="351"/>
                    <a:pt x="5" y="351"/>
                  </a:cubicBezTo>
                  <a:cubicBezTo>
                    <a:pt x="5" y="351"/>
                    <a:pt x="5" y="351"/>
                    <a:pt x="5" y="349"/>
                  </a:cubicBezTo>
                  <a:cubicBezTo>
                    <a:pt x="5" y="347"/>
                    <a:pt x="5" y="347"/>
                    <a:pt x="3" y="347"/>
                  </a:cubicBezTo>
                  <a:cubicBezTo>
                    <a:pt x="2" y="347"/>
                    <a:pt x="2" y="347"/>
                    <a:pt x="2" y="351"/>
                  </a:cubicBezTo>
                  <a:cubicBezTo>
                    <a:pt x="2" y="351"/>
                    <a:pt x="3" y="351"/>
                    <a:pt x="3" y="349"/>
                  </a:cubicBezTo>
                  <a:close/>
                  <a:moveTo>
                    <a:pt x="5" y="357"/>
                  </a:moveTo>
                  <a:cubicBezTo>
                    <a:pt x="5" y="357"/>
                    <a:pt x="5" y="358"/>
                    <a:pt x="6" y="357"/>
                  </a:cubicBezTo>
                  <a:cubicBezTo>
                    <a:pt x="6" y="355"/>
                    <a:pt x="6" y="357"/>
                    <a:pt x="8" y="357"/>
                  </a:cubicBezTo>
                  <a:cubicBezTo>
                    <a:pt x="8" y="355"/>
                    <a:pt x="6" y="355"/>
                    <a:pt x="8" y="355"/>
                  </a:cubicBezTo>
                  <a:cubicBezTo>
                    <a:pt x="10" y="354"/>
                    <a:pt x="8" y="354"/>
                    <a:pt x="8" y="354"/>
                  </a:cubicBezTo>
                  <a:cubicBezTo>
                    <a:pt x="6" y="355"/>
                    <a:pt x="8" y="352"/>
                    <a:pt x="6" y="354"/>
                  </a:cubicBezTo>
                  <a:cubicBezTo>
                    <a:pt x="6" y="354"/>
                    <a:pt x="5" y="352"/>
                    <a:pt x="3" y="352"/>
                  </a:cubicBezTo>
                  <a:cubicBezTo>
                    <a:pt x="2" y="352"/>
                    <a:pt x="6" y="354"/>
                    <a:pt x="5" y="354"/>
                  </a:cubicBezTo>
                  <a:cubicBezTo>
                    <a:pt x="5" y="355"/>
                    <a:pt x="3" y="352"/>
                    <a:pt x="3" y="355"/>
                  </a:cubicBezTo>
                  <a:cubicBezTo>
                    <a:pt x="3" y="357"/>
                    <a:pt x="5" y="355"/>
                    <a:pt x="5" y="357"/>
                  </a:cubicBezTo>
                  <a:close/>
                  <a:moveTo>
                    <a:pt x="11" y="364"/>
                  </a:moveTo>
                  <a:cubicBezTo>
                    <a:pt x="11" y="364"/>
                    <a:pt x="13" y="363"/>
                    <a:pt x="11" y="363"/>
                  </a:cubicBezTo>
                  <a:cubicBezTo>
                    <a:pt x="11" y="361"/>
                    <a:pt x="10" y="360"/>
                    <a:pt x="10" y="361"/>
                  </a:cubicBezTo>
                  <a:cubicBezTo>
                    <a:pt x="10" y="363"/>
                    <a:pt x="11" y="363"/>
                    <a:pt x="10" y="363"/>
                  </a:cubicBezTo>
                  <a:cubicBezTo>
                    <a:pt x="6" y="363"/>
                    <a:pt x="6" y="363"/>
                    <a:pt x="8" y="363"/>
                  </a:cubicBezTo>
                  <a:cubicBezTo>
                    <a:pt x="10" y="364"/>
                    <a:pt x="8" y="364"/>
                    <a:pt x="10" y="364"/>
                  </a:cubicBezTo>
                  <a:cubicBezTo>
                    <a:pt x="10" y="366"/>
                    <a:pt x="11" y="363"/>
                    <a:pt x="11" y="364"/>
                  </a:cubicBezTo>
                  <a:close/>
                  <a:moveTo>
                    <a:pt x="10" y="363"/>
                  </a:moveTo>
                  <a:cubicBezTo>
                    <a:pt x="8" y="361"/>
                    <a:pt x="6" y="361"/>
                    <a:pt x="8" y="360"/>
                  </a:cubicBezTo>
                  <a:cubicBezTo>
                    <a:pt x="10" y="363"/>
                    <a:pt x="10" y="363"/>
                    <a:pt x="10" y="363"/>
                  </a:cubicBezTo>
                  <a:close/>
                  <a:moveTo>
                    <a:pt x="11" y="366"/>
                  </a:moveTo>
                  <a:cubicBezTo>
                    <a:pt x="10" y="366"/>
                    <a:pt x="11" y="364"/>
                    <a:pt x="11" y="364"/>
                  </a:cubicBezTo>
                  <a:cubicBezTo>
                    <a:pt x="11" y="366"/>
                    <a:pt x="13" y="368"/>
                    <a:pt x="11" y="366"/>
                  </a:cubicBezTo>
                  <a:close/>
                  <a:moveTo>
                    <a:pt x="8" y="341"/>
                  </a:moveTo>
                  <a:cubicBezTo>
                    <a:pt x="8" y="341"/>
                    <a:pt x="5" y="340"/>
                    <a:pt x="5" y="341"/>
                  </a:cubicBezTo>
                  <a:cubicBezTo>
                    <a:pt x="5" y="343"/>
                    <a:pt x="6" y="341"/>
                    <a:pt x="6" y="343"/>
                  </a:cubicBezTo>
                  <a:cubicBezTo>
                    <a:pt x="8" y="343"/>
                    <a:pt x="8" y="343"/>
                    <a:pt x="8" y="341"/>
                  </a:cubicBezTo>
                  <a:close/>
                  <a:moveTo>
                    <a:pt x="11" y="335"/>
                  </a:moveTo>
                  <a:cubicBezTo>
                    <a:pt x="11" y="335"/>
                    <a:pt x="11" y="336"/>
                    <a:pt x="11" y="335"/>
                  </a:cubicBezTo>
                  <a:cubicBezTo>
                    <a:pt x="10" y="333"/>
                    <a:pt x="11" y="333"/>
                    <a:pt x="11" y="332"/>
                  </a:cubicBezTo>
                  <a:cubicBezTo>
                    <a:pt x="10" y="330"/>
                    <a:pt x="10" y="329"/>
                    <a:pt x="10" y="330"/>
                  </a:cubicBezTo>
                  <a:cubicBezTo>
                    <a:pt x="8" y="332"/>
                    <a:pt x="10" y="332"/>
                    <a:pt x="10" y="333"/>
                  </a:cubicBezTo>
                  <a:cubicBezTo>
                    <a:pt x="10" y="335"/>
                    <a:pt x="8" y="332"/>
                    <a:pt x="6" y="333"/>
                  </a:cubicBezTo>
                  <a:cubicBezTo>
                    <a:pt x="6" y="335"/>
                    <a:pt x="8" y="335"/>
                    <a:pt x="10" y="336"/>
                  </a:cubicBezTo>
                  <a:cubicBezTo>
                    <a:pt x="11" y="336"/>
                    <a:pt x="11" y="336"/>
                    <a:pt x="11" y="335"/>
                  </a:cubicBezTo>
                  <a:close/>
                  <a:moveTo>
                    <a:pt x="16" y="327"/>
                  </a:moveTo>
                  <a:cubicBezTo>
                    <a:pt x="16" y="329"/>
                    <a:pt x="16" y="327"/>
                    <a:pt x="17" y="327"/>
                  </a:cubicBezTo>
                  <a:cubicBezTo>
                    <a:pt x="17" y="327"/>
                    <a:pt x="16" y="327"/>
                    <a:pt x="14" y="326"/>
                  </a:cubicBezTo>
                  <a:cubicBezTo>
                    <a:pt x="14" y="326"/>
                    <a:pt x="11" y="326"/>
                    <a:pt x="11" y="327"/>
                  </a:cubicBezTo>
                  <a:cubicBezTo>
                    <a:pt x="11" y="329"/>
                    <a:pt x="14" y="327"/>
                    <a:pt x="16" y="327"/>
                  </a:cubicBezTo>
                  <a:close/>
                  <a:moveTo>
                    <a:pt x="8" y="333"/>
                  </a:moveTo>
                  <a:cubicBezTo>
                    <a:pt x="8" y="332"/>
                    <a:pt x="8" y="332"/>
                    <a:pt x="8" y="330"/>
                  </a:cubicBezTo>
                  <a:cubicBezTo>
                    <a:pt x="8" y="330"/>
                    <a:pt x="6" y="330"/>
                    <a:pt x="6" y="329"/>
                  </a:cubicBezTo>
                  <a:cubicBezTo>
                    <a:pt x="5" y="329"/>
                    <a:pt x="5" y="332"/>
                    <a:pt x="6" y="333"/>
                  </a:cubicBezTo>
                  <a:cubicBezTo>
                    <a:pt x="8" y="333"/>
                    <a:pt x="8" y="333"/>
                    <a:pt x="8" y="333"/>
                  </a:cubicBezTo>
                  <a:close/>
                  <a:moveTo>
                    <a:pt x="3" y="343"/>
                  </a:moveTo>
                  <a:cubicBezTo>
                    <a:pt x="3" y="341"/>
                    <a:pt x="5" y="343"/>
                    <a:pt x="3" y="341"/>
                  </a:cubicBezTo>
                  <a:cubicBezTo>
                    <a:pt x="3" y="340"/>
                    <a:pt x="3" y="341"/>
                    <a:pt x="3" y="341"/>
                  </a:cubicBezTo>
                  <a:cubicBezTo>
                    <a:pt x="2" y="341"/>
                    <a:pt x="2" y="343"/>
                    <a:pt x="2" y="343"/>
                  </a:cubicBezTo>
                  <a:cubicBezTo>
                    <a:pt x="3" y="344"/>
                    <a:pt x="3" y="344"/>
                    <a:pt x="3" y="343"/>
                  </a:cubicBezTo>
                  <a:close/>
                  <a:moveTo>
                    <a:pt x="8" y="326"/>
                  </a:moveTo>
                  <a:cubicBezTo>
                    <a:pt x="8" y="326"/>
                    <a:pt x="8" y="327"/>
                    <a:pt x="6" y="327"/>
                  </a:cubicBezTo>
                  <a:cubicBezTo>
                    <a:pt x="5" y="327"/>
                    <a:pt x="5" y="329"/>
                    <a:pt x="6" y="329"/>
                  </a:cubicBezTo>
                  <a:cubicBezTo>
                    <a:pt x="8" y="329"/>
                    <a:pt x="6" y="329"/>
                    <a:pt x="8" y="329"/>
                  </a:cubicBezTo>
                  <a:cubicBezTo>
                    <a:pt x="8" y="329"/>
                    <a:pt x="10" y="326"/>
                    <a:pt x="8" y="326"/>
                  </a:cubicBezTo>
                  <a:close/>
                  <a:moveTo>
                    <a:pt x="6" y="335"/>
                  </a:moveTo>
                  <a:cubicBezTo>
                    <a:pt x="6" y="333"/>
                    <a:pt x="5" y="332"/>
                    <a:pt x="5" y="330"/>
                  </a:cubicBezTo>
                  <a:cubicBezTo>
                    <a:pt x="3" y="329"/>
                    <a:pt x="3" y="329"/>
                    <a:pt x="3" y="329"/>
                  </a:cubicBezTo>
                  <a:cubicBezTo>
                    <a:pt x="2" y="330"/>
                    <a:pt x="3" y="330"/>
                    <a:pt x="3" y="332"/>
                  </a:cubicBezTo>
                  <a:cubicBezTo>
                    <a:pt x="2" y="332"/>
                    <a:pt x="2" y="333"/>
                    <a:pt x="3" y="333"/>
                  </a:cubicBezTo>
                  <a:cubicBezTo>
                    <a:pt x="5" y="332"/>
                    <a:pt x="5" y="333"/>
                    <a:pt x="5" y="335"/>
                  </a:cubicBezTo>
                  <a:cubicBezTo>
                    <a:pt x="5" y="336"/>
                    <a:pt x="5" y="336"/>
                    <a:pt x="5" y="336"/>
                  </a:cubicBezTo>
                  <a:cubicBezTo>
                    <a:pt x="6" y="335"/>
                    <a:pt x="6" y="335"/>
                    <a:pt x="6" y="335"/>
                  </a:cubicBezTo>
                  <a:close/>
                  <a:moveTo>
                    <a:pt x="3" y="336"/>
                  </a:moveTo>
                  <a:cubicBezTo>
                    <a:pt x="5" y="335"/>
                    <a:pt x="3" y="333"/>
                    <a:pt x="3" y="333"/>
                  </a:cubicBezTo>
                  <a:cubicBezTo>
                    <a:pt x="2" y="335"/>
                    <a:pt x="2" y="333"/>
                    <a:pt x="2" y="335"/>
                  </a:cubicBezTo>
                  <a:cubicBezTo>
                    <a:pt x="2" y="336"/>
                    <a:pt x="2" y="336"/>
                    <a:pt x="3" y="336"/>
                  </a:cubicBezTo>
                  <a:close/>
                  <a:moveTo>
                    <a:pt x="3" y="340"/>
                  </a:moveTo>
                  <a:cubicBezTo>
                    <a:pt x="5" y="340"/>
                    <a:pt x="5" y="341"/>
                    <a:pt x="5" y="340"/>
                  </a:cubicBezTo>
                  <a:cubicBezTo>
                    <a:pt x="5" y="340"/>
                    <a:pt x="5" y="338"/>
                    <a:pt x="3" y="338"/>
                  </a:cubicBezTo>
                  <a:cubicBezTo>
                    <a:pt x="3" y="338"/>
                    <a:pt x="0" y="338"/>
                    <a:pt x="2" y="340"/>
                  </a:cubicBezTo>
                  <a:cubicBezTo>
                    <a:pt x="3" y="340"/>
                    <a:pt x="3" y="340"/>
                    <a:pt x="3" y="340"/>
                  </a:cubicBezTo>
                  <a:close/>
                  <a:moveTo>
                    <a:pt x="5" y="326"/>
                  </a:moveTo>
                  <a:cubicBezTo>
                    <a:pt x="5" y="326"/>
                    <a:pt x="6" y="324"/>
                    <a:pt x="6" y="326"/>
                  </a:cubicBezTo>
                  <a:cubicBezTo>
                    <a:pt x="6" y="326"/>
                    <a:pt x="5" y="327"/>
                    <a:pt x="5" y="326"/>
                  </a:cubicBezTo>
                  <a:close/>
                  <a:moveTo>
                    <a:pt x="13" y="318"/>
                  </a:moveTo>
                  <a:cubicBezTo>
                    <a:pt x="13" y="316"/>
                    <a:pt x="16" y="316"/>
                    <a:pt x="14" y="318"/>
                  </a:cubicBezTo>
                  <a:cubicBezTo>
                    <a:pt x="13" y="318"/>
                    <a:pt x="13" y="318"/>
                    <a:pt x="13" y="318"/>
                  </a:cubicBezTo>
                  <a:close/>
                  <a:moveTo>
                    <a:pt x="3" y="336"/>
                  </a:moveTo>
                  <a:cubicBezTo>
                    <a:pt x="5" y="336"/>
                    <a:pt x="5" y="336"/>
                    <a:pt x="3" y="336"/>
                  </a:cubicBezTo>
                  <a:cubicBezTo>
                    <a:pt x="2" y="336"/>
                    <a:pt x="2" y="336"/>
                    <a:pt x="2" y="338"/>
                  </a:cubicBezTo>
                  <a:cubicBezTo>
                    <a:pt x="2" y="338"/>
                    <a:pt x="2" y="338"/>
                    <a:pt x="3" y="336"/>
                  </a:cubicBezTo>
                  <a:close/>
                  <a:moveTo>
                    <a:pt x="6" y="340"/>
                  </a:moveTo>
                  <a:cubicBezTo>
                    <a:pt x="6" y="340"/>
                    <a:pt x="6" y="338"/>
                    <a:pt x="5" y="338"/>
                  </a:cubicBezTo>
                  <a:cubicBezTo>
                    <a:pt x="5" y="338"/>
                    <a:pt x="5" y="338"/>
                    <a:pt x="5" y="340"/>
                  </a:cubicBezTo>
                  <a:cubicBezTo>
                    <a:pt x="5" y="340"/>
                    <a:pt x="5" y="340"/>
                    <a:pt x="6" y="340"/>
                  </a:cubicBezTo>
                  <a:close/>
                  <a:moveTo>
                    <a:pt x="14" y="333"/>
                  </a:moveTo>
                  <a:cubicBezTo>
                    <a:pt x="14" y="333"/>
                    <a:pt x="13" y="332"/>
                    <a:pt x="11" y="332"/>
                  </a:cubicBezTo>
                  <a:cubicBezTo>
                    <a:pt x="11" y="330"/>
                    <a:pt x="11" y="329"/>
                    <a:pt x="11" y="330"/>
                  </a:cubicBezTo>
                  <a:cubicBezTo>
                    <a:pt x="11" y="333"/>
                    <a:pt x="11" y="332"/>
                    <a:pt x="11" y="333"/>
                  </a:cubicBezTo>
                  <a:cubicBezTo>
                    <a:pt x="13" y="333"/>
                    <a:pt x="14" y="333"/>
                    <a:pt x="14" y="333"/>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88" name="Freeform 233"/>
            <p:cNvSpPr>
              <a:spLocks noEditPoints="1"/>
            </p:cNvSpPr>
            <p:nvPr/>
          </p:nvSpPr>
          <p:spPr bwMode="auto">
            <a:xfrm>
              <a:off x="1566" y="3490"/>
              <a:ext cx="310" cy="724"/>
            </a:xfrm>
            <a:custGeom>
              <a:avLst/>
              <a:gdLst/>
              <a:ahLst/>
              <a:cxnLst>
                <a:cxn ang="0">
                  <a:pos x="124" y="104"/>
                </a:cxn>
                <a:cxn ang="0">
                  <a:pos x="130" y="140"/>
                </a:cxn>
                <a:cxn ang="0">
                  <a:pos x="131" y="166"/>
                </a:cxn>
                <a:cxn ang="0">
                  <a:pos x="93" y="180"/>
                </a:cxn>
                <a:cxn ang="0">
                  <a:pos x="92" y="199"/>
                </a:cxn>
                <a:cxn ang="0">
                  <a:pos x="69" y="202"/>
                </a:cxn>
                <a:cxn ang="0">
                  <a:pos x="81" y="222"/>
                </a:cxn>
                <a:cxn ang="0">
                  <a:pos x="73" y="227"/>
                </a:cxn>
                <a:cxn ang="0">
                  <a:pos x="58" y="250"/>
                </a:cxn>
                <a:cxn ang="0">
                  <a:pos x="64" y="275"/>
                </a:cxn>
                <a:cxn ang="0">
                  <a:pos x="49" y="298"/>
                </a:cxn>
                <a:cxn ang="0">
                  <a:pos x="43" y="335"/>
                </a:cxn>
                <a:cxn ang="0">
                  <a:pos x="13" y="328"/>
                </a:cxn>
                <a:cxn ang="0">
                  <a:pos x="2" y="306"/>
                </a:cxn>
                <a:cxn ang="0">
                  <a:pos x="11" y="281"/>
                </a:cxn>
                <a:cxn ang="0">
                  <a:pos x="16" y="261"/>
                </a:cxn>
                <a:cxn ang="0">
                  <a:pos x="17" y="247"/>
                </a:cxn>
                <a:cxn ang="0">
                  <a:pos x="16" y="228"/>
                </a:cxn>
                <a:cxn ang="0">
                  <a:pos x="16" y="206"/>
                </a:cxn>
                <a:cxn ang="0">
                  <a:pos x="22" y="179"/>
                </a:cxn>
                <a:cxn ang="0">
                  <a:pos x="26" y="151"/>
                </a:cxn>
                <a:cxn ang="0">
                  <a:pos x="31" y="119"/>
                </a:cxn>
                <a:cxn ang="0">
                  <a:pos x="28" y="91"/>
                </a:cxn>
                <a:cxn ang="0">
                  <a:pos x="34" y="67"/>
                </a:cxn>
                <a:cxn ang="0">
                  <a:pos x="42" y="33"/>
                </a:cxn>
                <a:cxn ang="0">
                  <a:pos x="52" y="11"/>
                </a:cxn>
                <a:cxn ang="0">
                  <a:pos x="66" y="5"/>
                </a:cxn>
                <a:cxn ang="0">
                  <a:pos x="86" y="3"/>
                </a:cxn>
                <a:cxn ang="0">
                  <a:pos x="101" y="20"/>
                </a:cxn>
                <a:cxn ang="0">
                  <a:pos x="128" y="39"/>
                </a:cxn>
                <a:cxn ang="0">
                  <a:pos x="121" y="56"/>
                </a:cxn>
                <a:cxn ang="0">
                  <a:pos x="145" y="57"/>
                </a:cxn>
                <a:cxn ang="0">
                  <a:pos x="159" y="42"/>
                </a:cxn>
                <a:cxn ang="0">
                  <a:pos x="133" y="82"/>
                </a:cxn>
                <a:cxn ang="0">
                  <a:pos x="45" y="366"/>
                </a:cxn>
                <a:cxn ang="0">
                  <a:pos x="64" y="366"/>
                </a:cxn>
                <a:cxn ang="0">
                  <a:pos x="66" y="363"/>
                </a:cxn>
                <a:cxn ang="0">
                  <a:pos x="46" y="349"/>
                </a:cxn>
                <a:cxn ang="0">
                  <a:pos x="43" y="345"/>
                </a:cxn>
                <a:cxn ang="0">
                  <a:pos x="42" y="366"/>
                </a:cxn>
                <a:cxn ang="0">
                  <a:pos x="78" y="365"/>
                </a:cxn>
                <a:cxn ang="0">
                  <a:pos x="72" y="366"/>
                </a:cxn>
                <a:cxn ang="0">
                  <a:pos x="49" y="370"/>
                </a:cxn>
                <a:cxn ang="0">
                  <a:pos x="51" y="368"/>
                </a:cxn>
                <a:cxn ang="0">
                  <a:pos x="45" y="371"/>
                </a:cxn>
                <a:cxn ang="0">
                  <a:pos x="55" y="371"/>
                </a:cxn>
                <a:cxn ang="0">
                  <a:pos x="58" y="370"/>
                </a:cxn>
              </a:cxnLst>
              <a:rect l="0" t="0" r="r" b="b"/>
              <a:pathLst>
                <a:path w="160" h="373">
                  <a:moveTo>
                    <a:pt x="128" y="87"/>
                  </a:moveTo>
                  <a:cubicBezTo>
                    <a:pt x="125" y="91"/>
                    <a:pt x="128" y="93"/>
                    <a:pt x="125" y="98"/>
                  </a:cubicBezTo>
                  <a:cubicBezTo>
                    <a:pt x="122" y="102"/>
                    <a:pt x="127" y="102"/>
                    <a:pt x="124" y="104"/>
                  </a:cubicBezTo>
                  <a:cubicBezTo>
                    <a:pt x="122" y="107"/>
                    <a:pt x="127" y="116"/>
                    <a:pt x="124" y="118"/>
                  </a:cubicBezTo>
                  <a:cubicBezTo>
                    <a:pt x="121" y="119"/>
                    <a:pt x="121" y="126"/>
                    <a:pt x="122" y="129"/>
                  </a:cubicBezTo>
                  <a:cubicBezTo>
                    <a:pt x="118" y="135"/>
                    <a:pt x="127" y="135"/>
                    <a:pt x="130" y="140"/>
                  </a:cubicBezTo>
                  <a:cubicBezTo>
                    <a:pt x="134" y="146"/>
                    <a:pt x="128" y="144"/>
                    <a:pt x="130" y="149"/>
                  </a:cubicBezTo>
                  <a:cubicBezTo>
                    <a:pt x="133" y="155"/>
                    <a:pt x="136" y="149"/>
                    <a:pt x="136" y="155"/>
                  </a:cubicBezTo>
                  <a:cubicBezTo>
                    <a:pt x="136" y="160"/>
                    <a:pt x="134" y="163"/>
                    <a:pt x="131" y="166"/>
                  </a:cubicBezTo>
                  <a:cubicBezTo>
                    <a:pt x="128" y="171"/>
                    <a:pt x="131" y="171"/>
                    <a:pt x="127" y="174"/>
                  </a:cubicBezTo>
                  <a:cubicBezTo>
                    <a:pt x="121" y="177"/>
                    <a:pt x="110" y="180"/>
                    <a:pt x="102" y="182"/>
                  </a:cubicBezTo>
                  <a:cubicBezTo>
                    <a:pt x="95" y="182"/>
                    <a:pt x="96" y="183"/>
                    <a:pt x="93" y="180"/>
                  </a:cubicBezTo>
                  <a:cubicBezTo>
                    <a:pt x="89" y="179"/>
                    <a:pt x="90" y="183"/>
                    <a:pt x="92" y="185"/>
                  </a:cubicBezTo>
                  <a:cubicBezTo>
                    <a:pt x="95" y="186"/>
                    <a:pt x="93" y="189"/>
                    <a:pt x="92" y="192"/>
                  </a:cubicBezTo>
                  <a:cubicBezTo>
                    <a:pt x="90" y="194"/>
                    <a:pt x="89" y="197"/>
                    <a:pt x="92" y="199"/>
                  </a:cubicBezTo>
                  <a:cubicBezTo>
                    <a:pt x="93" y="200"/>
                    <a:pt x="93" y="202"/>
                    <a:pt x="87" y="205"/>
                  </a:cubicBezTo>
                  <a:cubicBezTo>
                    <a:pt x="83" y="206"/>
                    <a:pt x="86" y="205"/>
                    <a:pt x="81" y="205"/>
                  </a:cubicBezTo>
                  <a:cubicBezTo>
                    <a:pt x="77" y="206"/>
                    <a:pt x="73" y="200"/>
                    <a:pt x="69" y="202"/>
                  </a:cubicBezTo>
                  <a:cubicBezTo>
                    <a:pt x="66" y="203"/>
                    <a:pt x="70" y="208"/>
                    <a:pt x="69" y="213"/>
                  </a:cubicBezTo>
                  <a:cubicBezTo>
                    <a:pt x="69" y="219"/>
                    <a:pt x="72" y="219"/>
                    <a:pt x="78" y="216"/>
                  </a:cubicBezTo>
                  <a:cubicBezTo>
                    <a:pt x="81" y="216"/>
                    <a:pt x="81" y="220"/>
                    <a:pt x="81" y="222"/>
                  </a:cubicBezTo>
                  <a:cubicBezTo>
                    <a:pt x="80" y="227"/>
                    <a:pt x="77" y="227"/>
                    <a:pt x="75" y="224"/>
                  </a:cubicBezTo>
                  <a:cubicBezTo>
                    <a:pt x="73" y="220"/>
                    <a:pt x="67" y="222"/>
                    <a:pt x="70" y="225"/>
                  </a:cubicBezTo>
                  <a:cubicBezTo>
                    <a:pt x="73" y="227"/>
                    <a:pt x="77" y="225"/>
                    <a:pt x="73" y="227"/>
                  </a:cubicBezTo>
                  <a:cubicBezTo>
                    <a:pt x="67" y="228"/>
                    <a:pt x="66" y="234"/>
                    <a:pt x="67" y="237"/>
                  </a:cubicBezTo>
                  <a:cubicBezTo>
                    <a:pt x="70" y="245"/>
                    <a:pt x="63" y="244"/>
                    <a:pt x="64" y="247"/>
                  </a:cubicBezTo>
                  <a:cubicBezTo>
                    <a:pt x="67" y="250"/>
                    <a:pt x="60" y="248"/>
                    <a:pt x="58" y="250"/>
                  </a:cubicBezTo>
                  <a:cubicBezTo>
                    <a:pt x="57" y="253"/>
                    <a:pt x="55" y="248"/>
                    <a:pt x="52" y="256"/>
                  </a:cubicBezTo>
                  <a:cubicBezTo>
                    <a:pt x="48" y="262"/>
                    <a:pt x="48" y="262"/>
                    <a:pt x="52" y="269"/>
                  </a:cubicBezTo>
                  <a:cubicBezTo>
                    <a:pt x="58" y="276"/>
                    <a:pt x="63" y="270"/>
                    <a:pt x="64" y="275"/>
                  </a:cubicBezTo>
                  <a:cubicBezTo>
                    <a:pt x="64" y="281"/>
                    <a:pt x="61" y="279"/>
                    <a:pt x="63" y="281"/>
                  </a:cubicBezTo>
                  <a:cubicBezTo>
                    <a:pt x="64" y="284"/>
                    <a:pt x="60" y="284"/>
                    <a:pt x="60" y="287"/>
                  </a:cubicBezTo>
                  <a:cubicBezTo>
                    <a:pt x="60" y="289"/>
                    <a:pt x="51" y="290"/>
                    <a:pt x="49" y="298"/>
                  </a:cubicBezTo>
                  <a:cubicBezTo>
                    <a:pt x="48" y="304"/>
                    <a:pt x="49" y="307"/>
                    <a:pt x="43" y="309"/>
                  </a:cubicBezTo>
                  <a:cubicBezTo>
                    <a:pt x="35" y="312"/>
                    <a:pt x="37" y="318"/>
                    <a:pt x="37" y="323"/>
                  </a:cubicBezTo>
                  <a:cubicBezTo>
                    <a:pt x="38" y="331"/>
                    <a:pt x="45" y="335"/>
                    <a:pt x="43" y="335"/>
                  </a:cubicBezTo>
                  <a:cubicBezTo>
                    <a:pt x="42" y="332"/>
                    <a:pt x="34" y="334"/>
                    <a:pt x="29" y="331"/>
                  </a:cubicBezTo>
                  <a:cubicBezTo>
                    <a:pt x="29" y="331"/>
                    <a:pt x="22" y="331"/>
                    <a:pt x="17" y="331"/>
                  </a:cubicBezTo>
                  <a:cubicBezTo>
                    <a:pt x="13" y="331"/>
                    <a:pt x="16" y="329"/>
                    <a:pt x="13" y="328"/>
                  </a:cubicBezTo>
                  <a:cubicBezTo>
                    <a:pt x="10" y="326"/>
                    <a:pt x="13" y="314"/>
                    <a:pt x="10" y="314"/>
                  </a:cubicBezTo>
                  <a:cubicBezTo>
                    <a:pt x="7" y="314"/>
                    <a:pt x="5" y="318"/>
                    <a:pt x="5" y="314"/>
                  </a:cubicBezTo>
                  <a:cubicBezTo>
                    <a:pt x="3" y="307"/>
                    <a:pt x="0" y="310"/>
                    <a:pt x="2" y="306"/>
                  </a:cubicBezTo>
                  <a:cubicBezTo>
                    <a:pt x="3" y="303"/>
                    <a:pt x="0" y="298"/>
                    <a:pt x="3" y="300"/>
                  </a:cubicBezTo>
                  <a:cubicBezTo>
                    <a:pt x="7" y="300"/>
                    <a:pt x="8" y="290"/>
                    <a:pt x="11" y="289"/>
                  </a:cubicBezTo>
                  <a:cubicBezTo>
                    <a:pt x="14" y="286"/>
                    <a:pt x="8" y="284"/>
                    <a:pt x="11" y="281"/>
                  </a:cubicBezTo>
                  <a:cubicBezTo>
                    <a:pt x="13" y="279"/>
                    <a:pt x="10" y="279"/>
                    <a:pt x="14" y="275"/>
                  </a:cubicBezTo>
                  <a:cubicBezTo>
                    <a:pt x="19" y="272"/>
                    <a:pt x="11" y="272"/>
                    <a:pt x="16" y="269"/>
                  </a:cubicBezTo>
                  <a:cubicBezTo>
                    <a:pt x="19" y="267"/>
                    <a:pt x="14" y="262"/>
                    <a:pt x="16" y="261"/>
                  </a:cubicBezTo>
                  <a:cubicBezTo>
                    <a:pt x="19" y="259"/>
                    <a:pt x="13" y="256"/>
                    <a:pt x="17" y="255"/>
                  </a:cubicBezTo>
                  <a:cubicBezTo>
                    <a:pt x="20" y="253"/>
                    <a:pt x="20" y="248"/>
                    <a:pt x="16" y="248"/>
                  </a:cubicBezTo>
                  <a:cubicBezTo>
                    <a:pt x="13" y="247"/>
                    <a:pt x="13" y="245"/>
                    <a:pt x="17" y="247"/>
                  </a:cubicBezTo>
                  <a:cubicBezTo>
                    <a:pt x="22" y="247"/>
                    <a:pt x="23" y="241"/>
                    <a:pt x="17" y="242"/>
                  </a:cubicBezTo>
                  <a:cubicBezTo>
                    <a:pt x="13" y="244"/>
                    <a:pt x="19" y="237"/>
                    <a:pt x="17" y="236"/>
                  </a:cubicBezTo>
                  <a:cubicBezTo>
                    <a:pt x="14" y="234"/>
                    <a:pt x="17" y="230"/>
                    <a:pt x="16" y="228"/>
                  </a:cubicBezTo>
                  <a:cubicBezTo>
                    <a:pt x="16" y="227"/>
                    <a:pt x="13" y="227"/>
                    <a:pt x="13" y="220"/>
                  </a:cubicBezTo>
                  <a:cubicBezTo>
                    <a:pt x="14" y="214"/>
                    <a:pt x="16" y="219"/>
                    <a:pt x="16" y="216"/>
                  </a:cubicBezTo>
                  <a:cubicBezTo>
                    <a:pt x="17" y="214"/>
                    <a:pt x="14" y="213"/>
                    <a:pt x="16" y="206"/>
                  </a:cubicBezTo>
                  <a:cubicBezTo>
                    <a:pt x="16" y="200"/>
                    <a:pt x="13" y="202"/>
                    <a:pt x="16" y="199"/>
                  </a:cubicBezTo>
                  <a:cubicBezTo>
                    <a:pt x="19" y="196"/>
                    <a:pt x="14" y="191"/>
                    <a:pt x="17" y="188"/>
                  </a:cubicBezTo>
                  <a:cubicBezTo>
                    <a:pt x="20" y="186"/>
                    <a:pt x="16" y="183"/>
                    <a:pt x="22" y="179"/>
                  </a:cubicBezTo>
                  <a:cubicBezTo>
                    <a:pt x="25" y="177"/>
                    <a:pt x="20" y="169"/>
                    <a:pt x="20" y="166"/>
                  </a:cubicBezTo>
                  <a:cubicBezTo>
                    <a:pt x="22" y="163"/>
                    <a:pt x="20" y="158"/>
                    <a:pt x="22" y="155"/>
                  </a:cubicBezTo>
                  <a:cubicBezTo>
                    <a:pt x="22" y="152"/>
                    <a:pt x="23" y="155"/>
                    <a:pt x="26" y="151"/>
                  </a:cubicBezTo>
                  <a:cubicBezTo>
                    <a:pt x="28" y="147"/>
                    <a:pt x="26" y="146"/>
                    <a:pt x="28" y="136"/>
                  </a:cubicBezTo>
                  <a:cubicBezTo>
                    <a:pt x="28" y="129"/>
                    <a:pt x="32" y="132"/>
                    <a:pt x="31" y="127"/>
                  </a:cubicBezTo>
                  <a:cubicBezTo>
                    <a:pt x="31" y="123"/>
                    <a:pt x="34" y="119"/>
                    <a:pt x="31" y="119"/>
                  </a:cubicBezTo>
                  <a:cubicBezTo>
                    <a:pt x="28" y="119"/>
                    <a:pt x="31" y="118"/>
                    <a:pt x="29" y="113"/>
                  </a:cubicBezTo>
                  <a:cubicBezTo>
                    <a:pt x="28" y="109"/>
                    <a:pt x="28" y="106"/>
                    <a:pt x="26" y="102"/>
                  </a:cubicBezTo>
                  <a:cubicBezTo>
                    <a:pt x="25" y="101"/>
                    <a:pt x="26" y="96"/>
                    <a:pt x="28" y="91"/>
                  </a:cubicBezTo>
                  <a:cubicBezTo>
                    <a:pt x="29" y="87"/>
                    <a:pt x="29" y="90"/>
                    <a:pt x="31" y="88"/>
                  </a:cubicBezTo>
                  <a:cubicBezTo>
                    <a:pt x="32" y="85"/>
                    <a:pt x="28" y="79"/>
                    <a:pt x="31" y="76"/>
                  </a:cubicBezTo>
                  <a:cubicBezTo>
                    <a:pt x="32" y="74"/>
                    <a:pt x="32" y="68"/>
                    <a:pt x="34" y="67"/>
                  </a:cubicBezTo>
                  <a:cubicBezTo>
                    <a:pt x="37" y="65"/>
                    <a:pt x="35" y="67"/>
                    <a:pt x="38" y="59"/>
                  </a:cubicBezTo>
                  <a:cubicBezTo>
                    <a:pt x="40" y="51"/>
                    <a:pt x="46" y="59"/>
                    <a:pt x="43" y="51"/>
                  </a:cubicBezTo>
                  <a:cubicBezTo>
                    <a:pt x="40" y="46"/>
                    <a:pt x="43" y="34"/>
                    <a:pt x="42" y="33"/>
                  </a:cubicBezTo>
                  <a:cubicBezTo>
                    <a:pt x="40" y="28"/>
                    <a:pt x="48" y="25"/>
                    <a:pt x="49" y="25"/>
                  </a:cubicBezTo>
                  <a:cubicBezTo>
                    <a:pt x="52" y="23"/>
                    <a:pt x="52" y="19"/>
                    <a:pt x="52" y="15"/>
                  </a:cubicBezTo>
                  <a:cubicBezTo>
                    <a:pt x="54" y="14"/>
                    <a:pt x="54" y="12"/>
                    <a:pt x="52" y="11"/>
                  </a:cubicBezTo>
                  <a:cubicBezTo>
                    <a:pt x="55" y="9"/>
                    <a:pt x="55" y="6"/>
                    <a:pt x="57" y="5"/>
                  </a:cubicBezTo>
                  <a:cubicBezTo>
                    <a:pt x="60" y="3"/>
                    <a:pt x="58" y="1"/>
                    <a:pt x="60" y="0"/>
                  </a:cubicBezTo>
                  <a:cubicBezTo>
                    <a:pt x="61" y="0"/>
                    <a:pt x="61" y="5"/>
                    <a:pt x="66" y="5"/>
                  </a:cubicBezTo>
                  <a:cubicBezTo>
                    <a:pt x="70" y="3"/>
                    <a:pt x="73" y="3"/>
                    <a:pt x="75" y="11"/>
                  </a:cubicBezTo>
                  <a:cubicBezTo>
                    <a:pt x="77" y="5"/>
                    <a:pt x="78" y="3"/>
                    <a:pt x="80" y="3"/>
                  </a:cubicBezTo>
                  <a:cubicBezTo>
                    <a:pt x="83" y="3"/>
                    <a:pt x="84" y="3"/>
                    <a:pt x="86" y="3"/>
                  </a:cubicBezTo>
                  <a:cubicBezTo>
                    <a:pt x="87" y="3"/>
                    <a:pt x="87" y="5"/>
                    <a:pt x="89" y="6"/>
                  </a:cubicBezTo>
                  <a:cubicBezTo>
                    <a:pt x="90" y="8"/>
                    <a:pt x="90" y="6"/>
                    <a:pt x="92" y="11"/>
                  </a:cubicBezTo>
                  <a:cubicBezTo>
                    <a:pt x="95" y="17"/>
                    <a:pt x="99" y="17"/>
                    <a:pt x="101" y="20"/>
                  </a:cubicBezTo>
                  <a:cubicBezTo>
                    <a:pt x="102" y="23"/>
                    <a:pt x="107" y="22"/>
                    <a:pt x="112" y="26"/>
                  </a:cubicBezTo>
                  <a:cubicBezTo>
                    <a:pt x="118" y="31"/>
                    <a:pt x="121" y="33"/>
                    <a:pt x="124" y="33"/>
                  </a:cubicBezTo>
                  <a:cubicBezTo>
                    <a:pt x="125" y="33"/>
                    <a:pt x="130" y="37"/>
                    <a:pt x="128" y="39"/>
                  </a:cubicBezTo>
                  <a:cubicBezTo>
                    <a:pt x="125" y="43"/>
                    <a:pt x="128" y="43"/>
                    <a:pt x="125" y="45"/>
                  </a:cubicBezTo>
                  <a:cubicBezTo>
                    <a:pt x="122" y="46"/>
                    <a:pt x="125" y="48"/>
                    <a:pt x="124" y="51"/>
                  </a:cubicBezTo>
                  <a:cubicBezTo>
                    <a:pt x="122" y="54"/>
                    <a:pt x="119" y="54"/>
                    <a:pt x="121" y="56"/>
                  </a:cubicBezTo>
                  <a:cubicBezTo>
                    <a:pt x="121" y="59"/>
                    <a:pt x="121" y="57"/>
                    <a:pt x="125" y="57"/>
                  </a:cubicBezTo>
                  <a:cubicBezTo>
                    <a:pt x="131" y="57"/>
                    <a:pt x="134" y="62"/>
                    <a:pt x="139" y="59"/>
                  </a:cubicBezTo>
                  <a:cubicBezTo>
                    <a:pt x="142" y="54"/>
                    <a:pt x="144" y="62"/>
                    <a:pt x="145" y="57"/>
                  </a:cubicBezTo>
                  <a:cubicBezTo>
                    <a:pt x="145" y="53"/>
                    <a:pt x="150" y="53"/>
                    <a:pt x="151" y="48"/>
                  </a:cubicBezTo>
                  <a:cubicBezTo>
                    <a:pt x="151" y="43"/>
                    <a:pt x="153" y="45"/>
                    <a:pt x="151" y="39"/>
                  </a:cubicBezTo>
                  <a:cubicBezTo>
                    <a:pt x="154" y="40"/>
                    <a:pt x="156" y="34"/>
                    <a:pt x="159" y="42"/>
                  </a:cubicBezTo>
                  <a:cubicBezTo>
                    <a:pt x="160" y="48"/>
                    <a:pt x="160" y="54"/>
                    <a:pt x="156" y="57"/>
                  </a:cubicBezTo>
                  <a:cubicBezTo>
                    <a:pt x="151" y="60"/>
                    <a:pt x="145" y="64"/>
                    <a:pt x="140" y="71"/>
                  </a:cubicBezTo>
                  <a:cubicBezTo>
                    <a:pt x="134" y="79"/>
                    <a:pt x="134" y="82"/>
                    <a:pt x="133" y="82"/>
                  </a:cubicBezTo>
                  <a:cubicBezTo>
                    <a:pt x="130" y="84"/>
                    <a:pt x="130" y="85"/>
                    <a:pt x="128" y="87"/>
                  </a:cubicBezTo>
                  <a:close/>
                  <a:moveTo>
                    <a:pt x="42" y="366"/>
                  </a:moveTo>
                  <a:cubicBezTo>
                    <a:pt x="45" y="366"/>
                    <a:pt x="42" y="365"/>
                    <a:pt x="45" y="366"/>
                  </a:cubicBezTo>
                  <a:cubicBezTo>
                    <a:pt x="48" y="366"/>
                    <a:pt x="54" y="366"/>
                    <a:pt x="57" y="368"/>
                  </a:cubicBezTo>
                  <a:cubicBezTo>
                    <a:pt x="60" y="370"/>
                    <a:pt x="58" y="368"/>
                    <a:pt x="60" y="368"/>
                  </a:cubicBezTo>
                  <a:cubicBezTo>
                    <a:pt x="63" y="368"/>
                    <a:pt x="63" y="365"/>
                    <a:pt x="64" y="366"/>
                  </a:cubicBezTo>
                  <a:cubicBezTo>
                    <a:pt x="64" y="368"/>
                    <a:pt x="64" y="366"/>
                    <a:pt x="66" y="366"/>
                  </a:cubicBezTo>
                  <a:cubicBezTo>
                    <a:pt x="67" y="366"/>
                    <a:pt x="67" y="366"/>
                    <a:pt x="67" y="365"/>
                  </a:cubicBezTo>
                  <a:cubicBezTo>
                    <a:pt x="69" y="363"/>
                    <a:pt x="67" y="363"/>
                    <a:pt x="66" y="363"/>
                  </a:cubicBezTo>
                  <a:cubicBezTo>
                    <a:pt x="63" y="365"/>
                    <a:pt x="63" y="363"/>
                    <a:pt x="60" y="362"/>
                  </a:cubicBezTo>
                  <a:cubicBezTo>
                    <a:pt x="58" y="362"/>
                    <a:pt x="57" y="359"/>
                    <a:pt x="54" y="357"/>
                  </a:cubicBezTo>
                  <a:cubicBezTo>
                    <a:pt x="51" y="356"/>
                    <a:pt x="46" y="351"/>
                    <a:pt x="46" y="349"/>
                  </a:cubicBezTo>
                  <a:cubicBezTo>
                    <a:pt x="45" y="348"/>
                    <a:pt x="46" y="346"/>
                    <a:pt x="43" y="346"/>
                  </a:cubicBezTo>
                  <a:cubicBezTo>
                    <a:pt x="42" y="346"/>
                    <a:pt x="42" y="346"/>
                    <a:pt x="42" y="345"/>
                  </a:cubicBezTo>
                  <a:cubicBezTo>
                    <a:pt x="43" y="343"/>
                    <a:pt x="43" y="343"/>
                    <a:pt x="43" y="345"/>
                  </a:cubicBezTo>
                  <a:cubicBezTo>
                    <a:pt x="45" y="345"/>
                    <a:pt x="45" y="345"/>
                    <a:pt x="45" y="345"/>
                  </a:cubicBezTo>
                  <a:cubicBezTo>
                    <a:pt x="45" y="343"/>
                    <a:pt x="43" y="342"/>
                    <a:pt x="42" y="338"/>
                  </a:cubicBezTo>
                  <a:cubicBezTo>
                    <a:pt x="42" y="366"/>
                    <a:pt x="42" y="366"/>
                    <a:pt x="42" y="366"/>
                  </a:cubicBezTo>
                  <a:close/>
                  <a:moveTo>
                    <a:pt x="73" y="366"/>
                  </a:moveTo>
                  <a:cubicBezTo>
                    <a:pt x="75" y="365"/>
                    <a:pt x="75" y="366"/>
                    <a:pt x="77" y="366"/>
                  </a:cubicBezTo>
                  <a:cubicBezTo>
                    <a:pt x="78" y="365"/>
                    <a:pt x="77" y="366"/>
                    <a:pt x="78" y="365"/>
                  </a:cubicBezTo>
                  <a:cubicBezTo>
                    <a:pt x="80" y="365"/>
                    <a:pt x="80" y="363"/>
                    <a:pt x="78" y="365"/>
                  </a:cubicBezTo>
                  <a:cubicBezTo>
                    <a:pt x="77" y="365"/>
                    <a:pt x="77" y="363"/>
                    <a:pt x="73" y="365"/>
                  </a:cubicBezTo>
                  <a:cubicBezTo>
                    <a:pt x="73" y="365"/>
                    <a:pt x="70" y="365"/>
                    <a:pt x="72" y="366"/>
                  </a:cubicBezTo>
                  <a:cubicBezTo>
                    <a:pt x="73" y="366"/>
                    <a:pt x="73" y="366"/>
                    <a:pt x="73" y="366"/>
                  </a:cubicBezTo>
                  <a:close/>
                  <a:moveTo>
                    <a:pt x="48" y="371"/>
                  </a:moveTo>
                  <a:cubicBezTo>
                    <a:pt x="49" y="371"/>
                    <a:pt x="48" y="370"/>
                    <a:pt x="49" y="370"/>
                  </a:cubicBezTo>
                  <a:cubicBezTo>
                    <a:pt x="51" y="370"/>
                    <a:pt x="49" y="371"/>
                    <a:pt x="51" y="371"/>
                  </a:cubicBezTo>
                  <a:cubicBezTo>
                    <a:pt x="52" y="371"/>
                    <a:pt x="52" y="371"/>
                    <a:pt x="54" y="370"/>
                  </a:cubicBezTo>
                  <a:cubicBezTo>
                    <a:pt x="54" y="368"/>
                    <a:pt x="52" y="368"/>
                    <a:pt x="51" y="368"/>
                  </a:cubicBezTo>
                  <a:cubicBezTo>
                    <a:pt x="49" y="368"/>
                    <a:pt x="48" y="366"/>
                    <a:pt x="45" y="366"/>
                  </a:cubicBezTo>
                  <a:cubicBezTo>
                    <a:pt x="43" y="366"/>
                    <a:pt x="43" y="368"/>
                    <a:pt x="45" y="368"/>
                  </a:cubicBezTo>
                  <a:cubicBezTo>
                    <a:pt x="45" y="368"/>
                    <a:pt x="45" y="368"/>
                    <a:pt x="45" y="371"/>
                  </a:cubicBezTo>
                  <a:cubicBezTo>
                    <a:pt x="45" y="371"/>
                    <a:pt x="46" y="371"/>
                    <a:pt x="48" y="371"/>
                  </a:cubicBezTo>
                  <a:close/>
                  <a:moveTo>
                    <a:pt x="54" y="371"/>
                  </a:moveTo>
                  <a:cubicBezTo>
                    <a:pt x="54" y="371"/>
                    <a:pt x="55" y="370"/>
                    <a:pt x="55" y="371"/>
                  </a:cubicBezTo>
                  <a:cubicBezTo>
                    <a:pt x="55" y="373"/>
                    <a:pt x="54" y="373"/>
                    <a:pt x="54" y="371"/>
                  </a:cubicBezTo>
                  <a:close/>
                  <a:moveTo>
                    <a:pt x="57" y="371"/>
                  </a:moveTo>
                  <a:cubicBezTo>
                    <a:pt x="55" y="371"/>
                    <a:pt x="57" y="370"/>
                    <a:pt x="58" y="370"/>
                  </a:cubicBezTo>
                  <a:cubicBezTo>
                    <a:pt x="58" y="371"/>
                    <a:pt x="58" y="371"/>
                    <a:pt x="57" y="371"/>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89" name="Freeform 234"/>
            <p:cNvSpPr>
              <a:spLocks/>
            </p:cNvSpPr>
            <p:nvPr/>
          </p:nvSpPr>
          <p:spPr bwMode="auto">
            <a:xfrm>
              <a:off x="1847" y="4352"/>
              <a:ext cx="17" cy="13"/>
            </a:xfrm>
            <a:custGeom>
              <a:avLst/>
              <a:gdLst/>
              <a:ahLst/>
              <a:cxnLst>
                <a:cxn ang="0">
                  <a:pos x="1" y="4"/>
                </a:cxn>
                <a:cxn ang="0">
                  <a:pos x="6" y="2"/>
                </a:cxn>
                <a:cxn ang="0">
                  <a:pos x="1" y="4"/>
                </a:cxn>
              </a:cxnLst>
              <a:rect l="0" t="0" r="r" b="b"/>
              <a:pathLst>
                <a:path w="9" h="7">
                  <a:moveTo>
                    <a:pt x="1" y="4"/>
                  </a:moveTo>
                  <a:cubicBezTo>
                    <a:pt x="0" y="2"/>
                    <a:pt x="3" y="0"/>
                    <a:pt x="6" y="2"/>
                  </a:cubicBezTo>
                  <a:cubicBezTo>
                    <a:pt x="9" y="4"/>
                    <a:pt x="3" y="7"/>
                    <a:pt x="1" y="4"/>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90" name="Freeform 235"/>
            <p:cNvSpPr>
              <a:spLocks/>
            </p:cNvSpPr>
            <p:nvPr/>
          </p:nvSpPr>
          <p:spPr bwMode="auto">
            <a:xfrm>
              <a:off x="3758" y="4055"/>
              <a:ext cx="29" cy="27"/>
            </a:xfrm>
            <a:custGeom>
              <a:avLst/>
              <a:gdLst/>
              <a:ahLst/>
              <a:cxnLst>
                <a:cxn ang="0">
                  <a:pos x="2" y="14"/>
                </a:cxn>
                <a:cxn ang="0">
                  <a:pos x="2" y="9"/>
                </a:cxn>
                <a:cxn ang="0">
                  <a:pos x="2" y="3"/>
                </a:cxn>
                <a:cxn ang="0">
                  <a:pos x="3" y="1"/>
                </a:cxn>
                <a:cxn ang="0">
                  <a:pos x="3" y="6"/>
                </a:cxn>
                <a:cxn ang="0">
                  <a:pos x="8" y="4"/>
                </a:cxn>
                <a:cxn ang="0">
                  <a:pos x="8" y="7"/>
                </a:cxn>
                <a:cxn ang="0">
                  <a:pos x="14" y="6"/>
                </a:cxn>
                <a:cxn ang="0">
                  <a:pos x="12" y="9"/>
                </a:cxn>
                <a:cxn ang="0">
                  <a:pos x="9" y="10"/>
                </a:cxn>
                <a:cxn ang="0">
                  <a:pos x="12" y="14"/>
                </a:cxn>
                <a:cxn ang="0">
                  <a:pos x="3" y="12"/>
                </a:cxn>
                <a:cxn ang="0">
                  <a:pos x="2" y="14"/>
                </a:cxn>
              </a:cxnLst>
              <a:rect l="0" t="0" r="r" b="b"/>
              <a:pathLst>
                <a:path w="15" h="14">
                  <a:moveTo>
                    <a:pt x="2" y="14"/>
                  </a:moveTo>
                  <a:cubicBezTo>
                    <a:pt x="0" y="12"/>
                    <a:pt x="3" y="10"/>
                    <a:pt x="2" y="9"/>
                  </a:cubicBezTo>
                  <a:cubicBezTo>
                    <a:pt x="0" y="7"/>
                    <a:pt x="0" y="4"/>
                    <a:pt x="2" y="3"/>
                  </a:cubicBezTo>
                  <a:cubicBezTo>
                    <a:pt x="2" y="1"/>
                    <a:pt x="2" y="0"/>
                    <a:pt x="3" y="1"/>
                  </a:cubicBezTo>
                  <a:cubicBezTo>
                    <a:pt x="5" y="3"/>
                    <a:pt x="2" y="4"/>
                    <a:pt x="3" y="6"/>
                  </a:cubicBezTo>
                  <a:cubicBezTo>
                    <a:pt x="6" y="7"/>
                    <a:pt x="8" y="1"/>
                    <a:pt x="8" y="4"/>
                  </a:cubicBezTo>
                  <a:cubicBezTo>
                    <a:pt x="8" y="7"/>
                    <a:pt x="5" y="7"/>
                    <a:pt x="8" y="7"/>
                  </a:cubicBezTo>
                  <a:cubicBezTo>
                    <a:pt x="11" y="7"/>
                    <a:pt x="12" y="4"/>
                    <a:pt x="14" y="6"/>
                  </a:cubicBezTo>
                  <a:cubicBezTo>
                    <a:pt x="15" y="6"/>
                    <a:pt x="15" y="10"/>
                    <a:pt x="12" y="9"/>
                  </a:cubicBezTo>
                  <a:cubicBezTo>
                    <a:pt x="9" y="9"/>
                    <a:pt x="8" y="10"/>
                    <a:pt x="9" y="10"/>
                  </a:cubicBezTo>
                  <a:cubicBezTo>
                    <a:pt x="9" y="10"/>
                    <a:pt x="15" y="12"/>
                    <a:pt x="12" y="14"/>
                  </a:cubicBezTo>
                  <a:cubicBezTo>
                    <a:pt x="8" y="14"/>
                    <a:pt x="5" y="10"/>
                    <a:pt x="3" y="12"/>
                  </a:cubicBezTo>
                  <a:cubicBezTo>
                    <a:pt x="3" y="14"/>
                    <a:pt x="2" y="14"/>
                    <a:pt x="2" y="14"/>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91" name="Freeform 236"/>
            <p:cNvSpPr>
              <a:spLocks noEditPoints="1"/>
            </p:cNvSpPr>
            <p:nvPr/>
          </p:nvSpPr>
          <p:spPr bwMode="auto">
            <a:xfrm>
              <a:off x="4605" y="2160"/>
              <a:ext cx="340" cy="448"/>
            </a:xfrm>
            <a:custGeom>
              <a:avLst/>
              <a:gdLst/>
              <a:ahLst/>
              <a:cxnLst>
                <a:cxn ang="0">
                  <a:pos x="53" y="168"/>
                </a:cxn>
                <a:cxn ang="0">
                  <a:pos x="39" y="142"/>
                </a:cxn>
                <a:cxn ang="0">
                  <a:pos x="49" y="146"/>
                </a:cxn>
                <a:cxn ang="0">
                  <a:pos x="102" y="123"/>
                </a:cxn>
                <a:cxn ang="0">
                  <a:pos x="111" y="122"/>
                </a:cxn>
                <a:cxn ang="0">
                  <a:pos x="122" y="118"/>
                </a:cxn>
                <a:cxn ang="0">
                  <a:pos x="128" y="112"/>
                </a:cxn>
                <a:cxn ang="0">
                  <a:pos x="134" y="107"/>
                </a:cxn>
                <a:cxn ang="0">
                  <a:pos x="142" y="75"/>
                </a:cxn>
                <a:cxn ang="0">
                  <a:pos x="137" y="47"/>
                </a:cxn>
                <a:cxn ang="0">
                  <a:pos x="134" y="53"/>
                </a:cxn>
                <a:cxn ang="0">
                  <a:pos x="126" y="64"/>
                </a:cxn>
                <a:cxn ang="0">
                  <a:pos x="107" y="98"/>
                </a:cxn>
                <a:cxn ang="0">
                  <a:pos x="102" y="95"/>
                </a:cxn>
                <a:cxn ang="0">
                  <a:pos x="90" y="109"/>
                </a:cxn>
                <a:cxn ang="0">
                  <a:pos x="61" y="123"/>
                </a:cxn>
                <a:cxn ang="0">
                  <a:pos x="67" y="125"/>
                </a:cxn>
                <a:cxn ang="0">
                  <a:pos x="87" y="122"/>
                </a:cxn>
                <a:cxn ang="0">
                  <a:pos x="90" y="131"/>
                </a:cxn>
                <a:cxn ang="0">
                  <a:pos x="52" y="140"/>
                </a:cxn>
                <a:cxn ang="0">
                  <a:pos x="52" y="154"/>
                </a:cxn>
                <a:cxn ang="0">
                  <a:pos x="58" y="156"/>
                </a:cxn>
                <a:cxn ang="0">
                  <a:pos x="62" y="137"/>
                </a:cxn>
                <a:cxn ang="0">
                  <a:pos x="53" y="131"/>
                </a:cxn>
                <a:cxn ang="0">
                  <a:pos x="46" y="137"/>
                </a:cxn>
                <a:cxn ang="0">
                  <a:pos x="52" y="143"/>
                </a:cxn>
                <a:cxn ang="0">
                  <a:pos x="82" y="136"/>
                </a:cxn>
                <a:cxn ang="0">
                  <a:pos x="79" y="126"/>
                </a:cxn>
                <a:cxn ang="0">
                  <a:pos x="70" y="131"/>
                </a:cxn>
                <a:cxn ang="0">
                  <a:pos x="71" y="142"/>
                </a:cxn>
                <a:cxn ang="0">
                  <a:pos x="117" y="86"/>
                </a:cxn>
                <a:cxn ang="0">
                  <a:pos x="137" y="44"/>
                </a:cxn>
                <a:cxn ang="0">
                  <a:pos x="152" y="40"/>
                </a:cxn>
                <a:cxn ang="0">
                  <a:pos x="175" y="25"/>
                </a:cxn>
                <a:cxn ang="0">
                  <a:pos x="164" y="19"/>
                </a:cxn>
                <a:cxn ang="0">
                  <a:pos x="142" y="6"/>
                </a:cxn>
                <a:cxn ang="0">
                  <a:pos x="135" y="28"/>
                </a:cxn>
                <a:cxn ang="0">
                  <a:pos x="129" y="48"/>
                </a:cxn>
                <a:cxn ang="0">
                  <a:pos x="90" y="123"/>
                </a:cxn>
                <a:cxn ang="0">
                  <a:pos x="76" y="103"/>
                </a:cxn>
                <a:cxn ang="0">
                  <a:pos x="35" y="206"/>
                </a:cxn>
                <a:cxn ang="0">
                  <a:pos x="32" y="210"/>
                </a:cxn>
                <a:cxn ang="0">
                  <a:pos x="41" y="195"/>
                </a:cxn>
                <a:cxn ang="0">
                  <a:pos x="44" y="190"/>
                </a:cxn>
                <a:cxn ang="0">
                  <a:pos x="0" y="229"/>
                </a:cxn>
                <a:cxn ang="0">
                  <a:pos x="3" y="229"/>
                </a:cxn>
                <a:cxn ang="0">
                  <a:pos x="12" y="226"/>
                </a:cxn>
              </a:cxnLst>
              <a:rect l="0" t="0" r="r" b="b"/>
              <a:pathLst>
                <a:path w="175" h="231">
                  <a:moveTo>
                    <a:pt x="53" y="168"/>
                  </a:moveTo>
                  <a:cubicBezTo>
                    <a:pt x="52" y="168"/>
                    <a:pt x="53" y="165"/>
                    <a:pt x="53" y="167"/>
                  </a:cubicBezTo>
                  <a:cubicBezTo>
                    <a:pt x="55" y="167"/>
                    <a:pt x="55" y="168"/>
                    <a:pt x="53" y="168"/>
                  </a:cubicBezTo>
                  <a:close/>
                  <a:moveTo>
                    <a:pt x="39" y="142"/>
                  </a:moveTo>
                  <a:cubicBezTo>
                    <a:pt x="41" y="142"/>
                    <a:pt x="41" y="143"/>
                    <a:pt x="39" y="143"/>
                  </a:cubicBezTo>
                  <a:cubicBezTo>
                    <a:pt x="38" y="143"/>
                    <a:pt x="39" y="142"/>
                    <a:pt x="39" y="142"/>
                  </a:cubicBezTo>
                  <a:close/>
                  <a:moveTo>
                    <a:pt x="49" y="146"/>
                  </a:moveTo>
                  <a:cubicBezTo>
                    <a:pt x="49" y="145"/>
                    <a:pt x="52" y="143"/>
                    <a:pt x="52" y="145"/>
                  </a:cubicBezTo>
                  <a:cubicBezTo>
                    <a:pt x="52" y="146"/>
                    <a:pt x="50" y="148"/>
                    <a:pt x="49" y="146"/>
                  </a:cubicBezTo>
                  <a:close/>
                  <a:moveTo>
                    <a:pt x="93" y="134"/>
                  </a:moveTo>
                  <a:cubicBezTo>
                    <a:pt x="96" y="137"/>
                    <a:pt x="97" y="131"/>
                    <a:pt x="99" y="128"/>
                  </a:cubicBezTo>
                  <a:cubicBezTo>
                    <a:pt x="102" y="125"/>
                    <a:pt x="107" y="126"/>
                    <a:pt x="102" y="123"/>
                  </a:cubicBezTo>
                  <a:cubicBezTo>
                    <a:pt x="99" y="122"/>
                    <a:pt x="103" y="115"/>
                    <a:pt x="103" y="118"/>
                  </a:cubicBezTo>
                  <a:cubicBezTo>
                    <a:pt x="103" y="123"/>
                    <a:pt x="108" y="118"/>
                    <a:pt x="105" y="122"/>
                  </a:cubicBezTo>
                  <a:cubicBezTo>
                    <a:pt x="103" y="125"/>
                    <a:pt x="108" y="122"/>
                    <a:pt x="111" y="122"/>
                  </a:cubicBezTo>
                  <a:cubicBezTo>
                    <a:pt x="114" y="123"/>
                    <a:pt x="113" y="123"/>
                    <a:pt x="116" y="120"/>
                  </a:cubicBezTo>
                  <a:cubicBezTo>
                    <a:pt x="117" y="117"/>
                    <a:pt x="119" y="115"/>
                    <a:pt x="119" y="120"/>
                  </a:cubicBezTo>
                  <a:cubicBezTo>
                    <a:pt x="117" y="125"/>
                    <a:pt x="120" y="123"/>
                    <a:pt x="122" y="118"/>
                  </a:cubicBezTo>
                  <a:cubicBezTo>
                    <a:pt x="122" y="115"/>
                    <a:pt x="122" y="114"/>
                    <a:pt x="125" y="115"/>
                  </a:cubicBezTo>
                  <a:cubicBezTo>
                    <a:pt x="126" y="118"/>
                    <a:pt x="125" y="115"/>
                    <a:pt x="126" y="112"/>
                  </a:cubicBezTo>
                  <a:cubicBezTo>
                    <a:pt x="128" y="111"/>
                    <a:pt x="129" y="111"/>
                    <a:pt x="128" y="112"/>
                  </a:cubicBezTo>
                  <a:cubicBezTo>
                    <a:pt x="128" y="115"/>
                    <a:pt x="126" y="122"/>
                    <a:pt x="128" y="118"/>
                  </a:cubicBezTo>
                  <a:cubicBezTo>
                    <a:pt x="129" y="115"/>
                    <a:pt x="131" y="118"/>
                    <a:pt x="132" y="114"/>
                  </a:cubicBezTo>
                  <a:cubicBezTo>
                    <a:pt x="132" y="107"/>
                    <a:pt x="139" y="115"/>
                    <a:pt x="134" y="107"/>
                  </a:cubicBezTo>
                  <a:cubicBezTo>
                    <a:pt x="129" y="101"/>
                    <a:pt x="139" y="97"/>
                    <a:pt x="135" y="89"/>
                  </a:cubicBezTo>
                  <a:cubicBezTo>
                    <a:pt x="135" y="84"/>
                    <a:pt x="137" y="79"/>
                    <a:pt x="140" y="83"/>
                  </a:cubicBezTo>
                  <a:cubicBezTo>
                    <a:pt x="143" y="84"/>
                    <a:pt x="139" y="79"/>
                    <a:pt x="142" y="75"/>
                  </a:cubicBezTo>
                  <a:cubicBezTo>
                    <a:pt x="145" y="70"/>
                    <a:pt x="146" y="64"/>
                    <a:pt x="142" y="61"/>
                  </a:cubicBezTo>
                  <a:cubicBezTo>
                    <a:pt x="139" y="56"/>
                    <a:pt x="139" y="51"/>
                    <a:pt x="140" y="50"/>
                  </a:cubicBezTo>
                  <a:cubicBezTo>
                    <a:pt x="140" y="47"/>
                    <a:pt x="139" y="48"/>
                    <a:pt x="137" y="47"/>
                  </a:cubicBezTo>
                  <a:cubicBezTo>
                    <a:pt x="135" y="45"/>
                    <a:pt x="134" y="51"/>
                    <a:pt x="137" y="50"/>
                  </a:cubicBezTo>
                  <a:cubicBezTo>
                    <a:pt x="140" y="48"/>
                    <a:pt x="139" y="54"/>
                    <a:pt x="137" y="53"/>
                  </a:cubicBezTo>
                  <a:cubicBezTo>
                    <a:pt x="135" y="51"/>
                    <a:pt x="134" y="56"/>
                    <a:pt x="134" y="53"/>
                  </a:cubicBezTo>
                  <a:cubicBezTo>
                    <a:pt x="134" y="48"/>
                    <a:pt x="131" y="48"/>
                    <a:pt x="131" y="53"/>
                  </a:cubicBezTo>
                  <a:cubicBezTo>
                    <a:pt x="131" y="58"/>
                    <a:pt x="126" y="53"/>
                    <a:pt x="128" y="58"/>
                  </a:cubicBezTo>
                  <a:cubicBezTo>
                    <a:pt x="129" y="64"/>
                    <a:pt x="126" y="62"/>
                    <a:pt x="126" y="64"/>
                  </a:cubicBezTo>
                  <a:cubicBezTo>
                    <a:pt x="126" y="65"/>
                    <a:pt x="131" y="62"/>
                    <a:pt x="126" y="75"/>
                  </a:cubicBezTo>
                  <a:cubicBezTo>
                    <a:pt x="125" y="84"/>
                    <a:pt x="122" y="84"/>
                    <a:pt x="119" y="90"/>
                  </a:cubicBezTo>
                  <a:cubicBezTo>
                    <a:pt x="114" y="97"/>
                    <a:pt x="111" y="95"/>
                    <a:pt x="107" y="98"/>
                  </a:cubicBezTo>
                  <a:cubicBezTo>
                    <a:pt x="103" y="101"/>
                    <a:pt x="107" y="97"/>
                    <a:pt x="105" y="95"/>
                  </a:cubicBezTo>
                  <a:cubicBezTo>
                    <a:pt x="103" y="95"/>
                    <a:pt x="110" y="94"/>
                    <a:pt x="108" y="90"/>
                  </a:cubicBezTo>
                  <a:cubicBezTo>
                    <a:pt x="107" y="89"/>
                    <a:pt x="102" y="92"/>
                    <a:pt x="102" y="95"/>
                  </a:cubicBezTo>
                  <a:cubicBezTo>
                    <a:pt x="103" y="100"/>
                    <a:pt x="96" y="106"/>
                    <a:pt x="96" y="107"/>
                  </a:cubicBezTo>
                  <a:cubicBezTo>
                    <a:pt x="97" y="109"/>
                    <a:pt x="97" y="112"/>
                    <a:pt x="93" y="112"/>
                  </a:cubicBezTo>
                  <a:cubicBezTo>
                    <a:pt x="88" y="114"/>
                    <a:pt x="93" y="111"/>
                    <a:pt x="90" y="109"/>
                  </a:cubicBezTo>
                  <a:cubicBezTo>
                    <a:pt x="88" y="109"/>
                    <a:pt x="76" y="115"/>
                    <a:pt x="75" y="112"/>
                  </a:cubicBezTo>
                  <a:cubicBezTo>
                    <a:pt x="73" y="109"/>
                    <a:pt x="71" y="112"/>
                    <a:pt x="67" y="117"/>
                  </a:cubicBezTo>
                  <a:cubicBezTo>
                    <a:pt x="62" y="123"/>
                    <a:pt x="62" y="118"/>
                    <a:pt x="61" y="123"/>
                  </a:cubicBezTo>
                  <a:cubicBezTo>
                    <a:pt x="59" y="126"/>
                    <a:pt x="56" y="123"/>
                    <a:pt x="56" y="126"/>
                  </a:cubicBezTo>
                  <a:cubicBezTo>
                    <a:pt x="56" y="131"/>
                    <a:pt x="61" y="128"/>
                    <a:pt x="64" y="129"/>
                  </a:cubicBezTo>
                  <a:cubicBezTo>
                    <a:pt x="68" y="131"/>
                    <a:pt x="65" y="126"/>
                    <a:pt x="67" y="125"/>
                  </a:cubicBezTo>
                  <a:cubicBezTo>
                    <a:pt x="70" y="125"/>
                    <a:pt x="68" y="126"/>
                    <a:pt x="71" y="126"/>
                  </a:cubicBezTo>
                  <a:cubicBezTo>
                    <a:pt x="75" y="125"/>
                    <a:pt x="78" y="125"/>
                    <a:pt x="81" y="123"/>
                  </a:cubicBezTo>
                  <a:cubicBezTo>
                    <a:pt x="85" y="122"/>
                    <a:pt x="81" y="120"/>
                    <a:pt x="87" y="122"/>
                  </a:cubicBezTo>
                  <a:cubicBezTo>
                    <a:pt x="91" y="123"/>
                    <a:pt x="91" y="120"/>
                    <a:pt x="93" y="122"/>
                  </a:cubicBezTo>
                  <a:cubicBezTo>
                    <a:pt x="93" y="125"/>
                    <a:pt x="90" y="125"/>
                    <a:pt x="90" y="126"/>
                  </a:cubicBezTo>
                  <a:cubicBezTo>
                    <a:pt x="90" y="128"/>
                    <a:pt x="88" y="129"/>
                    <a:pt x="90" y="131"/>
                  </a:cubicBezTo>
                  <a:cubicBezTo>
                    <a:pt x="93" y="132"/>
                    <a:pt x="90" y="132"/>
                    <a:pt x="94" y="134"/>
                  </a:cubicBezTo>
                  <a:cubicBezTo>
                    <a:pt x="93" y="134"/>
                    <a:pt x="93" y="134"/>
                    <a:pt x="93" y="134"/>
                  </a:cubicBezTo>
                  <a:close/>
                  <a:moveTo>
                    <a:pt x="52" y="140"/>
                  </a:moveTo>
                  <a:cubicBezTo>
                    <a:pt x="50" y="140"/>
                    <a:pt x="50" y="136"/>
                    <a:pt x="52" y="139"/>
                  </a:cubicBezTo>
                  <a:cubicBezTo>
                    <a:pt x="53" y="142"/>
                    <a:pt x="55" y="145"/>
                    <a:pt x="52" y="148"/>
                  </a:cubicBezTo>
                  <a:cubicBezTo>
                    <a:pt x="50" y="151"/>
                    <a:pt x="50" y="150"/>
                    <a:pt x="52" y="154"/>
                  </a:cubicBezTo>
                  <a:cubicBezTo>
                    <a:pt x="52" y="157"/>
                    <a:pt x="49" y="156"/>
                    <a:pt x="53" y="157"/>
                  </a:cubicBezTo>
                  <a:cubicBezTo>
                    <a:pt x="56" y="159"/>
                    <a:pt x="53" y="162"/>
                    <a:pt x="56" y="159"/>
                  </a:cubicBezTo>
                  <a:cubicBezTo>
                    <a:pt x="59" y="157"/>
                    <a:pt x="56" y="157"/>
                    <a:pt x="58" y="156"/>
                  </a:cubicBezTo>
                  <a:cubicBezTo>
                    <a:pt x="59" y="154"/>
                    <a:pt x="58" y="157"/>
                    <a:pt x="59" y="156"/>
                  </a:cubicBezTo>
                  <a:cubicBezTo>
                    <a:pt x="61" y="156"/>
                    <a:pt x="61" y="142"/>
                    <a:pt x="64" y="142"/>
                  </a:cubicBezTo>
                  <a:cubicBezTo>
                    <a:pt x="67" y="140"/>
                    <a:pt x="65" y="137"/>
                    <a:pt x="62" y="137"/>
                  </a:cubicBezTo>
                  <a:cubicBezTo>
                    <a:pt x="59" y="137"/>
                    <a:pt x="64" y="134"/>
                    <a:pt x="62" y="132"/>
                  </a:cubicBezTo>
                  <a:cubicBezTo>
                    <a:pt x="61" y="131"/>
                    <a:pt x="58" y="136"/>
                    <a:pt x="58" y="131"/>
                  </a:cubicBezTo>
                  <a:cubicBezTo>
                    <a:pt x="56" y="129"/>
                    <a:pt x="53" y="128"/>
                    <a:pt x="53" y="131"/>
                  </a:cubicBezTo>
                  <a:cubicBezTo>
                    <a:pt x="52" y="134"/>
                    <a:pt x="52" y="131"/>
                    <a:pt x="50" y="134"/>
                  </a:cubicBezTo>
                  <a:cubicBezTo>
                    <a:pt x="49" y="137"/>
                    <a:pt x="49" y="131"/>
                    <a:pt x="47" y="134"/>
                  </a:cubicBezTo>
                  <a:cubicBezTo>
                    <a:pt x="47" y="137"/>
                    <a:pt x="44" y="134"/>
                    <a:pt x="46" y="137"/>
                  </a:cubicBezTo>
                  <a:cubicBezTo>
                    <a:pt x="47" y="140"/>
                    <a:pt x="46" y="139"/>
                    <a:pt x="47" y="140"/>
                  </a:cubicBezTo>
                  <a:cubicBezTo>
                    <a:pt x="49" y="143"/>
                    <a:pt x="46" y="145"/>
                    <a:pt x="49" y="143"/>
                  </a:cubicBezTo>
                  <a:cubicBezTo>
                    <a:pt x="52" y="140"/>
                    <a:pt x="49" y="145"/>
                    <a:pt x="52" y="143"/>
                  </a:cubicBezTo>
                  <a:cubicBezTo>
                    <a:pt x="53" y="142"/>
                    <a:pt x="53" y="142"/>
                    <a:pt x="52" y="140"/>
                  </a:cubicBezTo>
                  <a:close/>
                  <a:moveTo>
                    <a:pt x="78" y="134"/>
                  </a:moveTo>
                  <a:cubicBezTo>
                    <a:pt x="81" y="132"/>
                    <a:pt x="82" y="139"/>
                    <a:pt x="82" y="136"/>
                  </a:cubicBezTo>
                  <a:cubicBezTo>
                    <a:pt x="84" y="131"/>
                    <a:pt x="87" y="132"/>
                    <a:pt x="87" y="129"/>
                  </a:cubicBezTo>
                  <a:cubicBezTo>
                    <a:pt x="85" y="128"/>
                    <a:pt x="87" y="128"/>
                    <a:pt x="85" y="126"/>
                  </a:cubicBezTo>
                  <a:cubicBezTo>
                    <a:pt x="84" y="125"/>
                    <a:pt x="82" y="125"/>
                    <a:pt x="79" y="126"/>
                  </a:cubicBezTo>
                  <a:cubicBezTo>
                    <a:pt x="76" y="128"/>
                    <a:pt x="78" y="129"/>
                    <a:pt x="76" y="129"/>
                  </a:cubicBezTo>
                  <a:cubicBezTo>
                    <a:pt x="75" y="128"/>
                    <a:pt x="73" y="131"/>
                    <a:pt x="73" y="129"/>
                  </a:cubicBezTo>
                  <a:cubicBezTo>
                    <a:pt x="73" y="126"/>
                    <a:pt x="73" y="126"/>
                    <a:pt x="70" y="131"/>
                  </a:cubicBezTo>
                  <a:cubicBezTo>
                    <a:pt x="68" y="134"/>
                    <a:pt x="64" y="136"/>
                    <a:pt x="67" y="136"/>
                  </a:cubicBezTo>
                  <a:cubicBezTo>
                    <a:pt x="70" y="136"/>
                    <a:pt x="67" y="137"/>
                    <a:pt x="70" y="140"/>
                  </a:cubicBezTo>
                  <a:cubicBezTo>
                    <a:pt x="71" y="142"/>
                    <a:pt x="67" y="142"/>
                    <a:pt x="71" y="142"/>
                  </a:cubicBezTo>
                  <a:cubicBezTo>
                    <a:pt x="75" y="143"/>
                    <a:pt x="73" y="136"/>
                    <a:pt x="78" y="134"/>
                  </a:cubicBezTo>
                  <a:close/>
                  <a:moveTo>
                    <a:pt x="116" y="84"/>
                  </a:moveTo>
                  <a:cubicBezTo>
                    <a:pt x="117" y="81"/>
                    <a:pt x="117" y="84"/>
                    <a:pt x="117" y="86"/>
                  </a:cubicBezTo>
                  <a:cubicBezTo>
                    <a:pt x="116" y="87"/>
                    <a:pt x="114" y="86"/>
                    <a:pt x="116" y="84"/>
                  </a:cubicBezTo>
                  <a:close/>
                  <a:moveTo>
                    <a:pt x="132" y="45"/>
                  </a:moveTo>
                  <a:cubicBezTo>
                    <a:pt x="134" y="40"/>
                    <a:pt x="134" y="45"/>
                    <a:pt x="137" y="44"/>
                  </a:cubicBezTo>
                  <a:cubicBezTo>
                    <a:pt x="142" y="42"/>
                    <a:pt x="129" y="40"/>
                    <a:pt x="131" y="36"/>
                  </a:cubicBezTo>
                  <a:cubicBezTo>
                    <a:pt x="134" y="31"/>
                    <a:pt x="134" y="39"/>
                    <a:pt x="139" y="36"/>
                  </a:cubicBezTo>
                  <a:cubicBezTo>
                    <a:pt x="142" y="33"/>
                    <a:pt x="143" y="34"/>
                    <a:pt x="152" y="40"/>
                  </a:cubicBezTo>
                  <a:cubicBezTo>
                    <a:pt x="157" y="44"/>
                    <a:pt x="155" y="33"/>
                    <a:pt x="160" y="31"/>
                  </a:cubicBezTo>
                  <a:cubicBezTo>
                    <a:pt x="163" y="30"/>
                    <a:pt x="166" y="31"/>
                    <a:pt x="169" y="30"/>
                  </a:cubicBezTo>
                  <a:cubicBezTo>
                    <a:pt x="174" y="26"/>
                    <a:pt x="175" y="26"/>
                    <a:pt x="175" y="25"/>
                  </a:cubicBezTo>
                  <a:cubicBezTo>
                    <a:pt x="174" y="23"/>
                    <a:pt x="172" y="28"/>
                    <a:pt x="169" y="23"/>
                  </a:cubicBezTo>
                  <a:cubicBezTo>
                    <a:pt x="168" y="19"/>
                    <a:pt x="172" y="14"/>
                    <a:pt x="171" y="14"/>
                  </a:cubicBezTo>
                  <a:cubicBezTo>
                    <a:pt x="169" y="16"/>
                    <a:pt x="168" y="20"/>
                    <a:pt x="164" y="19"/>
                  </a:cubicBezTo>
                  <a:cubicBezTo>
                    <a:pt x="161" y="19"/>
                    <a:pt x="164" y="17"/>
                    <a:pt x="160" y="17"/>
                  </a:cubicBezTo>
                  <a:cubicBezTo>
                    <a:pt x="155" y="16"/>
                    <a:pt x="149" y="8"/>
                    <a:pt x="146" y="5"/>
                  </a:cubicBezTo>
                  <a:cubicBezTo>
                    <a:pt x="143" y="0"/>
                    <a:pt x="139" y="2"/>
                    <a:pt x="142" y="6"/>
                  </a:cubicBezTo>
                  <a:cubicBezTo>
                    <a:pt x="145" y="12"/>
                    <a:pt x="140" y="12"/>
                    <a:pt x="142" y="16"/>
                  </a:cubicBezTo>
                  <a:cubicBezTo>
                    <a:pt x="143" y="19"/>
                    <a:pt x="139" y="20"/>
                    <a:pt x="139" y="23"/>
                  </a:cubicBezTo>
                  <a:cubicBezTo>
                    <a:pt x="140" y="25"/>
                    <a:pt x="140" y="30"/>
                    <a:pt x="135" y="28"/>
                  </a:cubicBezTo>
                  <a:cubicBezTo>
                    <a:pt x="132" y="25"/>
                    <a:pt x="129" y="25"/>
                    <a:pt x="132" y="28"/>
                  </a:cubicBezTo>
                  <a:cubicBezTo>
                    <a:pt x="134" y="31"/>
                    <a:pt x="123" y="36"/>
                    <a:pt x="128" y="39"/>
                  </a:cubicBezTo>
                  <a:cubicBezTo>
                    <a:pt x="132" y="42"/>
                    <a:pt x="126" y="45"/>
                    <a:pt x="129" y="48"/>
                  </a:cubicBezTo>
                  <a:cubicBezTo>
                    <a:pt x="129" y="48"/>
                    <a:pt x="129" y="50"/>
                    <a:pt x="132" y="45"/>
                  </a:cubicBezTo>
                  <a:close/>
                  <a:moveTo>
                    <a:pt x="87" y="126"/>
                  </a:moveTo>
                  <a:cubicBezTo>
                    <a:pt x="87" y="125"/>
                    <a:pt x="90" y="122"/>
                    <a:pt x="90" y="123"/>
                  </a:cubicBezTo>
                  <a:cubicBezTo>
                    <a:pt x="90" y="125"/>
                    <a:pt x="88" y="128"/>
                    <a:pt x="87" y="126"/>
                  </a:cubicBezTo>
                  <a:close/>
                  <a:moveTo>
                    <a:pt x="76" y="106"/>
                  </a:moveTo>
                  <a:cubicBezTo>
                    <a:pt x="76" y="103"/>
                    <a:pt x="76" y="103"/>
                    <a:pt x="76" y="103"/>
                  </a:cubicBezTo>
                  <a:cubicBezTo>
                    <a:pt x="75" y="104"/>
                    <a:pt x="75" y="106"/>
                    <a:pt x="76" y="106"/>
                  </a:cubicBezTo>
                  <a:close/>
                  <a:moveTo>
                    <a:pt x="32" y="210"/>
                  </a:moveTo>
                  <a:cubicBezTo>
                    <a:pt x="32" y="209"/>
                    <a:pt x="32" y="209"/>
                    <a:pt x="35" y="206"/>
                  </a:cubicBezTo>
                  <a:cubicBezTo>
                    <a:pt x="38" y="204"/>
                    <a:pt x="36" y="203"/>
                    <a:pt x="35" y="204"/>
                  </a:cubicBezTo>
                  <a:cubicBezTo>
                    <a:pt x="33" y="207"/>
                    <a:pt x="32" y="207"/>
                    <a:pt x="30" y="210"/>
                  </a:cubicBezTo>
                  <a:cubicBezTo>
                    <a:pt x="30" y="212"/>
                    <a:pt x="32" y="212"/>
                    <a:pt x="32" y="210"/>
                  </a:cubicBezTo>
                  <a:close/>
                  <a:moveTo>
                    <a:pt x="41" y="195"/>
                  </a:moveTo>
                  <a:cubicBezTo>
                    <a:pt x="39" y="193"/>
                    <a:pt x="41" y="192"/>
                    <a:pt x="41" y="193"/>
                  </a:cubicBezTo>
                  <a:cubicBezTo>
                    <a:pt x="43" y="195"/>
                    <a:pt x="41" y="196"/>
                    <a:pt x="41" y="195"/>
                  </a:cubicBezTo>
                  <a:close/>
                  <a:moveTo>
                    <a:pt x="44" y="190"/>
                  </a:moveTo>
                  <a:cubicBezTo>
                    <a:pt x="44" y="187"/>
                    <a:pt x="47" y="185"/>
                    <a:pt x="47" y="187"/>
                  </a:cubicBezTo>
                  <a:cubicBezTo>
                    <a:pt x="47" y="187"/>
                    <a:pt x="44" y="192"/>
                    <a:pt x="44" y="190"/>
                  </a:cubicBezTo>
                  <a:close/>
                  <a:moveTo>
                    <a:pt x="0" y="229"/>
                  </a:moveTo>
                  <a:cubicBezTo>
                    <a:pt x="0" y="228"/>
                    <a:pt x="1" y="229"/>
                    <a:pt x="1" y="231"/>
                  </a:cubicBezTo>
                  <a:cubicBezTo>
                    <a:pt x="1" y="231"/>
                    <a:pt x="0" y="231"/>
                    <a:pt x="0" y="229"/>
                  </a:cubicBezTo>
                  <a:close/>
                  <a:moveTo>
                    <a:pt x="3" y="229"/>
                  </a:moveTo>
                  <a:cubicBezTo>
                    <a:pt x="1" y="229"/>
                    <a:pt x="4" y="226"/>
                    <a:pt x="4" y="228"/>
                  </a:cubicBezTo>
                  <a:cubicBezTo>
                    <a:pt x="4" y="229"/>
                    <a:pt x="4" y="231"/>
                    <a:pt x="3" y="229"/>
                  </a:cubicBezTo>
                  <a:close/>
                  <a:moveTo>
                    <a:pt x="12" y="226"/>
                  </a:moveTo>
                  <a:cubicBezTo>
                    <a:pt x="11" y="224"/>
                    <a:pt x="12" y="224"/>
                    <a:pt x="14" y="224"/>
                  </a:cubicBezTo>
                  <a:cubicBezTo>
                    <a:pt x="14" y="226"/>
                    <a:pt x="12" y="226"/>
                    <a:pt x="12" y="226"/>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92" name="Freeform 237"/>
            <p:cNvSpPr>
              <a:spLocks noEditPoints="1"/>
            </p:cNvSpPr>
            <p:nvPr/>
          </p:nvSpPr>
          <p:spPr bwMode="auto">
            <a:xfrm>
              <a:off x="3001" y="1186"/>
              <a:ext cx="2636" cy="1073"/>
            </a:xfrm>
            <a:custGeom>
              <a:avLst/>
              <a:gdLst/>
              <a:ahLst/>
              <a:cxnLst>
                <a:cxn ang="0">
                  <a:pos x="404" y="136"/>
                </a:cxn>
                <a:cxn ang="0">
                  <a:pos x="273" y="177"/>
                </a:cxn>
                <a:cxn ang="0">
                  <a:pos x="361" y="90"/>
                </a:cxn>
                <a:cxn ang="0">
                  <a:pos x="278" y="138"/>
                </a:cxn>
                <a:cxn ang="0">
                  <a:pos x="227" y="31"/>
                </a:cxn>
                <a:cxn ang="0">
                  <a:pos x="217" y="29"/>
                </a:cxn>
                <a:cxn ang="0">
                  <a:pos x="343" y="18"/>
                </a:cxn>
                <a:cxn ang="0">
                  <a:pos x="328" y="25"/>
                </a:cxn>
                <a:cxn ang="0">
                  <a:pos x="297" y="32"/>
                </a:cxn>
                <a:cxn ang="0">
                  <a:pos x="314" y="31"/>
                </a:cxn>
                <a:cxn ang="0">
                  <a:pos x="285" y="12"/>
                </a:cxn>
                <a:cxn ang="0">
                  <a:pos x="291" y="14"/>
                </a:cxn>
                <a:cxn ang="0">
                  <a:pos x="288" y="20"/>
                </a:cxn>
                <a:cxn ang="0">
                  <a:pos x="276" y="23"/>
                </a:cxn>
                <a:cxn ang="0">
                  <a:pos x="1351" y="247"/>
                </a:cxn>
                <a:cxn ang="0">
                  <a:pos x="1184" y="200"/>
                </a:cxn>
                <a:cxn ang="0">
                  <a:pos x="902" y="164"/>
                </a:cxn>
                <a:cxn ang="0">
                  <a:pos x="734" y="116"/>
                </a:cxn>
                <a:cxn ang="0">
                  <a:pos x="570" y="104"/>
                </a:cxn>
                <a:cxn ang="0">
                  <a:pos x="474" y="154"/>
                </a:cxn>
                <a:cxn ang="0">
                  <a:pos x="457" y="217"/>
                </a:cxn>
                <a:cxn ang="0">
                  <a:pos x="381" y="169"/>
                </a:cxn>
                <a:cxn ang="0">
                  <a:pos x="214" y="233"/>
                </a:cxn>
                <a:cxn ang="0">
                  <a:pos x="144" y="275"/>
                </a:cxn>
                <a:cxn ang="0">
                  <a:pos x="90" y="191"/>
                </a:cxn>
                <a:cxn ang="0">
                  <a:pos x="84" y="250"/>
                </a:cxn>
                <a:cxn ang="0">
                  <a:pos x="80" y="306"/>
                </a:cxn>
                <a:cxn ang="0">
                  <a:pos x="67" y="332"/>
                </a:cxn>
                <a:cxn ang="0">
                  <a:pos x="87" y="380"/>
                </a:cxn>
                <a:cxn ang="0">
                  <a:pos x="109" y="422"/>
                </a:cxn>
                <a:cxn ang="0">
                  <a:pos x="163" y="455"/>
                </a:cxn>
                <a:cxn ang="0">
                  <a:pos x="148" y="492"/>
                </a:cxn>
                <a:cxn ang="0">
                  <a:pos x="172" y="528"/>
                </a:cxn>
                <a:cxn ang="0">
                  <a:pos x="220" y="548"/>
                </a:cxn>
                <a:cxn ang="0">
                  <a:pos x="217" y="469"/>
                </a:cxn>
                <a:cxn ang="0">
                  <a:pos x="329" y="432"/>
                </a:cxn>
                <a:cxn ang="0">
                  <a:pos x="472" y="425"/>
                </a:cxn>
                <a:cxn ang="0">
                  <a:pos x="623" y="433"/>
                </a:cxn>
                <a:cxn ang="0">
                  <a:pos x="798" y="419"/>
                </a:cxn>
                <a:cxn ang="0">
                  <a:pos x="899" y="508"/>
                </a:cxn>
                <a:cxn ang="0">
                  <a:pos x="900" y="534"/>
                </a:cxn>
                <a:cxn ang="0">
                  <a:pos x="957" y="401"/>
                </a:cxn>
                <a:cxn ang="0">
                  <a:pos x="1013" y="334"/>
                </a:cxn>
                <a:cxn ang="0">
                  <a:pos x="1121" y="329"/>
                </a:cxn>
                <a:cxn ang="0">
                  <a:pos x="1146" y="326"/>
                </a:cxn>
                <a:cxn ang="0">
                  <a:pos x="1273" y="256"/>
                </a:cxn>
                <a:cxn ang="0">
                  <a:pos x="978" y="489"/>
                </a:cxn>
                <a:cxn ang="0">
                  <a:pos x="984" y="441"/>
                </a:cxn>
                <a:cxn ang="0">
                  <a:pos x="975" y="407"/>
                </a:cxn>
                <a:cxn ang="0">
                  <a:pos x="1025" y="503"/>
                </a:cxn>
                <a:cxn ang="0">
                  <a:pos x="1066" y="464"/>
                </a:cxn>
                <a:cxn ang="0">
                  <a:pos x="1080" y="446"/>
                </a:cxn>
                <a:cxn ang="0">
                  <a:pos x="25" y="390"/>
                </a:cxn>
                <a:cxn ang="0">
                  <a:pos x="937" y="393"/>
                </a:cxn>
                <a:cxn ang="0">
                  <a:pos x="1274" y="175"/>
                </a:cxn>
                <a:cxn ang="0">
                  <a:pos x="1018" y="107"/>
                </a:cxn>
                <a:cxn ang="0">
                  <a:pos x="946" y="118"/>
                </a:cxn>
                <a:cxn ang="0">
                  <a:pos x="870" y="149"/>
                </a:cxn>
                <a:cxn ang="0">
                  <a:pos x="739" y="121"/>
                </a:cxn>
                <a:cxn ang="0">
                  <a:pos x="638" y="35"/>
                </a:cxn>
                <a:cxn ang="0">
                  <a:pos x="600" y="29"/>
                </a:cxn>
                <a:cxn ang="0">
                  <a:pos x="571" y="14"/>
                </a:cxn>
              </a:cxnLst>
              <a:rect l="0" t="0" r="r" b="b"/>
              <a:pathLst>
                <a:path w="1359" h="553">
                  <a:moveTo>
                    <a:pt x="314" y="189"/>
                  </a:moveTo>
                  <a:cubicBezTo>
                    <a:pt x="314" y="189"/>
                    <a:pt x="319" y="189"/>
                    <a:pt x="317" y="192"/>
                  </a:cubicBezTo>
                  <a:cubicBezTo>
                    <a:pt x="317" y="194"/>
                    <a:pt x="325" y="192"/>
                    <a:pt x="325" y="191"/>
                  </a:cubicBezTo>
                  <a:cubicBezTo>
                    <a:pt x="326" y="189"/>
                    <a:pt x="320" y="188"/>
                    <a:pt x="316" y="183"/>
                  </a:cubicBezTo>
                  <a:cubicBezTo>
                    <a:pt x="313" y="180"/>
                    <a:pt x="313" y="182"/>
                    <a:pt x="311" y="183"/>
                  </a:cubicBezTo>
                  <a:cubicBezTo>
                    <a:pt x="308" y="183"/>
                    <a:pt x="313" y="186"/>
                    <a:pt x="309" y="185"/>
                  </a:cubicBezTo>
                  <a:cubicBezTo>
                    <a:pt x="308" y="185"/>
                    <a:pt x="308" y="186"/>
                    <a:pt x="311" y="189"/>
                  </a:cubicBezTo>
                  <a:cubicBezTo>
                    <a:pt x="313" y="191"/>
                    <a:pt x="314" y="191"/>
                    <a:pt x="314" y="189"/>
                  </a:cubicBezTo>
                  <a:close/>
                  <a:moveTo>
                    <a:pt x="404" y="136"/>
                  </a:moveTo>
                  <a:cubicBezTo>
                    <a:pt x="398" y="138"/>
                    <a:pt x="396" y="144"/>
                    <a:pt x="409" y="143"/>
                  </a:cubicBezTo>
                  <a:cubicBezTo>
                    <a:pt x="419" y="141"/>
                    <a:pt x="410" y="133"/>
                    <a:pt x="404" y="136"/>
                  </a:cubicBezTo>
                  <a:close/>
                  <a:moveTo>
                    <a:pt x="290" y="168"/>
                  </a:moveTo>
                  <a:cubicBezTo>
                    <a:pt x="287" y="163"/>
                    <a:pt x="282" y="164"/>
                    <a:pt x="285" y="154"/>
                  </a:cubicBezTo>
                  <a:cubicBezTo>
                    <a:pt x="287" y="144"/>
                    <a:pt x="297" y="144"/>
                    <a:pt x="290" y="139"/>
                  </a:cubicBezTo>
                  <a:cubicBezTo>
                    <a:pt x="282" y="136"/>
                    <a:pt x="288" y="138"/>
                    <a:pt x="274" y="139"/>
                  </a:cubicBezTo>
                  <a:cubicBezTo>
                    <a:pt x="261" y="141"/>
                    <a:pt x="271" y="143"/>
                    <a:pt x="264" y="146"/>
                  </a:cubicBezTo>
                  <a:cubicBezTo>
                    <a:pt x="258" y="149"/>
                    <a:pt x="265" y="147"/>
                    <a:pt x="262" y="154"/>
                  </a:cubicBezTo>
                  <a:cubicBezTo>
                    <a:pt x="259" y="160"/>
                    <a:pt x="256" y="152"/>
                    <a:pt x="255" y="158"/>
                  </a:cubicBezTo>
                  <a:cubicBezTo>
                    <a:pt x="252" y="164"/>
                    <a:pt x="252" y="166"/>
                    <a:pt x="259" y="166"/>
                  </a:cubicBezTo>
                  <a:cubicBezTo>
                    <a:pt x="268" y="166"/>
                    <a:pt x="255" y="168"/>
                    <a:pt x="264" y="172"/>
                  </a:cubicBezTo>
                  <a:cubicBezTo>
                    <a:pt x="271" y="177"/>
                    <a:pt x="265" y="163"/>
                    <a:pt x="270" y="169"/>
                  </a:cubicBezTo>
                  <a:cubicBezTo>
                    <a:pt x="274" y="175"/>
                    <a:pt x="262" y="175"/>
                    <a:pt x="273" y="177"/>
                  </a:cubicBezTo>
                  <a:cubicBezTo>
                    <a:pt x="282" y="178"/>
                    <a:pt x="276" y="180"/>
                    <a:pt x="285" y="180"/>
                  </a:cubicBezTo>
                  <a:cubicBezTo>
                    <a:pt x="293" y="180"/>
                    <a:pt x="294" y="183"/>
                    <a:pt x="302" y="178"/>
                  </a:cubicBezTo>
                  <a:cubicBezTo>
                    <a:pt x="305" y="177"/>
                    <a:pt x="291" y="174"/>
                    <a:pt x="290" y="168"/>
                  </a:cubicBezTo>
                  <a:close/>
                  <a:moveTo>
                    <a:pt x="299" y="136"/>
                  </a:moveTo>
                  <a:cubicBezTo>
                    <a:pt x="299" y="133"/>
                    <a:pt x="303" y="136"/>
                    <a:pt x="305" y="130"/>
                  </a:cubicBezTo>
                  <a:cubicBezTo>
                    <a:pt x="306" y="126"/>
                    <a:pt x="311" y="127"/>
                    <a:pt x="311" y="124"/>
                  </a:cubicBezTo>
                  <a:cubicBezTo>
                    <a:pt x="311" y="121"/>
                    <a:pt x="311" y="121"/>
                    <a:pt x="322" y="118"/>
                  </a:cubicBezTo>
                  <a:cubicBezTo>
                    <a:pt x="331" y="115"/>
                    <a:pt x="320" y="115"/>
                    <a:pt x="335" y="107"/>
                  </a:cubicBezTo>
                  <a:cubicBezTo>
                    <a:pt x="351" y="101"/>
                    <a:pt x="376" y="98"/>
                    <a:pt x="389" y="91"/>
                  </a:cubicBezTo>
                  <a:cubicBezTo>
                    <a:pt x="401" y="85"/>
                    <a:pt x="387" y="79"/>
                    <a:pt x="375" y="84"/>
                  </a:cubicBezTo>
                  <a:cubicBezTo>
                    <a:pt x="363" y="87"/>
                    <a:pt x="370" y="87"/>
                    <a:pt x="361" y="90"/>
                  </a:cubicBezTo>
                  <a:cubicBezTo>
                    <a:pt x="352" y="93"/>
                    <a:pt x="358" y="88"/>
                    <a:pt x="348" y="93"/>
                  </a:cubicBezTo>
                  <a:cubicBezTo>
                    <a:pt x="337" y="98"/>
                    <a:pt x="343" y="91"/>
                    <a:pt x="332" y="93"/>
                  </a:cubicBezTo>
                  <a:cubicBezTo>
                    <a:pt x="323" y="93"/>
                    <a:pt x="332" y="96"/>
                    <a:pt x="326" y="96"/>
                  </a:cubicBezTo>
                  <a:cubicBezTo>
                    <a:pt x="320" y="96"/>
                    <a:pt x="306" y="101"/>
                    <a:pt x="303" y="107"/>
                  </a:cubicBezTo>
                  <a:cubicBezTo>
                    <a:pt x="299" y="112"/>
                    <a:pt x="300" y="105"/>
                    <a:pt x="296" y="109"/>
                  </a:cubicBezTo>
                  <a:cubicBezTo>
                    <a:pt x="291" y="113"/>
                    <a:pt x="293" y="107"/>
                    <a:pt x="290" y="110"/>
                  </a:cubicBezTo>
                  <a:cubicBezTo>
                    <a:pt x="285" y="113"/>
                    <a:pt x="293" y="113"/>
                    <a:pt x="290" y="115"/>
                  </a:cubicBezTo>
                  <a:cubicBezTo>
                    <a:pt x="285" y="116"/>
                    <a:pt x="294" y="118"/>
                    <a:pt x="288" y="118"/>
                  </a:cubicBezTo>
                  <a:cubicBezTo>
                    <a:pt x="282" y="119"/>
                    <a:pt x="285" y="126"/>
                    <a:pt x="278" y="129"/>
                  </a:cubicBezTo>
                  <a:cubicBezTo>
                    <a:pt x="270" y="132"/>
                    <a:pt x="268" y="135"/>
                    <a:pt x="274" y="135"/>
                  </a:cubicBezTo>
                  <a:cubicBezTo>
                    <a:pt x="281" y="133"/>
                    <a:pt x="270" y="139"/>
                    <a:pt x="278" y="138"/>
                  </a:cubicBezTo>
                  <a:cubicBezTo>
                    <a:pt x="285" y="135"/>
                    <a:pt x="285" y="135"/>
                    <a:pt x="291" y="139"/>
                  </a:cubicBezTo>
                  <a:cubicBezTo>
                    <a:pt x="293" y="141"/>
                    <a:pt x="299" y="141"/>
                    <a:pt x="299" y="136"/>
                  </a:cubicBezTo>
                  <a:close/>
                  <a:moveTo>
                    <a:pt x="207" y="23"/>
                  </a:moveTo>
                  <a:cubicBezTo>
                    <a:pt x="211" y="23"/>
                    <a:pt x="211" y="26"/>
                    <a:pt x="215" y="25"/>
                  </a:cubicBezTo>
                  <a:cubicBezTo>
                    <a:pt x="221" y="21"/>
                    <a:pt x="221" y="20"/>
                    <a:pt x="227" y="21"/>
                  </a:cubicBezTo>
                  <a:cubicBezTo>
                    <a:pt x="232" y="23"/>
                    <a:pt x="235" y="21"/>
                    <a:pt x="226" y="18"/>
                  </a:cubicBezTo>
                  <a:cubicBezTo>
                    <a:pt x="215" y="17"/>
                    <a:pt x="223" y="20"/>
                    <a:pt x="215" y="20"/>
                  </a:cubicBezTo>
                  <a:cubicBezTo>
                    <a:pt x="206" y="21"/>
                    <a:pt x="198" y="23"/>
                    <a:pt x="204" y="25"/>
                  </a:cubicBezTo>
                  <a:cubicBezTo>
                    <a:pt x="207" y="25"/>
                    <a:pt x="206" y="25"/>
                    <a:pt x="207" y="23"/>
                  </a:cubicBezTo>
                  <a:close/>
                  <a:moveTo>
                    <a:pt x="223" y="29"/>
                  </a:moveTo>
                  <a:cubicBezTo>
                    <a:pt x="227" y="28"/>
                    <a:pt x="221" y="32"/>
                    <a:pt x="227" y="31"/>
                  </a:cubicBezTo>
                  <a:cubicBezTo>
                    <a:pt x="233" y="29"/>
                    <a:pt x="232" y="32"/>
                    <a:pt x="235" y="29"/>
                  </a:cubicBezTo>
                  <a:cubicBezTo>
                    <a:pt x="236" y="28"/>
                    <a:pt x="230" y="29"/>
                    <a:pt x="232" y="28"/>
                  </a:cubicBezTo>
                  <a:cubicBezTo>
                    <a:pt x="235" y="26"/>
                    <a:pt x="238" y="28"/>
                    <a:pt x="239" y="25"/>
                  </a:cubicBezTo>
                  <a:cubicBezTo>
                    <a:pt x="242" y="23"/>
                    <a:pt x="244" y="25"/>
                    <a:pt x="252" y="23"/>
                  </a:cubicBezTo>
                  <a:cubicBezTo>
                    <a:pt x="259" y="21"/>
                    <a:pt x="255" y="18"/>
                    <a:pt x="249" y="20"/>
                  </a:cubicBezTo>
                  <a:cubicBezTo>
                    <a:pt x="242" y="21"/>
                    <a:pt x="252" y="18"/>
                    <a:pt x="246" y="18"/>
                  </a:cubicBezTo>
                  <a:cubicBezTo>
                    <a:pt x="239" y="17"/>
                    <a:pt x="233" y="20"/>
                    <a:pt x="235" y="20"/>
                  </a:cubicBezTo>
                  <a:cubicBezTo>
                    <a:pt x="238" y="21"/>
                    <a:pt x="239" y="25"/>
                    <a:pt x="230" y="25"/>
                  </a:cubicBezTo>
                  <a:cubicBezTo>
                    <a:pt x="223" y="25"/>
                    <a:pt x="220" y="25"/>
                    <a:pt x="223" y="26"/>
                  </a:cubicBezTo>
                  <a:cubicBezTo>
                    <a:pt x="227" y="28"/>
                    <a:pt x="223" y="28"/>
                    <a:pt x="220" y="28"/>
                  </a:cubicBezTo>
                  <a:cubicBezTo>
                    <a:pt x="217" y="26"/>
                    <a:pt x="212" y="26"/>
                    <a:pt x="217" y="29"/>
                  </a:cubicBezTo>
                  <a:cubicBezTo>
                    <a:pt x="220" y="31"/>
                    <a:pt x="220" y="29"/>
                    <a:pt x="223" y="29"/>
                  </a:cubicBezTo>
                  <a:close/>
                  <a:moveTo>
                    <a:pt x="271" y="28"/>
                  </a:moveTo>
                  <a:cubicBezTo>
                    <a:pt x="268" y="25"/>
                    <a:pt x="267" y="25"/>
                    <a:pt x="261" y="28"/>
                  </a:cubicBezTo>
                  <a:cubicBezTo>
                    <a:pt x="256" y="29"/>
                    <a:pt x="276" y="32"/>
                    <a:pt x="271" y="28"/>
                  </a:cubicBezTo>
                  <a:close/>
                  <a:moveTo>
                    <a:pt x="246" y="14"/>
                  </a:moveTo>
                  <a:cubicBezTo>
                    <a:pt x="249" y="11"/>
                    <a:pt x="253" y="12"/>
                    <a:pt x="249" y="14"/>
                  </a:cubicBezTo>
                  <a:cubicBezTo>
                    <a:pt x="246" y="15"/>
                    <a:pt x="241" y="17"/>
                    <a:pt x="246" y="14"/>
                  </a:cubicBezTo>
                  <a:close/>
                  <a:moveTo>
                    <a:pt x="352" y="20"/>
                  </a:moveTo>
                  <a:cubicBezTo>
                    <a:pt x="360" y="18"/>
                    <a:pt x="364" y="20"/>
                    <a:pt x="364" y="15"/>
                  </a:cubicBezTo>
                  <a:cubicBezTo>
                    <a:pt x="364" y="12"/>
                    <a:pt x="357" y="11"/>
                    <a:pt x="354" y="14"/>
                  </a:cubicBezTo>
                  <a:cubicBezTo>
                    <a:pt x="352" y="17"/>
                    <a:pt x="349" y="14"/>
                    <a:pt x="343" y="18"/>
                  </a:cubicBezTo>
                  <a:cubicBezTo>
                    <a:pt x="338" y="20"/>
                    <a:pt x="344" y="21"/>
                    <a:pt x="352" y="20"/>
                  </a:cubicBezTo>
                  <a:close/>
                  <a:moveTo>
                    <a:pt x="338" y="4"/>
                  </a:moveTo>
                  <a:cubicBezTo>
                    <a:pt x="343" y="3"/>
                    <a:pt x="354" y="3"/>
                    <a:pt x="352" y="4"/>
                  </a:cubicBezTo>
                  <a:cubicBezTo>
                    <a:pt x="349" y="7"/>
                    <a:pt x="337" y="4"/>
                    <a:pt x="338" y="4"/>
                  </a:cubicBezTo>
                  <a:close/>
                  <a:moveTo>
                    <a:pt x="305" y="3"/>
                  </a:moveTo>
                  <a:cubicBezTo>
                    <a:pt x="306" y="0"/>
                    <a:pt x="317" y="0"/>
                    <a:pt x="317" y="3"/>
                  </a:cubicBezTo>
                  <a:cubicBezTo>
                    <a:pt x="316" y="4"/>
                    <a:pt x="303" y="6"/>
                    <a:pt x="305" y="3"/>
                  </a:cubicBezTo>
                  <a:close/>
                  <a:moveTo>
                    <a:pt x="329" y="17"/>
                  </a:moveTo>
                  <a:cubicBezTo>
                    <a:pt x="334" y="17"/>
                    <a:pt x="341" y="11"/>
                    <a:pt x="328" y="14"/>
                  </a:cubicBezTo>
                  <a:cubicBezTo>
                    <a:pt x="317" y="17"/>
                    <a:pt x="325" y="18"/>
                    <a:pt x="329" y="17"/>
                  </a:cubicBezTo>
                  <a:close/>
                  <a:moveTo>
                    <a:pt x="328" y="25"/>
                  </a:moveTo>
                  <a:cubicBezTo>
                    <a:pt x="334" y="26"/>
                    <a:pt x="332" y="23"/>
                    <a:pt x="337" y="23"/>
                  </a:cubicBezTo>
                  <a:cubicBezTo>
                    <a:pt x="341" y="23"/>
                    <a:pt x="340" y="14"/>
                    <a:pt x="331" y="18"/>
                  </a:cubicBezTo>
                  <a:cubicBezTo>
                    <a:pt x="322" y="21"/>
                    <a:pt x="319" y="14"/>
                    <a:pt x="316" y="21"/>
                  </a:cubicBezTo>
                  <a:cubicBezTo>
                    <a:pt x="313" y="29"/>
                    <a:pt x="322" y="23"/>
                    <a:pt x="328" y="25"/>
                  </a:cubicBezTo>
                  <a:close/>
                  <a:moveTo>
                    <a:pt x="241" y="29"/>
                  </a:moveTo>
                  <a:cubicBezTo>
                    <a:pt x="246" y="28"/>
                    <a:pt x="246" y="29"/>
                    <a:pt x="242" y="31"/>
                  </a:cubicBezTo>
                  <a:cubicBezTo>
                    <a:pt x="239" y="34"/>
                    <a:pt x="236" y="29"/>
                    <a:pt x="241" y="29"/>
                  </a:cubicBezTo>
                  <a:close/>
                  <a:moveTo>
                    <a:pt x="246" y="32"/>
                  </a:moveTo>
                  <a:cubicBezTo>
                    <a:pt x="250" y="29"/>
                    <a:pt x="258" y="34"/>
                    <a:pt x="252" y="34"/>
                  </a:cubicBezTo>
                  <a:cubicBezTo>
                    <a:pt x="246" y="34"/>
                    <a:pt x="239" y="34"/>
                    <a:pt x="246" y="32"/>
                  </a:cubicBezTo>
                  <a:close/>
                  <a:moveTo>
                    <a:pt x="297" y="32"/>
                  </a:moveTo>
                  <a:cubicBezTo>
                    <a:pt x="302" y="32"/>
                    <a:pt x="299" y="26"/>
                    <a:pt x="296" y="28"/>
                  </a:cubicBezTo>
                  <a:cubicBezTo>
                    <a:pt x="293" y="28"/>
                    <a:pt x="288" y="26"/>
                    <a:pt x="288" y="29"/>
                  </a:cubicBezTo>
                  <a:cubicBezTo>
                    <a:pt x="287" y="34"/>
                    <a:pt x="291" y="31"/>
                    <a:pt x="297" y="32"/>
                  </a:cubicBezTo>
                  <a:close/>
                  <a:moveTo>
                    <a:pt x="305" y="31"/>
                  </a:moveTo>
                  <a:cubicBezTo>
                    <a:pt x="309" y="32"/>
                    <a:pt x="303" y="28"/>
                    <a:pt x="311" y="28"/>
                  </a:cubicBezTo>
                  <a:cubicBezTo>
                    <a:pt x="317" y="28"/>
                    <a:pt x="317" y="26"/>
                    <a:pt x="309" y="25"/>
                  </a:cubicBezTo>
                  <a:cubicBezTo>
                    <a:pt x="303" y="25"/>
                    <a:pt x="296" y="25"/>
                    <a:pt x="299" y="28"/>
                  </a:cubicBezTo>
                  <a:cubicBezTo>
                    <a:pt x="300" y="29"/>
                    <a:pt x="300" y="29"/>
                    <a:pt x="305" y="31"/>
                  </a:cubicBezTo>
                  <a:close/>
                  <a:moveTo>
                    <a:pt x="313" y="31"/>
                  </a:moveTo>
                  <a:cubicBezTo>
                    <a:pt x="308" y="34"/>
                    <a:pt x="314" y="34"/>
                    <a:pt x="319" y="34"/>
                  </a:cubicBezTo>
                  <a:cubicBezTo>
                    <a:pt x="325" y="32"/>
                    <a:pt x="319" y="31"/>
                    <a:pt x="314" y="31"/>
                  </a:cubicBezTo>
                  <a:cubicBezTo>
                    <a:pt x="313" y="31"/>
                    <a:pt x="313" y="31"/>
                    <a:pt x="313" y="31"/>
                  </a:cubicBezTo>
                  <a:close/>
                  <a:moveTo>
                    <a:pt x="299" y="9"/>
                  </a:moveTo>
                  <a:cubicBezTo>
                    <a:pt x="302" y="9"/>
                    <a:pt x="303" y="9"/>
                    <a:pt x="308" y="9"/>
                  </a:cubicBezTo>
                  <a:cubicBezTo>
                    <a:pt x="313" y="9"/>
                    <a:pt x="309" y="9"/>
                    <a:pt x="305" y="7"/>
                  </a:cubicBezTo>
                  <a:cubicBezTo>
                    <a:pt x="300" y="6"/>
                    <a:pt x="302" y="6"/>
                    <a:pt x="297" y="7"/>
                  </a:cubicBezTo>
                  <a:cubicBezTo>
                    <a:pt x="294" y="9"/>
                    <a:pt x="294" y="9"/>
                    <a:pt x="299" y="9"/>
                  </a:cubicBezTo>
                  <a:close/>
                  <a:moveTo>
                    <a:pt x="293" y="12"/>
                  </a:moveTo>
                  <a:cubicBezTo>
                    <a:pt x="294" y="14"/>
                    <a:pt x="296" y="12"/>
                    <a:pt x="303" y="11"/>
                  </a:cubicBezTo>
                  <a:cubicBezTo>
                    <a:pt x="306" y="11"/>
                    <a:pt x="299" y="9"/>
                    <a:pt x="294" y="9"/>
                  </a:cubicBezTo>
                  <a:cubicBezTo>
                    <a:pt x="288" y="9"/>
                    <a:pt x="296" y="12"/>
                    <a:pt x="291" y="11"/>
                  </a:cubicBezTo>
                  <a:cubicBezTo>
                    <a:pt x="288" y="11"/>
                    <a:pt x="284" y="11"/>
                    <a:pt x="285" y="12"/>
                  </a:cubicBezTo>
                  <a:cubicBezTo>
                    <a:pt x="288" y="14"/>
                    <a:pt x="288" y="11"/>
                    <a:pt x="293" y="12"/>
                  </a:cubicBezTo>
                  <a:close/>
                  <a:moveTo>
                    <a:pt x="305" y="14"/>
                  </a:moveTo>
                  <a:cubicBezTo>
                    <a:pt x="306" y="14"/>
                    <a:pt x="313" y="15"/>
                    <a:pt x="311" y="17"/>
                  </a:cubicBezTo>
                  <a:cubicBezTo>
                    <a:pt x="308" y="17"/>
                    <a:pt x="303" y="15"/>
                    <a:pt x="305" y="14"/>
                  </a:cubicBezTo>
                  <a:close/>
                  <a:moveTo>
                    <a:pt x="313" y="20"/>
                  </a:moveTo>
                  <a:cubicBezTo>
                    <a:pt x="314" y="20"/>
                    <a:pt x="316" y="17"/>
                    <a:pt x="308" y="18"/>
                  </a:cubicBezTo>
                  <a:cubicBezTo>
                    <a:pt x="300" y="20"/>
                    <a:pt x="309" y="20"/>
                    <a:pt x="313" y="20"/>
                  </a:cubicBezTo>
                  <a:close/>
                  <a:moveTo>
                    <a:pt x="296" y="17"/>
                  </a:moveTo>
                  <a:cubicBezTo>
                    <a:pt x="299" y="17"/>
                    <a:pt x="299" y="18"/>
                    <a:pt x="305" y="18"/>
                  </a:cubicBezTo>
                  <a:cubicBezTo>
                    <a:pt x="311" y="17"/>
                    <a:pt x="306" y="17"/>
                    <a:pt x="303" y="15"/>
                  </a:cubicBezTo>
                  <a:cubicBezTo>
                    <a:pt x="299" y="15"/>
                    <a:pt x="293" y="14"/>
                    <a:pt x="291" y="14"/>
                  </a:cubicBezTo>
                  <a:cubicBezTo>
                    <a:pt x="290" y="15"/>
                    <a:pt x="294" y="15"/>
                    <a:pt x="296" y="17"/>
                  </a:cubicBezTo>
                  <a:close/>
                  <a:moveTo>
                    <a:pt x="284" y="17"/>
                  </a:moveTo>
                  <a:cubicBezTo>
                    <a:pt x="287" y="17"/>
                    <a:pt x="282" y="17"/>
                    <a:pt x="290" y="18"/>
                  </a:cubicBezTo>
                  <a:cubicBezTo>
                    <a:pt x="299" y="20"/>
                    <a:pt x="297" y="21"/>
                    <a:pt x="302" y="20"/>
                  </a:cubicBezTo>
                  <a:cubicBezTo>
                    <a:pt x="305" y="18"/>
                    <a:pt x="302" y="20"/>
                    <a:pt x="299" y="18"/>
                  </a:cubicBezTo>
                  <a:cubicBezTo>
                    <a:pt x="294" y="17"/>
                    <a:pt x="291" y="15"/>
                    <a:pt x="287" y="15"/>
                  </a:cubicBezTo>
                  <a:cubicBezTo>
                    <a:pt x="284" y="17"/>
                    <a:pt x="281" y="12"/>
                    <a:pt x="278" y="15"/>
                  </a:cubicBezTo>
                  <a:cubicBezTo>
                    <a:pt x="276" y="17"/>
                    <a:pt x="281" y="15"/>
                    <a:pt x="284" y="17"/>
                  </a:cubicBezTo>
                  <a:close/>
                  <a:moveTo>
                    <a:pt x="278" y="20"/>
                  </a:moveTo>
                  <a:cubicBezTo>
                    <a:pt x="281" y="20"/>
                    <a:pt x="279" y="21"/>
                    <a:pt x="282" y="20"/>
                  </a:cubicBezTo>
                  <a:cubicBezTo>
                    <a:pt x="285" y="20"/>
                    <a:pt x="290" y="20"/>
                    <a:pt x="288" y="20"/>
                  </a:cubicBezTo>
                  <a:cubicBezTo>
                    <a:pt x="287" y="20"/>
                    <a:pt x="282" y="17"/>
                    <a:pt x="281" y="18"/>
                  </a:cubicBezTo>
                  <a:cubicBezTo>
                    <a:pt x="279" y="20"/>
                    <a:pt x="276" y="17"/>
                    <a:pt x="273" y="18"/>
                  </a:cubicBezTo>
                  <a:cubicBezTo>
                    <a:pt x="273" y="20"/>
                    <a:pt x="274" y="20"/>
                    <a:pt x="278" y="20"/>
                  </a:cubicBezTo>
                  <a:close/>
                  <a:moveTo>
                    <a:pt x="296" y="21"/>
                  </a:moveTo>
                  <a:cubicBezTo>
                    <a:pt x="299" y="21"/>
                    <a:pt x="294" y="20"/>
                    <a:pt x="291" y="20"/>
                  </a:cubicBezTo>
                  <a:cubicBezTo>
                    <a:pt x="287" y="20"/>
                    <a:pt x="285" y="21"/>
                    <a:pt x="287" y="21"/>
                  </a:cubicBezTo>
                  <a:cubicBezTo>
                    <a:pt x="288" y="23"/>
                    <a:pt x="293" y="21"/>
                    <a:pt x="296" y="21"/>
                  </a:cubicBezTo>
                  <a:close/>
                  <a:moveTo>
                    <a:pt x="302" y="23"/>
                  </a:moveTo>
                  <a:cubicBezTo>
                    <a:pt x="297" y="23"/>
                    <a:pt x="302" y="21"/>
                    <a:pt x="305" y="21"/>
                  </a:cubicBezTo>
                  <a:cubicBezTo>
                    <a:pt x="306" y="21"/>
                    <a:pt x="306" y="25"/>
                    <a:pt x="302" y="23"/>
                  </a:cubicBezTo>
                  <a:close/>
                  <a:moveTo>
                    <a:pt x="276" y="23"/>
                  </a:moveTo>
                  <a:cubicBezTo>
                    <a:pt x="274" y="21"/>
                    <a:pt x="271" y="23"/>
                    <a:pt x="273" y="23"/>
                  </a:cubicBezTo>
                  <a:cubicBezTo>
                    <a:pt x="274" y="25"/>
                    <a:pt x="270" y="26"/>
                    <a:pt x="276" y="25"/>
                  </a:cubicBezTo>
                  <a:cubicBezTo>
                    <a:pt x="279" y="25"/>
                    <a:pt x="278" y="25"/>
                    <a:pt x="276" y="23"/>
                  </a:cubicBezTo>
                  <a:close/>
                  <a:moveTo>
                    <a:pt x="1273" y="256"/>
                  </a:moveTo>
                  <a:cubicBezTo>
                    <a:pt x="1273" y="256"/>
                    <a:pt x="1273" y="256"/>
                    <a:pt x="1273" y="256"/>
                  </a:cubicBezTo>
                  <a:cubicBezTo>
                    <a:pt x="1278" y="252"/>
                    <a:pt x="1278" y="252"/>
                    <a:pt x="1275" y="247"/>
                  </a:cubicBezTo>
                  <a:cubicBezTo>
                    <a:pt x="1270" y="242"/>
                    <a:pt x="1280" y="241"/>
                    <a:pt x="1283" y="250"/>
                  </a:cubicBezTo>
                  <a:cubicBezTo>
                    <a:pt x="1287" y="259"/>
                    <a:pt x="1301" y="244"/>
                    <a:pt x="1305" y="256"/>
                  </a:cubicBezTo>
                  <a:cubicBezTo>
                    <a:pt x="1311" y="269"/>
                    <a:pt x="1316" y="261"/>
                    <a:pt x="1321" y="267"/>
                  </a:cubicBezTo>
                  <a:cubicBezTo>
                    <a:pt x="1324" y="273"/>
                    <a:pt x="1334" y="267"/>
                    <a:pt x="1334" y="258"/>
                  </a:cubicBezTo>
                  <a:cubicBezTo>
                    <a:pt x="1334" y="247"/>
                    <a:pt x="1343" y="255"/>
                    <a:pt x="1351" y="247"/>
                  </a:cubicBezTo>
                  <a:cubicBezTo>
                    <a:pt x="1359" y="237"/>
                    <a:pt x="1348" y="245"/>
                    <a:pt x="1342" y="236"/>
                  </a:cubicBezTo>
                  <a:cubicBezTo>
                    <a:pt x="1337" y="230"/>
                    <a:pt x="1330" y="230"/>
                    <a:pt x="1321" y="230"/>
                  </a:cubicBezTo>
                  <a:cubicBezTo>
                    <a:pt x="1310" y="230"/>
                    <a:pt x="1330" y="247"/>
                    <a:pt x="1318" y="239"/>
                  </a:cubicBezTo>
                  <a:cubicBezTo>
                    <a:pt x="1305" y="233"/>
                    <a:pt x="1324" y="228"/>
                    <a:pt x="1304" y="219"/>
                  </a:cubicBezTo>
                  <a:cubicBezTo>
                    <a:pt x="1293" y="213"/>
                    <a:pt x="1283" y="208"/>
                    <a:pt x="1273" y="203"/>
                  </a:cubicBezTo>
                  <a:cubicBezTo>
                    <a:pt x="1273" y="203"/>
                    <a:pt x="1273" y="203"/>
                    <a:pt x="1273" y="203"/>
                  </a:cubicBezTo>
                  <a:cubicBezTo>
                    <a:pt x="1266" y="199"/>
                    <a:pt x="1258" y="196"/>
                    <a:pt x="1249" y="194"/>
                  </a:cubicBezTo>
                  <a:cubicBezTo>
                    <a:pt x="1232" y="189"/>
                    <a:pt x="1244" y="191"/>
                    <a:pt x="1222" y="189"/>
                  </a:cubicBezTo>
                  <a:cubicBezTo>
                    <a:pt x="1197" y="188"/>
                    <a:pt x="1203" y="178"/>
                    <a:pt x="1197" y="189"/>
                  </a:cubicBezTo>
                  <a:cubicBezTo>
                    <a:pt x="1190" y="200"/>
                    <a:pt x="1209" y="194"/>
                    <a:pt x="1199" y="203"/>
                  </a:cubicBezTo>
                  <a:cubicBezTo>
                    <a:pt x="1188" y="213"/>
                    <a:pt x="1193" y="200"/>
                    <a:pt x="1184" y="200"/>
                  </a:cubicBezTo>
                  <a:cubicBezTo>
                    <a:pt x="1174" y="200"/>
                    <a:pt x="1187" y="189"/>
                    <a:pt x="1171" y="194"/>
                  </a:cubicBezTo>
                  <a:cubicBezTo>
                    <a:pt x="1156" y="200"/>
                    <a:pt x="1153" y="188"/>
                    <a:pt x="1133" y="192"/>
                  </a:cubicBezTo>
                  <a:cubicBezTo>
                    <a:pt x="1114" y="197"/>
                    <a:pt x="1112" y="191"/>
                    <a:pt x="1115" y="186"/>
                  </a:cubicBezTo>
                  <a:cubicBezTo>
                    <a:pt x="1118" y="180"/>
                    <a:pt x="1103" y="168"/>
                    <a:pt x="1071" y="174"/>
                  </a:cubicBezTo>
                  <a:cubicBezTo>
                    <a:pt x="1040" y="180"/>
                    <a:pt x="1042" y="161"/>
                    <a:pt x="1031" y="157"/>
                  </a:cubicBezTo>
                  <a:cubicBezTo>
                    <a:pt x="1021" y="152"/>
                    <a:pt x="1021" y="157"/>
                    <a:pt x="1002" y="152"/>
                  </a:cubicBezTo>
                  <a:cubicBezTo>
                    <a:pt x="984" y="147"/>
                    <a:pt x="981" y="150"/>
                    <a:pt x="967" y="147"/>
                  </a:cubicBezTo>
                  <a:cubicBezTo>
                    <a:pt x="954" y="143"/>
                    <a:pt x="969" y="152"/>
                    <a:pt x="954" y="152"/>
                  </a:cubicBezTo>
                  <a:cubicBezTo>
                    <a:pt x="938" y="152"/>
                    <a:pt x="966" y="171"/>
                    <a:pt x="951" y="166"/>
                  </a:cubicBezTo>
                  <a:cubicBezTo>
                    <a:pt x="934" y="161"/>
                    <a:pt x="940" y="169"/>
                    <a:pt x="928" y="164"/>
                  </a:cubicBezTo>
                  <a:cubicBezTo>
                    <a:pt x="914" y="161"/>
                    <a:pt x="914" y="174"/>
                    <a:pt x="902" y="164"/>
                  </a:cubicBezTo>
                  <a:cubicBezTo>
                    <a:pt x="890" y="155"/>
                    <a:pt x="893" y="186"/>
                    <a:pt x="879" y="174"/>
                  </a:cubicBezTo>
                  <a:cubicBezTo>
                    <a:pt x="865" y="161"/>
                    <a:pt x="864" y="157"/>
                    <a:pt x="856" y="154"/>
                  </a:cubicBezTo>
                  <a:cubicBezTo>
                    <a:pt x="847" y="150"/>
                    <a:pt x="861" y="166"/>
                    <a:pt x="852" y="158"/>
                  </a:cubicBezTo>
                  <a:cubicBezTo>
                    <a:pt x="844" y="152"/>
                    <a:pt x="827" y="146"/>
                    <a:pt x="803" y="144"/>
                  </a:cubicBezTo>
                  <a:cubicBezTo>
                    <a:pt x="766" y="141"/>
                    <a:pt x="797" y="136"/>
                    <a:pt x="785" y="135"/>
                  </a:cubicBezTo>
                  <a:cubicBezTo>
                    <a:pt x="772" y="133"/>
                    <a:pt x="762" y="133"/>
                    <a:pt x="751" y="135"/>
                  </a:cubicBezTo>
                  <a:cubicBezTo>
                    <a:pt x="740" y="136"/>
                    <a:pt x="747" y="126"/>
                    <a:pt x="739" y="130"/>
                  </a:cubicBezTo>
                  <a:cubicBezTo>
                    <a:pt x="731" y="135"/>
                    <a:pt x="733" y="127"/>
                    <a:pt x="722" y="129"/>
                  </a:cubicBezTo>
                  <a:cubicBezTo>
                    <a:pt x="712" y="132"/>
                    <a:pt x="724" y="136"/>
                    <a:pt x="704" y="139"/>
                  </a:cubicBezTo>
                  <a:cubicBezTo>
                    <a:pt x="686" y="143"/>
                    <a:pt x="686" y="139"/>
                    <a:pt x="704" y="132"/>
                  </a:cubicBezTo>
                  <a:cubicBezTo>
                    <a:pt x="722" y="124"/>
                    <a:pt x="718" y="121"/>
                    <a:pt x="734" y="116"/>
                  </a:cubicBezTo>
                  <a:cubicBezTo>
                    <a:pt x="750" y="112"/>
                    <a:pt x="750" y="102"/>
                    <a:pt x="747" y="96"/>
                  </a:cubicBezTo>
                  <a:cubicBezTo>
                    <a:pt x="743" y="91"/>
                    <a:pt x="739" y="94"/>
                    <a:pt x="731" y="88"/>
                  </a:cubicBezTo>
                  <a:cubicBezTo>
                    <a:pt x="725" y="82"/>
                    <a:pt x="719" y="88"/>
                    <a:pt x="710" y="85"/>
                  </a:cubicBezTo>
                  <a:cubicBezTo>
                    <a:pt x="701" y="84"/>
                    <a:pt x="705" y="88"/>
                    <a:pt x="695" y="90"/>
                  </a:cubicBezTo>
                  <a:cubicBezTo>
                    <a:pt x="678" y="91"/>
                    <a:pt x="708" y="82"/>
                    <a:pt x="689" y="82"/>
                  </a:cubicBezTo>
                  <a:cubicBezTo>
                    <a:pt x="670" y="81"/>
                    <a:pt x="676" y="79"/>
                    <a:pt x="686" y="76"/>
                  </a:cubicBezTo>
                  <a:cubicBezTo>
                    <a:pt x="693" y="74"/>
                    <a:pt x="676" y="66"/>
                    <a:pt x="661" y="73"/>
                  </a:cubicBezTo>
                  <a:cubicBezTo>
                    <a:pt x="637" y="84"/>
                    <a:pt x="651" y="88"/>
                    <a:pt x="640" y="88"/>
                  </a:cubicBezTo>
                  <a:cubicBezTo>
                    <a:pt x="617" y="90"/>
                    <a:pt x="643" y="90"/>
                    <a:pt x="622" y="94"/>
                  </a:cubicBezTo>
                  <a:cubicBezTo>
                    <a:pt x="600" y="99"/>
                    <a:pt x="625" y="90"/>
                    <a:pt x="596" y="94"/>
                  </a:cubicBezTo>
                  <a:cubicBezTo>
                    <a:pt x="568" y="98"/>
                    <a:pt x="599" y="101"/>
                    <a:pt x="570" y="104"/>
                  </a:cubicBezTo>
                  <a:cubicBezTo>
                    <a:pt x="539" y="105"/>
                    <a:pt x="553" y="110"/>
                    <a:pt x="538" y="110"/>
                  </a:cubicBezTo>
                  <a:cubicBezTo>
                    <a:pt x="524" y="112"/>
                    <a:pt x="523" y="124"/>
                    <a:pt x="532" y="126"/>
                  </a:cubicBezTo>
                  <a:cubicBezTo>
                    <a:pt x="539" y="126"/>
                    <a:pt x="535" y="129"/>
                    <a:pt x="524" y="132"/>
                  </a:cubicBezTo>
                  <a:cubicBezTo>
                    <a:pt x="508" y="135"/>
                    <a:pt x="488" y="130"/>
                    <a:pt x="483" y="138"/>
                  </a:cubicBezTo>
                  <a:cubicBezTo>
                    <a:pt x="477" y="144"/>
                    <a:pt x="491" y="138"/>
                    <a:pt x="486" y="147"/>
                  </a:cubicBezTo>
                  <a:cubicBezTo>
                    <a:pt x="480" y="155"/>
                    <a:pt x="497" y="150"/>
                    <a:pt x="497" y="157"/>
                  </a:cubicBezTo>
                  <a:cubicBezTo>
                    <a:pt x="498" y="164"/>
                    <a:pt x="512" y="157"/>
                    <a:pt x="508" y="166"/>
                  </a:cubicBezTo>
                  <a:cubicBezTo>
                    <a:pt x="501" y="177"/>
                    <a:pt x="517" y="175"/>
                    <a:pt x="508" y="183"/>
                  </a:cubicBezTo>
                  <a:cubicBezTo>
                    <a:pt x="497" y="192"/>
                    <a:pt x="512" y="171"/>
                    <a:pt x="501" y="174"/>
                  </a:cubicBezTo>
                  <a:cubicBezTo>
                    <a:pt x="491" y="178"/>
                    <a:pt x="512" y="163"/>
                    <a:pt x="498" y="163"/>
                  </a:cubicBezTo>
                  <a:cubicBezTo>
                    <a:pt x="486" y="163"/>
                    <a:pt x="491" y="155"/>
                    <a:pt x="474" y="154"/>
                  </a:cubicBezTo>
                  <a:cubicBezTo>
                    <a:pt x="456" y="150"/>
                    <a:pt x="462" y="161"/>
                    <a:pt x="457" y="160"/>
                  </a:cubicBezTo>
                  <a:cubicBezTo>
                    <a:pt x="450" y="157"/>
                    <a:pt x="442" y="163"/>
                    <a:pt x="454" y="166"/>
                  </a:cubicBezTo>
                  <a:cubicBezTo>
                    <a:pt x="466" y="171"/>
                    <a:pt x="459" y="172"/>
                    <a:pt x="448" y="171"/>
                  </a:cubicBezTo>
                  <a:cubicBezTo>
                    <a:pt x="436" y="169"/>
                    <a:pt x="448" y="157"/>
                    <a:pt x="445" y="150"/>
                  </a:cubicBezTo>
                  <a:cubicBezTo>
                    <a:pt x="441" y="144"/>
                    <a:pt x="437" y="143"/>
                    <a:pt x="439" y="152"/>
                  </a:cubicBezTo>
                  <a:cubicBezTo>
                    <a:pt x="444" y="164"/>
                    <a:pt x="419" y="158"/>
                    <a:pt x="428" y="169"/>
                  </a:cubicBezTo>
                  <a:cubicBezTo>
                    <a:pt x="434" y="178"/>
                    <a:pt x="437" y="178"/>
                    <a:pt x="431" y="186"/>
                  </a:cubicBezTo>
                  <a:cubicBezTo>
                    <a:pt x="424" y="194"/>
                    <a:pt x="431" y="194"/>
                    <a:pt x="431" y="200"/>
                  </a:cubicBezTo>
                  <a:cubicBezTo>
                    <a:pt x="430" y="206"/>
                    <a:pt x="445" y="196"/>
                    <a:pt x="456" y="202"/>
                  </a:cubicBezTo>
                  <a:cubicBezTo>
                    <a:pt x="468" y="209"/>
                    <a:pt x="463" y="211"/>
                    <a:pt x="462" y="214"/>
                  </a:cubicBezTo>
                  <a:cubicBezTo>
                    <a:pt x="460" y="217"/>
                    <a:pt x="456" y="225"/>
                    <a:pt x="457" y="217"/>
                  </a:cubicBezTo>
                  <a:cubicBezTo>
                    <a:pt x="460" y="209"/>
                    <a:pt x="457" y="200"/>
                    <a:pt x="442" y="205"/>
                  </a:cubicBezTo>
                  <a:cubicBezTo>
                    <a:pt x="428" y="209"/>
                    <a:pt x="444" y="219"/>
                    <a:pt x="436" y="222"/>
                  </a:cubicBezTo>
                  <a:cubicBezTo>
                    <a:pt x="428" y="227"/>
                    <a:pt x="434" y="231"/>
                    <a:pt x="425" y="234"/>
                  </a:cubicBezTo>
                  <a:cubicBezTo>
                    <a:pt x="416" y="239"/>
                    <a:pt x="425" y="244"/>
                    <a:pt x="407" y="241"/>
                  </a:cubicBezTo>
                  <a:cubicBezTo>
                    <a:pt x="387" y="237"/>
                    <a:pt x="413" y="241"/>
                    <a:pt x="418" y="230"/>
                  </a:cubicBezTo>
                  <a:cubicBezTo>
                    <a:pt x="424" y="219"/>
                    <a:pt x="427" y="225"/>
                    <a:pt x="427" y="216"/>
                  </a:cubicBezTo>
                  <a:cubicBezTo>
                    <a:pt x="428" y="206"/>
                    <a:pt x="419" y="206"/>
                    <a:pt x="421" y="196"/>
                  </a:cubicBezTo>
                  <a:cubicBezTo>
                    <a:pt x="422" y="183"/>
                    <a:pt x="425" y="177"/>
                    <a:pt x="418" y="169"/>
                  </a:cubicBezTo>
                  <a:cubicBezTo>
                    <a:pt x="409" y="163"/>
                    <a:pt x="424" y="164"/>
                    <a:pt x="424" y="154"/>
                  </a:cubicBezTo>
                  <a:cubicBezTo>
                    <a:pt x="424" y="141"/>
                    <a:pt x="406" y="147"/>
                    <a:pt x="398" y="146"/>
                  </a:cubicBezTo>
                  <a:cubicBezTo>
                    <a:pt x="389" y="143"/>
                    <a:pt x="392" y="164"/>
                    <a:pt x="381" y="169"/>
                  </a:cubicBezTo>
                  <a:cubicBezTo>
                    <a:pt x="364" y="175"/>
                    <a:pt x="384" y="175"/>
                    <a:pt x="376" y="186"/>
                  </a:cubicBezTo>
                  <a:cubicBezTo>
                    <a:pt x="369" y="199"/>
                    <a:pt x="398" y="199"/>
                    <a:pt x="392" y="209"/>
                  </a:cubicBezTo>
                  <a:cubicBezTo>
                    <a:pt x="384" y="219"/>
                    <a:pt x="389" y="209"/>
                    <a:pt x="361" y="199"/>
                  </a:cubicBezTo>
                  <a:cubicBezTo>
                    <a:pt x="332" y="186"/>
                    <a:pt x="319" y="192"/>
                    <a:pt x="326" y="200"/>
                  </a:cubicBezTo>
                  <a:cubicBezTo>
                    <a:pt x="331" y="205"/>
                    <a:pt x="316" y="216"/>
                    <a:pt x="316" y="208"/>
                  </a:cubicBezTo>
                  <a:cubicBezTo>
                    <a:pt x="316" y="199"/>
                    <a:pt x="311" y="202"/>
                    <a:pt x="302" y="208"/>
                  </a:cubicBezTo>
                  <a:cubicBezTo>
                    <a:pt x="293" y="214"/>
                    <a:pt x="294" y="202"/>
                    <a:pt x="282" y="211"/>
                  </a:cubicBezTo>
                  <a:cubicBezTo>
                    <a:pt x="270" y="219"/>
                    <a:pt x="270" y="208"/>
                    <a:pt x="276" y="203"/>
                  </a:cubicBezTo>
                  <a:cubicBezTo>
                    <a:pt x="281" y="200"/>
                    <a:pt x="270" y="202"/>
                    <a:pt x="250" y="213"/>
                  </a:cubicBezTo>
                  <a:cubicBezTo>
                    <a:pt x="230" y="222"/>
                    <a:pt x="227" y="214"/>
                    <a:pt x="224" y="227"/>
                  </a:cubicBezTo>
                  <a:cubicBezTo>
                    <a:pt x="221" y="239"/>
                    <a:pt x="220" y="230"/>
                    <a:pt x="214" y="233"/>
                  </a:cubicBezTo>
                  <a:cubicBezTo>
                    <a:pt x="206" y="237"/>
                    <a:pt x="211" y="231"/>
                    <a:pt x="204" y="228"/>
                  </a:cubicBezTo>
                  <a:cubicBezTo>
                    <a:pt x="197" y="225"/>
                    <a:pt x="206" y="220"/>
                    <a:pt x="212" y="220"/>
                  </a:cubicBezTo>
                  <a:cubicBezTo>
                    <a:pt x="218" y="220"/>
                    <a:pt x="212" y="208"/>
                    <a:pt x="203" y="209"/>
                  </a:cubicBezTo>
                  <a:cubicBezTo>
                    <a:pt x="194" y="209"/>
                    <a:pt x="185" y="203"/>
                    <a:pt x="192" y="211"/>
                  </a:cubicBezTo>
                  <a:cubicBezTo>
                    <a:pt x="200" y="217"/>
                    <a:pt x="186" y="224"/>
                    <a:pt x="195" y="230"/>
                  </a:cubicBezTo>
                  <a:cubicBezTo>
                    <a:pt x="203" y="234"/>
                    <a:pt x="194" y="236"/>
                    <a:pt x="195" y="245"/>
                  </a:cubicBezTo>
                  <a:cubicBezTo>
                    <a:pt x="197" y="253"/>
                    <a:pt x="189" y="231"/>
                    <a:pt x="176" y="241"/>
                  </a:cubicBezTo>
                  <a:cubicBezTo>
                    <a:pt x="162" y="250"/>
                    <a:pt x="156" y="248"/>
                    <a:pt x="163" y="258"/>
                  </a:cubicBezTo>
                  <a:cubicBezTo>
                    <a:pt x="172" y="267"/>
                    <a:pt x="162" y="269"/>
                    <a:pt x="148" y="261"/>
                  </a:cubicBezTo>
                  <a:cubicBezTo>
                    <a:pt x="133" y="255"/>
                    <a:pt x="130" y="259"/>
                    <a:pt x="136" y="264"/>
                  </a:cubicBezTo>
                  <a:cubicBezTo>
                    <a:pt x="142" y="270"/>
                    <a:pt x="153" y="269"/>
                    <a:pt x="144" y="275"/>
                  </a:cubicBezTo>
                  <a:cubicBezTo>
                    <a:pt x="136" y="279"/>
                    <a:pt x="137" y="269"/>
                    <a:pt x="128" y="267"/>
                  </a:cubicBezTo>
                  <a:cubicBezTo>
                    <a:pt x="118" y="265"/>
                    <a:pt x="125" y="261"/>
                    <a:pt x="121" y="256"/>
                  </a:cubicBezTo>
                  <a:cubicBezTo>
                    <a:pt x="115" y="252"/>
                    <a:pt x="127" y="250"/>
                    <a:pt x="119" y="244"/>
                  </a:cubicBezTo>
                  <a:cubicBezTo>
                    <a:pt x="112" y="237"/>
                    <a:pt x="104" y="236"/>
                    <a:pt x="102" y="230"/>
                  </a:cubicBezTo>
                  <a:cubicBezTo>
                    <a:pt x="101" y="224"/>
                    <a:pt x="102" y="234"/>
                    <a:pt x="118" y="237"/>
                  </a:cubicBezTo>
                  <a:cubicBezTo>
                    <a:pt x="133" y="239"/>
                    <a:pt x="148" y="250"/>
                    <a:pt x="162" y="242"/>
                  </a:cubicBezTo>
                  <a:cubicBezTo>
                    <a:pt x="176" y="234"/>
                    <a:pt x="180" y="228"/>
                    <a:pt x="165" y="219"/>
                  </a:cubicBezTo>
                  <a:cubicBezTo>
                    <a:pt x="151" y="209"/>
                    <a:pt x="153" y="214"/>
                    <a:pt x="137" y="203"/>
                  </a:cubicBezTo>
                  <a:cubicBezTo>
                    <a:pt x="122" y="194"/>
                    <a:pt x="127" y="202"/>
                    <a:pt x="113" y="199"/>
                  </a:cubicBezTo>
                  <a:cubicBezTo>
                    <a:pt x="101" y="194"/>
                    <a:pt x="113" y="194"/>
                    <a:pt x="104" y="191"/>
                  </a:cubicBezTo>
                  <a:cubicBezTo>
                    <a:pt x="95" y="186"/>
                    <a:pt x="102" y="196"/>
                    <a:pt x="90" y="191"/>
                  </a:cubicBezTo>
                  <a:cubicBezTo>
                    <a:pt x="90" y="192"/>
                    <a:pt x="90" y="192"/>
                    <a:pt x="90" y="192"/>
                  </a:cubicBezTo>
                  <a:cubicBezTo>
                    <a:pt x="92" y="196"/>
                    <a:pt x="89" y="196"/>
                    <a:pt x="87" y="194"/>
                  </a:cubicBezTo>
                  <a:cubicBezTo>
                    <a:pt x="84" y="194"/>
                    <a:pt x="86" y="194"/>
                    <a:pt x="84" y="196"/>
                  </a:cubicBezTo>
                  <a:cubicBezTo>
                    <a:pt x="83" y="197"/>
                    <a:pt x="78" y="197"/>
                    <a:pt x="78" y="199"/>
                  </a:cubicBezTo>
                  <a:cubicBezTo>
                    <a:pt x="77" y="202"/>
                    <a:pt x="77" y="203"/>
                    <a:pt x="75" y="202"/>
                  </a:cubicBezTo>
                  <a:cubicBezTo>
                    <a:pt x="67" y="206"/>
                    <a:pt x="74" y="203"/>
                    <a:pt x="74" y="205"/>
                  </a:cubicBezTo>
                  <a:cubicBezTo>
                    <a:pt x="75" y="208"/>
                    <a:pt x="70" y="206"/>
                    <a:pt x="72" y="211"/>
                  </a:cubicBezTo>
                  <a:cubicBezTo>
                    <a:pt x="74" y="219"/>
                    <a:pt x="77" y="213"/>
                    <a:pt x="80" y="217"/>
                  </a:cubicBezTo>
                  <a:cubicBezTo>
                    <a:pt x="83" y="222"/>
                    <a:pt x="86" y="220"/>
                    <a:pt x="83" y="224"/>
                  </a:cubicBezTo>
                  <a:cubicBezTo>
                    <a:pt x="80" y="227"/>
                    <a:pt x="74" y="231"/>
                    <a:pt x="77" y="234"/>
                  </a:cubicBezTo>
                  <a:cubicBezTo>
                    <a:pt x="80" y="236"/>
                    <a:pt x="86" y="250"/>
                    <a:pt x="84" y="250"/>
                  </a:cubicBezTo>
                  <a:cubicBezTo>
                    <a:pt x="81" y="250"/>
                    <a:pt x="81" y="250"/>
                    <a:pt x="81" y="252"/>
                  </a:cubicBezTo>
                  <a:cubicBezTo>
                    <a:pt x="83" y="252"/>
                    <a:pt x="81" y="252"/>
                    <a:pt x="81" y="253"/>
                  </a:cubicBezTo>
                  <a:cubicBezTo>
                    <a:pt x="81" y="256"/>
                    <a:pt x="80" y="255"/>
                    <a:pt x="81" y="256"/>
                  </a:cubicBezTo>
                  <a:cubicBezTo>
                    <a:pt x="84" y="258"/>
                    <a:pt x="80" y="258"/>
                    <a:pt x="80" y="259"/>
                  </a:cubicBezTo>
                  <a:cubicBezTo>
                    <a:pt x="81" y="262"/>
                    <a:pt x="87" y="262"/>
                    <a:pt x="84" y="264"/>
                  </a:cubicBezTo>
                  <a:cubicBezTo>
                    <a:pt x="83" y="265"/>
                    <a:pt x="84" y="265"/>
                    <a:pt x="84" y="267"/>
                  </a:cubicBezTo>
                  <a:cubicBezTo>
                    <a:pt x="83" y="269"/>
                    <a:pt x="89" y="269"/>
                    <a:pt x="89" y="272"/>
                  </a:cubicBezTo>
                  <a:cubicBezTo>
                    <a:pt x="87" y="275"/>
                    <a:pt x="81" y="275"/>
                    <a:pt x="84" y="278"/>
                  </a:cubicBezTo>
                  <a:cubicBezTo>
                    <a:pt x="87" y="279"/>
                    <a:pt x="92" y="281"/>
                    <a:pt x="93" y="284"/>
                  </a:cubicBezTo>
                  <a:cubicBezTo>
                    <a:pt x="95" y="287"/>
                    <a:pt x="96" y="286"/>
                    <a:pt x="95" y="289"/>
                  </a:cubicBezTo>
                  <a:cubicBezTo>
                    <a:pt x="93" y="292"/>
                    <a:pt x="89" y="298"/>
                    <a:pt x="80" y="306"/>
                  </a:cubicBezTo>
                  <a:cubicBezTo>
                    <a:pt x="72" y="314"/>
                    <a:pt x="69" y="315"/>
                    <a:pt x="66" y="318"/>
                  </a:cubicBezTo>
                  <a:cubicBezTo>
                    <a:pt x="69" y="320"/>
                    <a:pt x="72" y="315"/>
                    <a:pt x="74" y="317"/>
                  </a:cubicBezTo>
                  <a:cubicBezTo>
                    <a:pt x="74" y="317"/>
                    <a:pt x="72" y="317"/>
                    <a:pt x="72" y="318"/>
                  </a:cubicBezTo>
                  <a:cubicBezTo>
                    <a:pt x="74" y="321"/>
                    <a:pt x="69" y="317"/>
                    <a:pt x="72" y="320"/>
                  </a:cubicBezTo>
                  <a:cubicBezTo>
                    <a:pt x="74" y="323"/>
                    <a:pt x="74" y="320"/>
                    <a:pt x="75" y="323"/>
                  </a:cubicBezTo>
                  <a:cubicBezTo>
                    <a:pt x="77" y="325"/>
                    <a:pt x="81" y="321"/>
                    <a:pt x="83" y="325"/>
                  </a:cubicBezTo>
                  <a:cubicBezTo>
                    <a:pt x="83" y="326"/>
                    <a:pt x="86" y="325"/>
                    <a:pt x="86" y="326"/>
                  </a:cubicBezTo>
                  <a:cubicBezTo>
                    <a:pt x="84" y="328"/>
                    <a:pt x="84" y="328"/>
                    <a:pt x="80" y="326"/>
                  </a:cubicBezTo>
                  <a:cubicBezTo>
                    <a:pt x="74" y="325"/>
                    <a:pt x="77" y="331"/>
                    <a:pt x="74" y="328"/>
                  </a:cubicBezTo>
                  <a:cubicBezTo>
                    <a:pt x="69" y="326"/>
                    <a:pt x="72" y="332"/>
                    <a:pt x="69" y="329"/>
                  </a:cubicBezTo>
                  <a:cubicBezTo>
                    <a:pt x="66" y="328"/>
                    <a:pt x="69" y="331"/>
                    <a:pt x="67" y="332"/>
                  </a:cubicBezTo>
                  <a:cubicBezTo>
                    <a:pt x="70" y="335"/>
                    <a:pt x="66" y="334"/>
                    <a:pt x="66" y="337"/>
                  </a:cubicBezTo>
                  <a:cubicBezTo>
                    <a:pt x="66" y="342"/>
                    <a:pt x="61" y="338"/>
                    <a:pt x="63" y="345"/>
                  </a:cubicBezTo>
                  <a:cubicBezTo>
                    <a:pt x="66" y="349"/>
                    <a:pt x="61" y="346"/>
                    <a:pt x="64" y="351"/>
                  </a:cubicBezTo>
                  <a:cubicBezTo>
                    <a:pt x="67" y="356"/>
                    <a:pt x="64" y="352"/>
                    <a:pt x="63" y="357"/>
                  </a:cubicBezTo>
                  <a:cubicBezTo>
                    <a:pt x="64" y="360"/>
                    <a:pt x="67" y="360"/>
                    <a:pt x="66" y="362"/>
                  </a:cubicBezTo>
                  <a:cubicBezTo>
                    <a:pt x="66" y="363"/>
                    <a:pt x="64" y="366"/>
                    <a:pt x="66" y="366"/>
                  </a:cubicBezTo>
                  <a:cubicBezTo>
                    <a:pt x="67" y="366"/>
                    <a:pt x="66" y="366"/>
                    <a:pt x="67" y="370"/>
                  </a:cubicBezTo>
                  <a:cubicBezTo>
                    <a:pt x="70" y="373"/>
                    <a:pt x="69" y="376"/>
                    <a:pt x="69" y="376"/>
                  </a:cubicBezTo>
                  <a:cubicBezTo>
                    <a:pt x="74" y="374"/>
                    <a:pt x="70" y="377"/>
                    <a:pt x="75" y="377"/>
                  </a:cubicBezTo>
                  <a:cubicBezTo>
                    <a:pt x="81" y="376"/>
                    <a:pt x="77" y="382"/>
                    <a:pt x="81" y="380"/>
                  </a:cubicBezTo>
                  <a:cubicBezTo>
                    <a:pt x="84" y="377"/>
                    <a:pt x="87" y="379"/>
                    <a:pt x="87" y="380"/>
                  </a:cubicBezTo>
                  <a:cubicBezTo>
                    <a:pt x="89" y="382"/>
                    <a:pt x="92" y="380"/>
                    <a:pt x="90" y="384"/>
                  </a:cubicBezTo>
                  <a:cubicBezTo>
                    <a:pt x="89" y="388"/>
                    <a:pt x="93" y="388"/>
                    <a:pt x="90" y="390"/>
                  </a:cubicBezTo>
                  <a:cubicBezTo>
                    <a:pt x="87" y="393"/>
                    <a:pt x="92" y="391"/>
                    <a:pt x="92" y="396"/>
                  </a:cubicBezTo>
                  <a:cubicBezTo>
                    <a:pt x="93" y="402"/>
                    <a:pt x="99" y="401"/>
                    <a:pt x="98" y="402"/>
                  </a:cubicBezTo>
                  <a:cubicBezTo>
                    <a:pt x="95" y="407"/>
                    <a:pt x="102" y="402"/>
                    <a:pt x="102" y="407"/>
                  </a:cubicBezTo>
                  <a:cubicBezTo>
                    <a:pt x="102" y="408"/>
                    <a:pt x="107" y="408"/>
                    <a:pt x="104" y="410"/>
                  </a:cubicBezTo>
                  <a:cubicBezTo>
                    <a:pt x="101" y="412"/>
                    <a:pt x="101" y="415"/>
                    <a:pt x="96" y="412"/>
                  </a:cubicBezTo>
                  <a:cubicBezTo>
                    <a:pt x="95" y="410"/>
                    <a:pt x="93" y="413"/>
                    <a:pt x="95" y="415"/>
                  </a:cubicBezTo>
                  <a:cubicBezTo>
                    <a:pt x="98" y="419"/>
                    <a:pt x="93" y="419"/>
                    <a:pt x="96" y="424"/>
                  </a:cubicBezTo>
                  <a:cubicBezTo>
                    <a:pt x="98" y="425"/>
                    <a:pt x="101" y="427"/>
                    <a:pt x="102" y="424"/>
                  </a:cubicBezTo>
                  <a:cubicBezTo>
                    <a:pt x="102" y="421"/>
                    <a:pt x="105" y="424"/>
                    <a:pt x="109" y="422"/>
                  </a:cubicBezTo>
                  <a:cubicBezTo>
                    <a:pt x="112" y="419"/>
                    <a:pt x="110" y="424"/>
                    <a:pt x="113" y="422"/>
                  </a:cubicBezTo>
                  <a:cubicBezTo>
                    <a:pt x="116" y="419"/>
                    <a:pt x="113" y="425"/>
                    <a:pt x="118" y="427"/>
                  </a:cubicBezTo>
                  <a:cubicBezTo>
                    <a:pt x="121" y="429"/>
                    <a:pt x="115" y="430"/>
                    <a:pt x="116" y="432"/>
                  </a:cubicBezTo>
                  <a:cubicBezTo>
                    <a:pt x="119" y="435"/>
                    <a:pt x="116" y="435"/>
                    <a:pt x="119" y="435"/>
                  </a:cubicBezTo>
                  <a:cubicBezTo>
                    <a:pt x="122" y="436"/>
                    <a:pt x="122" y="433"/>
                    <a:pt x="125" y="438"/>
                  </a:cubicBezTo>
                  <a:cubicBezTo>
                    <a:pt x="128" y="441"/>
                    <a:pt x="125" y="447"/>
                    <a:pt x="128" y="446"/>
                  </a:cubicBezTo>
                  <a:cubicBezTo>
                    <a:pt x="133" y="444"/>
                    <a:pt x="133" y="449"/>
                    <a:pt x="139" y="446"/>
                  </a:cubicBezTo>
                  <a:cubicBezTo>
                    <a:pt x="144" y="443"/>
                    <a:pt x="142" y="447"/>
                    <a:pt x="145" y="449"/>
                  </a:cubicBezTo>
                  <a:cubicBezTo>
                    <a:pt x="148" y="452"/>
                    <a:pt x="150" y="447"/>
                    <a:pt x="153" y="452"/>
                  </a:cubicBezTo>
                  <a:cubicBezTo>
                    <a:pt x="154" y="453"/>
                    <a:pt x="157" y="450"/>
                    <a:pt x="159" y="453"/>
                  </a:cubicBezTo>
                  <a:cubicBezTo>
                    <a:pt x="160" y="457"/>
                    <a:pt x="163" y="453"/>
                    <a:pt x="163" y="455"/>
                  </a:cubicBezTo>
                  <a:cubicBezTo>
                    <a:pt x="163" y="458"/>
                    <a:pt x="165" y="458"/>
                    <a:pt x="163" y="460"/>
                  </a:cubicBezTo>
                  <a:cubicBezTo>
                    <a:pt x="160" y="461"/>
                    <a:pt x="160" y="463"/>
                    <a:pt x="162" y="463"/>
                  </a:cubicBezTo>
                  <a:cubicBezTo>
                    <a:pt x="163" y="463"/>
                    <a:pt x="165" y="464"/>
                    <a:pt x="162" y="464"/>
                  </a:cubicBezTo>
                  <a:cubicBezTo>
                    <a:pt x="160" y="464"/>
                    <a:pt x="159" y="466"/>
                    <a:pt x="160" y="468"/>
                  </a:cubicBezTo>
                  <a:cubicBezTo>
                    <a:pt x="162" y="469"/>
                    <a:pt x="163" y="472"/>
                    <a:pt x="162" y="474"/>
                  </a:cubicBezTo>
                  <a:cubicBezTo>
                    <a:pt x="160" y="477"/>
                    <a:pt x="154" y="474"/>
                    <a:pt x="153" y="477"/>
                  </a:cubicBezTo>
                  <a:cubicBezTo>
                    <a:pt x="153" y="480"/>
                    <a:pt x="147" y="475"/>
                    <a:pt x="148" y="485"/>
                  </a:cubicBezTo>
                  <a:cubicBezTo>
                    <a:pt x="153" y="481"/>
                    <a:pt x="150" y="486"/>
                    <a:pt x="154" y="483"/>
                  </a:cubicBezTo>
                  <a:cubicBezTo>
                    <a:pt x="157" y="481"/>
                    <a:pt x="157" y="485"/>
                    <a:pt x="154" y="486"/>
                  </a:cubicBezTo>
                  <a:cubicBezTo>
                    <a:pt x="148" y="488"/>
                    <a:pt x="151" y="489"/>
                    <a:pt x="145" y="489"/>
                  </a:cubicBezTo>
                  <a:cubicBezTo>
                    <a:pt x="144" y="489"/>
                    <a:pt x="145" y="494"/>
                    <a:pt x="148" y="492"/>
                  </a:cubicBezTo>
                  <a:cubicBezTo>
                    <a:pt x="150" y="492"/>
                    <a:pt x="153" y="497"/>
                    <a:pt x="150" y="497"/>
                  </a:cubicBezTo>
                  <a:cubicBezTo>
                    <a:pt x="148" y="496"/>
                    <a:pt x="147" y="496"/>
                    <a:pt x="145" y="499"/>
                  </a:cubicBezTo>
                  <a:cubicBezTo>
                    <a:pt x="145" y="502"/>
                    <a:pt x="144" y="502"/>
                    <a:pt x="144" y="503"/>
                  </a:cubicBezTo>
                  <a:cubicBezTo>
                    <a:pt x="145" y="508"/>
                    <a:pt x="144" y="505"/>
                    <a:pt x="140" y="505"/>
                  </a:cubicBezTo>
                  <a:cubicBezTo>
                    <a:pt x="139" y="505"/>
                    <a:pt x="136" y="502"/>
                    <a:pt x="137" y="505"/>
                  </a:cubicBezTo>
                  <a:cubicBezTo>
                    <a:pt x="137" y="506"/>
                    <a:pt x="133" y="506"/>
                    <a:pt x="139" y="508"/>
                  </a:cubicBezTo>
                  <a:cubicBezTo>
                    <a:pt x="144" y="511"/>
                    <a:pt x="140" y="513"/>
                    <a:pt x="145" y="513"/>
                  </a:cubicBezTo>
                  <a:cubicBezTo>
                    <a:pt x="150" y="514"/>
                    <a:pt x="145" y="514"/>
                    <a:pt x="151" y="517"/>
                  </a:cubicBezTo>
                  <a:cubicBezTo>
                    <a:pt x="157" y="519"/>
                    <a:pt x="151" y="516"/>
                    <a:pt x="162" y="527"/>
                  </a:cubicBezTo>
                  <a:cubicBezTo>
                    <a:pt x="163" y="525"/>
                    <a:pt x="166" y="525"/>
                    <a:pt x="168" y="525"/>
                  </a:cubicBezTo>
                  <a:cubicBezTo>
                    <a:pt x="169" y="525"/>
                    <a:pt x="169" y="528"/>
                    <a:pt x="172" y="528"/>
                  </a:cubicBezTo>
                  <a:cubicBezTo>
                    <a:pt x="176" y="528"/>
                    <a:pt x="174" y="531"/>
                    <a:pt x="179" y="528"/>
                  </a:cubicBezTo>
                  <a:cubicBezTo>
                    <a:pt x="182" y="527"/>
                    <a:pt x="183" y="530"/>
                    <a:pt x="185" y="530"/>
                  </a:cubicBezTo>
                  <a:cubicBezTo>
                    <a:pt x="186" y="530"/>
                    <a:pt x="186" y="531"/>
                    <a:pt x="191" y="533"/>
                  </a:cubicBezTo>
                  <a:cubicBezTo>
                    <a:pt x="195" y="534"/>
                    <a:pt x="191" y="534"/>
                    <a:pt x="192" y="536"/>
                  </a:cubicBezTo>
                  <a:cubicBezTo>
                    <a:pt x="195" y="537"/>
                    <a:pt x="197" y="533"/>
                    <a:pt x="198" y="534"/>
                  </a:cubicBezTo>
                  <a:cubicBezTo>
                    <a:pt x="201" y="536"/>
                    <a:pt x="201" y="533"/>
                    <a:pt x="203" y="534"/>
                  </a:cubicBezTo>
                  <a:cubicBezTo>
                    <a:pt x="204" y="534"/>
                    <a:pt x="204" y="536"/>
                    <a:pt x="207" y="536"/>
                  </a:cubicBezTo>
                  <a:cubicBezTo>
                    <a:pt x="211" y="536"/>
                    <a:pt x="206" y="539"/>
                    <a:pt x="207" y="541"/>
                  </a:cubicBezTo>
                  <a:cubicBezTo>
                    <a:pt x="209" y="542"/>
                    <a:pt x="209" y="542"/>
                    <a:pt x="214" y="544"/>
                  </a:cubicBezTo>
                  <a:cubicBezTo>
                    <a:pt x="215" y="547"/>
                    <a:pt x="217" y="542"/>
                    <a:pt x="217" y="545"/>
                  </a:cubicBezTo>
                  <a:cubicBezTo>
                    <a:pt x="218" y="548"/>
                    <a:pt x="220" y="545"/>
                    <a:pt x="220" y="548"/>
                  </a:cubicBezTo>
                  <a:cubicBezTo>
                    <a:pt x="221" y="553"/>
                    <a:pt x="226" y="551"/>
                    <a:pt x="226" y="550"/>
                  </a:cubicBezTo>
                  <a:cubicBezTo>
                    <a:pt x="227" y="548"/>
                    <a:pt x="229" y="547"/>
                    <a:pt x="230" y="545"/>
                  </a:cubicBezTo>
                  <a:cubicBezTo>
                    <a:pt x="226" y="534"/>
                    <a:pt x="221" y="536"/>
                    <a:pt x="223" y="527"/>
                  </a:cubicBezTo>
                  <a:cubicBezTo>
                    <a:pt x="224" y="516"/>
                    <a:pt x="221" y="527"/>
                    <a:pt x="221" y="520"/>
                  </a:cubicBezTo>
                  <a:cubicBezTo>
                    <a:pt x="221" y="514"/>
                    <a:pt x="212" y="516"/>
                    <a:pt x="217" y="513"/>
                  </a:cubicBezTo>
                  <a:cubicBezTo>
                    <a:pt x="220" y="509"/>
                    <a:pt x="221" y="505"/>
                    <a:pt x="226" y="500"/>
                  </a:cubicBezTo>
                  <a:cubicBezTo>
                    <a:pt x="230" y="496"/>
                    <a:pt x="232" y="500"/>
                    <a:pt x="232" y="497"/>
                  </a:cubicBezTo>
                  <a:cubicBezTo>
                    <a:pt x="232" y="496"/>
                    <a:pt x="232" y="497"/>
                    <a:pt x="233" y="492"/>
                  </a:cubicBezTo>
                  <a:cubicBezTo>
                    <a:pt x="226" y="488"/>
                    <a:pt x="238" y="491"/>
                    <a:pt x="230" y="483"/>
                  </a:cubicBezTo>
                  <a:cubicBezTo>
                    <a:pt x="224" y="475"/>
                    <a:pt x="224" y="475"/>
                    <a:pt x="221" y="477"/>
                  </a:cubicBezTo>
                  <a:cubicBezTo>
                    <a:pt x="218" y="477"/>
                    <a:pt x="221" y="472"/>
                    <a:pt x="217" y="469"/>
                  </a:cubicBezTo>
                  <a:cubicBezTo>
                    <a:pt x="211" y="468"/>
                    <a:pt x="220" y="461"/>
                    <a:pt x="217" y="457"/>
                  </a:cubicBezTo>
                  <a:cubicBezTo>
                    <a:pt x="214" y="453"/>
                    <a:pt x="221" y="443"/>
                    <a:pt x="224" y="446"/>
                  </a:cubicBezTo>
                  <a:cubicBezTo>
                    <a:pt x="230" y="455"/>
                    <a:pt x="232" y="452"/>
                    <a:pt x="232" y="446"/>
                  </a:cubicBezTo>
                  <a:cubicBezTo>
                    <a:pt x="232" y="440"/>
                    <a:pt x="242" y="436"/>
                    <a:pt x="247" y="432"/>
                  </a:cubicBezTo>
                  <a:cubicBezTo>
                    <a:pt x="250" y="425"/>
                    <a:pt x="252" y="435"/>
                    <a:pt x="256" y="430"/>
                  </a:cubicBezTo>
                  <a:cubicBezTo>
                    <a:pt x="262" y="427"/>
                    <a:pt x="261" y="432"/>
                    <a:pt x="268" y="433"/>
                  </a:cubicBezTo>
                  <a:cubicBezTo>
                    <a:pt x="276" y="433"/>
                    <a:pt x="284" y="447"/>
                    <a:pt x="290" y="443"/>
                  </a:cubicBezTo>
                  <a:cubicBezTo>
                    <a:pt x="293" y="438"/>
                    <a:pt x="294" y="435"/>
                    <a:pt x="299" y="438"/>
                  </a:cubicBezTo>
                  <a:cubicBezTo>
                    <a:pt x="303" y="441"/>
                    <a:pt x="303" y="433"/>
                    <a:pt x="313" y="441"/>
                  </a:cubicBezTo>
                  <a:cubicBezTo>
                    <a:pt x="322" y="447"/>
                    <a:pt x="317" y="436"/>
                    <a:pt x="323" y="441"/>
                  </a:cubicBezTo>
                  <a:cubicBezTo>
                    <a:pt x="331" y="446"/>
                    <a:pt x="338" y="435"/>
                    <a:pt x="329" y="432"/>
                  </a:cubicBezTo>
                  <a:cubicBezTo>
                    <a:pt x="313" y="424"/>
                    <a:pt x="334" y="425"/>
                    <a:pt x="328" y="419"/>
                  </a:cubicBezTo>
                  <a:cubicBezTo>
                    <a:pt x="322" y="415"/>
                    <a:pt x="343" y="415"/>
                    <a:pt x="335" y="412"/>
                  </a:cubicBezTo>
                  <a:cubicBezTo>
                    <a:pt x="328" y="408"/>
                    <a:pt x="325" y="401"/>
                    <a:pt x="334" y="401"/>
                  </a:cubicBezTo>
                  <a:cubicBezTo>
                    <a:pt x="343" y="401"/>
                    <a:pt x="373" y="394"/>
                    <a:pt x="381" y="390"/>
                  </a:cubicBezTo>
                  <a:cubicBezTo>
                    <a:pt x="390" y="387"/>
                    <a:pt x="392" y="380"/>
                    <a:pt x="398" y="385"/>
                  </a:cubicBezTo>
                  <a:cubicBezTo>
                    <a:pt x="402" y="388"/>
                    <a:pt x="406" y="380"/>
                    <a:pt x="409" y="391"/>
                  </a:cubicBezTo>
                  <a:cubicBezTo>
                    <a:pt x="411" y="404"/>
                    <a:pt x="416" y="396"/>
                    <a:pt x="422" y="399"/>
                  </a:cubicBezTo>
                  <a:cubicBezTo>
                    <a:pt x="428" y="402"/>
                    <a:pt x="433" y="399"/>
                    <a:pt x="428" y="404"/>
                  </a:cubicBezTo>
                  <a:cubicBezTo>
                    <a:pt x="424" y="408"/>
                    <a:pt x="433" y="408"/>
                    <a:pt x="445" y="401"/>
                  </a:cubicBezTo>
                  <a:cubicBezTo>
                    <a:pt x="457" y="391"/>
                    <a:pt x="456" y="398"/>
                    <a:pt x="453" y="401"/>
                  </a:cubicBezTo>
                  <a:cubicBezTo>
                    <a:pt x="450" y="404"/>
                    <a:pt x="462" y="405"/>
                    <a:pt x="472" y="425"/>
                  </a:cubicBezTo>
                  <a:cubicBezTo>
                    <a:pt x="486" y="455"/>
                    <a:pt x="480" y="429"/>
                    <a:pt x="489" y="436"/>
                  </a:cubicBezTo>
                  <a:cubicBezTo>
                    <a:pt x="500" y="446"/>
                    <a:pt x="504" y="433"/>
                    <a:pt x="514" y="443"/>
                  </a:cubicBezTo>
                  <a:cubicBezTo>
                    <a:pt x="521" y="453"/>
                    <a:pt x="524" y="460"/>
                    <a:pt x="530" y="453"/>
                  </a:cubicBezTo>
                  <a:cubicBezTo>
                    <a:pt x="538" y="449"/>
                    <a:pt x="530" y="455"/>
                    <a:pt x="538" y="461"/>
                  </a:cubicBezTo>
                  <a:cubicBezTo>
                    <a:pt x="538" y="461"/>
                    <a:pt x="538" y="461"/>
                    <a:pt x="543" y="460"/>
                  </a:cubicBezTo>
                  <a:cubicBezTo>
                    <a:pt x="547" y="453"/>
                    <a:pt x="546" y="458"/>
                    <a:pt x="553" y="455"/>
                  </a:cubicBezTo>
                  <a:cubicBezTo>
                    <a:pt x="559" y="453"/>
                    <a:pt x="553" y="452"/>
                    <a:pt x="562" y="447"/>
                  </a:cubicBezTo>
                  <a:cubicBezTo>
                    <a:pt x="571" y="443"/>
                    <a:pt x="578" y="440"/>
                    <a:pt x="582" y="443"/>
                  </a:cubicBezTo>
                  <a:cubicBezTo>
                    <a:pt x="587" y="446"/>
                    <a:pt x="593" y="440"/>
                    <a:pt x="594" y="446"/>
                  </a:cubicBezTo>
                  <a:cubicBezTo>
                    <a:pt x="596" y="450"/>
                    <a:pt x="622" y="455"/>
                    <a:pt x="625" y="447"/>
                  </a:cubicBezTo>
                  <a:cubicBezTo>
                    <a:pt x="626" y="441"/>
                    <a:pt x="617" y="441"/>
                    <a:pt x="623" y="433"/>
                  </a:cubicBezTo>
                  <a:cubicBezTo>
                    <a:pt x="629" y="424"/>
                    <a:pt x="626" y="424"/>
                    <a:pt x="640" y="429"/>
                  </a:cubicBezTo>
                  <a:cubicBezTo>
                    <a:pt x="652" y="435"/>
                    <a:pt x="657" y="429"/>
                    <a:pt x="657" y="436"/>
                  </a:cubicBezTo>
                  <a:cubicBezTo>
                    <a:pt x="657" y="444"/>
                    <a:pt x="664" y="450"/>
                    <a:pt x="672" y="447"/>
                  </a:cubicBezTo>
                  <a:cubicBezTo>
                    <a:pt x="681" y="444"/>
                    <a:pt x="683" y="444"/>
                    <a:pt x="693" y="449"/>
                  </a:cubicBezTo>
                  <a:cubicBezTo>
                    <a:pt x="704" y="452"/>
                    <a:pt x="698" y="455"/>
                    <a:pt x="712" y="458"/>
                  </a:cubicBezTo>
                  <a:cubicBezTo>
                    <a:pt x="731" y="463"/>
                    <a:pt x="724" y="455"/>
                    <a:pt x="736" y="457"/>
                  </a:cubicBezTo>
                  <a:cubicBezTo>
                    <a:pt x="748" y="457"/>
                    <a:pt x="745" y="441"/>
                    <a:pt x="756" y="447"/>
                  </a:cubicBezTo>
                  <a:cubicBezTo>
                    <a:pt x="765" y="453"/>
                    <a:pt x="765" y="447"/>
                    <a:pt x="771" y="452"/>
                  </a:cubicBezTo>
                  <a:cubicBezTo>
                    <a:pt x="779" y="457"/>
                    <a:pt x="782" y="457"/>
                    <a:pt x="788" y="450"/>
                  </a:cubicBezTo>
                  <a:cubicBezTo>
                    <a:pt x="794" y="444"/>
                    <a:pt x="792" y="440"/>
                    <a:pt x="800" y="430"/>
                  </a:cubicBezTo>
                  <a:cubicBezTo>
                    <a:pt x="806" y="422"/>
                    <a:pt x="803" y="419"/>
                    <a:pt x="798" y="419"/>
                  </a:cubicBezTo>
                  <a:cubicBezTo>
                    <a:pt x="794" y="419"/>
                    <a:pt x="800" y="410"/>
                    <a:pt x="815" y="408"/>
                  </a:cubicBezTo>
                  <a:cubicBezTo>
                    <a:pt x="829" y="407"/>
                    <a:pt x="833" y="412"/>
                    <a:pt x="838" y="412"/>
                  </a:cubicBezTo>
                  <a:cubicBezTo>
                    <a:pt x="842" y="412"/>
                    <a:pt x="852" y="424"/>
                    <a:pt x="855" y="440"/>
                  </a:cubicBezTo>
                  <a:cubicBezTo>
                    <a:pt x="856" y="457"/>
                    <a:pt x="859" y="455"/>
                    <a:pt x="868" y="457"/>
                  </a:cubicBezTo>
                  <a:cubicBezTo>
                    <a:pt x="877" y="458"/>
                    <a:pt x="874" y="463"/>
                    <a:pt x="879" y="463"/>
                  </a:cubicBezTo>
                  <a:cubicBezTo>
                    <a:pt x="884" y="464"/>
                    <a:pt x="879" y="468"/>
                    <a:pt x="882" y="469"/>
                  </a:cubicBezTo>
                  <a:cubicBezTo>
                    <a:pt x="885" y="471"/>
                    <a:pt x="879" y="472"/>
                    <a:pt x="884" y="475"/>
                  </a:cubicBezTo>
                  <a:cubicBezTo>
                    <a:pt x="888" y="480"/>
                    <a:pt x="894" y="478"/>
                    <a:pt x="899" y="474"/>
                  </a:cubicBezTo>
                  <a:cubicBezTo>
                    <a:pt x="903" y="471"/>
                    <a:pt x="903" y="475"/>
                    <a:pt x="908" y="471"/>
                  </a:cubicBezTo>
                  <a:cubicBezTo>
                    <a:pt x="912" y="466"/>
                    <a:pt x="917" y="474"/>
                    <a:pt x="912" y="480"/>
                  </a:cubicBezTo>
                  <a:cubicBezTo>
                    <a:pt x="908" y="488"/>
                    <a:pt x="905" y="511"/>
                    <a:pt x="899" y="508"/>
                  </a:cubicBezTo>
                  <a:cubicBezTo>
                    <a:pt x="893" y="505"/>
                    <a:pt x="891" y="503"/>
                    <a:pt x="890" y="506"/>
                  </a:cubicBezTo>
                  <a:cubicBezTo>
                    <a:pt x="888" y="511"/>
                    <a:pt x="882" y="506"/>
                    <a:pt x="885" y="513"/>
                  </a:cubicBezTo>
                  <a:cubicBezTo>
                    <a:pt x="887" y="519"/>
                    <a:pt x="888" y="525"/>
                    <a:pt x="885" y="530"/>
                  </a:cubicBezTo>
                  <a:cubicBezTo>
                    <a:pt x="884" y="536"/>
                    <a:pt x="882" y="530"/>
                    <a:pt x="881" y="536"/>
                  </a:cubicBezTo>
                  <a:cubicBezTo>
                    <a:pt x="881" y="536"/>
                    <a:pt x="881" y="536"/>
                    <a:pt x="882" y="539"/>
                  </a:cubicBezTo>
                  <a:cubicBezTo>
                    <a:pt x="885" y="536"/>
                    <a:pt x="882" y="534"/>
                    <a:pt x="884" y="536"/>
                  </a:cubicBezTo>
                  <a:cubicBezTo>
                    <a:pt x="887" y="536"/>
                    <a:pt x="887" y="536"/>
                    <a:pt x="888" y="533"/>
                  </a:cubicBezTo>
                  <a:cubicBezTo>
                    <a:pt x="890" y="530"/>
                    <a:pt x="888" y="528"/>
                    <a:pt x="891" y="528"/>
                  </a:cubicBezTo>
                  <a:cubicBezTo>
                    <a:pt x="893" y="528"/>
                    <a:pt x="890" y="533"/>
                    <a:pt x="893" y="530"/>
                  </a:cubicBezTo>
                  <a:cubicBezTo>
                    <a:pt x="896" y="528"/>
                    <a:pt x="893" y="533"/>
                    <a:pt x="896" y="533"/>
                  </a:cubicBezTo>
                  <a:cubicBezTo>
                    <a:pt x="897" y="533"/>
                    <a:pt x="899" y="534"/>
                    <a:pt x="900" y="534"/>
                  </a:cubicBezTo>
                  <a:cubicBezTo>
                    <a:pt x="902" y="536"/>
                    <a:pt x="902" y="534"/>
                    <a:pt x="906" y="533"/>
                  </a:cubicBezTo>
                  <a:cubicBezTo>
                    <a:pt x="909" y="533"/>
                    <a:pt x="908" y="531"/>
                    <a:pt x="914" y="528"/>
                  </a:cubicBezTo>
                  <a:cubicBezTo>
                    <a:pt x="919" y="525"/>
                    <a:pt x="922" y="516"/>
                    <a:pt x="934" y="505"/>
                  </a:cubicBezTo>
                  <a:cubicBezTo>
                    <a:pt x="944" y="492"/>
                    <a:pt x="941" y="486"/>
                    <a:pt x="946" y="483"/>
                  </a:cubicBezTo>
                  <a:cubicBezTo>
                    <a:pt x="952" y="478"/>
                    <a:pt x="947" y="478"/>
                    <a:pt x="954" y="472"/>
                  </a:cubicBezTo>
                  <a:cubicBezTo>
                    <a:pt x="961" y="466"/>
                    <a:pt x="961" y="449"/>
                    <a:pt x="960" y="444"/>
                  </a:cubicBezTo>
                  <a:cubicBezTo>
                    <a:pt x="958" y="440"/>
                    <a:pt x="961" y="440"/>
                    <a:pt x="963" y="435"/>
                  </a:cubicBezTo>
                  <a:cubicBezTo>
                    <a:pt x="964" y="429"/>
                    <a:pt x="970" y="427"/>
                    <a:pt x="966" y="422"/>
                  </a:cubicBezTo>
                  <a:cubicBezTo>
                    <a:pt x="963" y="419"/>
                    <a:pt x="967" y="419"/>
                    <a:pt x="964" y="416"/>
                  </a:cubicBezTo>
                  <a:cubicBezTo>
                    <a:pt x="963" y="412"/>
                    <a:pt x="970" y="413"/>
                    <a:pt x="966" y="408"/>
                  </a:cubicBezTo>
                  <a:cubicBezTo>
                    <a:pt x="960" y="405"/>
                    <a:pt x="958" y="402"/>
                    <a:pt x="957" y="401"/>
                  </a:cubicBezTo>
                  <a:cubicBezTo>
                    <a:pt x="954" y="398"/>
                    <a:pt x="951" y="401"/>
                    <a:pt x="947" y="399"/>
                  </a:cubicBezTo>
                  <a:cubicBezTo>
                    <a:pt x="944" y="398"/>
                    <a:pt x="947" y="405"/>
                    <a:pt x="940" y="407"/>
                  </a:cubicBezTo>
                  <a:cubicBezTo>
                    <a:pt x="929" y="410"/>
                    <a:pt x="943" y="396"/>
                    <a:pt x="935" y="399"/>
                  </a:cubicBezTo>
                  <a:cubicBezTo>
                    <a:pt x="929" y="401"/>
                    <a:pt x="937" y="404"/>
                    <a:pt x="931" y="404"/>
                  </a:cubicBezTo>
                  <a:cubicBezTo>
                    <a:pt x="925" y="404"/>
                    <a:pt x="937" y="394"/>
                    <a:pt x="926" y="394"/>
                  </a:cubicBezTo>
                  <a:cubicBezTo>
                    <a:pt x="917" y="394"/>
                    <a:pt x="912" y="393"/>
                    <a:pt x="925" y="385"/>
                  </a:cubicBezTo>
                  <a:cubicBezTo>
                    <a:pt x="938" y="376"/>
                    <a:pt x="940" y="376"/>
                    <a:pt x="943" y="368"/>
                  </a:cubicBezTo>
                  <a:cubicBezTo>
                    <a:pt x="946" y="360"/>
                    <a:pt x="957" y="360"/>
                    <a:pt x="960" y="351"/>
                  </a:cubicBezTo>
                  <a:cubicBezTo>
                    <a:pt x="964" y="342"/>
                    <a:pt x="979" y="332"/>
                    <a:pt x="987" y="334"/>
                  </a:cubicBezTo>
                  <a:cubicBezTo>
                    <a:pt x="995" y="337"/>
                    <a:pt x="998" y="332"/>
                    <a:pt x="1002" y="335"/>
                  </a:cubicBezTo>
                  <a:cubicBezTo>
                    <a:pt x="1007" y="338"/>
                    <a:pt x="1002" y="332"/>
                    <a:pt x="1013" y="334"/>
                  </a:cubicBezTo>
                  <a:cubicBezTo>
                    <a:pt x="1025" y="335"/>
                    <a:pt x="1025" y="338"/>
                    <a:pt x="1028" y="331"/>
                  </a:cubicBezTo>
                  <a:cubicBezTo>
                    <a:pt x="1028" y="329"/>
                    <a:pt x="1056" y="329"/>
                    <a:pt x="1047" y="337"/>
                  </a:cubicBezTo>
                  <a:cubicBezTo>
                    <a:pt x="1039" y="343"/>
                    <a:pt x="1059" y="338"/>
                    <a:pt x="1060" y="337"/>
                  </a:cubicBezTo>
                  <a:cubicBezTo>
                    <a:pt x="1063" y="332"/>
                    <a:pt x="1066" y="343"/>
                    <a:pt x="1074" y="337"/>
                  </a:cubicBezTo>
                  <a:cubicBezTo>
                    <a:pt x="1082" y="332"/>
                    <a:pt x="1059" y="332"/>
                    <a:pt x="1075" y="320"/>
                  </a:cubicBezTo>
                  <a:cubicBezTo>
                    <a:pt x="1092" y="309"/>
                    <a:pt x="1085" y="304"/>
                    <a:pt x="1104" y="303"/>
                  </a:cubicBezTo>
                  <a:cubicBezTo>
                    <a:pt x="1121" y="300"/>
                    <a:pt x="1107" y="323"/>
                    <a:pt x="1120" y="317"/>
                  </a:cubicBezTo>
                  <a:cubicBezTo>
                    <a:pt x="1132" y="310"/>
                    <a:pt x="1129" y="303"/>
                    <a:pt x="1136" y="306"/>
                  </a:cubicBezTo>
                  <a:cubicBezTo>
                    <a:pt x="1144" y="307"/>
                    <a:pt x="1132" y="290"/>
                    <a:pt x="1146" y="290"/>
                  </a:cubicBezTo>
                  <a:cubicBezTo>
                    <a:pt x="1159" y="292"/>
                    <a:pt x="1147" y="290"/>
                    <a:pt x="1146" y="304"/>
                  </a:cubicBezTo>
                  <a:cubicBezTo>
                    <a:pt x="1142" y="318"/>
                    <a:pt x="1133" y="314"/>
                    <a:pt x="1121" y="329"/>
                  </a:cubicBezTo>
                  <a:cubicBezTo>
                    <a:pt x="1109" y="345"/>
                    <a:pt x="1103" y="351"/>
                    <a:pt x="1095" y="352"/>
                  </a:cubicBezTo>
                  <a:cubicBezTo>
                    <a:pt x="1086" y="356"/>
                    <a:pt x="1094" y="359"/>
                    <a:pt x="1086" y="365"/>
                  </a:cubicBezTo>
                  <a:cubicBezTo>
                    <a:pt x="1077" y="371"/>
                    <a:pt x="1080" y="398"/>
                    <a:pt x="1085" y="421"/>
                  </a:cubicBezTo>
                  <a:cubicBezTo>
                    <a:pt x="1086" y="430"/>
                    <a:pt x="1085" y="449"/>
                    <a:pt x="1098" y="429"/>
                  </a:cubicBezTo>
                  <a:cubicBezTo>
                    <a:pt x="1107" y="416"/>
                    <a:pt x="1098" y="412"/>
                    <a:pt x="1111" y="412"/>
                  </a:cubicBezTo>
                  <a:cubicBezTo>
                    <a:pt x="1120" y="412"/>
                    <a:pt x="1109" y="396"/>
                    <a:pt x="1121" y="396"/>
                  </a:cubicBezTo>
                  <a:cubicBezTo>
                    <a:pt x="1139" y="394"/>
                    <a:pt x="1124" y="387"/>
                    <a:pt x="1129" y="379"/>
                  </a:cubicBezTo>
                  <a:cubicBezTo>
                    <a:pt x="1133" y="370"/>
                    <a:pt x="1139" y="382"/>
                    <a:pt x="1141" y="374"/>
                  </a:cubicBezTo>
                  <a:cubicBezTo>
                    <a:pt x="1142" y="365"/>
                    <a:pt x="1130" y="368"/>
                    <a:pt x="1136" y="360"/>
                  </a:cubicBezTo>
                  <a:cubicBezTo>
                    <a:pt x="1147" y="348"/>
                    <a:pt x="1121" y="354"/>
                    <a:pt x="1133" y="345"/>
                  </a:cubicBezTo>
                  <a:cubicBezTo>
                    <a:pt x="1146" y="334"/>
                    <a:pt x="1138" y="329"/>
                    <a:pt x="1146" y="326"/>
                  </a:cubicBezTo>
                  <a:cubicBezTo>
                    <a:pt x="1155" y="323"/>
                    <a:pt x="1147" y="331"/>
                    <a:pt x="1158" y="323"/>
                  </a:cubicBezTo>
                  <a:cubicBezTo>
                    <a:pt x="1171" y="312"/>
                    <a:pt x="1155" y="337"/>
                    <a:pt x="1167" y="326"/>
                  </a:cubicBezTo>
                  <a:cubicBezTo>
                    <a:pt x="1181" y="314"/>
                    <a:pt x="1188" y="318"/>
                    <a:pt x="1194" y="326"/>
                  </a:cubicBezTo>
                  <a:cubicBezTo>
                    <a:pt x="1200" y="332"/>
                    <a:pt x="1190" y="325"/>
                    <a:pt x="1213" y="312"/>
                  </a:cubicBezTo>
                  <a:cubicBezTo>
                    <a:pt x="1222" y="307"/>
                    <a:pt x="1229" y="298"/>
                    <a:pt x="1241" y="295"/>
                  </a:cubicBezTo>
                  <a:cubicBezTo>
                    <a:pt x="1263" y="287"/>
                    <a:pt x="1263" y="298"/>
                    <a:pt x="1267" y="293"/>
                  </a:cubicBezTo>
                  <a:cubicBezTo>
                    <a:pt x="1273" y="287"/>
                    <a:pt x="1266" y="286"/>
                    <a:pt x="1263" y="275"/>
                  </a:cubicBezTo>
                  <a:cubicBezTo>
                    <a:pt x="1258" y="262"/>
                    <a:pt x="1255" y="275"/>
                    <a:pt x="1252" y="265"/>
                  </a:cubicBezTo>
                  <a:cubicBezTo>
                    <a:pt x="1251" y="259"/>
                    <a:pt x="1264" y="269"/>
                    <a:pt x="1270" y="259"/>
                  </a:cubicBezTo>
                  <a:cubicBezTo>
                    <a:pt x="1272" y="258"/>
                    <a:pt x="1273" y="258"/>
                    <a:pt x="1273" y="256"/>
                  </a:cubicBezTo>
                  <a:cubicBezTo>
                    <a:pt x="1273" y="256"/>
                    <a:pt x="1273" y="256"/>
                    <a:pt x="1273" y="256"/>
                  </a:cubicBezTo>
                  <a:close/>
                  <a:moveTo>
                    <a:pt x="969" y="421"/>
                  </a:moveTo>
                  <a:cubicBezTo>
                    <a:pt x="967" y="424"/>
                    <a:pt x="970" y="422"/>
                    <a:pt x="969" y="425"/>
                  </a:cubicBezTo>
                  <a:cubicBezTo>
                    <a:pt x="967" y="429"/>
                    <a:pt x="970" y="429"/>
                    <a:pt x="970" y="430"/>
                  </a:cubicBezTo>
                  <a:cubicBezTo>
                    <a:pt x="969" y="430"/>
                    <a:pt x="972" y="430"/>
                    <a:pt x="973" y="435"/>
                  </a:cubicBezTo>
                  <a:cubicBezTo>
                    <a:pt x="975" y="438"/>
                    <a:pt x="970" y="441"/>
                    <a:pt x="972" y="444"/>
                  </a:cubicBezTo>
                  <a:cubicBezTo>
                    <a:pt x="973" y="449"/>
                    <a:pt x="972" y="461"/>
                    <a:pt x="970" y="464"/>
                  </a:cubicBezTo>
                  <a:cubicBezTo>
                    <a:pt x="969" y="468"/>
                    <a:pt x="975" y="468"/>
                    <a:pt x="972" y="477"/>
                  </a:cubicBezTo>
                  <a:cubicBezTo>
                    <a:pt x="969" y="481"/>
                    <a:pt x="973" y="485"/>
                    <a:pt x="972" y="488"/>
                  </a:cubicBezTo>
                  <a:cubicBezTo>
                    <a:pt x="969" y="491"/>
                    <a:pt x="970" y="492"/>
                    <a:pt x="970" y="496"/>
                  </a:cubicBezTo>
                  <a:cubicBezTo>
                    <a:pt x="972" y="500"/>
                    <a:pt x="973" y="499"/>
                    <a:pt x="973" y="494"/>
                  </a:cubicBezTo>
                  <a:cubicBezTo>
                    <a:pt x="975" y="489"/>
                    <a:pt x="977" y="488"/>
                    <a:pt x="978" y="489"/>
                  </a:cubicBezTo>
                  <a:cubicBezTo>
                    <a:pt x="978" y="491"/>
                    <a:pt x="979" y="489"/>
                    <a:pt x="981" y="491"/>
                  </a:cubicBezTo>
                  <a:cubicBezTo>
                    <a:pt x="983" y="491"/>
                    <a:pt x="983" y="497"/>
                    <a:pt x="983" y="496"/>
                  </a:cubicBezTo>
                  <a:cubicBezTo>
                    <a:pt x="986" y="491"/>
                    <a:pt x="984" y="492"/>
                    <a:pt x="984" y="489"/>
                  </a:cubicBezTo>
                  <a:cubicBezTo>
                    <a:pt x="984" y="486"/>
                    <a:pt x="984" y="488"/>
                    <a:pt x="981" y="488"/>
                  </a:cubicBezTo>
                  <a:cubicBezTo>
                    <a:pt x="979" y="486"/>
                    <a:pt x="979" y="483"/>
                    <a:pt x="978" y="480"/>
                  </a:cubicBezTo>
                  <a:cubicBezTo>
                    <a:pt x="973" y="477"/>
                    <a:pt x="977" y="468"/>
                    <a:pt x="978" y="464"/>
                  </a:cubicBezTo>
                  <a:cubicBezTo>
                    <a:pt x="981" y="463"/>
                    <a:pt x="978" y="460"/>
                    <a:pt x="981" y="458"/>
                  </a:cubicBezTo>
                  <a:cubicBezTo>
                    <a:pt x="984" y="458"/>
                    <a:pt x="987" y="458"/>
                    <a:pt x="990" y="461"/>
                  </a:cubicBezTo>
                  <a:cubicBezTo>
                    <a:pt x="992" y="464"/>
                    <a:pt x="993" y="468"/>
                    <a:pt x="993" y="464"/>
                  </a:cubicBezTo>
                  <a:cubicBezTo>
                    <a:pt x="993" y="463"/>
                    <a:pt x="990" y="460"/>
                    <a:pt x="989" y="457"/>
                  </a:cubicBezTo>
                  <a:cubicBezTo>
                    <a:pt x="989" y="452"/>
                    <a:pt x="986" y="446"/>
                    <a:pt x="984" y="441"/>
                  </a:cubicBezTo>
                  <a:cubicBezTo>
                    <a:pt x="984" y="436"/>
                    <a:pt x="983" y="435"/>
                    <a:pt x="983" y="432"/>
                  </a:cubicBezTo>
                  <a:cubicBezTo>
                    <a:pt x="983" y="429"/>
                    <a:pt x="981" y="433"/>
                    <a:pt x="981" y="430"/>
                  </a:cubicBezTo>
                  <a:cubicBezTo>
                    <a:pt x="983" y="425"/>
                    <a:pt x="981" y="430"/>
                    <a:pt x="981" y="427"/>
                  </a:cubicBezTo>
                  <a:cubicBezTo>
                    <a:pt x="979" y="422"/>
                    <a:pt x="984" y="422"/>
                    <a:pt x="983" y="413"/>
                  </a:cubicBezTo>
                  <a:cubicBezTo>
                    <a:pt x="981" y="407"/>
                    <a:pt x="979" y="410"/>
                    <a:pt x="981" y="408"/>
                  </a:cubicBezTo>
                  <a:cubicBezTo>
                    <a:pt x="981" y="407"/>
                    <a:pt x="979" y="408"/>
                    <a:pt x="979" y="407"/>
                  </a:cubicBezTo>
                  <a:cubicBezTo>
                    <a:pt x="979" y="404"/>
                    <a:pt x="978" y="404"/>
                    <a:pt x="979" y="402"/>
                  </a:cubicBezTo>
                  <a:cubicBezTo>
                    <a:pt x="981" y="401"/>
                    <a:pt x="979" y="399"/>
                    <a:pt x="978" y="398"/>
                  </a:cubicBezTo>
                  <a:cubicBezTo>
                    <a:pt x="977" y="394"/>
                    <a:pt x="978" y="398"/>
                    <a:pt x="975" y="398"/>
                  </a:cubicBezTo>
                  <a:cubicBezTo>
                    <a:pt x="972" y="399"/>
                    <a:pt x="978" y="401"/>
                    <a:pt x="977" y="404"/>
                  </a:cubicBezTo>
                  <a:cubicBezTo>
                    <a:pt x="977" y="407"/>
                    <a:pt x="975" y="405"/>
                    <a:pt x="975" y="407"/>
                  </a:cubicBezTo>
                  <a:cubicBezTo>
                    <a:pt x="975" y="408"/>
                    <a:pt x="978" y="407"/>
                    <a:pt x="975" y="408"/>
                  </a:cubicBezTo>
                  <a:cubicBezTo>
                    <a:pt x="973" y="412"/>
                    <a:pt x="975" y="407"/>
                    <a:pt x="972" y="408"/>
                  </a:cubicBezTo>
                  <a:cubicBezTo>
                    <a:pt x="970" y="408"/>
                    <a:pt x="969" y="408"/>
                    <a:pt x="970" y="412"/>
                  </a:cubicBezTo>
                  <a:cubicBezTo>
                    <a:pt x="970" y="413"/>
                    <a:pt x="970" y="416"/>
                    <a:pt x="969" y="421"/>
                  </a:cubicBezTo>
                  <a:close/>
                  <a:moveTo>
                    <a:pt x="1007" y="517"/>
                  </a:moveTo>
                  <a:cubicBezTo>
                    <a:pt x="1010" y="516"/>
                    <a:pt x="1004" y="514"/>
                    <a:pt x="1004" y="516"/>
                  </a:cubicBezTo>
                  <a:cubicBezTo>
                    <a:pt x="1002" y="519"/>
                    <a:pt x="998" y="520"/>
                    <a:pt x="999" y="523"/>
                  </a:cubicBezTo>
                  <a:cubicBezTo>
                    <a:pt x="1001" y="525"/>
                    <a:pt x="1001" y="519"/>
                    <a:pt x="1007" y="517"/>
                  </a:cubicBezTo>
                  <a:close/>
                  <a:moveTo>
                    <a:pt x="1015" y="511"/>
                  </a:moveTo>
                  <a:cubicBezTo>
                    <a:pt x="1018" y="508"/>
                    <a:pt x="1018" y="509"/>
                    <a:pt x="1021" y="506"/>
                  </a:cubicBezTo>
                  <a:cubicBezTo>
                    <a:pt x="1024" y="505"/>
                    <a:pt x="1028" y="506"/>
                    <a:pt x="1025" y="503"/>
                  </a:cubicBezTo>
                  <a:cubicBezTo>
                    <a:pt x="1024" y="502"/>
                    <a:pt x="1022" y="506"/>
                    <a:pt x="1019" y="505"/>
                  </a:cubicBezTo>
                  <a:cubicBezTo>
                    <a:pt x="1018" y="503"/>
                    <a:pt x="1021" y="506"/>
                    <a:pt x="1018" y="506"/>
                  </a:cubicBezTo>
                  <a:cubicBezTo>
                    <a:pt x="1015" y="508"/>
                    <a:pt x="1012" y="509"/>
                    <a:pt x="1010" y="514"/>
                  </a:cubicBezTo>
                  <a:cubicBezTo>
                    <a:pt x="1010" y="516"/>
                    <a:pt x="1013" y="516"/>
                    <a:pt x="1015" y="511"/>
                  </a:cubicBezTo>
                  <a:close/>
                  <a:moveTo>
                    <a:pt x="1031" y="500"/>
                  </a:moveTo>
                  <a:cubicBezTo>
                    <a:pt x="1033" y="497"/>
                    <a:pt x="1037" y="494"/>
                    <a:pt x="1039" y="494"/>
                  </a:cubicBezTo>
                  <a:cubicBezTo>
                    <a:pt x="1040" y="496"/>
                    <a:pt x="1030" y="505"/>
                    <a:pt x="1031" y="500"/>
                  </a:cubicBezTo>
                  <a:close/>
                  <a:moveTo>
                    <a:pt x="1071" y="461"/>
                  </a:moveTo>
                  <a:cubicBezTo>
                    <a:pt x="1071" y="460"/>
                    <a:pt x="1072" y="453"/>
                    <a:pt x="1074" y="455"/>
                  </a:cubicBezTo>
                  <a:cubicBezTo>
                    <a:pt x="1075" y="457"/>
                    <a:pt x="1071" y="461"/>
                    <a:pt x="1071" y="461"/>
                  </a:cubicBezTo>
                  <a:close/>
                  <a:moveTo>
                    <a:pt x="1066" y="464"/>
                  </a:moveTo>
                  <a:cubicBezTo>
                    <a:pt x="1068" y="464"/>
                    <a:pt x="1069" y="463"/>
                    <a:pt x="1069" y="463"/>
                  </a:cubicBezTo>
                  <a:cubicBezTo>
                    <a:pt x="1069" y="464"/>
                    <a:pt x="1066" y="466"/>
                    <a:pt x="1066" y="464"/>
                  </a:cubicBezTo>
                  <a:close/>
                  <a:moveTo>
                    <a:pt x="1060" y="477"/>
                  </a:moveTo>
                  <a:cubicBezTo>
                    <a:pt x="1059" y="477"/>
                    <a:pt x="1059" y="475"/>
                    <a:pt x="1060" y="475"/>
                  </a:cubicBezTo>
                  <a:cubicBezTo>
                    <a:pt x="1060" y="477"/>
                    <a:pt x="1060" y="478"/>
                    <a:pt x="1060" y="477"/>
                  </a:cubicBezTo>
                  <a:close/>
                  <a:moveTo>
                    <a:pt x="1054" y="481"/>
                  </a:moveTo>
                  <a:cubicBezTo>
                    <a:pt x="1054" y="481"/>
                    <a:pt x="1056" y="480"/>
                    <a:pt x="1056" y="481"/>
                  </a:cubicBezTo>
                  <a:cubicBezTo>
                    <a:pt x="1056" y="481"/>
                    <a:pt x="1056" y="483"/>
                    <a:pt x="1054" y="481"/>
                  </a:cubicBezTo>
                  <a:close/>
                  <a:moveTo>
                    <a:pt x="1082" y="447"/>
                  </a:moveTo>
                  <a:cubicBezTo>
                    <a:pt x="1085" y="447"/>
                    <a:pt x="1085" y="441"/>
                    <a:pt x="1083" y="441"/>
                  </a:cubicBezTo>
                  <a:cubicBezTo>
                    <a:pt x="1082" y="441"/>
                    <a:pt x="1082" y="444"/>
                    <a:pt x="1080" y="446"/>
                  </a:cubicBezTo>
                  <a:cubicBezTo>
                    <a:pt x="1077" y="446"/>
                    <a:pt x="1075" y="447"/>
                    <a:pt x="1077" y="449"/>
                  </a:cubicBezTo>
                  <a:cubicBezTo>
                    <a:pt x="1079" y="452"/>
                    <a:pt x="1079" y="449"/>
                    <a:pt x="1082" y="447"/>
                  </a:cubicBezTo>
                  <a:close/>
                  <a:moveTo>
                    <a:pt x="1085" y="443"/>
                  </a:moveTo>
                  <a:cubicBezTo>
                    <a:pt x="1083" y="441"/>
                    <a:pt x="1086" y="440"/>
                    <a:pt x="1088" y="440"/>
                  </a:cubicBezTo>
                  <a:cubicBezTo>
                    <a:pt x="1088" y="441"/>
                    <a:pt x="1086" y="443"/>
                    <a:pt x="1085" y="443"/>
                  </a:cubicBezTo>
                  <a:close/>
                  <a:moveTo>
                    <a:pt x="1162" y="385"/>
                  </a:moveTo>
                  <a:cubicBezTo>
                    <a:pt x="1165" y="384"/>
                    <a:pt x="1170" y="396"/>
                    <a:pt x="1167" y="393"/>
                  </a:cubicBezTo>
                  <a:cubicBezTo>
                    <a:pt x="1164" y="390"/>
                    <a:pt x="1161" y="387"/>
                    <a:pt x="1162" y="385"/>
                  </a:cubicBezTo>
                  <a:close/>
                  <a:moveTo>
                    <a:pt x="0" y="396"/>
                  </a:moveTo>
                  <a:cubicBezTo>
                    <a:pt x="11" y="398"/>
                    <a:pt x="20" y="399"/>
                    <a:pt x="26" y="398"/>
                  </a:cubicBezTo>
                  <a:cubicBezTo>
                    <a:pt x="25" y="393"/>
                    <a:pt x="28" y="391"/>
                    <a:pt x="25" y="390"/>
                  </a:cubicBezTo>
                  <a:cubicBezTo>
                    <a:pt x="22" y="387"/>
                    <a:pt x="25" y="391"/>
                    <a:pt x="14" y="387"/>
                  </a:cubicBezTo>
                  <a:cubicBezTo>
                    <a:pt x="14" y="388"/>
                    <a:pt x="13" y="387"/>
                    <a:pt x="14" y="388"/>
                  </a:cubicBezTo>
                  <a:cubicBezTo>
                    <a:pt x="14" y="391"/>
                    <a:pt x="11" y="391"/>
                    <a:pt x="10" y="391"/>
                  </a:cubicBezTo>
                  <a:cubicBezTo>
                    <a:pt x="8" y="390"/>
                    <a:pt x="11" y="388"/>
                    <a:pt x="11" y="387"/>
                  </a:cubicBezTo>
                  <a:cubicBezTo>
                    <a:pt x="13" y="385"/>
                    <a:pt x="11" y="385"/>
                    <a:pt x="10" y="388"/>
                  </a:cubicBezTo>
                  <a:cubicBezTo>
                    <a:pt x="7" y="391"/>
                    <a:pt x="8" y="390"/>
                    <a:pt x="5" y="390"/>
                  </a:cubicBezTo>
                  <a:cubicBezTo>
                    <a:pt x="2" y="390"/>
                    <a:pt x="5" y="393"/>
                    <a:pt x="0" y="396"/>
                  </a:cubicBezTo>
                  <a:close/>
                  <a:moveTo>
                    <a:pt x="1142" y="342"/>
                  </a:moveTo>
                  <a:cubicBezTo>
                    <a:pt x="1147" y="337"/>
                    <a:pt x="1152" y="334"/>
                    <a:pt x="1152" y="337"/>
                  </a:cubicBezTo>
                  <a:cubicBezTo>
                    <a:pt x="1152" y="340"/>
                    <a:pt x="1141" y="345"/>
                    <a:pt x="1142" y="342"/>
                  </a:cubicBezTo>
                  <a:close/>
                  <a:moveTo>
                    <a:pt x="937" y="393"/>
                  </a:moveTo>
                  <a:cubicBezTo>
                    <a:pt x="934" y="390"/>
                    <a:pt x="935" y="387"/>
                    <a:pt x="938" y="388"/>
                  </a:cubicBezTo>
                  <a:cubicBezTo>
                    <a:pt x="943" y="388"/>
                    <a:pt x="940" y="394"/>
                    <a:pt x="937" y="393"/>
                  </a:cubicBezTo>
                  <a:close/>
                  <a:moveTo>
                    <a:pt x="1274" y="175"/>
                  </a:moveTo>
                  <a:cubicBezTo>
                    <a:pt x="1274" y="175"/>
                    <a:pt x="1274" y="175"/>
                    <a:pt x="1274" y="175"/>
                  </a:cubicBezTo>
                  <a:cubicBezTo>
                    <a:pt x="1278" y="175"/>
                    <a:pt x="1284" y="174"/>
                    <a:pt x="1289" y="172"/>
                  </a:cubicBezTo>
                  <a:cubicBezTo>
                    <a:pt x="1301" y="171"/>
                    <a:pt x="1287" y="163"/>
                    <a:pt x="1278" y="164"/>
                  </a:cubicBezTo>
                  <a:cubicBezTo>
                    <a:pt x="1277" y="164"/>
                    <a:pt x="1275" y="164"/>
                    <a:pt x="1274" y="164"/>
                  </a:cubicBezTo>
                  <a:cubicBezTo>
                    <a:pt x="1273" y="164"/>
                    <a:pt x="1273" y="164"/>
                    <a:pt x="1273" y="164"/>
                  </a:cubicBezTo>
                  <a:cubicBezTo>
                    <a:pt x="1267" y="166"/>
                    <a:pt x="1263" y="171"/>
                    <a:pt x="1261" y="174"/>
                  </a:cubicBezTo>
                  <a:cubicBezTo>
                    <a:pt x="1261" y="177"/>
                    <a:pt x="1267" y="177"/>
                    <a:pt x="1273" y="175"/>
                  </a:cubicBezTo>
                  <a:lnTo>
                    <a:pt x="1274" y="175"/>
                  </a:lnTo>
                  <a:close/>
                  <a:moveTo>
                    <a:pt x="1188" y="192"/>
                  </a:moveTo>
                  <a:cubicBezTo>
                    <a:pt x="1185" y="196"/>
                    <a:pt x="1174" y="191"/>
                    <a:pt x="1176" y="189"/>
                  </a:cubicBezTo>
                  <a:cubicBezTo>
                    <a:pt x="1179" y="188"/>
                    <a:pt x="1191" y="189"/>
                    <a:pt x="1188" y="192"/>
                  </a:cubicBezTo>
                  <a:close/>
                  <a:moveTo>
                    <a:pt x="978" y="132"/>
                  </a:moveTo>
                  <a:cubicBezTo>
                    <a:pt x="969" y="127"/>
                    <a:pt x="964" y="132"/>
                    <a:pt x="957" y="136"/>
                  </a:cubicBezTo>
                  <a:cubicBezTo>
                    <a:pt x="951" y="141"/>
                    <a:pt x="958" y="136"/>
                    <a:pt x="970" y="139"/>
                  </a:cubicBezTo>
                  <a:cubicBezTo>
                    <a:pt x="990" y="143"/>
                    <a:pt x="987" y="136"/>
                    <a:pt x="978" y="132"/>
                  </a:cubicBezTo>
                  <a:close/>
                  <a:moveTo>
                    <a:pt x="1034" y="116"/>
                  </a:moveTo>
                  <a:cubicBezTo>
                    <a:pt x="1042" y="116"/>
                    <a:pt x="1044" y="110"/>
                    <a:pt x="1039" y="112"/>
                  </a:cubicBezTo>
                  <a:cubicBezTo>
                    <a:pt x="1036" y="112"/>
                    <a:pt x="1036" y="105"/>
                    <a:pt x="1028" y="109"/>
                  </a:cubicBezTo>
                  <a:cubicBezTo>
                    <a:pt x="1021" y="112"/>
                    <a:pt x="1030" y="105"/>
                    <a:pt x="1018" y="107"/>
                  </a:cubicBezTo>
                  <a:cubicBezTo>
                    <a:pt x="1005" y="109"/>
                    <a:pt x="1009" y="102"/>
                    <a:pt x="1007" y="105"/>
                  </a:cubicBezTo>
                  <a:cubicBezTo>
                    <a:pt x="1004" y="107"/>
                    <a:pt x="999" y="112"/>
                    <a:pt x="1016" y="115"/>
                  </a:cubicBezTo>
                  <a:cubicBezTo>
                    <a:pt x="1025" y="118"/>
                    <a:pt x="1027" y="116"/>
                    <a:pt x="1034" y="116"/>
                  </a:cubicBezTo>
                  <a:close/>
                  <a:moveTo>
                    <a:pt x="996" y="105"/>
                  </a:moveTo>
                  <a:cubicBezTo>
                    <a:pt x="1002" y="105"/>
                    <a:pt x="989" y="99"/>
                    <a:pt x="981" y="101"/>
                  </a:cubicBezTo>
                  <a:cubicBezTo>
                    <a:pt x="975" y="102"/>
                    <a:pt x="970" y="93"/>
                    <a:pt x="964" y="96"/>
                  </a:cubicBezTo>
                  <a:cubicBezTo>
                    <a:pt x="958" y="99"/>
                    <a:pt x="966" y="102"/>
                    <a:pt x="963" y="104"/>
                  </a:cubicBezTo>
                  <a:cubicBezTo>
                    <a:pt x="960" y="104"/>
                    <a:pt x="952" y="98"/>
                    <a:pt x="947" y="94"/>
                  </a:cubicBezTo>
                  <a:cubicBezTo>
                    <a:pt x="943" y="93"/>
                    <a:pt x="941" y="94"/>
                    <a:pt x="935" y="99"/>
                  </a:cubicBezTo>
                  <a:cubicBezTo>
                    <a:pt x="929" y="102"/>
                    <a:pt x="937" y="105"/>
                    <a:pt x="934" y="107"/>
                  </a:cubicBezTo>
                  <a:cubicBezTo>
                    <a:pt x="929" y="109"/>
                    <a:pt x="935" y="113"/>
                    <a:pt x="946" y="118"/>
                  </a:cubicBezTo>
                  <a:cubicBezTo>
                    <a:pt x="955" y="121"/>
                    <a:pt x="949" y="113"/>
                    <a:pt x="957" y="115"/>
                  </a:cubicBezTo>
                  <a:cubicBezTo>
                    <a:pt x="964" y="118"/>
                    <a:pt x="967" y="110"/>
                    <a:pt x="972" y="115"/>
                  </a:cubicBezTo>
                  <a:cubicBezTo>
                    <a:pt x="977" y="118"/>
                    <a:pt x="983" y="113"/>
                    <a:pt x="992" y="112"/>
                  </a:cubicBezTo>
                  <a:cubicBezTo>
                    <a:pt x="999" y="109"/>
                    <a:pt x="989" y="105"/>
                    <a:pt x="996" y="105"/>
                  </a:cubicBezTo>
                  <a:close/>
                  <a:moveTo>
                    <a:pt x="923" y="107"/>
                  </a:moveTo>
                  <a:cubicBezTo>
                    <a:pt x="917" y="110"/>
                    <a:pt x="920" y="98"/>
                    <a:pt x="923" y="101"/>
                  </a:cubicBezTo>
                  <a:cubicBezTo>
                    <a:pt x="926" y="104"/>
                    <a:pt x="926" y="105"/>
                    <a:pt x="923" y="107"/>
                  </a:cubicBezTo>
                  <a:close/>
                  <a:moveTo>
                    <a:pt x="850" y="150"/>
                  </a:moveTo>
                  <a:cubicBezTo>
                    <a:pt x="853" y="150"/>
                    <a:pt x="852" y="150"/>
                    <a:pt x="858" y="152"/>
                  </a:cubicBezTo>
                  <a:cubicBezTo>
                    <a:pt x="865" y="155"/>
                    <a:pt x="870" y="160"/>
                    <a:pt x="873" y="155"/>
                  </a:cubicBezTo>
                  <a:cubicBezTo>
                    <a:pt x="874" y="150"/>
                    <a:pt x="862" y="150"/>
                    <a:pt x="870" y="149"/>
                  </a:cubicBezTo>
                  <a:cubicBezTo>
                    <a:pt x="876" y="147"/>
                    <a:pt x="861" y="146"/>
                    <a:pt x="868" y="144"/>
                  </a:cubicBezTo>
                  <a:cubicBezTo>
                    <a:pt x="876" y="143"/>
                    <a:pt x="864" y="138"/>
                    <a:pt x="858" y="136"/>
                  </a:cubicBezTo>
                  <a:cubicBezTo>
                    <a:pt x="852" y="133"/>
                    <a:pt x="850" y="143"/>
                    <a:pt x="849" y="138"/>
                  </a:cubicBezTo>
                  <a:cubicBezTo>
                    <a:pt x="847" y="133"/>
                    <a:pt x="842" y="136"/>
                    <a:pt x="836" y="133"/>
                  </a:cubicBezTo>
                  <a:cubicBezTo>
                    <a:pt x="830" y="130"/>
                    <a:pt x="820" y="135"/>
                    <a:pt x="824" y="138"/>
                  </a:cubicBezTo>
                  <a:cubicBezTo>
                    <a:pt x="829" y="143"/>
                    <a:pt x="815" y="144"/>
                    <a:pt x="824" y="146"/>
                  </a:cubicBezTo>
                  <a:cubicBezTo>
                    <a:pt x="832" y="147"/>
                    <a:pt x="835" y="147"/>
                    <a:pt x="845" y="154"/>
                  </a:cubicBezTo>
                  <a:cubicBezTo>
                    <a:pt x="852" y="155"/>
                    <a:pt x="845" y="150"/>
                    <a:pt x="850" y="150"/>
                  </a:cubicBezTo>
                  <a:close/>
                  <a:moveTo>
                    <a:pt x="739" y="121"/>
                  </a:moveTo>
                  <a:cubicBezTo>
                    <a:pt x="731" y="119"/>
                    <a:pt x="727" y="122"/>
                    <a:pt x="734" y="126"/>
                  </a:cubicBezTo>
                  <a:cubicBezTo>
                    <a:pt x="743" y="130"/>
                    <a:pt x="748" y="121"/>
                    <a:pt x="739" y="121"/>
                  </a:cubicBezTo>
                  <a:close/>
                  <a:moveTo>
                    <a:pt x="640" y="65"/>
                  </a:moveTo>
                  <a:cubicBezTo>
                    <a:pt x="648" y="63"/>
                    <a:pt x="654" y="62"/>
                    <a:pt x="667" y="62"/>
                  </a:cubicBezTo>
                  <a:cubicBezTo>
                    <a:pt x="683" y="60"/>
                    <a:pt x="684" y="57"/>
                    <a:pt x="676" y="53"/>
                  </a:cubicBezTo>
                  <a:cubicBezTo>
                    <a:pt x="669" y="46"/>
                    <a:pt x="670" y="45"/>
                    <a:pt x="660" y="51"/>
                  </a:cubicBezTo>
                  <a:cubicBezTo>
                    <a:pt x="651" y="59"/>
                    <a:pt x="667" y="45"/>
                    <a:pt x="663" y="43"/>
                  </a:cubicBezTo>
                  <a:cubicBezTo>
                    <a:pt x="658" y="42"/>
                    <a:pt x="652" y="39"/>
                    <a:pt x="648" y="48"/>
                  </a:cubicBezTo>
                  <a:cubicBezTo>
                    <a:pt x="641" y="57"/>
                    <a:pt x="641" y="49"/>
                    <a:pt x="635" y="63"/>
                  </a:cubicBezTo>
                  <a:cubicBezTo>
                    <a:pt x="632" y="66"/>
                    <a:pt x="634" y="68"/>
                    <a:pt x="640" y="65"/>
                  </a:cubicBezTo>
                  <a:close/>
                  <a:moveTo>
                    <a:pt x="617" y="51"/>
                  </a:moveTo>
                  <a:cubicBezTo>
                    <a:pt x="628" y="56"/>
                    <a:pt x="641" y="51"/>
                    <a:pt x="637" y="48"/>
                  </a:cubicBezTo>
                  <a:cubicBezTo>
                    <a:pt x="632" y="45"/>
                    <a:pt x="643" y="37"/>
                    <a:pt x="638" y="35"/>
                  </a:cubicBezTo>
                  <a:cubicBezTo>
                    <a:pt x="632" y="32"/>
                    <a:pt x="635" y="29"/>
                    <a:pt x="626" y="34"/>
                  </a:cubicBezTo>
                  <a:cubicBezTo>
                    <a:pt x="616" y="37"/>
                    <a:pt x="625" y="31"/>
                    <a:pt x="620" y="31"/>
                  </a:cubicBezTo>
                  <a:cubicBezTo>
                    <a:pt x="616" y="31"/>
                    <a:pt x="603" y="29"/>
                    <a:pt x="597" y="32"/>
                  </a:cubicBezTo>
                  <a:cubicBezTo>
                    <a:pt x="591" y="37"/>
                    <a:pt x="579" y="42"/>
                    <a:pt x="588" y="42"/>
                  </a:cubicBezTo>
                  <a:cubicBezTo>
                    <a:pt x="599" y="42"/>
                    <a:pt x="591" y="45"/>
                    <a:pt x="597" y="48"/>
                  </a:cubicBezTo>
                  <a:cubicBezTo>
                    <a:pt x="600" y="49"/>
                    <a:pt x="605" y="48"/>
                    <a:pt x="617" y="51"/>
                  </a:cubicBezTo>
                  <a:close/>
                  <a:moveTo>
                    <a:pt x="576" y="31"/>
                  </a:moveTo>
                  <a:cubicBezTo>
                    <a:pt x="567" y="31"/>
                    <a:pt x="565" y="34"/>
                    <a:pt x="571" y="35"/>
                  </a:cubicBezTo>
                  <a:cubicBezTo>
                    <a:pt x="578" y="37"/>
                    <a:pt x="574" y="40"/>
                    <a:pt x="581" y="39"/>
                  </a:cubicBezTo>
                  <a:cubicBezTo>
                    <a:pt x="599" y="34"/>
                    <a:pt x="584" y="32"/>
                    <a:pt x="576" y="31"/>
                  </a:cubicBezTo>
                  <a:close/>
                  <a:moveTo>
                    <a:pt x="600" y="29"/>
                  </a:moveTo>
                  <a:cubicBezTo>
                    <a:pt x="614" y="28"/>
                    <a:pt x="620" y="31"/>
                    <a:pt x="616" y="25"/>
                  </a:cubicBezTo>
                  <a:cubicBezTo>
                    <a:pt x="613" y="20"/>
                    <a:pt x="623" y="23"/>
                    <a:pt x="622" y="20"/>
                  </a:cubicBezTo>
                  <a:cubicBezTo>
                    <a:pt x="620" y="17"/>
                    <a:pt x="616" y="20"/>
                    <a:pt x="611" y="15"/>
                  </a:cubicBezTo>
                  <a:cubicBezTo>
                    <a:pt x="605" y="11"/>
                    <a:pt x="603" y="9"/>
                    <a:pt x="597" y="12"/>
                  </a:cubicBezTo>
                  <a:cubicBezTo>
                    <a:pt x="593" y="15"/>
                    <a:pt x="590" y="12"/>
                    <a:pt x="582" y="17"/>
                  </a:cubicBezTo>
                  <a:cubicBezTo>
                    <a:pt x="574" y="21"/>
                    <a:pt x="587" y="18"/>
                    <a:pt x="582" y="21"/>
                  </a:cubicBezTo>
                  <a:cubicBezTo>
                    <a:pt x="576" y="26"/>
                    <a:pt x="567" y="28"/>
                    <a:pt x="573" y="28"/>
                  </a:cubicBezTo>
                  <a:cubicBezTo>
                    <a:pt x="581" y="29"/>
                    <a:pt x="579" y="31"/>
                    <a:pt x="588" y="32"/>
                  </a:cubicBezTo>
                  <a:cubicBezTo>
                    <a:pt x="599" y="32"/>
                    <a:pt x="588" y="29"/>
                    <a:pt x="600" y="29"/>
                  </a:cubicBezTo>
                  <a:close/>
                  <a:moveTo>
                    <a:pt x="561" y="12"/>
                  </a:moveTo>
                  <a:cubicBezTo>
                    <a:pt x="561" y="11"/>
                    <a:pt x="571" y="12"/>
                    <a:pt x="571" y="14"/>
                  </a:cubicBezTo>
                  <a:cubicBezTo>
                    <a:pt x="571" y="15"/>
                    <a:pt x="559" y="15"/>
                    <a:pt x="561" y="12"/>
                  </a:cubicBezTo>
                  <a:close/>
                  <a:moveTo>
                    <a:pt x="600" y="82"/>
                  </a:moveTo>
                  <a:cubicBezTo>
                    <a:pt x="599" y="81"/>
                    <a:pt x="610" y="77"/>
                    <a:pt x="611" y="79"/>
                  </a:cubicBezTo>
                  <a:cubicBezTo>
                    <a:pt x="613" y="81"/>
                    <a:pt x="605" y="84"/>
                    <a:pt x="600" y="82"/>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93" name="Freeform 238"/>
            <p:cNvSpPr>
              <a:spLocks noEditPoints="1"/>
            </p:cNvSpPr>
            <p:nvPr/>
          </p:nvSpPr>
          <p:spPr bwMode="auto">
            <a:xfrm>
              <a:off x="4437" y="3273"/>
              <a:ext cx="632" cy="671"/>
            </a:xfrm>
            <a:custGeom>
              <a:avLst/>
              <a:gdLst/>
              <a:ahLst/>
              <a:cxnLst>
                <a:cxn ang="0">
                  <a:pos x="86" y="62"/>
                </a:cxn>
                <a:cxn ang="0">
                  <a:pos x="105" y="36"/>
                </a:cxn>
                <a:cxn ang="0">
                  <a:pos x="133" y="43"/>
                </a:cxn>
                <a:cxn ang="0">
                  <a:pos x="151" y="17"/>
                </a:cxn>
                <a:cxn ang="0">
                  <a:pos x="154" y="6"/>
                </a:cxn>
                <a:cxn ang="0">
                  <a:pos x="172" y="14"/>
                </a:cxn>
                <a:cxn ang="0">
                  <a:pos x="185" y="18"/>
                </a:cxn>
                <a:cxn ang="0">
                  <a:pos x="188" y="25"/>
                </a:cxn>
                <a:cxn ang="0">
                  <a:pos x="188" y="51"/>
                </a:cxn>
                <a:cxn ang="0">
                  <a:pos x="220" y="70"/>
                </a:cxn>
                <a:cxn ang="0">
                  <a:pos x="227" y="29"/>
                </a:cxn>
                <a:cxn ang="0">
                  <a:pos x="232" y="6"/>
                </a:cxn>
                <a:cxn ang="0">
                  <a:pos x="241" y="18"/>
                </a:cxn>
                <a:cxn ang="0">
                  <a:pos x="256" y="42"/>
                </a:cxn>
                <a:cxn ang="0">
                  <a:pos x="271" y="87"/>
                </a:cxn>
                <a:cxn ang="0">
                  <a:pos x="291" y="109"/>
                </a:cxn>
                <a:cxn ang="0">
                  <a:pos x="300" y="118"/>
                </a:cxn>
                <a:cxn ang="0">
                  <a:pos x="317" y="149"/>
                </a:cxn>
                <a:cxn ang="0">
                  <a:pos x="323" y="186"/>
                </a:cxn>
                <a:cxn ang="0">
                  <a:pos x="311" y="228"/>
                </a:cxn>
                <a:cxn ang="0">
                  <a:pos x="294" y="273"/>
                </a:cxn>
                <a:cxn ang="0">
                  <a:pos x="265" y="295"/>
                </a:cxn>
                <a:cxn ang="0">
                  <a:pos x="256" y="283"/>
                </a:cxn>
                <a:cxn ang="0">
                  <a:pos x="229" y="287"/>
                </a:cxn>
                <a:cxn ang="0">
                  <a:pos x="207" y="258"/>
                </a:cxn>
                <a:cxn ang="0">
                  <a:pos x="195" y="253"/>
                </a:cxn>
                <a:cxn ang="0">
                  <a:pos x="200" y="228"/>
                </a:cxn>
                <a:cxn ang="0">
                  <a:pos x="186" y="242"/>
                </a:cxn>
                <a:cxn ang="0">
                  <a:pos x="168" y="222"/>
                </a:cxn>
                <a:cxn ang="0">
                  <a:pos x="107" y="222"/>
                </a:cxn>
                <a:cxn ang="0">
                  <a:pos x="70" y="238"/>
                </a:cxn>
                <a:cxn ang="0">
                  <a:pos x="34" y="252"/>
                </a:cxn>
                <a:cxn ang="0">
                  <a:pos x="22" y="228"/>
                </a:cxn>
                <a:cxn ang="0">
                  <a:pos x="10" y="174"/>
                </a:cxn>
                <a:cxn ang="0">
                  <a:pos x="5" y="151"/>
                </a:cxn>
                <a:cxn ang="0">
                  <a:pos x="8" y="116"/>
                </a:cxn>
                <a:cxn ang="0">
                  <a:pos x="38" y="101"/>
                </a:cxn>
                <a:cxn ang="0">
                  <a:pos x="72" y="78"/>
                </a:cxn>
                <a:cxn ang="0">
                  <a:pos x="259" y="339"/>
                </a:cxn>
                <a:cxn ang="0">
                  <a:pos x="273" y="342"/>
                </a:cxn>
                <a:cxn ang="0">
                  <a:pos x="277" y="339"/>
                </a:cxn>
                <a:cxn ang="0">
                  <a:pos x="279" y="328"/>
                </a:cxn>
                <a:cxn ang="0">
                  <a:pos x="279" y="314"/>
                </a:cxn>
                <a:cxn ang="0">
                  <a:pos x="258" y="314"/>
                </a:cxn>
                <a:cxn ang="0">
                  <a:pos x="247" y="300"/>
                </a:cxn>
                <a:cxn ang="0">
                  <a:pos x="277" y="305"/>
                </a:cxn>
                <a:cxn ang="0">
                  <a:pos x="280" y="305"/>
                </a:cxn>
                <a:cxn ang="0">
                  <a:pos x="279" y="309"/>
                </a:cxn>
                <a:cxn ang="0">
                  <a:pos x="197" y="261"/>
                </a:cxn>
                <a:cxn ang="0">
                  <a:pos x="188" y="261"/>
                </a:cxn>
                <a:cxn ang="0">
                  <a:pos x="140" y="8"/>
                </a:cxn>
                <a:cxn ang="0">
                  <a:pos x="139" y="11"/>
                </a:cxn>
                <a:cxn ang="0">
                  <a:pos x="139" y="11"/>
                </a:cxn>
                <a:cxn ang="0">
                  <a:pos x="188" y="36"/>
                </a:cxn>
                <a:cxn ang="0">
                  <a:pos x="321" y="143"/>
                </a:cxn>
                <a:cxn ang="0">
                  <a:pos x="319" y="154"/>
                </a:cxn>
                <a:cxn ang="0">
                  <a:pos x="213" y="59"/>
                </a:cxn>
              </a:cxnLst>
              <a:rect l="0" t="0" r="r" b="b"/>
              <a:pathLst>
                <a:path w="326" h="346">
                  <a:moveTo>
                    <a:pt x="72" y="78"/>
                  </a:moveTo>
                  <a:cubicBezTo>
                    <a:pt x="78" y="73"/>
                    <a:pt x="70" y="73"/>
                    <a:pt x="77" y="62"/>
                  </a:cubicBezTo>
                  <a:cubicBezTo>
                    <a:pt x="84" y="53"/>
                    <a:pt x="84" y="74"/>
                    <a:pt x="86" y="62"/>
                  </a:cubicBezTo>
                  <a:cubicBezTo>
                    <a:pt x="86" y="48"/>
                    <a:pt x="92" y="65"/>
                    <a:pt x="92" y="54"/>
                  </a:cubicBezTo>
                  <a:cubicBezTo>
                    <a:pt x="92" y="46"/>
                    <a:pt x="93" y="51"/>
                    <a:pt x="98" y="42"/>
                  </a:cubicBezTo>
                  <a:cubicBezTo>
                    <a:pt x="102" y="32"/>
                    <a:pt x="104" y="42"/>
                    <a:pt x="105" y="36"/>
                  </a:cubicBezTo>
                  <a:cubicBezTo>
                    <a:pt x="105" y="29"/>
                    <a:pt x="110" y="39"/>
                    <a:pt x="110" y="32"/>
                  </a:cubicBezTo>
                  <a:cubicBezTo>
                    <a:pt x="110" y="26"/>
                    <a:pt x="121" y="43"/>
                    <a:pt x="125" y="42"/>
                  </a:cubicBezTo>
                  <a:cubicBezTo>
                    <a:pt x="130" y="42"/>
                    <a:pt x="130" y="46"/>
                    <a:pt x="133" y="43"/>
                  </a:cubicBezTo>
                  <a:cubicBezTo>
                    <a:pt x="136" y="40"/>
                    <a:pt x="127" y="42"/>
                    <a:pt x="133" y="32"/>
                  </a:cubicBezTo>
                  <a:cubicBezTo>
                    <a:pt x="139" y="25"/>
                    <a:pt x="133" y="26"/>
                    <a:pt x="140" y="20"/>
                  </a:cubicBezTo>
                  <a:cubicBezTo>
                    <a:pt x="150" y="12"/>
                    <a:pt x="145" y="18"/>
                    <a:pt x="151" y="17"/>
                  </a:cubicBezTo>
                  <a:cubicBezTo>
                    <a:pt x="157" y="15"/>
                    <a:pt x="156" y="20"/>
                    <a:pt x="157" y="14"/>
                  </a:cubicBezTo>
                  <a:cubicBezTo>
                    <a:pt x="159" y="8"/>
                    <a:pt x="153" y="11"/>
                    <a:pt x="151" y="9"/>
                  </a:cubicBezTo>
                  <a:cubicBezTo>
                    <a:pt x="150" y="6"/>
                    <a:pt x="151" y="6"/>
                    <a:pt x="154" y="6"/>
                  </a:cubicBezTo>
                  <a:cubicBezTo>
                    <a:pt x="157" y="6"/>
                    <a:pt x="156" y="9"/>
                    <a:pt x="159" y="8"/>
                  </a:cubicBezTo>
                  <a:cubicBezTo>
                    <a:pt x="162" y="8"/>
                    <a:pt x="159" y="12"/>
                    <a:pt x="165" y="12"/>
                  </a:cubicBezTo>
                  <a:cubicBezTo>
                    <a:pt x="169" y="11"/>
                    <a:pt x="168" y="17"/>
                    <a:pt x="172" y="14"/>
                  </a:cubicBezTo>
                  <a:cubicBezTo>
                    <a:pt x="175" y="14"/>
                    <a:pt x="174" y="20"/>
                    <a:pt x="180" y="14"/>
                  </a:cubicBezTo>
                  <a:cubicBezTo>
                    <a:pt x="186" y="9"/>
                    <a:pt x="181" y="15"/>
                    <a:pt x="183" y="15"/>
                  </a:cubicBezTo>
                  <a:cubicBezTo>
                    <a:pt x="185" y="15"/>
                    <a:pt x="183" y="20"/>
                    <a:pt x="185" y="18"/>
                  </a:cubicBezTo>
                  <a:cubicBezTo>
                    <a:pt x="188" y="17"/>
                    <a:pt x="185" y="17"/>
                    <a:pt x="186" y="14"/>
                  </a:cubicBezTo>
                  <a:cubicBezTo>
                    <a:pt x="189" y="12"/>
                    <a:pt x="188" y="14"/>
                    <a:pt x="191" y="17"/>
                  </a:cubicBezTo>
                  <a:cubicBezTo>
                    <a:pt x="195" y="18"/>
                    <a:pt x="189" y="18"/>
                    <a:pt x="188" y="25"/>
                  </a:cubicBezTo>
                  <a:cubicBezTo>
                    <a:pt x="188" y="32"/>
                    <a:pt x="188" y="22"/>
                    <a:pt x="183" y="28"/>
                  </a:cubicBezTo>
                  <a:cubicBezTo>
                    <a:pt x="180" y="36"/>
                    <a:pt x="188" y="28"/>
                    <a:pt x="181" y="37"/>
                  </a:cubicBezTo>
                  <a:cubicBezTo>
                    <a:pt x="177" y="46"/>
                    <a:pt x="180" y="43"/>
                    <a:pt x="188" y="51"/>
                  </a:cubicBezTo>
                  <a:cubicBezTo>
                    <a:pt x="191" y="56"/>
                    <a:pt x="191" y="51"/>
                    <a:pt x="198" y="57"/>
                  </a:cubicBezTo>
                  <a:cubicBezTo>
                    <a:pt x="206" y="65"/>
                    <a:pt x="207" y="60"/>
                    <a:pt x="209" y="65"/>
                  </a:cubicBezTo>
                  <a:cubicBezTo>
                    <a:pt x="209" y="68"/>
                    <a:pt x="216" y="73"/>
                    <a:pt x="220" y="70"/>
                  </a:cubicBezTo>
                  <a:cubicBezTo>
                    <a:pt x="224" y="67"/>
                    <a:pt x="221" y="65"/>
                    <a:pt x="226" y="59"/>
                  </a:cubicBezTo>
                  <a:cubicBezTo>
                    <a:pt x="229" y="54"/>
                    <a:pt x="226" y="54"/>
                    <a:pt x="227" y="48"/>
                  </a:cubicBezTo>
                  <a:cubicBezTo>
                    <a:pt x="230" y="40"/>
                    <a:pt x="226" y="34"/>
                    <a:pt x="227" y="29"/>
                  </a:cubicBezTo>
                  <a:cubicBezTo>
                    <a:pt x="229" y="25"/>
                    <a:pt x="227" y="25"/>
                    <a:pt x="229" y="22"/>
                  </a:cubicBezTo>
                  <a:cubicBezTo>
                    <a:pt x="232" y="20"/>
                    <a:pt x="227" y="22"/>
                    <a:pt x="229" y="17"/>
                  </a:cubicBezTo>
                  <a:cubicBezTo>
                    <a:pt x="232" y="11"/>
                    <a:pt x="232" y="9"/>
                    <a:pt x="232" y="6"/>
                  </a:cubicBezTo>
                  <a:cubicBezTo>
                    <a:pt x="233" y="1"/>
                    <a:pt x="236" y="0"/>
                    <a:pt x="238" y="5"/>
                  </a:cubicBezTo>
                  <a:cubicBezTo>
                    <a:pt x="238" y="9"/>
                    <a:pt x="238" y="12"/>
                    <a:pt x="239" y="14"/>
                  </a:cubicBezTo>
                  <a:cubicBezTo>
                    <a:pt x="242" y="15"/>
                    <a:pt x="239" y="15"/>
                    <a:pt x="241" y="18"/>
                  </a:cubicBezTo>
                  <a:cubicBezTo>
                    <a:pt x="244" y="23"/>
                    <a:pt x="244" y="26"/>
                    <a:pt x="244" y="31"/>
                  </a:cubicBezTo>
                  <a:cubicBezTo>
                    <a:pt x="244" y="36"/>
                    <a:pt x="247" y="42"/>
                    <a:pt x="248" y="37"/>
                  </a:cubicBezTo>
                  <a:cubicBezTo>
                    <a:pt x="251" y="32"/>
                    <a:pt x="250" y="39"/>
                    <a:pt x="256" y="42"/>
                  </a:cubicBezTo>
                  <a:cubicBezTo>
                    <a:pt x="261" y="45"/>
                    <a:pt x="256" y="56"/>
                    <a:pt x="261" y="62"/>
                  </a:cubicBezTo>
                  <a:cubicBezTo>
                    <a:pt x="265" y="67"/>
                    <a:pt x="262" y="74"/>
                    <a:pt x="264" y="79"/>
                  </a:cubicBezTo>
                  <a:cubicBezTo>
                    <a:pt x="267" y="82"/>
                    <a:pt x="265" y="85"/>
                    <a:pt x="271" y="87"/>
                  </a:cubicBezTo>
                  <a:cubicBezTo>
                    <a:pt x="277" y="88"/>
                    <a:pt x="273" y="92"/>
                    <a:pt x="280" y="93"/>
                  </a:cubicBezTo>
                  <a:cubicBezTo>
                    <a:pt x="288" y="96"/>
                    <a:pt x="288" y="99"/>
                    <a:pt x="285" y="99"/>
                  </a:cubicBezTo>
                  <a:cubicBezTo>
                    <a:pt x="282" y="99"/>
                    <a:pt x="290" y="105"/>
                    <a:pt x="291" y="109"/>
                  </a:cubicBezTo>
                  <a:cubicBezTo>
                    <a:pt x="293" y="112"/>
                    <a:pt x="290" y="113"/>
                    <a:pt x="293" y="118"/>
                  </a:cubicBezTo>
                  <a:cubicBezTo>
                    <a:pt x="296" y="123"/>
                    <a:pt x="293" y="113"/>
                    <a:pt x="296" y="118"/>
                  </a:cubicBezTo>
                  <a:cubicBezTo>
                    <a:pt x="300" y="121"/>
                    <a:pt x="299" y="115"/>
                    <a:pt x="300" y="118"/>
                  </a:cubicBezTo>
                  <a:cubicBezTo>
                    <a:pt x="303" y="121"/>
                    <a:pt x="299" y="126"/>
                    <a:pt x="303" y="132"/>
                  </a:cubicBezTo>
                  <a:cubicBezTo>
                    <a:pt x="308" y="137"/>
                    <a:pt x="306" y="132"/>
                    <a:pt x="309" y="138"/>
                  </a:cubicBezTo>
                  <a:cubicBezTo>
                    <a:pt x="312" y="143"/>
                    <a:pt x="316" y="143"/>
                    <a:pt x="317" y="149"/>
                  </a:cubicBezTo>
                  <a:cubicBezTo>
                    <a:pt x="319" y="155"/>
                    <a:pt x="320" y="151"/>
                    <a:pt x="320" y="157"/>
                  </a:cubicBezTo>
                  <a:cubicBezTo>
                    <a:pt x="319" y="163"/>
                    <a:pt x="321" y="163"/>
                    <a:pt x="320" y="168"/>
                  </a:cubicBezTo>
                  <a:cubicBezTo>
                    <a:pt x="319" y="169"/>
                    <a:pt x="326" y="180"/>
                    <a:pt x="323" y="186"/>
                  </a:cubicBezTo>
                  <a:cubicBezTo>
                    <a:pt x="320" y="191"/>
                    <a:pt x="323" y="196"/>
                    <a:pt x="319" y="202"/>
                  </a:cubicBezTo>
                  <a:cubicBezTo>
                    <a:pt x="317" y="207"/>
                    <a:pt x="320" y="210"/>
                    <a:pt x="317" y="216"/>
                  </a:cubicBezTo>
                  <a:cubicBezTo>
                    <a:pt x="314" y="222"/>
                    <a:pt x="319" y="221"/>
                    <a:pt x="311" y="228"/>
                  </a:cubicBezTo>
                  <a:cubicBezTo>
                    <a:pt x="302" y="236"/>
                    <a:pt x="303" y="250"/>
                    <a:pt x="300" y="252"/>
                  </a:cubicBezTo>
                  <a:cubicBezTo>
                    <a:pt x="297" y="253"/>
                    <a:pt x="296" y="261"/>
                    <a:pt x="296" y="264"/>
                  </a:cubicBezTo>
                  <a:cubicBezTo>
                    <a:pt x="296" y="269"/>
                    <a:pt x="293" y="272"/>
                    <a:pt x="294" y="273"/>
                  </a:cubicBezTo>
                  <a:cubicBezTo>
                    <a:pt x="296" y="275"/>
                    <a:pt x="294" y="281"/>
                    <a:pt x="286" y="281"/>
                  </a:cubicBezTo>
                  <a:cubicBezTo>
                    <a:pt x="279" y="280"/>
                    <a:pt x="271" y="291"/>
                    <a:pt x="268" y="291"/>
                  </a:cubicBezTo>
                  <a:cubicBezTo>
                    <a:pt x="265" y="292"/>
                    <a:pt x="268" y="300"/>
                    <a:pt x="265" y="295"/>
                  </a:cubicBezTo>
                  <a:cubicBezTo>
                    <a:pt x="261" y="289"/>
                    <a:pt x="259" y="291"/>
                    <a:pt x="258" y="287"/>
                  </a:cubicBezTo>
                  <a:cubicBezTo>
                    <a:pt x="258" y="284"/>
                    <a:pt x="258" y="291"/>
                    <a:pt x="255" y="289"/>
                  </a:cubicBezTo>
                  <a:cubicBezTo>
                    <a:pt x="251" y="286"/>
                    <a:pt x="259" y="286"/>
                    <a:pt x="256" y="283"/>
                  </a:cubicBezTo>
                  <a:cubicBezTo>
                    <a:pt x="251" y="280"/>
                    <a:pt x="255" y="284"/>
                    <a:pt x="250" y="287"/>
                  </a:cubicBezTo>
                  <a:cubicBezTo>
                    <a:pt x="244" y="289"/>
                    <a:pt x="247" y="294"/>
                    <a:pt x="239" y="291"/>
                  </a:cubicBezTo>
                  <a:cubicBezTo>
                    <a:pt x="232" y="286"/>
                    <a:pt x="230" y="286"/>
                    <a:pt x="229" y="287"/>
                  </a:cubicBezTo>
                  <a:cubicBezTo>
                    <a:pt x="227" y="289"/>
                    <a:pt x="226" y="284"/>
                    <a:pt x="223" y="283"/>
                  </a:cubicBezTo>
                  <a:cubicBezTo>
                    <a:pt x="218" y="283"/>
                    <a:pt x="212" y="273"/>
                    <a:pt x="213" y="270"/>
                  </a:cubicBezTo>
                  <a:cubicBezTo>
                    <a:pt x="215" y="267"/>
                    <a:pt x="212" y="259"/>
                    <a:pt x="207" y="258"/>
                  </a:cubicBezTo>
                  <a:cubicBezTo>
                    <a:pt x="204" y="256"/>
                    <a:pt x="203" y="259"/>
                    <a:pt x="201" y="258"/>
                  </a:cubicBezTo>
                  <a:cubicBezTo>
                    <a:pt x="200" y="255"/>
                    <a:pt x="206" y="252"/>
                    <a:pt x="203" y="245"/>
                  </a:cubicBezTo>
                  <a:cubicBezTo>
                    <a:pt x="198" y="239"/>
                    <a:pt x="201" y="252"/>
                    <a:pt x="195" y="253"/>
                  </a:cubicBezTo>
                  <a:cubicBezTo>
                    <a:pt x="189" y="253"/>
                    <a:pt x="191" y="249"/>
                    <a:pt x="194" y="249"/>
                  </a:cubicBezTo>
                  <a:cubicBezTo>
                    <a:pt x="197" y="250"/>
                    <a:pt x="197" y="247"/>
                    <a:pt x="195" y="244"/>
                  </a:cubicBezTo>
                  <a:cubicBezTo>
                    <a:pt x="195" y="241"/>
                    <a:pt x="201" y="231"/>
                    <a:pt x="200" y="228"/>
                  </a:cubicBezTo>
                  <a:cubicBezTo>
                    <a:pt x="198" y="225"/>
                    <a:pt x="198" y="224"/>
                    <a:pt x="198" y="227"/>
                  </a:cubicBezTo>
                  <a:cubicBezTo>
                    <a:pt x="198" y="230"/>
                    <a:pt x="194" y="230"/>
                    <a:pt x="194" y="235"/>
                  </a:cubicBezTo>
                  <a:cubicBezTo>
                    <a:pt x="192" y="239"/>
                    <a:pt x="194" y="233"/>
                    <a:pt x="186" y="242"/>
                  </a:cubicBezTo>
                  <a:cubicBezTo>
                    <a:pt x="178" y="252"/>
                    <a:pt x="188" y="252"/>
                    <a:pt x="180" y="249"/>
                  </a:cubicBezTo>
                  <a:cubicBezTo>
                    <a:pt x="175" y="245"/>
                    <a:pt x="178" y="235"/>
                    <a:pt x="172" y="231"/>
                  </a:cubicBezTo>
                  <a:cubicBezTo>
                    <a:pt x="165" y="227"/>
                    <a:pt x="174" y="227"/>
                    <a:pt x="168" y="222"/>
                  </a:cubicBezTo>
                  <a:cubicBezTo>
                    <a:pt x="163" y="218"/>
                    <a:pt x="163" y="222"/>
                    <a:pt x="151" y="216"/>
                  </a:cubicBezTo>
                  <a:cubicBezTo>
                    <a:pt x="139" y="210"/>
                    <a:pt x="150" y="216"/>
                    <a:pt x="136" y="213"/>
                  </a:cubicBezTo>
                  <a:cubicBezTo>
                    <a:pt x="128" y="213"/>
                    <a:pt x="122" y="222"/>
                    <a:pt x="107" y="222"/>
                  </a:cubicBezTo>
                  <a:cubicBezTo>
                    <a:pt x="98" y="221"/>
                    <a:pt x="99" y="228"/>
                    <a:pt x="93" y="228"/>
                  </a:cubicBezTo>
                  <a:cubicBezTo>
                    <a:pt x="87" y="228"/>
                    <a:pt x="90" y="242"/>
                    <a:pt x="81" y="239"/>
                  </a:cubicBezTo>
                  <a:cubicBezTo>
                    <a:pt x="73" y="236"/>
                    <a:pt x="78" y="242"/>
                    <a:pt x="70" y="238"/>
                  </a:cubicBezTo>
                  <a:cubicBezTo>
                    <a:pt x="66" y="236"/>
                    <a:pt x="66" y="239"/>
                    <a:pt x="58" y="239"/>
                  </a:cubicBezTo>
                  <a:cubicBezTo>
                    <a:pt x="52" y="239"/>
                    <a:pt x="55" y="244"/>
                    <a:pt x="51" y="245"/>
                  </a:cubicBezTo>
                  <a:cubicBezTo>
                    <a:pt x="45" y="245"/>
                    <a:pt x="45" y="253"/>
                    <a:pt x="34" y="252"/>
                  </a:cubicBezTo>
                  <a:cubicBezTo>
                    <a:pt x="23" y="250"/>
                    <a:pt x="23" y="242"/>
                    <a:pt x="19" y="244"/>
                  </a:cubicBezTo>
                  <a:cubicBezTo>
                    <a:pt x="16" y="244"/>
                    <a:pt x="16" y="235"/>
                    <a:pt x="17" y="235"/>
                  </a:cubicBezTo>
                  <a:cubicBezTo>
                    <a:pt x="20" y="236"/>
                    <a:pt x="23" y="233"/>
                    <a:pt x="22" y="228"/>
                  </a:cubicBezTo>
                  <a:cubicBezTo>
                    <a:pt x="22" y="222"/>
                    <a:pt x="26" y="225"/>
                    <a:pt x="20" y="210"/>
                  </a:cubicBezTo>
                  <a:cubicBezTo>
                    <a:pt x="14" y="194"/>
                    <a:pt x="19" y="194"/>
                    <a:pt x="16" y="186"/>
                  </a:cubicBezTo>
                  <a:cubicBezTo>
                    <a:pt x="11" y="179"/>
                    <a:pt x="10" y="179"/>
                    <a:pt x="10" y="174"/>
                  </a:cubicBezTo>
                  <a:cubicBezTo>
                    <a:pt x="11" y="168"/>
                    <a:pt x="3" y="163"/>
                    <a:pt x="3" y="158"/>
                  </a:cubicBezTo>
                  <a:cubicBezTo>
                    <a:pt x="3" y="152"/>
                    <a:pt x="7" y="163"/>
                    <a:pt x="8" y="162"/>
                  </a:cubicBezTo>
                  <a:cubicBezTo>
                    <a:pt x="8" y="158"/>
                    <a:pt x="3" y="154"/>
                    <a:pt x="5" y="151"/>
                  </a:cubicBezTo>
                  <a:cubicBezTo>
                    <a:pt x="7" y="149"/>
                    <a:pt x="11" y="165"/>
                    <a:pt x="11" y="157"/>
                  </a:cubicBezTo>
                  <a:cubicBezTo>
                    <a:pt x="11" y="149"/>
                    <a:pt x="0" y="141"/>
                    <a:pt x="5" y="132"/>
                  </a:cubicBezTo>
                  <a:cubicBezTo>
                    <a:pt x="11" y="123"/>
                    <a:pt x="3" y="124"/>
                    <a:pt x="8" y="116"/>
                  </a:cubicBezTo>
                  <a:cubicBezTo>
                    <a:pt x="13" y="109"/>
                    <a:pt x="10" y="126"/>
                    <a:pt x="13" y="116"/>
                  </a:cubicBezTo>
                  <a:cubicBezTo>
                    <a:pt x="16" y="109"/>
                    <a:pt x="17" y="115"/>
                    <a:pt x="25" y="105"/>
                  </a:cubicBezTo>
                  <a:cubicBezTo>
                    <a:pt x="32" y="96"/>
                    <a:pt x="32" y="104"/>
                    <a:pt x="38" y="101"/>
                  </a:cubicBezTo>
                  <a:cubicBezTo>
                    <a:pt x="45" y="98"/>
                    <a:pt x="48" y="98"/>
                    <a:pt x="49" y="95"/>
                  </a:cubicBezTo>
                  <a:cubicBezTo>
                    <a:pt x="51" y="92"/>
                    <a:pt x="55" y="98"/>
                    <a:pt x="63" y="92"/>
                  </a:cubicBezTo>
                  <a:cubicBezTo>
                    <a:pt x="70" y="87"/>
                    <a:pt x="67" y="82"/>
                    <a:pt x="72" y="78"/>
                  </a:cubicBezTo>
                  <a:close/>
                  <a:moveTo>
                    <a:pt x="255" y="323"/>
                  </a:moveTo>
                  <a:cubicBezTo>
                    <a:pt x="256" y="326"/>
                    <a:pt x="256" y="325"/>
                    <a:pt x="256" y="328"/>
                  </a:cubicBezTo>
                  <a:cubicBezTo>
                    <a:pt x="256" y="331"/>
                    <a:pt x="258" y="337"/>
                    <a:pt x="259" y="339"/>
                  </a:cubicBezTo>
                  <a:cubicBezTo>
                    <a:pt x="262" y="340"/>
                    <a:pt x="262" y="345"/>
                    <a:pt x="264" y="345"/>
                  </a:cubicBezTo>
                  <a:cubicBezTo>
                    <a:pt x="265" y="343"/>
                    <a:pt x="267" y="345"/>
                    <a:pt x="270" y="345"/>
                  </a:cubicBezTo>
                  <a:cubicBezTo>
                    <a:pt x="271" y="346"/>
                    <a:pt x="270" y="343"/>
                    <a:pt x="273" y="342"/>
                  </a:cubicBezTo>
                  <a:cubicBezTo>
                    <a:pt x="274" y="340"/>
                    <a:pt x="274" y="337"/>
                    <a:pt x="274" y="339"/>
                  </a:cubicBezTo>
                  <a:cubicBezTo>
                    <a:pt x="276" y="340"/>
                    <a:pt x="274" y="336"/>
                    <a:pt x="276" y="337"/>
                  </a:cubicBezTo>
                  <a:cubicBezTo>
                    <a:pt x="277" y="337"/>
                    <a:pt x="277" y="339"/>
                    <a:pt x="277" y="339"/>
                  </a:cubicBezTo>
                  <a:cubicBezTo>
                    <a:pt x="276" y="339"/>
                    <a:pt x="276" y="340"/>
                    <a:pt x="279" y="340"/>
                  </a:cubicBezTo>
                  <a:cubicBezTo>
                    <a:pt x="280" y="342"/>
                    <a:pt x="277" y="334"/>
                    <a:pt x="279" y="333"/>
                  </a:cubicBezTo>
                  <a:cubicBezTo>
                    <a:pt x="280" y="333"/>
                    <a:pt x="277" y="329"/>
                    <a:pt x="279" y="328"/>
                  </a:cubicBezTo>
                  <a:cubicBezTo>
                    <a:pt x="282" y="326"/>
                    <a:pt x="280" y="331"/>
                    <a:pt x="282" y="329"/>
                  </a:cubicBezTo>
                  <a:cubicBezTo>
                    <a:pt x="283" y="328"/>
                    <a:pt x="280" y="328"/>
                    <a:pt x="282" y="322"/>
                  </a:cubicBezTo>
                  <a:cubicBezTo>
                    <a:pt x="282" y="317"/>
                    <a:pt x="280" y="312"/>
                    <a:pt x="279" y="314"/>
                  </a:cubicBezTo>
                  <a:cubicBezTo>
                    <a:pt x="277" y="315"/>
                    <a:pt x="277" y="312"/>
                    <a:pt x="276" y="315"/>
                  </a:cubicBezTo>
                  <a:cubicBezTo>
                    <a:pt x="274" y="317"/>
                    <a:pt x="276" y="314"/>
                    <a:pt x="270" y="317"/>
                  </a:cubicBezTo>
                  <a:cubicBezTo>
                    <a:pt x="262" y="320"/>
                    <a:pt x="264" y="314"/>
                    <a:pt x="258" y="314"/>
                  </a:cubicBezTo>
                  <a:cubicBezTo>
                    <a:pt x="253" y="314"/>
                    <a:pt x="253" y="309"/>
                    <a:pt x="251" y="315"/>
                  </a:cubicBezTo>
                  <a:cubicBezTo>
                    <a:pt x="251" y="317"/>
                    <a:pt x="253" y="318"/>
                    <a:pt x="255" y="323"/>
                  </a:cubicBezTo>
                  <a:close/>
                  <a:moveTo>
                    <a:pt x="247" y="300"/>
                  </a:moveTo>
                  <a:cubicBezTo>
                    <a:pt x="248" y="298"/>
                    <a:pt x="250" y="305"/>
                    <a:pt x="247" y="306"/>
                  </a:cubicBezTo>
                  <a:cubicBezTo>
                    <a:pt x="245" y="306"/>
                    <a:pt x="245" y="301"/>
                    <a:pt x="247" y="300"/>
                  </a:cubicBezTo>
                  <a:close/>
                  <a:moveTo>
                    <a:pt x="277" y="305"/>
                  </a:moveTo>
                  <a:cubicBezTo>
                    <a:pt x="279" y="305"/>
                    <a:pt x="279" y="305"/>
                    <a:pt x="279" y="306"/>
                  </a:cubicBezTo>
                  <a:cubicBezTo>
                    <a:pt x="279" y="308"/>
                    <a:pt x="282" y="308"/>
                    <a:pt x="282" y="306"/>
                  </a:cubicBezTo>
                  <a:cubicBezTo>
                    <a:pt x="280" y="305"/>
                    <a:pt x="283" y="305"/>
                    <a:pt x="280" y="305"/>
                  </a:cubicBezTo>
                  <a:cubicBezTo>
                    <a:pt x="279" y="303"/>
                    <a:pt x="279" y="300"/>
                    <a:pt x="277" y="303"/>
                  </a:cubicBezTo>
                  <a:cubicBezTo>
                    <a:pt x="277" y="303"/>
                    <a:pt x="276" y="303"/>
                    <a:pt x="277" y="305"/>
                  </a:cubicBezTo>
                  <a:close/>
                  <a:moveTo>
                    <a:pt x="279" y="309"/>
                  </a:moveTo>
                  <a:cubicBezTo>
                    <a:pt x="279" y="308"/>
                    <a:pt x="283" y="308"/>
                    <a:pt x="282" y="309"/>
                  </a:cubicBezTo>
                  <a:cubicBezTo>
                    <a:pt x="282" y="311"/>
                    <a:pt x="279" y="309"/>
                    <a:pt x="279" y="309"/>
                  </a:cubicBezTo>
                  <a:close/>
                  <a:moveTo>
                    <a:pt x="197" y="261"/>
                  </a:moveTo>
                  <a:cubicBezTo>
                    <a:pt x="198" y="259"/>
                    <a:pt x="201" y="261"/>
                    <a:pt x="200" y="259"/>
                  </a:cubicBezTo>
                  <a:cubicBezTo>
                    <a:pt x="200" y="258"/>
                    <a:pt x="198" y="259"/>
                    <a:pt x="197" y="256"/>
                  </a:cubicBezTo>
                  <a:cubicBezTo>
                    <a:pt x="195" y="255"/>
                    <a:pt x="188" y="258"/>
                    <a:pt x="188" y="261"/>
                  </a:cubicBezTo>
                  <a:cubicBezTo>
                    <a:pt x="189" y="263"/>
                    <a:pt x="195" y="261"/>
                    <a:pt x="197" y="261"/>
                  </a:cubicBezTo>
                  <a:close/>
                  <a:moveTo>
                    <a:pt x="148" y="8"/>
                  </a:moveTo>
                  <a:cubicBezTo>
                    <a:pt x="145" y="3"/>
                    <a:pt x="145" y="11"/>
                    <a:pt x="140" y="8"/>
                  </a:cubicBezTo>
                  <a:cubicBezTo>
                    <a:pt x="137" y="6"/>
                    <a:pt x="140" y="11"/>
                    <a:pt x="143" y="14"/>
                  </a:cubicBezTo>
                  <a:cubicBezTo>
                    <a:pt x="145" y="14"/>
                    <a:pt x="150" y="11"/>
                    <a:pt x="148" y="8"/>
                  </a:cubicBezTo>
                  <a:close/>
                  <a:moveTo>
                    <a:pt x="139" y="11"/>
                  </a:moveTo>
                  <a:cubicBezTo>
                    <a:pt x="137" y="8"/>
                    <a:pt x="137" y="8"/>
                    <a:pt x="137" y="11"/>
                  </a:cubicBezTo>
                  <a:cubicBezTo>
                    <a:pt x="137" y="12"/>
                    <a:pt x="136" y="12"/>
                    <a:pt x="139" y="14"/>
                  </a:cubicBezTo>
                  <a:cubicBezTo>
                    <a:pt x="140" y="14"/>
                    <a:pt x="140" y="12"/>
                    <a:pt x="139" y="11"/>
                  </a:cubicBezTo>
                  <a:close/>
                  <a:moveTo>
                    <a:pt x="188" y="36"/>
                  </a:moveTo>
                  <a:cubicBezTo>
                    <a:pt x="186" y="32"/>
                    <a:pt x="191" y="32"/>
                    <a:pt x="191" y="34"/>
                  </a:cubicBezTo>
                  <a:cubicBezTo>
                    <a:pt x="189" y="37"/>
                    <a:pt x="188" y="39"/>
                    <a:pt x="188" y="36"/>
                  </a:cubicBezTo>
                  <a:close/>
                  <a:moveTo>
                    <a:pt x="320" y="151"/>
                  </a:moveTo>
                  <a:cubicBezTo>
                    <a:pt x="320" y="149"/>
                    <a:pt x="321" y="148"/>
                    <a:pt x="321" y="146"/>
                  </a:cubicBezTo>
                  <a:cubicBezTo>
                    <a:pt x="321" y="144"/>
                    <a:pt x="321" y="144"/>
                    <a:pt x="321" y="143"/>
                  </a:cubicBezTo>
                  <a:cubicBezTo>
                    <a:pt x="321" y="141"/>
                    <a:pt x="320" y="143"/>
                    <a:pt x="320" y="144"/>
                  </a:cubicBezTo>
                  <a:cubicBezTo>
                    <a:pt x="321" y="146"/>
                    <a:pt x="319" y="148"/>
                    <a:pt x="319" y="148"/>
                  </a:cubicBezTo>
                  <a:cubicBezTo>
                    <a:pt x="320" y="149"/>
                    <a:pt x="317" y="152"/>
                    <a:pt x="319" y="154"/>
                  </a:cubicBezTo>
                  <a:cubicBezTo>
                    <a:pt x="320" y="154"/>
                    <a:pt x="320" y="152"/>
                    <a:pt x="320" y="151"/>
                  </a:cubicBezTo>
                  <a:close/>
                  <a:moveTo>
                    <a:pt x="210" y="60"/>
                  </a:moveTo>
                  <a:cubicBezTo>
                    <a:pt x="212" y="60"/>
                    <a:pt x="215" y="60"/>
                    <a:pt x="213" y="59"/>
                  </a:cubicBezTo>
                  <a:cubicBezTo>
                    <a:pt x="212" y="57"/>
                    <a:pt x="207" y="60"/>
                    <a:pt x="209" y="62"/>
                  </a:cubicBezTo>
                  <a:cubicBezTo>
                    <a:pt x="209" y="62"/>
                    <a:pt x="210" y="62"/>
                    <a:pt x="210" y="60"/>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94" name="Freeform 239"/>
            <p:cNvSpPr>
              <a:spLocks noEditPoints="1"/>
            </p:cNvSpPr>
            <p:nvPr/>
          </p:nvSpPr>
          <p:spPr bwMode="auto">
            <a:xfrm>
              <a:off x="1484" y="2552"/>
              <a:ext cx="97" cy="122"/>
            </a:xfrm>
            <a:custGeom>
              <a:avLst/>
              <a:gdLst/>
              <a:ahLst/>
              <a:cxnLst>
                <a:cxn ang="0">
                  <a:pos x="42" y="61"/>
                </a:cxn>
                <a:cxn ang="0">
                  <a:pos x="47" y="59"/>
                </a:cxn>
                <a:cxn ang="0">
                  <a:pos x="45" y="63"/>
                </a:cxn>
                <a:cxn ang="0">
                  <a:pos x="42" y="61"/>
                </a:cxn>
                <a:cxn ang="0">
                  <a:pos x="11" y="27"/>
                </a:cxn>
                <a:cxn ang="0">
                  <a:pos x="11" y="22"/>
                </a:cxn>
                <a:cxn ang="0">
                  <a:pos x="9" y="19"/>
                </a:cxn>
                <a:cxn ang="0">
                  <a:pos x="7" y="23"/>
                </a:cxn>
                <a:cxn ang="0">
                  <a:pos x="9" y="27"/>
                </a:cxn>
                <a:cxn ang="0">
                  <a:pos x="11" y="27"/>
                </a:cxn>
                <a:cxn ang="0">
                  <a:pos x="12" y="33"/>
                </a:cxn>
                <a:cxn ang="0">
                  <a:pos x="12" y="30"/>
                </a:cxn>
                <a:cxn ang="0">
                  <a:pos x="11" y="28"/>
                </a:cxn>
                <a:cxn ang="0">
                  <a:pos x="11" y="31"/>
                </a:cxn>
                <a:cxn ang="0">
                  <a:pos x="12" y="33"/>
                </a:cxn>
                <a:cxn ang="0">
                  <a:pos x="6" y="3"/>
                </a:cxn>
                <a:cxn ang="0">
                  <a:pos x="9" y="3"/>
                </a:cxn>
                <a:cxn ang="0">
                  <a:pos x="4" y="2"/>
                </a:cxn>
                <a:cxn ang="0">
                  <a:pos x="3" y="3"/>
                </a:cxn>
                <a:cxn ang="0">
                  <a:pos x="3" y="5"/>
                </a:cxn>
                <a:cxn ang="0">
                  <a:pos x="6" y="3"/>
                </a:cxn>
                <a:cxn ang="0">
                  <a:pos x="17" y="8"/>
                </a:cxn>
                <a:cxn ang="0">
                  <a:pos x="15" y="5"/>
                </a:cxn>
                <a:cxn ang="0">
                  <a:pos x="11" y="0"/>
                </a:cxn>
                <a:cxn ang="0">
                  <a:pos x="12" y="2"/>
                </a:cxn>
                <a:cxn ang="0">
                  <a:pos x="15" y="5"/>
                </a:cxn>
                <a:cxn ang="0">
                  <a:pos x="15" y="8"/>
                </a:cxn>
                <a:cxn ang="0">
                  <a:pos x="15" y="11"/>
                </a:cxn>
                <a:cxn ang="0">
                  <a:pos x="17" y="8"/>
                </a:cxn>
                <a:cxn ang="0">
                  <a:pos x="48" y="49"/>
                </a:cxn>
                <a:cxn ang="0">
                  <a:pos x="50" y="49"/>
                </a:cxn>
                <a:cxn ang="0">
                  <a:pos x="47" y="47"/>
                </a:cxn>
                <a:cxn ang="0">
                  <a:pos x="48" y="49"/>
                </a:cxn>
                <a:cxn ang="0">
                  <a:pos x="23" y="19"/>
                </a:cxn>
                <a:cxn ang="0">
                  <a:pos x="21" y="23"/>
                </a:cxn>
                <a:cxn ang="0">
                  <a:pos x="23" y="25"/>
                </a:cxn>
                <a:cxn ang="0">
                  <a:pos x="23" y="23"/>
                </a:cxn>
                <a:cxn ang="0">
                  <a:pos x="23" y="17"/>
                </a:cxn>
                <a:cxn ang="0">
                  <a:pos x="18" y="16"/>
                </a:cxn>
                <a:cxn ang="0">
                  <a:pos x="23" y="19"/>
                </a:cxn>
                <a:cxn ang="0">
                  <a:pos x="39" y="47"/>
                </a:cxn>
                <a:cxn ang="0">
                  <a:pos x="39" y="49"/>
                </a:cxn>
                <a:cxn ang="0">
                  <a:pos x="41" y="44"/>
                </a:cxn>
                <a:cxn ang="0">
                  <a:pos x="38" y="42"/>
                </a:cxn>
                <a:cxn ang="0">
                  <a:pos x="39" y="45"/>
                </a:cxn>
                <a:cxn ang="0">
                  <a:pos x="39" y="47"/>
                </a:cxn>
                <a:cxn ang="0">
                  <a:pos x="26" y="36"/>
                </a:cxn>
                <a:cxn ang="0">
                  <a:pos x="26" y="36"/>
                </a:cxn>
                <a:cxn ang="0">
                  <a:pos x="24" y="34"/>
                </a:cxn>
                <a:cxn ang="0">
                  <a:pos x="26" y="36"/>
                </a:cxn>
                <a:cxn ang="0">
                  <a:pos x="29" y="28"/>
                </a:cxn>
                <a:cxn ang="0">
                  <a:pos x="27" y="23"/>
                </a:cxn>
                <a:cxn ang="0">
                  <a:pos x="27" y="25"/>
                </a:cxn>
                <a:cxn ang="0">
                  <a:pos x="29" y="28"/>
                </a:cxn>
                <a:cxn ang="0">
                  <a:pos x="29" y="30"/>
                </a:cxn>
                <a:cxn ang="0">
                  <a:pos x="29" y="28"/>
                </a:cxn>
                <a:cxn ang="0">
                  <a:pos x="33" y="42"/>
                </a:cxn>
                <a:cxn ang="0">
                  <a:pos x="33" y="41"/>
                </a:cxn>
                <a:cxn ang="0">
                  <a:pos x="32" y="39"/>
                </a:cxn>
                <a:cxn ang="0">
                  <a:pos x="30" y="34"/>
                </a:cxn>
                <a:cxn ang="0">
                  <a:pos x="32" y="38"/>
                </a:cxn>
                <a:cxn ang="0">
                  <a:pos x="32" y="41"/>
                </a:cxn>
                <a:cxn ang="0">
                  <a:pos x="33" y="42"/>
                </a:cxn>
              </a:cxnLst>
              <a:rect l="0" t="0" r="r" b="b"/>
              <a:pathLst>
                <a:path w="50" h="63">
                  <a:moveTo>
                    <a:pt x="42" y="61"/>
                  </a:moveTo>
                  <a:cubicBezTo>
                    <a:pt x="45" y="58"/>
                    <a:pt x="47" y="61"/>
                    <a:pt x="47" y="59"/>
                  </a:cubicBezTo>
                  <a:cubicBezTo>
                    <a:pt x="48" y="56"/>
                    <a:pt x="50" y="61"/>
                    <a:pt x="45" y="63"/>
                  </a:cubicBezTo>
                  <a:cubicBezTo>
                    <a:pt x="42" y="63"/>
                    <a:pt x="42" y="63"/>
                    <a:pt x="42" y="61"/>
                  </a:cubicBezTo>
                  <a:close/>
                  <a:moveTo>
                    <a:pt x="11" y="27"/>
                  </a:moveTo>
                  <a:cubicBezTo>
                    <a:pt x="12" y="25"/>
                    <a:pt x="12" y="23"/>
                    <a:pt x="11" y="22"/>
                  </a:cubicBezTo>
                  <a:cubicBezTo>
                    <a:pt x="9" y="20"/>
                    <a:pt x="9" y="19"/>
                    <a:pt x="9" y="19"/>
                  </a:cubicBezTo>
                  <a:cubicBezTo>
                    <a:pt x="7" y="19"/>
                    <a:pt x="7" y="20"/>
                    <a:pt x="7" y="23"/>
                  </a:cubicBezTo>
                  <a:cubicBezTo>
                    <a:pt x="6" y="25"/>
                    <a:pt x="6" y="25"/>
                    <a:pt x="9" y="27"/>
                  </a:cubicBezTo>
                  <a:cubicBezTo>
                    <a:pt x="11" y="28"/>
                    <a:pt x="11" y="27"/>
                    <a:pt x="11" y="27"/>
                  </a:cubicBezTo>
                  <a:close/>
                  <a:moveTo>
                    <a:pt x="12" y="33"/>
                  </a:moveTo>
                  <a:cubicBezTo>
                    <a:pt x="13" y="33"/>
                    <a:pt x="13" y="33"/>
                    <a:pt x="12" y="30"/>
                  </a:cubicBezTo>
                  <a:cubicBezTo>
                    <a:pt x="12" y="27"/>
                    <a:pt x="12" y="30"/>
                    <a:pt x="11" y="28"/>
                  </a:cubicBezTo>
                  <a:cubicBezTo>
                    <a:pt x="9" y="27"/>
                    <a:pt x="9" y="30"/>
                    <a:pt x="11" y="31"/>
                  </a:cubicBezTo>
                  <a:cubicBezTo>
                    <a:pt x="12" y="33"/>
                    <a:pt x="11" y="33"/>
                    <a:pt x="12" y="33"/>
                  </a:cubicBezTo>
                  <a:close/>
                  <a:moveTo>
                    <a:pt x="6" y="3"/>
                  </a:moveTo>
                  <a:cubicBezTo>
                    <a:pt x="9" y="3"/>
                    <a:pt x="9" y="5"/>
                    <a:pt x="9" y="3"/>
                  </a:cubicBezTo>
                  <a:cubicBezTo>
                    <a:pt x="11" y="2"/>
                    <a:pt x="7" y="3"/>
                    <a:pt x="4" y="2"/>
                  </a:cubicBezTo>
                  <a:cubicBezTo>
                    <a:pt x="1" y="2"/>
                    <a:pt x="6" y="5"/>
                    <a:pt x="3" y="3"/>
                  </a:cubicBezTo>
                  <a:cubicBezTo>
                    <a:pt x="1" y="3"/>
                    <a:pt x="0" y="3"/>
                    <a:pt x="3" y="5"/>
                  </a:cubicBezTo>
                  <a:cubicBezTo>
                    <a:pt x="3" y="5"/>
                    <a:pt x="3" y="5"/>
                    <a:pt x="6" y="3"/>
                  </a:cubicBezTo>
                  <a:close/>
                  <a:moveTo>
                    <a:pt x="17" y="8"/>
                  </a:moveTo>
                  <a:cubicBezTo>
                    <a:pt x="17" y="8"/>
                    <a:pt x="17" y="5"/>
                    <a:pt x="15" y="5"/>
                  </a:cubicBezTo>
                  <a:cubicBezTo>
                    <a:pt x="13" y="3"/>
                    <a:pt x="13" y="0"/>
                    <a:pt x="11" y="0"/>
                  </a:cubicBezTo>
                  <a:cubicBezTo>
                    <a:pt x="7" y="0"/>
                    <a:pt x="11" y="0"/>
                    <a:pt x="12" y="2"/>
                  </a:cubicBezTo>
                  <a:cubicBezTo>
                    <a:pt x="13" y="2"/>
                    <a:pt x="13" y="3"/>
                    <a:pt x="15" y="5"/>
                  </a:cubicBezTo>
                  <a:cubicBezTo>
                    <a:pt x="17" y="6"/>
                    <a:pt x="15" y="5"/>
                    <a:pt x="15" y="8"/>
                  </a:cubicBezTo>
                  <a:cubicBezTo>
                    <a:pt x="15" y="11"/>
                    <a:pt x="12" y="8"/>
                    <a:pt x="15" y="11"/>
                  </a:cubicBezTo>
                  <a:cubicBezTo>
                    <a:pt x="15" y="13"/>
                    <a:pt x="15" y="8"/>
                    <a:pt x="17" y="8"/>
                  </a:cubicBezTo>
                  <a:close/>
                  <a:moveTo>
                    <a:pt x="48" y="49"/>
                  </a:moveTo>
                  <a:cubicBezTo>
                    <a:pt x="50" y="49"/>
                    <a:pt x="50" y="49"/>
                    <a:pt x="50" y="49"/>
                  </a:cubicBezTo>
                  <a:cubicBezTo>
                    <a:pt x="50" y="47"/>
                    <a:pt x="47" y="47"/>
                    <a:pt x="47" y="47"/>
                  </a:cubicBezTo>
                  <a:cubicBezTo>
                    <a:pt x="47" y="47"/>
                    <a:pt x="47" y="49"/>
                    <a:pt x="48" y="49"/>
                  </a:cubicBezTo>
                  <a:close/>
                  <a:moveTo>
                    <a:pt x="23" y="19"/>
                  </a:moveTo>
                  <a:cubicBezTo>
                    <a:pt x="24" y="22"/>
                    <a:pt x="21" y="22"/>
                    <a:pt x="21" y="23"/>
                  </a:cubicBezTo>
                  <a:cubicBezTo>
                    <a:pt x="23" y="23"/>
                    <a:pt x="23" y="27"/>
                    <a:pt x="23" y="25"/>
                  </a:cubicBezTo>
                  <a:cubicBezTo>
                    <a:pt x="24" y="25"/>
                    <a:pt x="23" y="25"/>
                    <a:pt x="23" y="23"/>
                  </a:cubicBezTo>
                  <a:cubicBezTo>
                    <a:pt x="23" y="20"/>
                    <a:pt x="24" y="20"/>
                    <a:pt x="23" y="17"/>
                  </a:cubicBezTo>
                  <a:cubicBezTo>
                    <a:pt x="21" y="16"/>
                    <a:pt x="18" y="14"/>
                    <a:pt x="18" y="16"/>
                  </a:cubicBezTo>
                  <a:cubicBezTo>
                    <a:pt x="18" y="16"/>
                    <a:pt x="21" y="17"/>
                    <a:pt x="23" y="19"/>
                  </a:cubicBezTo>
                  <a:close/>
                  <a:moveTo>
                    <a:pt x="39" y="47"/>
                  </a:moveTo>
                  <a:cubicBezTo>
                    <a:pt x="38" y="49"/>
                    <a:pt x="38" y="50"/>
                    <a:pt x="39" y="49"/>
                  </a:cubicBezTo>
                  <a:cubicBezTo>
                    <a:pt x="42" y="47"/>
                    <a:pt x="42" y="45"/>
                    <a:pt x="41" y="44"/>
                  </a:cubicBezTo>
                  <a:cubicBezTo>
                    <a:pt x="41" y="42"/>
                    <a:pt x="41" y="44"/>
                    <a:pt x="38" y="42"/>
                  </a:cubicBezTo>
                  <a:cubicBezTo>
                    <a:pt x="36" y="42"/>
                    <a:pt x="38" y="45"/>
                    <a:pt x="39" y="45"/>
                  </a:cubicBezTo>
                  <a:cubicBezTo>
                    <a:pt x="41" y="44"/>
                    <a:pt x="41" y="45"/>
                    <a:pt x="39" y="47"/>
                  </a:cubicBezTo>
                  <a:close/>
                  <a:moveTo>
                    <a:pt x="26" y="36"/>
                  </a:moveTo>
                  <a:cubicBezTo>
                    <a:pt x="27" y="38"/>
                    <a:pt x="27" y="36"/>
                    <a:pt x="26" y="36"/>
                  </a:cubicBezTo>
                  <a:cubicBezTo>
                    <a:pt x="26" y="34"/>
                    <a:pt x="24" y="33"/>
                    <a:pt x="24" y="34"/>
                  </a:cubicBezTo>
                  <a:cubicBezTo>
                    <a:pt x="24" y="36"/>
                    <a:pt x="24" y="34"/>
                    <a:pt x="26" y="36"/>
                  </a:cubicBezTo>
                  <a:close/>
                  <a:moveTo>
                    <a:pt x="29" y="28"/>
                  </a:moveTo>
                  <a:cubicBezTo>
                    <a:pt x="29" y="27"/>
                    <a:pt x="29" y="25"/>
                    <a:pt x="27" y="23"/>
                  </a:cubicBezTo>
                  <a:cubicBezTo>
                    <a:pt x="26" y="23"/>
                    <a:pt x="26" y="23"/>
                    <a:pt x="27" y="25"/>
                  </a:cubicBezTo>
                  <a:cubicBezTo>
                    <a:pt x="27" y="25"/>
                    <a:pt x="27" y="27"/>
                    <a:pt x="29" y="28"/>
                  </a:cubicBezTo>
                  <a:cubicBezTo>
                    <a:pt x="30" y="30"/>
                    <a:pt x="27" y="31"/>
                    <a:pt x="29" y="30"/>
                  </a:cubicBezTo>
                  <a:cubicBezTo>
                    <a:pt x="30" y="30"/>
                    <a:pt x="30" y="28"/>
                    <a:pt x="29" y="28"/>
                  </a:cubicBezTo>
                  <a:close/>
                  <a:moveTo>
                    <a:pt x="33" y="42"/>
                  </a:moveTo>
                  <a:cubicBezTo>
                    <a:pt x="33" y="42"/>
                    <a:pt x="35" y="42"/>
                    <a:pt x="33" y="41"/>
                  </a:cubicBezTo>
                  <a:cubicBezTo>
                    <a:pt x="33" y="39"/>
                    <a:pt x="32" y="39"/>
                    <a:pt x="32" y="39"/>
                  </a:cubicBezTo>
                  <a:cubicBezTo>
                    <a:pt x="32" y="38"/>
                    <a:pt x="30" y="34"/>
                    <a:pt x="30" y="34"/>
                  </a:cubicBezTo>
                  <a:cubicBezTo>
                    <a:pt x="29" y="33"/>
                    <a:pt x="30" y="36"/>
                    <a:pt x="32" y="38"/>
                  </a:cubicBezTo>
                  <a:cubicBezTo>
                    <a:pt x="32" y="41"/>
                    <a:pt x="30" y="38"/>
                    <a:pt x="32" y="41"/>
                  </a:cubicBezTo>
                  <a:cubicBezTo>
                    <a:pt x="32" y="41"/>
                    <a:pt x="33" y="41"/>
                    <a:pt x="33" y="42"/>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95" name="Freeform 240"/>
            <p:cNvSpPr>
              <a:spLocks noEditPoints="1"/>
            </p:cNvSpPr>
            <p:nvPr/>
          </p:nvSpPr>
          <p:spPr bwMode="auto">
            <a:xfrm>
              <a:off x="1395" y="2625"/>
              <a:ext cx="167" cy="72"/>
            </a:xfrm>
            <a:custGeom>
              <a:avLst/>
              <a:gdLst/>
              <a:ahLst/>
              <a:cxnLst>
                <a:cxn ang="0">
                  <a:pos x="8" y="13"/>
                </a:cxn>
                <a:cxn ang="0">
                  <a:pos x="3" y="15"/>
                </a:cxn>
                <a:cxn ang="0">
                  <a:pos x="0" y="13"/>
                </a:cxn>
                <a:cxn ang="0">
                  <a:pos x="4" y="10"/>
                </a:cxn>
                <a:cxn ang="0">
                  <a:pos x="17" y="3"/>
                </a:cxn>
                <a:cxn ang="0">
                  <a:pos x="24" y="1"/>
                </a:cxn>
                <a:cxn ang="0">
                  <a:pos x="30" y="1"/>
                </a:cxn>
                <a:cxn ang="0">
                  <a:pos x="35" y="3"/>
                </a:cxn>
                <a:cxn ang="0">
                  <a:pos x="42" y="6"/>
                </a:cxn>
                <a:cxn ang="0">
                  <a:pos x="50" y="10"/>
                </a:cxn>
                <a:cxn ang="0">
                  <a:pos x="58" y="13"/>
                </a:cxn>
                <a:cxn ang="0">
                  <a:pos x="59" y="15"/>
                </a:cxn>
                <a:cxn ang="0">
                  <a:pos x="62" y="18"/>
                </a:cxn>
                <a:cxn ang="0">
                  <a:pos x="65" y="20"/>
                </a:cxn>
                <a:cxn ang="0">
                  <a:pos x="70" y="21"/>
                </a:cxn>
                <a:cxn ang="0">
                  <a:pos x="74" y="23"/>
                </a:cxn>
                <a:cxn ang="0">
                  <a:pos x="76" y="26"/>
                </a:cxn>
                <a:cxn ang="0">
                  <a:pos x="82" y="29"/>
                </a:cxn>
                <a:cxn ang="0">
                  <a:pos x="85" y="32"/>
                </a:cxn>
                <a:cxn ang="0">
                  <a:pos x="79" y="34"/>
                </a:cxn>
                <a:cxn ang="0">
                  <a:pos x="64" y="34"/>
                </a:cxn>
                <a:cxn ang="0">
                  <a:pos x="61" y="30"/>
                </a:cxn>
                <a:cxn ang="0">
                  <a:pos x="56" y="26"/>
                </a:cxn>
                <a:cxn ang="0">
                  <a:pos x="50" y="20"/>
                </a:cxn>
                <a:cxn ang="0">
                  <a:pos x="42" y="17"/>
                </a:cxn>
                <a:cxn ang="0">
                  <a:pos x="32" y="12"/>
                </a:cxn>
                <a:cxn ang="0">
                  <a:pos x="23" y="10"/>
                </a:cxn>
                <a:cxn ang="0">
                  <a:pos x="26" y="7"/>
                </a:cxn>
                <a:cxn ang="0">
                  <a:pos x="15" y="9"/>
                </a:cxn>
                <a:cxn ang="0">
                  <a:pos x="8" y="13"/>
                </a:cxn>
                <a:cxn ang="0">
                  <a:pos x="18" y="18"/>
                </a:cxn>
                <a:cxn ang="0">
                  <a:pos x="15" y="13"/>
                </a:cxn>
                <a:cxn ang="0">
                  <a:pos x="18" y="18"/>
                </a:cxn>
                <a:cxn ang="0">
                  <a:pos x="50" y="9"/>
                </a:cxn>
                <a:cxn ang="0">
                  <a:pos x="51" y="7"/>
                </a:cxn>
                <a:cxn ang="0">
                  <a:pos x="50" y="9"/>
                </a:cxn>
                <a:cxn ang="0">
                  <a:pos x="53" y="9"/>
                </a:cxn>
                <a:cxn ang="0">
                  <a:pos x="55" y="10"/>
                </a:cxn>
                <a:cxn ang="0">
                  <a:pos x="53" y="9"/>
                </a:cxn>
              </a:cxnLst>
              <a:rect l="0" t="0" r="r" b="b"/>
              <a:pathLst>
                <a:path w="86" h="37">
                  <a:moveTo>
                    <a:pt x="8" y="13"/>
                  </a:moveTo>
                  <a:cubicBezTo>
                    <a:pt x="4" y="13"/>
                    <a:pt x="3" y="17"/>
                    <a:pt x="3" y="15"/>
                  </a:cubicBezTo>
                  <a:cubicBezTo>
                    <a:pt x="3" y="13"/>
                    <a:pt x="0" y="15"/>
                    <a:pt x="0" y="13"/>
                  </a:cubicBezTo>
                  <a:cubicBezTo>
                    <a:pt x="0" y="12"/>
                    <a:pt x="4" y="13"/>
                    <a:pt x="4" y="10"/>
                  </a:cubicBezTo>
                  <a:cubicBezTo>
                    <a:pt x="3" y="9"/>
                    <a:pt x="8" y="4"/>
                    <a:pt x="17" y="3"/>
                  </a:cubicBezTo>
                  <a:cubicBezTo>
                    <a:pt x="21" y="3"/>
                    <a:pt x="20" y="0"/>
                    <a:pt x="24" y="1"/>
                  </a:cubicBezTo>
                  <a:cubicBezTo>
                    <a:pt x="30" y="3"/>
                    <a:pt x="29" y="0"/>
                    <a:pt x="30" y="1"/>
                  </a:cubicBezTo>
                  <a:cubicBezTo>
                    <a:pt x="32" y="3"/>
                    <a:pt x="33" y="0"/>
                    <a:pt x="35" y="3"/>
                  </a:cubicBezTo>
                  <a:cubicBezTo>
                    <a:pt x="36" y="4"/>
                    <a:pt x="39" y="1"/>
                    <a:pt x="42" y="6"/>
                  </a:cubicBezTo>
                  <a:cubicBezTo>
                    <a:pt x="45" y="10"/>
                    <a:pt x="45" y="6"/>
                    <a:pt x="50" y="10"/>
                  </a:cubicBezTo>
                  <a:cubicBezTo>
                    <a:pt x="56" y="13"/>
                    <a:pt x="58" y="12"/>
                    <a:pt x="58" y="13"/>
                  </a:cubicBezTo>
                  <a:cubicBezTo>
                    <a:pt x="56" y="15"/>
                    <a:pt x="59" y="17"/>
                    <a:pt x="59" y="15"/>
                  </a:cubicBezTo>
                  <a:cubicBezTo>
                    <a:pt x="58" y="13"/>
                    <a:pt x="61" y="15"/>
                    <a:pt x="62" y="18"/>
                  </a:cubicBezTo>
                  <a:cubicBezTo>
                    <a:pt x="65" y="20"/>
                    <a:pt x="65" y="18"/>
                    <a:pt x="65" y="20"/>
                  </a:cubicBezTo>
                  <a:cubicBezTo>
                    <a:pt x="67" y="23"/>
                    <a:pt x="68" y="20"/>
                    <a:pt x="70" y="21"/>
                  </a:cubicBezTo>
                  <a:cubicBezTo>
                    <a:pt x="71" y="23"/>
                    <a:pt x="73" y="20"/>
                    <a:pt x="74" y="23"/>
                  </a:cubicBezTo>
                  <a:cubicBezTo>
                    <a:pt x="74" y="26"/>
                    <a:pt x="70" y="24"/>
                    <a:pt x="76" y="26"/>
                  </a:cubicBezTo>
                  <a:cubicBezTo>
                    <a:pt x="80" y="26"/>
                    <a:pt x="80" y="27"/>
                    <a:pt x="82" y="29"/>
                  </a:cubicBezTo>
                  <a:cubicBezTo>
                    <a:pt x="83" y="30"/>
                    <a:pt x="86" y="29"/>
                    <a:pt x="85" y="32"/>
                  </a:cubicBezTo>
                  <a:cubicBezTo>
                    <a:pt x="83" y="34"/>
                    <a:pt x="83" y="30"/>
                    <a:pt x="79" y="34"/>
                  </a:cubicBezTo>
                  <a:cubicBezTo>
                    <a:pt x="73" y="37"/>
                    <a:pt x="76" y="32"/>
                    <a:pt x="64" y="34"/>
                  </a:cubicBezTo>
                  <a:cubicBezTo>
                    <a:pt x="51" y="35"/>
                    <a:pt x="58" y="34"/>
                    <a:pt x="61" y="30"/>
                  </a:cubicBezTo>
                  <a:cubicBezTo>
                    <a:pt x="64" y="27"/>
                    <a:pt x="61" y="26"/>
                    <a:pt x="56" y="26"/>
                  </a:cubicBezTo>
                  <a:cubicBezTo>
                    <a:pt x="51" y="26"/>
                    <a:pt x="51" y="23"/>
                    <a:pt x="50" y="20"/>
                  </a:cubicBezTo>
                  <a:cubicBezTo>
                    <a:pt x="48" y="15"/>
                    <a:pt x="47" y="18"/>
                    <a:pt x="42" y="17"/>
                  </a:cubicBezTo>
                  <a:cubicBezTo>
                    <a:pt x="36" y="15"/>
                    <a:pt x="38" y="12"/>
                    <a:pt x="32" y="12"/>
                  </a:cubicBezTo>
                  <a:cubicBezTo>
                    <a:pt x="26" y="12"/>
                    <a:pt x="26" y="12"/>
                    <a:pt x="23" y="10"/>
                  </a:cubicBezTo>
                  <a:cubicBezTo>
                    <a:pt x="21" y="9"/>
                    <a:pt x="27" y="7"/>
                    <a:pt x="26" y="7"/>
                  </a:cubicBezTo>
                  <a:cubicBezTo>
                    <a:pt x="24" y="6"/>
                    <a:pt x="18" y="4"/>
                    <a:pt x="15" y="9"/>
                  </a:cubicBezTo>
                  <a:cubicBezTo>
                    <a:pt x="11" y="12"/>
                    <a:pt x="8" y="10"/>
                    <a:pt x="8" y="13"/>
                  </a:cubicBezTo>
                  <a:close/>
                  <a:moveTo>
                    <a:pt x="18" y="18"/>
                  </a:moveTo>
                  <a:cubicBezTo>
                    <a:pt x="14" y="20"/>
                    <a:pt x="14" y="13"/>
                    <a:pt x="15" y="13"/>
                  </a:cubicBezTo>
                  <a:cubicBezTo>
                    <a:pt x="18" y="13"/>
                    <a:pt x="20" y="18"/>
                    <a:pt x="18" y="18"/>
                  </a:cubicBezTo>
                  <a:close/>
                  <a:moveTo>
                    <a:pt x="50" y="9"/>
                  </a:moveTo>
                  <a:cubicBezTo>
                    <a:pt x="48" y="7"/>
                    <a:pt x="50" y="7"/>
                    <a:pt x="51" y="7"/>
                  </a:cubicBezTo>
                  <a:cubicBezTo>
                    <a:pt x="51" y="9"/>
                    <a:pt x="51" y="9"/>
                    <a:pt x="50" y="9"/>
                  </a:cubicBezTo>
                  <a:close/>
                  <a:moveTo>
                    <a:pt x="53" y="9"/>
                  </a:moveTo>
                  <a:cubicBezTo>
                    <a:pt x="53" y="9"/>
                    <a:pt x="56" y="10"/>
                    <a:pt x="55" y="10"/>
                  </a:cubicBezTo>
                  <a:cubicBezTo>
                    <a:pt x="53" y="10"/>
                    <a:pt x="51" y="10"/>
                    <a:pt x="53" y="9"/>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96" name="Freeform 241"/>
            <p:cNvSpPr>
              <a:spLocks/>
            </p:cNvSpPr>
            <p:nvPr/>
          </p:nvSpPr>
          <p:spPr bwMode="auto">
            <a:xfrm>
              <a:off x="1572" y="2709"/>
              <a:ext cx="9" cy="6"/>
            </a:xfrm>
            <a:custGeom>
              <a:avLst/>
              <a:gdLst/>
              <a:ahLst/>
              <a:cxnLst>
                <a:cxn ang="0">
                  <a:pos x="0" y="2"/>
                </a:cxn>
                <a:cxn ang="0">
                  <a:pos x="5" y="3"/>
                </a:cxn>
                <a:cxn ang="0">
                  <a:pos x="0" y="2"/>
                </a:cxn>
              </a:cxnLst>
              <a:rect l="0" t="0" r="r" b="b"/>
              <a:pathLst>
                <a:path w="5" h="3">
                  <a:moveTo>
                    <a:pt x="0" y="2"/>
                  </a:moveTo>
                  <a:cubicBezTo>
                    <a:pt x="0" y="0"/>
                    <a:pt x="5" y="2"/>
                    <a:pt x="5" y="3"/>
                  </a:cubicBezTo>
                  <a:cubicBezTo>
                    <a:pt x="0" y="2"/>
                    <a:pt x="0" y="2"/>
                    <a:pt x="0"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97" name="Freeform 242"/>
            <p:cNvSpPr>
              <a:spLocks/>
            </p:cNvSpPr>
            <p:nvPr/>
          </p:nvSpPr>
          <p:spPr bwMode="auto">
            <a:xfrm>
              <a:off x="1634" y="2835"/>
              <a:ext cx="11" cy="11"/>
            </a:xfrm>
            <a:custGeom>
              <a:avLst/>
              <a:gdLst/>
              <a:ahLst/>
              <a:cxnLst>
                <a:cxn ang="0">
                  <a:pos x="3" y="3"/>
                </a:cxn>
                <a:cxn ang="0">
                  <a:pos x="2" y="2"/>
                </a:cxn>
                <a:cxn ang="0">
                  <a:pos x="3" y="3"/>
                </a:cxn>
                <a:cxn ang="0">
                  <a:pos x="3" y="3"/>
                </a:cxn>
              </a:cxnLst>
              <a:rect l="0" t="0" r="r" b="b"/>
              <a:pathLst>
                <a:path w="6" h="6">
                  <a:moveTo>
                    <a:pt x="3" y="3"/>
                  </a:moveTo>
                  <a:cubicBezTo>
                    <a:pt x="2" y="2"/>
                    <a:pt x="0" y="0"/>
                    <a:pt x="2" y="2"/>
                  </a:cubicBezTo>
                  <a:cubicBezTo>
                    <a:pt x="3" y="2"/>
                    <a:pt x="2" y="3"/>
                    <a:pt x="3" y="3"/>
                  </a:cubicBezTo>
                  <a:cubicBezTo>
                    <a:pt x="5" y="3"/>
                    <a:pt x="6" y="6"/>
                    <a:pt x="3"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98" name="Freeform 243"/>
            <p:cNvSpPr>
              <a:spLocks/>
            </p:cNvSpPr>
            <p:nvPr/>
          </p:nvSpPr>
          <p:spPr bwMode="auto">
            <a:xfrm>
              <a:off x="1645" y="2839"/>
              <a:ext cx="6" cy="7"/>
            </a:xfrm>
            <a:custGeom>
              <a:avLst/>
              <a:gdLst/>
              <a:ahLst/>
              <a:cxnLst>
                <a:cxn ang="0">
                  <a:pos x="2" y="1"/>
                </a:cxn>
                <a:cxn ang="0">
                  <a:pos x="2" y="0"/>
                </a:cxn>
                <a:cxn ang="0">
                  <a:pos x="2" y="3"/>
                </a:cxn>
                <a:cxn ang="0">
                  <a:pos x="2" y="1"/>
                </a:cxn>
              </a:cxnLst>
              <a:rect l="0" t="0" r="r" b="b"/>
              <a:pathLst>
                <a:path w="3" h="4">
                  <a:moveTo>
                    <a:pt x="2" y="1"/>
                  </a:moveTo>
                  <a:cubicBezTo>
                    <a:pt x="0" y="1"/>
                    <a:pt x="2" y="0"/>
                    <a:pt x="2" y="0"/>
                  </a:cubicBezTo>
                  <a:cubicBezTo>
                    <a:pt x="3" y="1"/>
                    <a:pt x="3" y="4"/>
                    <a:pt x="2" y="3"/>
                  </a:cubicBezTo>
                  <a:cubicBezTo>
                    <a:pt x="2" y="1"/>
                    <a:pt x="2" y="1"/>
                    <a:pt x="2" y="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699" name="Freeform 244"/>
            <p:cNvSpPr>
              <a:spLocks/>
            </p:cNvSpPr>
            <p:nvPr/>
          </p:nvSpPr>
          <p:spPr bwMode="auto">
            <a:xfrm>
              <a:off x="1711" y="2860"/>
              <a:ext cx="12" cy="6"/>
            </a:xfrm>
            <a:custGeom>
              <a:avLst/>
              <a:gdLst/>
              <a:ahLst/>
              <a:cxnLst>
                <a:cxn ang="0">
                  <a:pos x="0" y="2"/>
                </a:cxn>
                <a:cxn ang="0">
                  <a:pos x="3" y="2"/>
                </a:cxn>
                <a:cxn ang="0">
                  <a:pos x="5" y="3"/>
                </a:cxn>
                <a:cxn ang="0">
                  <a:pos x="2" y="3"/>
                </a:cxn>
                <a:cxn ang="0">
                  <a:pos x="0" y="2"/>
                </a:cxn>
              </a:cxnLst>
              <a:rect l="0" t="0" r="r" b="b"/>
              <a:pathLst>
                <a:path w="6" h="3">
                  <a:moveTo>
                    <a:pt x="0" y="2"/>
                  </a:moveTo>
                  <a:cubicBezTo>
                    <a:pt x="0" y="0"/>
                    <a:pt x="2" y="3"/>
                    <a:pt x="3" y="2"/>
                  </a:cubicBezTo>
                  <a:cubicBezTo>
                    <a:pt x="5" y="0"/>
                    <a:pt x="6" y="2"/>
                    <a:pt x="5" y="3"/>
                  </a:cubicBezTo>
                  <a:cubicBezTo>
                    <a:pt x="3" y="3"/>
                    <a:pt x="2" y="3"/>
                    <a:pt x="2" y="3"/>
                  </a:cubicBezTo>
                  <a:cubicBezTo>
                    <a:pt x="2" y="3"/>
                    <a:pt x="0" y="3"/>
                    <a:pt x="0"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00" name="Freeform 245"/>
            <p:cNvSpPr>
              <a:spLocks/>
            </p:cNvSpPr>
            <p:nvPr/>
          </p:nvSpPr>
          <p:spPr bwMode="auto">
            <a:xfrm>
              <a:off x="1762" y="2903"/>
              <a:ext cx="2" cy="2"/>
            </a:xfrm>
            <a:custGeom>
              <a:avLst/>
              <a:gdLst/>
              <a:ahLst/>
              <a:cxnLst>
                <a:cxn ang="0">
                  <a:pos x="1" y="0"/>
                </a:cxn>
                <a:cxn ang="0">
                  <a:pos x="0" y="1"/>
                </a:cxn>
                <a:cxn ang="0">
                  <a:pos x="1" y="0"/>
                </a:cxn>
              </a:cxnLst>
              <a:rect l="0" t="0" r="r" b="b"/>
              <a:pathLst>
                <a:path w="1" h="1">
                  <a:moveTo>
                    <a:pt x="1" y="0"/>
                  </a:moveTo>
                  <a:cubicBezTo>
                    <a:pt x="0" y="1"/>
                    <a:pt x="0" y="1"/>
                    <a:pt x="0" y="1"/>
                  </a:cubicBezTo>
                  <a:cubicBezTo>
                    <a:pt x="0" y="0"/>
                    <a:pt x="0" y="0"/>
                    <a:pt x="1" y="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01" name="Freeform 246"/>
            <p:cNvSpPr>
              <a:spLocks/>
            </p:cNvSpPr>
            <p:nvPr/>
          </p:nvSpPr>
          <p:spPr bwMode="auto">
            <a:xfrm>
              <a:off x="1758" y="2905"/>
              <a:ext cx="6" cy="3"/>
            </a:xfrm>
            <a:custGeom>
              <a:avLst/>
              <a:gdLst/>
              <a:ahLst/>
              <a:cxnLst>
                <a:cxn ang="0">
                  <a:pos x="2" y="2"/>
                </a:cxn>
                <a:cxn ang="0">
                  <a:pos x="3" y="0"/>
                </a:cxn>
                <a:cxn ang="0">
                  <a:pos x="2" y="2"/>
                </a:cxn>
                <a:cxn ang="0">
                  <a:pos x="2" y="2"/>
                </a:cxn>
              </a:cxnLst>
              <a:rect l="0" t="0" r="r" b="b"/>
              <a:pathLst>
                <a:path w="3" h="2">
                  <a:moveTo>
                    <a:pt x="2" y="2"/>
                  </a:moveTo>
                  <a:cubicBezTo>
                    <a:pt x="2" y="0"/>
                    <a:pt x="2" y="0"/>
                    <a:pt x="3" y="0"/>
                  </a:cubicBezTo>
                  <a:cubicBezTo>
                    <a:pt x="3" y="0"/>
                    <a:pt x="3" y="2"/>
                    <a:pt x="2" y="2"/>
                  </a:cubicBezTo>
                  <a:cubicBezTo>
                    <a:pt x="2" y="2"/>
                    <a:pt x="0" y="2"/>
                    <a:pt x="2"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02" name="Freeform 247"/>
            <p:cNvSpPr>
              <a:spLocks/>
            </p:cNvSpPr>
            <p:nvPr/>
          </p:nvSpPr>
          <p:spPr bwMode="auto">
            <a:xfrm>
              <a:off x="1764" y="2908"/>
              <a:ext cx="3" cy="2"/>
            </a:xfrm>
            <a:custGeom>
              <a:avLst/>
              <a:gdLst/>
              <a:ahLst/>
              <a:cxnLst>
                <a:cxn ang="0">
                  <a:pos x="0" y="1"/>
                </a:cxn>
                <a:cxn ang="0">
                  <a:pos x="0" y="0"/>
                </a:cxn>
                <a:cxn ang="0">
                  <a:pos x="0" y="1"/>
                </a:cxn>
              </a:cxnLst>
              <a:rect l="0" t="0" r="r" b="b"/>
              <a:pathLst>
                <a:path w="2" h="1">
                  <a:moveTo>
                    <a:pt x="0" y="1"/>
                  </a:moveTo>
                  <a:cubicBezTo>
                    <a:pt x="0" y="0"/>
                    <a:pt x="0" y="0"/>
                    <a:pt x="0" y="0"/>
                  </a:cubicBezTo>
                  <a:cubicBezTo>
                    <a:pt x="2" y="0"/>
                    <a:pt x="0" y="0"/>
                    <a:pt x="0" y="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03" name="Freeform 248"/>
            <p:cNvSpPr>
              <a:spLocks/>
            </p:cNvSpPr>
            <p:nvPr/>
          </p:nvSpPr>
          <p:spPr bwMode="auto">
            <a:xfrm>
              <a:off x="1762" y="2903"/>
              <a:ext cx="2" cy="2"/>
            </a:xfrm>
            <a:custGeom>
              <a:avLst/>
              <a:gdLst/>
              <a:ahLst/>
              <a:cxnLst>
                <a:cxn ang="0">
                  <a:pos x="1" y="1"/>
                </a:cxn>
                <a:cxn ang="0">
                  <a:pos x="1" y="0"/>
                </a:cxn>
                <a:cxn ang="0">
                  <a:pos x="1" y="1"/>
                </a:cxn>
              </a:cxnLst>
              <a:rect l="0" t="0" r="r" b="b"/>
              <a:pathLst>
                <a:path w="1" h="1">
                  <a:moveTo>
                    <a:pt x="1" y="1"/>
                  </a:moveTo>
                  <a:cubicBezTo>
                    <a:pt x="0" y="1"/>
                    <a:pt x="1" y="0"/>
                    <a:pt x="1" y="0"/>
                  </a:cubicBezTo>
                  <a:cubicBezTo>
                    <a:pt x="1" y="1"/>
                    <a:pt x="1" y="1"/>
                    <a:pt x="1" y="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04" name="Freeform 249"/>
            <p:cNvSpPr>
              <a:spLocks/>
            </p:cNvSpPr>
            <p:nvPr/>
          </p:nvSpPr>
          <p:spPr bwMode="auto">
            <a:xfrm>
              <a:off x="1764" y="2854"/>
              <a:ext cx="5" cy="10"/>
            </a:xfrm>
            <a:custGeom>
              <a:avLst/>
              <a:gdLst/>
              <a:ahLst/>
              <a:cxnLst>
                <a:cxn ang="0">
                  <a:pos x="0" y="3"/>
                </a:cxn>
                <a:cxn ang="0">
                  <a:pos x="3" y="2"/>
                </a:cxn>
                <a:cxn ang="0">
                  <a:pos x="0" y="3"/>
                </a:cxn>
              </a:cxnLst>
              <a:rect l="0" t="0" r="r" b="b"/>
              <a:pathLst>
                <a:path w="3" h="5">
                  <a:moveTo>
                    <a:pt x="0" y="3"/>
                  </a:moveTo>
                  <a:cubicBezTo>
                    <a:pt x="0" y="2"/>
                    <a:pt x="3" y="0"/>
                    <a:pt x="3" y="2"/>
                  </a:cubicBezTo>
                  <a:cubicBezTo>
                    <a:pt x="3" y="3"/>
                    <a:pt x="0" y="5"/>
                    <a:pt x="0"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05" name="Freeform 250"/>
            <p:cNvSpPr>
              <a:spLocks/>
            </p:cNvSpPr>
            <p:nvPr/>
          </p:nvSpPr>
          <p:spPr bwMode="auto">
            <a:xfrm>
              <a:off x="1746" y="2866"/>
              <a:ext cx="21" cy="15"/>
            </a:xfrm>
            <a:custGeom>
              <a:avLst/>
              <a:gdLst/>
              <a:ahLst/>
              <a:cxnLst>
                <a:cxn ang="0">
                  <a:pos x="6" y="8"/>
                </a:cxn>
                <a:cxn ang="0">
                  <a:pos x="1" y="8"/>
                </a:cxn>
                <a:cxn ang="0">
                  <a:pos x="4" y="5"/>
                </a:cxn>
                <a:cxn ang="0">
                  <a:pos x="4" y="2"/>
                </a:cxn>
                <a:cxn ang="0">
                  <a:pos x="9" y="2"/>
                </a:cxn>
                <a:cxn ang="0">
                  <a:pos x="6" y="8"/>
                </a:cxn>
              </a:cxnLst>
              <a:rect l="0" t="0" r="r" b="b"/>
              <a:pathLst>
                <a:path w="11" h="8">
                  <a:moveTo>
                    <a:pt x="6" y="8"/>
                  </a:moveTo>
                  <a:cubicBezTo>
                    <a:pt x="1" y="8"/>
                    <a:pt x="0" y="8"/>
                    <a:pt x="1" y="8"/>
                  </a:cubicBezTo>
                  <a:cubicBezTo>
                    <a:pt x="4" y="6"/>
                    <a:pt x="4" y="6"/>
                    <a:pt x="4" y="5"/>
                  </a:cubicBezTo>
                  <a:cubicBezTo>
                    <a:pt x="4" y="2"/>
                    <a:pt x="1" y="2"/>
                    <a:pt x="4" y="2"/>
                  </a:cubicBezTo>
                  <a:cubicBezTo>
                    <a:pt x="9" y="0"/>
                    <a:pt x="11" y="0"/>
                    <a:pt x="9" y="2"/>
                  </a:cubicBezTo>
                  <a:cubicBezTo>
                    <a:pt x="8" y="3"/>
                    <a:pt x="11" y="8"/>
                    <a:pt x="6" y="8"/>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06" name="Freeform 251"/>
            <p:cNvSpPr>
              <a:spLocks/>
            </p:cNvSpPr>
            <p:nvPr/>
          </p:nvSpPr>
          <p:spPr bwMode="auto">
            <a:xfrm>
              <a:off x="1748" y="2839"/>
              <a:ext cx="8" cy="5"/>
            </a:xfrm>
            <a:custGeom>
              <a:avLst/>
              <a:gdLst/>
              <a:ahLst/>
              <a:cxnLst>
                <a:cxn ang="0">
                  <a:pos x="2" y="3"/>
                </a:cxn>
                <a:cxn ang="0">
                  <a:pos x="2" y="0"/>
                </a:cxn>
                <a:cxn ang="0">
                  <a:pos x="2" y="3"/>
                </a:cxn>
              </a:cxnLst>
              <a:rect l="0" t="0" r="r" b="b"/>
              <a:pathLst>
                <a:path w="4" h="3">
                  <a:moveTo>
                    <a:pt x="2" y="3"/>
                  </a:moveTo>
                  <a:cubicBezTo>
                    <a:pt x="0" y="3"/>
                    <a:pt x="2" y="0"/>
                    <a:pt x="2" y="0"/>
                  </a:cubicBezTo>
                  <a:cubicBezTo>
                    <a:pt x="4" y="0"/>
                    <a:pt x="4" y="3"/>
                    <a:pt x="2"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07" name="Freeform 252"/>
            <p:cNvSpPr>
              <a:spLocks/>
            </p:cNvSpPr>
            <p:nvPr/>
          </p:nvSpPr>
          <p:spPr bwMode="auto">
            <a:xfrm>
              <a:off x="1758" y="2817"/>
              <a:ext cx="4" cy="6"/>
            </a:xfrm>
            <a:custGeom>
              <a:avLst/>
              <a:gdLst/>
              <a:ahLst/>
              <a:cxnLst>
                <a:cxn ang="0">
                  <a:pos x="0" y="3"/>
                </a:cxn>
                <a:cxn ang="0">
                  <a:pos x="2" y="0"/>
                </a:cxn>
                <a:cxn ang="0">
                  <a:pos x="0" y="3"/>
                </a:cxn>
              </a:cxnLst>
              <a:rect l="0" t="0" r="r" b="b"/>
              <a:pathLst>
                <a:path w="2" h="3">
                  <a:moveTo>
                    <a:pt x="0" y="3"/>
                  </a:moveTo>
                  <a:cubicBezTo>
                    <a:pt x="0" y="2"/>
                    <a:pt x="0" y="0"/>
                    <a:pt x="2" y="0"/>
                  </a:cubicBezTo>
                  <a:cubicBezTo>
                    <a:pt x="2" y="0"/>
                    <a:pt x="2" y="3"/>
                    <a:pt x="0"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08" name="Freeform 253"/>
            <p:cNvSpPr>
              <a:spLocks/>
            </p:cNvSpPr>
            <p:nvPr/>
          </p:nvSpPr>
          <p:spPr bwMode="auto">
            <a:xfrm>
              <a:off x="1762" y="2804"/>
              <a:ext cx="5" cy="8"/>
            </a:xfrm>
            <a:custGeom>
              <a:avLst/>
              <a:gdLst/>
              <a:ahLst/>
              <a:cxnLst>
                <a:cxn ang="0">
                  <a:pos x="0" y="4"/>
                </a:cxn>
                <a:cxn ang="0">
                  <a:pos x="1" y="1"/>
                </a:cxn>
                <a:cxn ang="0">
                  <a:pos x="1" y="3"/>
                </a:cxn>
                <a:cxn ang="0">
                  <a:pos x="0" y="4"/>
                </a:cxn>
              </a:cxnLst>
              <a:rect l="0" t="0" r="r" b="b"/>
              <a:pathLst>
                <a:path w="3" h="4">
                  <a:moveTo>
                    <a:pt x="0" y="4"/>
                  </a:moveTo>
                  <a:cubicBezTo>
                    <a:pt x="0" y="3"/>
                    <a:pt x="0" y="1"/>
                    <a:pt x="1" y="1"/>
                  </a:cubicBezTo>
                  <a:cubicBezTo>
                    <a:pt x="1" y="0"/>
                    <a:pt x="3" y="1"/>
                    <a:pt x="1" y="3"/>
                  </a:cubicBezTo>
                  <a:cubicBezTo>
                    <a:pt x="1" y="4"/>
                    <a:pt x="1" y="4"/>
                    <a:pt x="0" y="4"/>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09" name="Freeform 254"/>
            <p:cNvSpPr>
              <a:spLocks/>
            </p:cNvSpPr>
            <p:nvPr/>
          </p:nvSpPr>
          <p:spPr bwMode="auto">
            <a:xfrm>
              <a:off x="1756" y="2775"/>
              <a:ext cx="2" cy="9"/>
            </a:xfrm>
            <a:custGeom>
              <a:avLst/>
              <a:gdLst/>
              <a:ahLst/>
              <a:cxnLst>
                <a:cxn ang="0">
                  <a:pos x="1" y="3"/>
                </a:cxn>
                <a:cxn ang="0">
                  <a:pos x="0" y="2"/>
                </a:cxn>
                <a:cxn ang="0">
                  <a:pos x="1" y="0"/>
                </a:cxn>
                <a:cxn ang="0">
                  <a:pos x="1" y="3"/>
                </a:cxn>
              </a:cxnLst>
              <a:rect l="0" t="0" r="r" b="b"/>
              <a:pathLst>
                <a:path w="1" h="5">
                  <a:moveTo>
                    <a:pt x="1" y="3"/>
                  </a:moveTo>
                  <a:cubicBezTo>
                    <a:pt x="0" y="5"/>
                    <a:pt x="1" y="3"/>
                    <a:pt x="0" y="2"/>
                  </a:cubicBezTo>
                  <a:cubicBezTo>
                    <a:pt x="0" y="0"/>
                    <a:pt x="0" y="0"/>
                    <a:pt x="1" y="0"/>
                  </a:cubicBezTo>
                  <a:cubicBezTo>
                    <a:pt x="1" y="3"/>
                    <a:pt x="1" y="3"/>
                    <a:pt x="1"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10" name="Freeform 255"/>
            <p:cNvSpPr>
              <a:spLocks/>
            </p:cNvSpPr>
            <p:nvPr/>
          </p:nvSpPr>
          <p:spPr bwMode="auto">
            <a:xfrm>
              <a:off x="1781" y="2817"/>
              <a:ext cx="6" cy="10"/>
            </a:xfrm>
            <a:custGeom>
              <a:avLst/>
              <a:gdLst/>
              <a:ahLst/>
              <a:cxnLst>
                <a:cxn ang="0">
                  <a:pos x="3" y="3"/>
                </a:cxn>
                <a:cxn ang="0">
                  <a:pos x="2" y="2"/>
                </a:cxn>
                <a:cxn ang="0">
                  <a:pos x="2" y="2"/>
                </a:cxn>
                <a:cxn ang="0">
                  <a:pos x="3" y="3"/>
                </a:cxn>
              </a:cxnLst>
              <a:rect l="0" t="0" r="r" b="b"/>
              <a:pathLst>
                <a:path w="3" h="5">
                  <a:moveTo>
                    <a:pt x="3" y="3"/>
                  </a:moveTo>
                  <a:cubicBezTo>
                    <a:pt x="2" y="5"/>
                    <a:pt x="0" y="3"/>
                    <a:pt x="2" y="2"/>
                  </a:cubicBezTo>
                  <a:cubicBezTo>
                    <a:pt x="2" y="0"/>
                    <a:pt x="2" y="0"/>
                    <a:pt x="2" y="2"/>
                  </a:cubicBezTo>
                  <a:cubicBezTo>
                    <a:pt x="3" y="2"/>
                    <a:pt x="3" y="2"/>
                    <a:pt x="3"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11" name="Freeform 256"/>
            <p:cNvSpPr>
              <a:spLocks/>
            </p:cNvSpPr>
            <p:nvPr/>
          </p:nvSpPr>
          <p:spPr bwMode="auto">
            <a:xfrm>
              <a:off x="1694" y="2724"/>
              <a:ext cx="2" cy="4"/>
            </a:xfrm>
            <a:custGeom>
              <a:avLst/>
              <a:gdLst/>
              <a:ahLst/>
              <a:cxnLst>
                <a:cxn ang="0">
                  <a:pos x="0" y="2"/>
                </a:cxn>
                <a:cxn ang="0">
                  <a:pos x="1" y="2"/>
                </a:cxn>
                <a:cxn ang="0">
                  <a:pos x="0" y="2"/>
                </a:cxn>
              </a:cxnLst>
              <a:rect l="0" t="0" r="r" b="b"/>
              <a:pathLst>
                <a:path w="1" h="2">
                  <a:moveTo>
                    <a:pt x="0" y="2"/>
                  </a:moveTo>
                  <a:cubicBezTo>
                    <a:pt x="0" y="2"/>
                    <a:pt x="1" y="0"/>
                    <a:pt x="1" y="2"/>
                  </a:cubicBezTo>
                  <a:cubicBezTo>
                    <a:pt x="0" y="2"/>
                    <a:pt x="0" y="2"/>
                    <a:pt x="0"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12" name="Freeform 257"/>
            <p:cNvSpPr>
              <a:spLocks/>
            </p:cNvSpPr>
            <p:nvPr/>
          </p:nvSpPr>
          <p:spPr bwMode="auto">
            <a:xfrm>
              <a:off x="1701" y="2734"/>
              <a:ext cx="8" cy="2"/>
            </a:xfrm>
            <a:custGeom>
              <a:avLst/>
              <a:gdLst/>
              <a:ahLst/>
              <a:cxnLst>
                <a:cxn ang="0">
                  <a:pos x="0" y="0"/>
                </a:cxn>
                <a:cxn ang="0">
                  <a:pos x="4" y="0"/>
                </a:cxn>
                <a:cxn ang="0">
                  <a:pos x="0" y="0"/>
                </a:cxn>
              </a:cxnLst>
              <a:rect l="0" t="0" r="r" b="b"/>
              <a:pathLst>
                <a:path w="4" h="1">
                  <a:moveTo>
                    <a:pt x="0" y="0"/>
                  </a:moveTo>
                  <a:cubicBezTo>
                    <a:pt x="0" y="0"/>
                    <a:pt x="2" y="0"/>
                    <a:pt x="4" y="0"/>
                  </a:cubicBezTo>
                  <a:cubicBezTo>
                    <a:pt x="4" y="0"/>
                    <a:pt x="0" y="1"/>
                    <a:pt x="0" y="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13" name="Freeform 258"/>
            <p:cNvSpPr>
              <a:spLocks/>
            </p:cNvSpPr>
            <p:nvPr/>
          </p:nvSpPr>
          <p:spPr bwMode="auto">
            <a:xfrm>
              <a:off x="1758" y="2786"/>
              <a:ext cx="9" cy="14"/>
            </a:xfrm>
            <a:custGeom>
              <a:avLst/>
              <a:gdLst/>
              <a:ahLst/>
              <a:cxnLst>
                <a:cxn ang="0">
                  <a:pos x="3" y="5"/>
                </a:cxn>
                <a:cxn ang="0">
                  <a:pos x="2" y="2"/>
                </a:cxn>
                <a:cxn ang="0">
                  <a:pos x="3" y="2"/>
                </a:cxn>
                <a:cxn ang="0">
                  <a:pos x="5" y="7"/>
                </a:cxn>
                <a:cxn ang="0">
                  <a:pos x="3" y="5"/>
                </a:cxn>
              </a:cxnLst>
              <a:rect l="0" t="0" r="r" b="b"/>
              <a:pathLst>
                <a:path w="5" h="7">
                  <a:moveTo>
                    <a:pt x="3" y="5"/>
                  </a:moveTo>
                  <a:cubicBezTo>
                    <a:pt x="0" y="5"/>
                    <a:pt x="2" y="3"/>
                    <a:pt x="2" y="2"/>
                  </a:cubicBezTo>
                  <a:cubicBezTo>
                    <a:pt x="0" y="2"/>
                    <a:pt x="2" y="0"/>
                    <a:pt x="3" y="2"/>
                  </a:cubicBezTo>
                  <a:cubicBezTo>
                    <a:pt x="5" y="3"/>
                    <a:pt x="5" y="7"/>
                    <a:pt x="5" y="7"/>
                  </a:cubicBezTo>
                  <a:cubicBezTo>
                    <a:pt x="3" y="7"/>
                    <a:pt x="5" y="5"/>
                    <a:pt x="3" y="5"/>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14" name="Freeform 259"/>
            <p:cNvSpPr>
              <a:spLocks/>
            </p:cNvSpPr>
            <p:nvPr/>
          </p:nvSpPr>
          <p:spPr bwMode="auto">
            <a:xfrm>
              <a:off x="1748" y="2757"/>
              <a:ext cx="8" cy="12"/>
            </a:xfrm>
            <a:custGeom>
              <a:avLst/>
              <a:gdLst/>
              <a:ahLst/>
              <a:cxnLst>
                <a:cxn ang="0">
                  <a:pos x="2" y="5"/>
                </a:cxn>
                <a:cxn ang="0">
                  <a:pos x="0" y="2"/>
                </a:cxn>
                <a:cxn ang="0">
                  <a:pos x="2" y="3"/>
                </a:cxn>
                <a:cxn ang="0">
                  <a:pos x="2" y="5"/>
                </a:cxn>
              </a:cxnLst>
              <a:rect l="0" t="0" r="r" b="b"/>
              <a:pathLst>
                <a:path w="4" h="6">
                  <a:moveTo>
                    <a:pt x="2" y="5"/>
                  </a:moveTo>
                  <a:cubicBezTo>
                    <a:pt x="2" y="6"/>
                    <a:pt x="0" y="5"/>
                    <a:pt x="0" y="2"/>
                  </a:cubicBezTo>
                  <a:cubicBezTo>
                    <a:pt x="2" y="0"/>
                    <a:pt x="4" y="3"/>
                    <a:pt x="2" y="3"/>
                  </a:cubicBezTo>
                  <a:cubicBezTo>
                    <a:pt x="2" y="5"/>
                    <a:pt x="4" y="5"/>
                    <a:pt x="2" y="5"/>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15" name="Freeform 260"/>
            <p:cNvSpPr>
              <a:spLocks/>
            </p:cNvSpPr>
            <p:nvPr/>
          </p:nvSpPr>
          <p:spPr bwMode="auto">
            <a:xfrm>
              <a:off x="1752" y="2757"/>
              <a:ext cx="10" cy="6"/>
            </a:xfrm>
            <a:custGeom>
              <a:avLst/>
              <a:gdLst/>
              <a:ahLst/>
              <a:cxnLst>
                <a:cxn ang="0">
                  <a:pos x="1" y="3"/>
                </a:cxn>
                <a:cxn ang="0">
                  <a:pos x="1" y="2"/>
                </a:cxn>
                <a:cxn ang="0">
                  <a:pos x="3" y="2"/>
                </a:cxn>
                <a:cxn ang="0">
                  <a:pos x="5" y="3"/>
                </a:cxn>
                <a:cxn ang="0">
                  <a:pos x="3" y="3"/>
                </a:cxn>
                <a:cxn ang="0">
                  <a:pos x="1" y="3"/>
                </a:cxn>
              </a:cxnLst>
              <a:rect l="0" t="0" r="r" b="b"/>
              <a:pathLst>
                <a:path w="5" h="3">
                  <a:moveTo>
                    <a:pt x="1" y="3"/>
                  </a:moveTo>
                  <a:cubicBezTo>
                    <a:pt x="0" y="2"/>
                    <a:pt x="1" y="2"/>
                    <a:pt x="1" y="2"/>
                  </a:cubicBezTo>
                  <a:cubicBezTo>
                    <a:pt x="1" y="0"/>
                    <a:pt x="1" y="0"/>
                    <a:pt x="3" y="2"/>
                  </a:cubicBezTo>
                  <a:cubicBezTo>
                    <a:pt x="3" y="2"/>
                    <a:pt x="3" y="2"/>
                    <a:pt x="5" y="3"/>
                  </a:cubicBezTo>
                  <a:cubicBezTo>
                    <a:pt x="3" y="3"/>
                    <a:pt x="3" y="3"/>
                    <a:pt x="3" y="3"/>
                  </a:cubicBezTo>
                  <a:cubicBezTo>
                    <a:pt x="1" y="3"/>
                    <a:pt x="1" y="3"/>
                    <a:pt x="1"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16" name="Freeform 261"/>
            <p:cNvSpPr>
              <a:spLocks/>
            </p:cNvSpPr>
            <p:nvPr/>
          </p:nvSpPr>
          <p:spPr bwMode="auto">
            <a:xfrm>
              <a:off x="1758" y="2767"/>
              <a:ext cx="4" cy="2"/>
            </a:xfrm>
            <a:custGeom>
              <a:avLst/>
              <a:gdLst/>
              <a:ahLst/>
              <a:cxnLst>
                <a:cxn ang="0">
                  <a:pos x="0" y="1"/>
                </a:cxn>
                <a:cxn ang="0">
                  <a:pos x="0" y="0"/>
                </a:cxn>
                <a:cxn ang="0">
                  <a:pos x="0" y="1"/>
                </a:cxn>
              </a:cxnLst>
              <a:rect l="0" t="0" r="r" b="b"/>
              <a:pathLst>
                <a:path w="2" h="1">
                  <a:moveTo>
                    <a:pt x="0" y="1"/>
                  </a:moveTo>
                  <a:cubicBezTo>
                    <a:pt x="0" y="1"/>
                    <a:pt x="0" y="1"/>
                    <a:pt x="0" y="0"/>
                  </a:cubicBezTo>
                  <a:cubicBezTo>
                    <a:pt x="0" y="0"/>
                    <a:pt x="2" y="1"/>
                    <a:pt x="0" y="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17" name="Freeform 262"/>
            <p:cNvSpPr>
              <a:spLocks/>
            </p:cNvSpPr>
            <p:nvPr/>
          </p:nvSpPr>
          <p:spPr bwMode="auto">
            <a:xfrm>
              <a:off x="1729" y="2728"/>
              <a:ext cx="4" cy="2"/>
            </a:xfrm>
            <a:custGeom>
              <a:avLst/>
              <a:gdLst/>
              <a:ahLst/>
              <a:cxnLst>
                <a:cxn ang="0">
                  <a:pos x="2" y="1"/>
                </a:cxn>
                <a:cxn ang="0">
                  <a:pos x="2" y="0"/>
                </a:cxn>
                <a:cxn ang="0">
                  <a:pos x="2" y="1"/>
                </a:cxn>
              </a:cxnLst>
              <a:rect l="0" t="0" r="r" b="b"/>
              <a:pathLst>
                <a:path w="2" h="1">
                  <a:moveTo>
                    <a:pt x="2" y="1"/>
                  </a:moveTo>
                  <a:cubicBezTo>
                    <a:pt x="0" y="0"/>
                    <a:pt x="2" y="0"/>
                    <a:pt x="2" y="0"/>
                  </a:cubicBezTo>
                  <a:cubicBezTo>
                    <a:pt x="2" y="1"/>
                    <a:pt x="2" y="1"/>
                    <a:pt x="2" y="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18" name="Freeform 263"/>
            <p:cNvSpPr>
              <a:spLocks/>
            </p:cNvSpPr>
            <p:nvPr/>
          </p:nvSpPr>
          <p:spPr bwMode="auto">
            <a:xfrm>
              <a:off x="1729" y="2720"/>
              <a:ext cx="4" cy="8"/>
            </a:xfrm>
            <a:custGeom>
              <a:avLst/>
              <a:gdLst/>
              <a:ahLst/>
              <a:cxnLst>
                <a:cxn ang="0">
                  <a:pos x="0" y="2"/>
                </a:cxn>
                <a:cxn ang="0">
                  <a:pos x="2" y="2"/>
                </a:cxn>
                <a:cxn ang="0">
                  <a:pos x="0" y="2"/>
                </a:cxn>
              </a:cxnLst>
              <a:rect l="0" t="0" r="r" b="b"/>
              <a:pathLst>
                <a:path w="2" h="4">
                  <a:moveTo>
                    <a:pt x="0" y="2"/>
                  </a:moveTo>
                  <a:cubicBezTo>
                    <a:pt x="0" y="2"/>
                    <a:pt x="2" y="0"/>
                    <a:pt x="2" y="2"/>
                  </a:cubicBezTo>
                  <a:cubicBezTo>
                    <a:pt x="2" y="2"/>
                    <a:pt x="0" y="4"/>
                    <a:pt x="0"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19" name="Freeform 264"/>
            <p:cNvSpPr>
              <a:spLocks/>
            </p:cNvSpPr>
            <p:nvPr/>
          </p:nvSpPr>
          <p:spPr bwMode="auto">
            <a:xfrm>
              <a:off x="1742" y="2751"/>
              <a:ext cx="4" cy="4"/>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20" name="Freeform 265"/>
            <p:cNvSpPr>
              <a:spLocks/>
            </p:cNvSpPr>
            <p:nvPr/>
          </p:nvSpPr>
          <p:spPr bwMode="auto">
            <a:xfrm>
              <a:off x="1738" y="2742"/>
              <a:ext cx="2" cy="4"/>
            </a:xfrm>
            <a:custGeom>
              <a:avLst/>
              <a:gdLst/>
              <a:ahLst/>
              <a:cxnLst>
                <a:cxn ang="0">
                  <a:pos x="1" y="2"/>
                </a:cxn>
                <a:cxn ang="0">
                  <a:pos x="0" y="2"/>
                </a:cxn>
                <a:cxn ang="0">
                  <a:pos x="1" y="2"/>
                </a:cxn>
              </a:cxnLst>
              <a:rect l="0" t="0" r="r" b="b"/>
              <a:pathLst>
                <a:path w="1" h="2">
                  <a:moveTo>
                    <a:pt x="1" y="2"/>
                  </a:moveTo>
                  <a:cubicBezTo>
                    <a:pt x="0" y="2"/>
                    <a:pt x="0" y="2"/>
                    <a:pt x="0" y="2"/>
                  </a:cubicBezTo>
                  <a:cubicBezTo>
                    <a:pt x="0" y="0"/>
                    <a:pt x="1" y="2"/>
                    <a:pt x="1"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21" name="Freeform 266"/>
            <p:cNvSpPr>
              <a:spLocks/>
            </p:cNvSpPr>
            <p:nvPr/>
          </p:nvSpPr>
          <p:spPr bwMode="auto">
            <a:xfrm>
              <a:off x="1734" y="2740"/>
              <a:ext cx="4" cy="6"/>
            </a:xfrm>
            <a:custGeom>
              <a:avLst/>
              <a:gdLst/>
              <a:ahLst/>
              <a:cxnLst>
                <a:cxn ang="0">
                  <a:pos x="0" y="0"/>
                </a:cxn>
                <a:cxn ang="0">
                  <a:pos x="2" y="1"/>
                </a:cxn>
                <a:cxn ang="0">
                  <a:pos x="0" y="0"/>
                </a:cxn>
              </a:cxnLst>
              <a:rect l="0" t="0" r="r" b="b"/>
              <a:pathLst>
                <a:path w="2" h="3">
                  <a:moveTo>
                    <a:pt x="0" y="0"/>
                  </a:moveTo>
                  <a:cubicBezTo>
                    <a:pt x="2" y="1"/>
                    <a:pt x="2" y="1"/>
                    <a:pt x="2" y="1"/>
                  </a:cubicBezTo>
                  <a:cubicBezTo>
                    <a:pt x="2" y="3"/>
                    <a:pt x="0" y="1"/>
                    <a:pt x="0" y="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22" name="Freeform 267"/>
            <p:cNvSpPr>
              <a:spLocks/>
            </p:cNvSpPr>
            <p:nvPr/>
          </p:nvSpPr>
          <p:spPr bwMode="auto">
            <a:xfrm>
              <a:off x="1748" y="2746"/>
              <a:ext cx="4" cy="2"/>
            </a:xfrm>
            <a:custGeom>
              <a:avLst/>
              <a:gdLst/>
              <a:ahLst/>
              <a:cxnLst>
                <a:cxn ang="0">
                  <a:pos x="0" y="1"/>
                </a:cxn>
                <a:cxn ang="0">
                  <a:pos x="2" y="0"/>
                </a:cxn>
                <a:cxn ang="0">
                  <a:pos x="0" y="1"/>
                </a:cxn>
              </a:cxnLst>
              <a:rect l="0" t="0" r="r" b="b"/>
              <a:pathLst>
                <a:path w="2" h="1">
                  <a:moveTo>
                    <a:pt x="0" y="1"/>
                  </a:moveTo>
                  <a:cubicBezTo>
                    <a:pt x="0" y="1"/>
                    <a:pt x="0" y="0"/>
                    <a:pt x="2" y="0"/>
                  </a:cubicBezTo>
                  <a:cubicBezTo>
                    <a:pt x="2" y="0"/>
                    <a:pt x="2" y="1"/>
                    <a:pt x="0" y="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23" name="Freeform 268"/>
            <p:cNvSpPr>
              <a:spLocks/>
            </p:cNvSpPr>
            <p:nvPr/>
          </p:nvSpPr>
          <p:spPr bwMode="auto">
            <a:xfrm>
              <a:off x="1748" y="2734"/>
              <a:ext cx="4" cy="6"/>
            </a:xfrm>
            <a:custGeom>
              <a:avLst/>
              <a:gdLst/>
              <a:ahLst/>
              <a:cxnLst>
                <a:cxn ang="0">
                  <a:pos x="0" y="1"/>
                </a:cxn>
                <a:cxn ang="0">
                  <a:pos x="2" y="0"/>
                </a:cxn>
                <a:cxn ang="0">
                  <a:pos x="0" y="1"/>
                </a:cxn>
              </a:cxnLst>
              <a:rect l="0" t="0" r="r" b="b"/>
              <a:pathLst>
                <a:path w="2" h="3">
                  <a:moveTo>
                    <a:pt x="0" y="1"/>
                  </a:moveTo>
                  <a:cubicBezTo>
                    <a:pt x="0" y="1"/>
                    <a:pt x="0" y="0"/>
                    <a:pt x="2" y="0"/>
                  </a:cubicBezTo>
                  <a:cubicBezTo>
                    <a:pt x="2" y="1"/>
                    <a:pt x="2" y="3"/>
                    <a:pt x="0" y="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24" name="Freeform 269"/>
            <p:cNvSpPr>
              <a:spLocks noEditPoints="1"/>
            </p:cNvSpPr>
            <p:nvPr/>
          </p:nvSpPr>
          <p:spPr bwMode="auto">
            <a:xfrm>
              <a:off x="532" y="1143"/>
              <a:ext cx="1362" cy="1098"/>
            </a:xfrm>
            <a:custGeom>
              <a:avLst/>
              <a:gdLst/>
              <a:ahLst/>
              <a:cxnLst>
                <a:cxn ang="0">
                  <a:pos x="116" y="479"/>
                </a:cxn>
                <a:cxn ang="0">
                  <a:pos x="70" y="434"/>
                </a:cxn>
                <a:cxn ang="0">
                  <a:pos x="70" y="438"/>
                </a:cxn>
                <a:cxn ang="0">
                  <a:pos x="66" y="435"/>
                </a:cxn>
                <a:cxn ang="0">
                  <a:pos x="86" y="426"/>
                </a:cxn>
                <a:cxn ang="0">
                  <a:pos x="93" y="432"/>
                </a:cxn>
                <a:cxn ang="0">
                  <a:pos x="177" y="170"/>
                </a:cxn>
                <a:cxn ang="0">
                  <a:pos x="121" y="179"/>
                </a:cxn>
                <a:cxn ang="0">
                  <a:pos x="306" y="213"/>
                </a:cxn>
                <a:cxn ang="0">
                  <a:pos x="264" y="187"/>
                </a:cxn>
                <a:cxn ang="0">
                  <a:pos x="182" y="177"/>
                </a:cxn>
                <a:cxn ang="0">
                  <a:pos x="215" y="221"/>
                </a:cxn>
                <a:cxn ang="0">
                  <a:pos x="284" y="168"/>
                </a:cxn>
                <a:cxn ang="0">
                  <a:pos x="501" y="281"/>
                </a:cxn>
                <a:cxn ang="0">
                  <a:pos x="606" y="303"/>
                </a:cxn>
                <a:cxn ang="0">
                  <a:pos x="612" y="249"/>
                </a:cxn>
                <a:cxn ang="0">
                  <a:pos x="510" y="171"/>
                </a:cxn>
                <a:cxn ang="0">
                  <a:pos x="404" y="184"/>
                </a:cxn>
                <a:cxn ang="0">
                  <a:pos x="463" y="297"/>
                </a:cxn>
                <a:cxn ang="0">
                  <a:pos x="500" y="168"/>
                </a:cxn>
                <a:cxn ang="0">
                  <a:pos x="483" y="140"/>
                </a:cxn>
                <a:cxn ang="0">
                  <a:pos x="352" y="109"/>
                </a:cxn>
                <a:cxn ang="0">
                  <a:pos x="370" y="180"/>
                </a:cxn>
                <a:cxn ang="0">
                  <a:pos x="316" y="160"/>
                </a:cxn>
                <a:cxn ang="0">
                  <a:pos x="287" y="73"/>
                </a:cxn>
                <a:cxn ang="0">
                  <a:pos x="498" y="96"/>
                </a:cxn>
                <a:cxn ang="0">
                  <a:pos x="602" y="5"/>
                </a:cxn>
                <a:cxn ang="0">
                  <a:pos x="405" y="22"/>
                </a:cxn>
                <a:cxn ang="0">
                  <a:pos x="431" y="53"/>
                </a:cxn>
                <a:cxn ang="0">
                  <a:pos x="418" y="114"/>
                </a:cxn>
                <a:cxn ang="0">
                  <a:pos x="431" y="72"/>
                </a:cxn>
                <a:cxn ang="0">
                  <a:pos x="338" y="76"/>
                </a:cxn>
                <a:cxn ang="0">
                  <a:pos x="244" y="112"/>
                </a:cxn>
                <a:cxn ang="0">
                  <a:pos x="215" y="143"/>
                </a:cxn>
                <a:cxn ang="0">
                  <a:pos x="157" y="120"/>
                </a:cxn>
                <a:cxn ang="0">
                  <a:pos x="249" y="87"/>
                </a:cxn>
                <a:cxn ang="0">
                  <a:pos x="303" y="126"/>
                </a:cxn>
                <a:cxn ang="0">
                  <a:pos x="640" y="522"/>
                </a:cxn>
                <a:cxn ang="0">
                  <a:pos x="687" y="501"/>
                </a:cxn>
                <a:cxn ang="0">
                  <a:pos x="678" y="456"/>
                </a:cxn>
                <a:cxn ang="0">
                  <a:pos x="401" y="494"/>
                </a:cxn>
                <a:cxn ang="0">
                  <a:pos x="448" y="508"/>
                </a:cxn>
                <a:cxn ang="0">
                  <a:pos x="472" y="529"/>
                </a:cxn>
                <a:cxn ang="0">
                  <a:pos x="492" y="554"/>
                </a:cxn>
                <a:cxn ang="0">
                  <a:pos x="561" y="521"/>
                </a:cxn>
                <a:cxn ang="0">
                  <a:pos x="602" y="530"/>
                </a:cxn>
                <a:cxn ang="0">
                  <a:pos x="649" y="463"/>
                </a:cxn>
                <a:cxn ang="0">
                  <a:pos x="609" y="350"/>
                </a:cxn>
                <a:cxn ang="0">
                  <a:pos x="501" y="356"/>
                </a:cxn>
                <a:cxn ang="0">
                  <a:pos x="379" y="367"/>
                </a:cxn>
                <a:cxn ang="0">
                  <a:pos x="462" y="258"/>
                </a:cxn>
                <a:cxn ang="0">
                  <a:pos x="408" y="222"/>
                </a:cxn>
                <a:cxn ang="0">
                  <a:pos x="361" y="240"/>
                </a:cxn>
                <a:cxn ang="0">
                  <a:pos x="204" y="238"/>
                </a:cxn>
                <a:cxn ang="0">
                  <a:pos x="52" y="227"/>
                </a:cxn>
                <a:cxn ang="0">
                  <a:pos x="48" y="356"/>
                </a:cxn>
                <a:cxn ang="0">
                  <a:pos x="96" y="432"/>
                </a:cxn>
                <a:cxn ang="0">
                  <a:pos x="119" y="466"/>
                </a:cxn>
                <a:cxn ang="0">
                  <a:pos x="484" y="317"/>
                </a:cxn>
                <a:cxn ang="0">
                  <a:pos x="183" y="120"/>
                </a:cxn>
                <a:cxn ang="0">
                  <a:pos x="305" y="115"/>
                </a:cxn>
                <a:cxn ang="0">
                  <a:pos x="471" y="437"/>
                </a:cxn>
                <a:cxn ang="0">
                  <a:pos x="494" y="398"/>
                </a:cxn>
              </a:cxnLst>
              <a:rect l="0" t="0" r="r" b="b"/>
              <a:pathLst>
                <a:path w="702" h="566">
                  <a:moveTo>
                    <a:pt x="99" y="463"/>
                  </a:moveTo>
                  <a:cubicBezTo>
                    <a:pt x="102" y="462"/>
                    <a:pt x="107" y="463"/>
                    <a:pt x="108" y="465"/>
                  </a:cubicBezTo>
                  <a:cubicBezTo>
                    <a:pt x="110" y="466"/>
                    <a:pt x="122" y="468"/>
                    <a:pt x="124" y="470"/>
                  </a:cubicBezTo>
                  <a:cubicBezTo>
                    <a:pt x="125" y="474"/>
                    <a:pt x="128" y="476"/>
                    <a:pt x="128" y="476"/>
                  </a:cubicBezTo>
                  <a:cubicBezTo>
                    <a:pt x="127" y="477"/>
                    <a:pt x="130" y="480"/>
                    <a:pt x="133" y="480"/>
                  </a:cubicBezTo>
                  <a:cubicBezTo>
                    <a:pt x="136" y="482"/>
                    <a:pt x="136" y="485"/>
                    <a:pt x="137" y="485"/>
                  </a:cubicBezTo>
                  <a:cubicBezTo>
                    <a:pt x="139" y="487"/>
                    <a:pt x="137" y="488"/>
                    <a:pt x="139" y="488"/>
                  </a:cubicBezTo>
                  <a:cubicBezTo>
                    <a:pt x="140" y="490"/>
                    <a:pt x="140" y="493"/>
                    <a:pt x="139" y="491"/>
                  </a:cubicBezTo>
                  <a:cubicBezTo>
                    <a:pt x="139" y="491"/>
                    <a:pt x="139" y="493"/>
                    <a:pt x="136" y="493"/>
                  </a:cubicBezTo>
                  <a:cubicBezTo>
                    <a:pt x="133" y="491"/>
                    <a:pt x="133" y="490"/>
                    <a:pt x="130" y="490"/>
                  </a:cubicBezTo>
                  <a:cubicBezTo>
                    <a:pt x="127" y="490"/>
                    <a:pt x="125" y="487"/>
                    <a:pt x="125" y="485"/>
                  </a:cubicBezTo>
                  <a:cubicBezTo>
                    <a:pt x="127" y="485"/>
                    <a:pt x="125" y="485"/>
                    <a:pt x="124" y="485"/>
                  </a:cubicBezTo>
                  <a:cubicBezTo>
                    <a:pt x="122" y="485"/>
                    <a:pt x="119" y="484"/>
                    <a:pt x="121" y="482"/>
                  </a:cubicBezTo>
                  <a:cubicBezTo>
                    <a:pt x="121" y="480"/>
                    <a:pt x="119" y="482"/>
                    <a:pt x="119" y="480"/>
                  </a:cubicBezTo>
                  <a:cubicBezTo>
                    <a:pt x="118" y="479"/>
                    <a:pt x="118" y="479"/>
                    <a:pt x="116" y="479"/>
                  </a:cubicBezTo>
                  <a:cubicBezTo>
                    <a:pt x="113" y="480"/>
                    <a:pt x="113" y="477"/>
                    <a:pt x="115" y="477"/>
                  </a:cubicBezTo>
                  <a:cubicBezTo>
                    <a:pt x="118" y="476"/>
                    <a:pt x="115" y="477"/>
                    <a:pt x="113" y="474"/>
                  </a:cubicBezTo>
                  <a:cubicBezTo>
                    <a:pt x="113" y="471"/>
                    <a:pt x="110" y="476"/>
                    <a:pt x="110" y="474"/>
                  </a:cubicBezTo>
                  <a:cubicBezTo>
                    <a:pt x="108" y="473"/>
                    <a:pt x="110" y="471"/>
                    <a:pt x="110" y="471"/>
                  </a:cubicBezTo>
                  <a:cubicBezTo>
                    <a:pt x="108" y="470"/>
                    <a:pt x="107" y="474"/>
                    <a:pt x="107" y="471"/>
                  </a:cubicBezTo>
                  <a:cubicBezTo>
                    <a:pt x="107" y="470"/>
                    <a:pt x="104" y="473"/>
                    <a:pt x="104" y="471"/>
                  </a:cubicBezTo>
                  <a:cubicBezTo>
                    <a:pt x="102" y="471"/>
                    <a:pt x="105" y="470"/>
                    <a:pt x="104" y="470"/>
                  </a:cubicBezTo>
                  <a:cubicBezTo>
                    <a:pt x="102" y="468"/>
                    <a:pt x="104" y="466"/>
                    <a:pt x="107" y="466"/>
                  </a:cubicBezTo>
                  <a:cubicBezTo>
                    <a:pt x="108" y="466"/>
                    <a:pt x="105" y="465"/>
                    <a:pt x="104" y="466"/>
                  </a:cubicBezTo>
                  <a:cubicBezTo>
                    <a:pt x="101" y="466"/>
                    <a:pt x="98" y="463"/>
                    <a:pt x="99" y="463"/>
                  </a:cubicBezTo>
                  <a:close/>
                  <a:moveTo>
                    <a:pt x="64" y="431"/>
                  </a:moveTo>
                  <a:cubicBezTo>
                    <a:pt x="66" y="431"/>
                    <a:pt x="67" y="432"/>
                    <a:pt x="66" y="432"/>
                  </a:cubicBezTo>
                  <a:cubicBezTo>
                    <a:pt x="64" y="431"/>
                    <a:pt x="64" y="432"/>
                    <a:pt x="66" y="432"/>
                  </a:cubicBezTo>
                  <a:cubicBezTo>
                    <a:pt x="67" y="434"/>
                    <a:pt x="64" y="434"/>
                    <a:pt x="67" y="434"/>
                  </a:cubicBezTo>
                  <a:cubicBezTo>
                    <a:pt x="70" y="434"/>
                    <a:pt x="67" y="434"/>
                    <a:pt x="70" y="434"/>
                  </a:cubicBezTo>
                  <a:cubicBezTo>
                    <a:pt x="72" y="432"/>
                    <a:pt x="70" y="428"/>
                    <a:pt x="72" y="426"/>
                  </a:cubicBezTo>
                  <a:cubicBezTo>
                    <a:pt x="73" y="425"/>
                    <a:pt x="73" y="421"/>
                    <a:pt x="72" y="423"/>
                  </a:cubicBezTo>
                  <a:cubicBezTo>
                    <a:pt x="70" y="425"/>
                    <a:pt x="69" y="423"/>
                    <a:pt x="69" y="425"/>
                  </a:cubicBezTo>
                  <a:cubicBezTo>
                    <a:pt x="70" y="426"/>
                    <a:pt x="70" y="428"/>
                    <a:pt x="67" y="428"/>
                  </a:cubicBezTo>
                  <a:cubicBezTo>
                    <a:pt x="66" y="429"/>
                    <a:pt x="64" y="428"/>
                    <a:pt x="66" y="428"/>
                  </a:cubicBezTo>
                  <a:cubicBezTo>
                    <a:pt x="69" y="426"/>
                    <a:pt x="70" y="426"/>
                    <a:pt x="69" y="423"/>
                  </a:cubicBezTo>
                  <a:cubicBezTo>
                    <a:pt x="67" y="421"/>
                    <a:pt x="67" y="423"/>
                    <a:pt x="66" y="423"/>
                  </a:cubicBezTo>
                  <a:cubicBezTo>
                    <a:pt x="64" y="421"/>
                    <a:pt x="64" y="423"/>
                    <a:pt x="64" y="421"/>
                  </a:cubicBezTo>
                  <a:cubicBezTo>
                    <a:pt x="63" y="421"/>
                    <a:pt x="61" y="421"/>
                    <a:pt x="61" y="423"/>
                  </a:cubicBezTo>
                  <a:cubicBezTo>
                    <a:pt x="63" y="425"/>
                    <a:pt x="61" y="425"/>
                    <a:pt x="63" y="428"/>
                  </a:cubicBezTo>
                  <a:cubicBezTo>
                    <a:pt x="64" y="429"/>
                    <a:pt x="61" y="428"/>
                    <a:pt x="63" y="431"/>
                  </a:cubicBezTo>
                  <a:cubicBezTo>
                    <a:pt x="64" y="431"/>
                    <a:pt x="63" y="431"/>
                    <a:pt x="64" y="431"/>
                  </a:cubicBezTo>
                  <a:close/>
                  <a:moveTo>
                    <a:pt x="69" y="435"/>
                  </a:moveTo>
                  <a:cubicBezTo>
                    <a:pt x="69" y="435"/>
                    <a:pt x="70" y="437"/>
                    <a:pt x="69" y="437"/>
                  </a:cubicBezTo>
                  <a:cubicBezTo>
                    <a:pt x="67" y="437"/>
                    <a:pt x="69" y="438"/>
                    <a:pt x="70" y="438"/>
                  </a:cubicBezTo>
                  <a:cubicBezTo>
                    <a:pt x="72" y="438"/>
                    <a:pt x="70" y="440"/>
                    <a:pt x="70" y="440"/>
                  </a:cubicBezTo>
                  <a:cubicBezTo>
                    <a:pt x="70" y="440"/>
                    <a:pt x="70" y="442"/>
                    <a:pt x="73" y="443"/>
                  </a:cubicBezTo>
                  <a:cubicBezTo>
                    <a:pt x="75" y="445"/>
                    <a:pt x="73" y="445"/>
                    <a:pt x="75" y="445"/>
                  </a:cubicBezTo>
                  <a:cubicBezTo>
                    <a:pt x="75" y="446"/>
                    <a:pt x="75" y="446"/>
                    <a:pt x="77" y="446"/>
                  </a:cubicBezTo>
                  <a:cubicBezTo>
                    <a:pt x="78" y="448"/>
                    <a:pt x="78" y="446"/>
                    <a:pt x="78" y="445"/>
                  </a:cubicBezTo>
                  <a:cubicBezTo>
                    <a:pt x="77" y="445"/>
                    <a:pt x="77" y="445"/>
                    <a:pt x="77" y="445"/>
                  </a:cubicBezTo>
                  <a:cubicBezTo>
                    <a:pt x="77" y="443"/>
                    <a:pt x="77" y="443"/>
                    <a:pt x="77" y="443"/>
                  </a:cubicBezTo>
                  <a:cubicBezTo>
                    <a:pt x="75" y="445"/>
                    <a:pt x="75" y="443"/>
                    <a:pt x="75" y="443"/>
                  </a:cubicBezTo>
                  <a:cubicBezTo>
                    <a:pt x="73" y="443"/>
                    <a:pt x="72" y="440"/>
                    <a:pt x="72" y="440"/>
                  </a:cubicBezTo>
                  <a:cubicBezTo>
                    <a:pt x="73" y="438"/>
                    <a:pt x="72" y="440"/>
                    <a:pt x="72" y="438"/>
                  </a:cubicBezTo>
                  <a:cubicBezTo>
                    <a:pt x="70" y="437"/>
                    <a:pt x="73" y="438"/>
                    <a:pt x="73" y="437"/>
                  </a:cubicBezTo>
                  <a:cubicBezTo>
                    <a:pt x="73" y="437"/>
                    <a:pt x="73" y="437"/>
                    <a:pt x="73" y="435"/>
                  </a:cubicBezTo>
                  <a:cubicBezTo>
                    <a:pt x="73" y="435"/>
                    <a:pt x="72" y="435"/>
                    <a:pt x="72" y="434"/>
                  </a:cubicBezTo>
                  <a:cubicBezTo>
                    <a:pt x="72" y="434"/>
                    <a:pt x="72" y="432"/>
                    <a:pt x="70" y="434"/>
                  </a:cubicBezTo>
                  <a:cubicBezTo>
                    <a:pt x="69" y="435"/>
                    <a:pt x="66" y="435"/>
                    <a:pt x="66" y="435"/>
                  </a:cubicBezTo>
                  <a:cubicBezTo>
                    <a:pt x="67" y="437"/>
                    <a:pt x="67" y="435"/>
                    <a:pt x="69" y="435"/>
                  </a:cubicBezTo>
                  <a:close/>
                  <a:moveTo>
                    <a:pt x="78" y="418"/>
                  </a:moveTo>
                  <a:cubicBezTo>
                    <a:pt x="78" y="417"/>
                    <a:pt x="80" y="415"/>
                    <a:pt x="81" y="417"/>
                  </a:cubicBezTo>
                  <a:cubicBezTo>
                    <a:pt x="81" y="417"/>
                    <a:pt x="80" y="420"/>
                    <a:pt x="78" y="418"/>
                  </a:cubicBezTo>
                  <a:close/>
                  <a:moveTo>
                    <a:pt x="112" y="474"/>
                  </a:moveTo>
                  <a:cubicBezTo>
                    <a:pt x="113" y="474"/>
                    <a:pt x="115" y="476"/>
                    <a:pt x="113" y="477"/>
                  </a:cubicBezTo>
                  <a:cubicBezTo>
                    <a:pt x="113" y="477"/>
                    <a:pt x="110" y="476"/>
                    <a:pt x="112" y="474"/>
                  </a:cubicBezTo>
                  <a:close/>
                  <a:moveTo>
                    <a:pt x="86" y="434"/>
                  </a:moveTo>
                  <a:cubicBezTo>
                    <a:pt x="87" y="435"/>
                    <a:pt x="89" y="434"/>
                    <a:pt x="87" y="432"/>
                  </a:cubicBezTo>
                  <a:cubicBezTo>
                    <a:pt x="87" y="431"/>
                    <a:pt x="86" y="431"/>
                    <a:pt x="84" y="429"/>
                  </a:cubicBezTo>
                  <a:cubicBezTo>
                    <a:pt x="81" y="428"/>
                    <a:pt x="83" y="429"/>
                    <a:pt x="83" y="431"/>
                  </a:cubicBezTo>
                  <a:cubicBezTo>
                    <a:pt x="84" y="432"/>
                    <a:pt x="86" y="432"/>
                    <a:pt x="86" y="434"/>
                  </a:cubicBezTo>
                  <a:close/>
                  <a:moveTo>
                    <a:pt x="90" y="434"/>
                  </a:moveTo>
                  <a:cubicBezTo>
                    <a:pt x="90" y="432"/>
                    <a:pt x="90" y="432"/>
                    <a:pt x="90" y="431"/>
                  </a:cubicBezTo>
                  <a:cubicBezTo>
                    <a:pt x="89" y="429"/>
                    <a:pt x="87" y="428"/>
                    <a:pt x="86" y="426"/>
                  </a:cubicBezTo>
                  <a:cubicBezTo>
                    <a:pt x="84" y="425"/>
                    <a:pt x="84" y="426"/>
                    <a:pt x="84" y="428"/>
                  </a:cubicBezTo>
                  <a:cubicBezTo>
                    <a:pt x="86" y="428"/>
                    <a:pt x="86" y="429"/>
                    <a:pt x="87" y="429"/>
                  </a:cubicBezTo>
                  <a:cubicBezTo>
                    <a:pt x="87" y="429"/>
                    <a:pt x="87" y="431"/>
                    <a:pt x="89" y="434"/>
                  </a:cubicBezTo>
                  <a:cubicBezTo>
                    <a:pt x="90" y="434"/>
                    <a:pt x="90" y="434"/>
                    <a:pt x="90" y="434"/>
                  </a:cubicBezTo>
                  <a:close/>
                  <a:moveTo>
                    <a:pt x="83" y="425"/>
                  </a:moveTo>
                  <a:cubicBezTo>
                    <a:pt x="83" y="426"/>
                    <a:pt x="83" y="426"/>
                    <a:pt x="84" y="426"/>
                  </a:cubicBezTo>
                  <a:cubicBezTo>
                    <a:pt x="86" y="425"/>
                    <a:pt x="84" y="423"/>
                    <a:pt x="83" y="423"/>
                  </a:cubicBezTo>
                  <a:cubicBezTo>
                    <a:pt x="81" y="423"/>
                    <a:pt x="81" y="425"/>
                    <a:pt x="81" y="426"/>
                  </a:cubicBezTo>
                  <a:cubicBezTo>
                    <a:pt x="81" y="428"/>
                    <a:pt x="81" y="425"/>
                    <a:pt x="83" y="425"/>
                  </a:cubicBezTo>
                  <a:close/>
                  <a:moveTo>
                    <a:pt x="95" y="437"/>
                  </a:moveTo>
                  <a:cubicBezTo>
                    <a:pt x="96" y="437"/>
                    <a:pt x="93" y="438"/>
                    <a:pt x="93" y="438"/>
                  </a:cubicBezTo>
                  <a:cubicBezTo>
                    <a:pt x="93" y="440"/>
                    <a:pt x="95" y="442"/>
                    <a:pt x="96" y="440"/>
                  </a:cubicBezTo>
                  <a:cubicBezTo>
                    <a:pt x="96" y="437"/>
                    <a:pt x="96" y="442"/>
                    <a:pt x="96" y="442"/>
                  </a:cubicBezTo>
                  <a:cubicBezTo>
                    <a:pt x="98" y="442"/>
                    <a:pt x="98" y="440"/>
                    <a:pt x="98" y="437"/>
                  </a:cubicBezTo>
                  <a:cubicBezTo>
                    <a:pt x="98" y="435"/>
                    <a:pt x="95" y="432"/>
                    <a:pt x="93" y="432"/>
                  </a:cubicBezTo>
                  <a:cubicBezTo>
                    <a:pt x="93" y="432"/>
                    <a:pt x="95" y="435"/>
                    <a:pt x="93" y="435"/>
                  </a:cubicBezTo>
                  <a:cubicBezTo>
                    <a:pt x="93" y="435"/>
                    <a:pt x="92" y="438"/>
                    <a:pt x="93" y="437"/>
                  </a:cubicBezTo>
                  <a:cubicBezTo>
                    <a:pt x="95" y="437"/>
                    <a:pt x="95" y="435"/>
                    <a:pt x="95" y="437"/>
                  </a:cubicBezTo>
                  <a:close/>
                  <a:moveTo>
                    <a:pt x="95" y="440"/>
                  </a:moveTo>
                  <a:cubicBezTo>
                    <a:pt x="93" y="440"/>
                    <a:pt x="92" y="438"/>
                    <a:pt x="92" y="440"/>
                  </a:cubicBezTo>
                  <a:cubicBezTo>
                    <a:pt x="92" y="440"/>
                    <a:pt x="93" y="442"/>
                    <a:pt x="95" y="443"/>
                  </a:cubicBezTo>
                  <a:cubicBezTo>
                    <a:pt x="95" y="445"/>
                    <a:pt x="95" y="442"/>
                    <a:pt x="95" y="440"/>
                  </a:cubicBezTo>
                  <a:close/>
                  <a:moveTo>
                    <a:pt x="98" y="445"/>
                  </a:moveTo>
                  <a:cubicBezTo>
                    <a:pt x="96" y="445"/>
                    <a:pt x="96" y="443"/>
                    <a:pt x="96" y="443"/>
                  </a:cubicBezTo>
                  <a:cubicBezTo>
                    <a:pt x="98" y="443"/>
                    <a:pt x="98" y="445"/>
                    <a:pt x="98" y="445"/>
                  </a:cubicBezTo>
                  <a:close/>
                  <a:moveTo>
                    <a:pt x="142" y="194"/>
                  </a:moveTo>
                  <a:cubicBezTo>
                    <a:pt x="143" y="196"/>
                    <a:pt x="148" y="193"/>
                    <a:pt x="151" y="190"/>
                  </a:cubicBezTo>
                  <a:cubicBezTo>
                    <a:pt x="156" y="188"/>
                    <a:pt x="154" y="191"/>
                    <a:pt x="160" y="190"/>
                  </a:cubicBezTo>
                  <a:cubicBezTo>
                    <a:pt x="166" y="187"/>
                    <a:pt x="160" y="179"/>
                    <a:pt x="168" y="177"/>
                  </a:cubicBezTo>
                  <a:cubicBezTo>
                    <a:pt x="174" y="177"/>
                    <a:pt x="169" y="173"/>
                    <a:pt x="177" y="170"/>
                  </a:cubicBezTo>
                  <a:cubicBezTo>
                    <a:pt x="186" y="166"/>
                    <a:pt x="191" y="162"/>
                    <a:pt x="197" y="162"/>
                  </a:cubicBezTo>
                  <a:cubicBezTo>
                    <a:pt x="207" y="159"/>
                    <a:pt x="203" y="156"/>
                    <a:pt x="200" y="156"/>
                  </a:cubicBezTo>
                  <a:cubicBezTo>
                    <a:pt x="195" y="154"/>
                    <a:pt x="192" y="146"/>
                    <a:pt x="182" y="146"/>
                  </a:cubicBezTo>
                  <a:cubicBezTo>
                    <a:pt x="172" y="146"/>
                    <a:pt x="177" y="149"/>
                    <a:pt x="174" y="151"/>
                  </a:cubicBezTo>
                  <a:cubicBezTo>
                    <a:pt x="172" y="151"/>
                    <a:pt x="174" y="149"/>
                    <a:pt x="172" y="148"/>
                  </a:cubicBezTo>
                  <a:cubicBezTo>
                    <a:pt x="171" y="146"/>
                    <a:pt x="171" y="148"/>
                    <a:pt x="166" y="146"/>
                  </a:cubicBezTo>
                  <a:cubicBezTo>
                    <a:pt x="157" y="145"/>
                    <a:pt x="159" y="140"/>
                    <a:pt x="150" y="143"/>
                  </a:cubicBezTo>
                  <a:cubicBezTo>
                    <a:pt x="142" y="145"/>
                    <a:pt x="127" y="145"/>
                    <a:pt x="130" y="146"/>
                  </a:cubicBezTo>
                  <a:cubicBezTo>
                    <a:pt x="131" y="148"/>
                    <a:pt x="130" y="151"/>
                    <a:pt x="134" y="152"/>
                  </a:cubicBezTo>
                  <a:cubicBezTo>
                    <a:pt x="139" y="154"/>
                    <a:pt x="134" y="156"/>
                    <a:pt x="134" y="157"/>
                  </a:cubicBezTo>
                  <a:cubicBezTo>
                    <a:pt x="134" y="160"/>
                    <a:pt x="131" y="157"/>
                    <a:pt x="131" y="160"/>
                  </a:cubicBezTo>
                  <a:cubicBezTo>
                    <a:pt x="131" y="163"/>
                    <a:pt x="127" y="165"/>
                    <a:pt x="128" y="165"/>
                  </a:cubicBezTo>
                  <a:cubicBezTo>
                    <a:pt x="131" y="166"/>
                    <a:pt x="133" y="168"/>
                    <a:pt x="128" y="168"/>
                  </a:cubicBezTo>
                  <a:cubicBezTo>
                    <a:pt x="125" y="168"/>
                    <a:pt x="125" y="168"/>
                    <a:pt x="127" y="171"/>
                  </a:cubicBezTo>
                  <a:cubicBezTo>
                    <a:pt x="127" y="173"/>
                    <a:pt x="121" y="176"/>
                    <a:pt x="121" y="179"/>
                  </a:cubicBezTo>
                  <a:cubicBezTo>
                    <a:pt x="121" y="180"/>
                    <a:pt x="119" y="180"/>
                    <a:pt x="121" y="182"/>
                  </a:cubicBezTo>
                  <a:cubicBezTo>
                    <a:pt x="122" y="182"/>
                    <a:pt x="124" y="182"/>
                    <a:pt x="133" y="185"/>
                  </a:cubicBezTo>
                  <a:cubicBezTo>
                    <a:pt x="139" y="188"/>
                    <a:pt x="139" y="193"/>
                    <a:pt x="142" y="194"/>
                  </a:cubicBezTo>
                  <a:close/>
                  <a:moveTo>
                    <a:pt x="274" y="221"/>
                  </a:moveTo>
                  <a:cubicBezTo>
                    <a:pt x="274" y="226"/>
                    <a:pt x="274" y="221"/>
                    <a:pt x="282" y="224"/>
                  </a:cubicBezTo>
                  <a:cubicBezTo>
                    <a:pt x="290" y="226"/>
                    <a:pt x="280" y="224"/>
                    <a:pt x="285" y="227"/>
                  </a:cubicBezTo>
                  <a:cubicBezTo>
                    <a:pt x="290" y="229"/>
                    <a:pt x="288" y="226"/>
                    <a:pt x="294" y="227"/>
                  </a:cubicBezTo>
                  <a:cubicBezTo>
                    <a:pt x="300" y="229"/>
                    <a:pt x="297" y="227"/>
                    <a:pt x="300" y="227"/>
                  </a:cubicBezTo>
                  <a:cubicBezTo>
                    <a:pt x="303" y="229"/>
                    <a:pt x="305" y="226"/>
                    <a:pt x="308" y="226"/>
                  </a:cubicBezTo>
                  <a:cubicBezTo>
                    <a:pt x="309" y="226"/>
                    <a:pt x="312" y="222"/>
                    <a:pt x="309" y="221"/>
                  </a:cubicBezTo>
                  <a:cubicBezTo>
                    <a:pt x="308" y="219"/>
                    <a:pt x="311" y="219"/>
                    <a:pt x="308" y="218"/>
                  </a:cubicBezTo>
                  <a:cubicBezTo>
                    <a:pt x="305" y="218"/>
                    <a:pt x="299" y="222"/>
                    <a:pt x="300" y="219"/>
                  </a:cubicBezTo>
                  <a:cubicBezTo>
                    <a:pt x="303" y="216"/>
                    <a:pt x="296" y="216"/>
                    <a:pt x="297" y="215"/>
                  </a:cubicBezTo>
                  <a:cubicBezTo>
                    <a:pt x="299" y="215"/>
                    <a:pt x="303" y="218"/>
                    <a:pt x="305" y="216"/>
                  </a:cubicBezTo>
                  <a:cubicBezTo>
                    <a:pt x="308" y="215"/>
                    <a:pt x="302" y="216"/>
                    <a:pt x="306" y="213"/>
                  </a:cubicBezTo>
                  <a:cubicBezTo>
                    <a:pt x="309" y="212"/>
                    <a:pt x="309" y="216"/>
                    <a:pt x="312" y="215"/>
                  </a:cubicBezTo>
                  <a:cubicBezTo>
                    <a:pt x="314" y="213"/>
                    <a:pt x="312" y="216"/>
                    <a:pt x="316" y="216"/>
                  </a:cubicBezTo>
                  <a:cubicBezTo>
                    <a:pt x="319" y="216"/>
                    <a:pt x="319" y="212"/>
                    <a:pt x="317" y="210"/>
                  </a:cubicBezTo>
                  <a:cubicBezTo>
                    <a:pt x="317" y="207"/>
                    <a:pt x="312" y="210"/>
                    <a:pt x="312" y="207"/>
                  </a:cubicBezTo>
                  <a:cubicBezTo>
                    <a:pt x="312" y="205"/>
                    <a:pt x="311" y="208"/>
                    <a:pt x="303" y="202"/>
                  </a:cubicBezTo>
                  <a:cubicBezTo>
                    <a:pt x="300" y="201"/>
                    <a:pt x="299" y="201"/>
                    <a:pt x="300" y="202"/>
                  </a:cubicBezTo>
                  <a:cubicBezTo>
                    <a:pt x="300" y="204"/>
                    <a:pt x="294" y="202"/>
                    <a:pt x="293" y="199"/>
                  </a:cubicBezTo>
                  <a:cubicBezTo>
                    <a:pt x="291" y="194"/>
                    <a:pt x="287" y="196"/>
                    <a:pt x="290" y="193"/>
                  </a:cubicBezTo>
                  <a:cubicBezTo>
                    <a:pt x="291" y="190"/>
                    <a:pt x="291" y="187"/>
                    <a:pt x="288" y="184"/>
                  </a:cubicBezTo>
                  <a:cubicBezTo>
                    <a:pt x="285" y="182"/>
                    <a:pt x="285" y="173"/>
                    <a:pt x="280" y="168"/>
                  </a:cubicBezTo>
                  <a:cubicBezTo>
                    <a:pt x="277" y="163"/>
                    <a:pt x="279" y="166"/>
                    <a:pt x="273" y="162"/>
                  </a:cubicBezTo>
                  <a:cubicBezTo>
                    <a:pt x="267" y="159"/>
                    <a:pt x="271" y="165"/>
                    <a:pt x="264" y="162"/>
                  </a:cubicBezTo>
                  <a:cubicBezTo>
                    <a:pt x="261" y="160"/>
                    <a:pt x="258" y="162"/>
                    <a:pt x="259" y="166"/>
                  </a:cubicBezTo>
                  <a:cubicBezTo>
                    <a:pt x="262" y="171"/>
                    <a:pt x="261" y="177"/>
                    <a:pt x="267" y="182"/>
                  </a:cubicBezTo>
                  <a:cubicBezTo>
                    <a:pt x="270" y="184"/>
                    <a:pt x="265" y="185"/>
                    <a:pt x="264" y="187"/>
                  </a:cubicBezTo>
                  <a:cubicBezTo>
                    <a:pt x="264" y="187"/>
                    <a:pt x="262" y="187"/>
                    <a:pt x="259" y="180"/>
                  </a:cubicBezTo>
                  <a:cubicBezTo>
                    <a:pt x="256" y="176"/>
                    <a:pt x="258" y="171"/>
                    <a:pt x="252" y="170"/>
                  </a:cubicBezTo>
                  <a:cubicBezTo>
                    <a:pt x="245" y="168"/>
                    <a:pt x="252" y="168"/>
                    <a:pt x="247" y="166"/>
                  </a:cubicBezTo>
                  <a:cubicBezTo>
                    <a:pt x="241" y="165"/>
                    <a:pt x="236" y="165"/>
                    <a:pt x="241" y="168"/>
                  </a:cubicBezTo>
                  <a:cubicBezTo>
                    <a:pt x="245" y="170"/>
                    <a:pt x="241" y="171"/>
                    <a:pt x="244" y="171"/>
                  </a:cubicBezTo>
                  <a:cubicBezTo>
                    <a:pt x="247" y="171"/>
                    <a:pt x="250" y="174"/>
                    <a:pt x="242" y="173"/>
                  </a:cubicBezTo>
                  <a:cubicBezTo>
                    <a:pt x="236" y="171"/>
                    <a:pt x="239" y="179"/>
                    <a:pt x="236" y="176"/>
                  </a:cubicBezTo>
                  <a:cubicBezTo>
                    <a:pt x="232" y="173"/>
                    <a:pt x="241" y="171"/>
                    <a:pt x="232" y="168"/>
                  </a:cubicBezTo>
                  <a:cubicBezTo>
                    <a:pt x="223" y="166"/>
                    <a:pt x="221" y="166"/>
                    <a:pt x="218" y="168"/>
                  </a:cubicBezTo>
                  <a:cubicBezTo>
                    <a:pt x="215" y="170"/>
                    <a:pt x="223" y="170"/>
                    <a:pt x="212" y="173"/>
                  </a:cubicBezTo>
                  <a:cubicBezTo>
                    <a:pt x="206" y="174"/>
                    <a:pt x="215" y="170"/>
                    <a:pt x="213" y="168"/>
                  </a:cubicBezTo>
                  <a:cubicBezTo>
                    <a:pt x="213" y="165"/>
                    <a:pt x="217" y="163"/>
                    <a:pt x="212" y="160"/>
                  </a:cubicBezTo>
                  <a:cubicBezTo>
                    <a:pt x="207" y="159"/>
                    <a:pt x="198" y="165"/>
                    <a:pt x="192" y="166"/>
                  </a:cubicBezTo>
                  <a:cubicBezTo>
                    <a:pt x="188" y="166"/>
                    <a:pt x="185" y="170"/>
                    <a:pt x="180" y="173"/>
                  </a:cubicBezTo>
                  <a:cubicBezTo>
                    <a:pt x="174" y="176"/>
                    <a:pt x="182" y="176"/>
                    <a:pt x="182" y="177"/>
                  </a:cubicBezTo>
                  <a:cubicBezTo>
                    <a:pt x="182" y="179"/>
                    <a:pt x="178" y="177"/>
                    <a:pt x="175" y="180"/>
                  </a:cubicBezTo>
                  <a:cubicBezTo>
                    <a:pt x="172" y="185"/>
                    <a:pt x="172" y="188"/>
                    <a:pt x="175" y="187"/>
                  </a:cubicBezTo>
                  <a:cubicBezTo>
                    <a:pt x="178" y="185"/>
                    <a:pt x="178" y="188"/>
                    <a:pt x="180" y="190"/>
                  </a:cubicBezTo>
                  <a:cubicBezTo>
                    <a:pt x="182" y="191"/>
                    <a:pt x="191" y="190"/>
                    <a:pt x="194" y="188"/>
                  </a:cubicBezTo>
                  <a:cubicBezTo>
                    <a:pt x="195" y="188"/>
                    <a:pt x="203" y="190"/>
                    <a:pt x="188" y="193"/>
                  </a:cubicBezTo>
                  <a:cubicBezTo>
                    <a:pt x="178" y="194"/>
                    <a:pt x="177" y="196"/>
                    <a:pt x="182" y="199"/>
                  </a:cubicBezTo>
                  <a:cubicBezTo>
                    <a:pt x="186" y="202"/>
                    <a:pt x="186" y="202"/>
                    <a:pt x="192" y="201"/>
                  </a:cubicBezTo>
                  <a:cubicBezTo>
                    <a:pt x="198" y="201"/>
                    <a:pt x="195" y="202"/>
                    <a:pt x="203" y="202"/>
                  </a:cubicBezTo>
                  <a:cubicBezTo>
                    <a:pt x="210" y="202"/>
                    <a:pt x="212" y="199"/>
                    <a:pt x="218" y="202"/>
                  </a:cubicBezTo>
                  <a:cubicBezTo>
                    <a:pt x="226" y="204"/>
                    <a:pt x="224" y="201"/>
                    <a:pt x="227" y="204"/>
                  </a:cubicBezTo>
                  <a:cubicBezTo>
                    <a:pt x="230" y="205"/>
                    <a:pt x="236" y="207"/>
                    <a:pt x="232" y="207"/>
                  </a:cubicBezTo>
                  <a:cubicBezTo>
                    <a:pt x="226" y="207"/>
                    <a:pt x="230" y="208"/>
                    <a:pt x="221" y="207"/>
                  </a:cubicBezTo>
                  <a:cubicBezTo>
                    <a:pt x="213" y="205"/>
                    <a:pt x="200" y="207"/>
                    <a:pt x="191" y="208"/>
                  </a:cubicBezTo>
                  <a:cubicBezTo>
                    <a:pt x="183" y="210"/>
                    <a:pt x="189" y="215"/>
                    <a:pt x="194" y="218"/>
                  </a:cubicBezTo>
                  <a:cubicBezTo>
                    <a:pt x="197" y="222"/>
                    <a:pt x="212" y="221"/>
                    <a:pt x="215" y="221"/>
                  </a:cubicBezTo>
                  <a:cubicBezTo>
                    <a:pt x="220" y="221"/>
                    <a:pt x="215" y="227"/>
                    <a:pt x="218" y="229"/>
                  </a:cubicBezTo>
                  <a:cubicBezTo>
                    <a:pt x="220" y="232"/>
                    <a:pt x="220" y="233"/>
                    <a:pt x="224" y="232"/>
                  </a:cubicBezTo>
                  <a:cubicBezTo>
                    <a:pt x="232" y="232"/>
                    <a:pt x="235" y="233"/>
                    <a:pt x="236" y="232"/>
                  </a:cubicBezTo>
                  <a:cubicBezTo>
                    <a:pt x="239" y="230"/>
                    <a:pt x="252" y="230"/>
                    <a:pt x="256" y="227"/>
                  </a:cubicBezTo>
                  <a:cubicBezTo>
                    <a:pt x="261" y="224"/>
                    <a:pt x="262" y="227"/>
                    <a:pt x="267" y="224"/>
                  </a:cubicBezTo>
                  <a:cubicBezTo>
                    <a:pt x="271" y="221"/>
                    <a:pt x="267" y="221"/>
                    <a:pt x="271" y="219"/>
                  </a:cubicBezTo>
                  <a:cubicBezTo>
                    <a:pt x="273" y="218"/>
                    <a:pt x="274" y="218"/>
                    <a:pt x="274" y="221"/>
                  </a:cubicBezTo>
                  <a:close/>
                  <a:moveTo>
                    <a:pt x="284" y="168"/>
                  </a:moveTo>
                  <a:cubicBezTo>
                    <a:pt x="284" y="166"/>
                    <a:pt x="285" y="166"/>
                    <a:pt x="287" y="163"/>
                  </a:cubicBezTo>
                  <a:cubicBezTo>
                    <a:pt x="288" y="160"/>
                    <a:pt x="291" y="157"/>
                    <a:pt x="288" y="157"/>
                  </a:cubicBezTo>
                  <a:cubicBezTo>
                    <a:pt x="285" y="156"/>
                    <a:pt x="287" y="154"/>
                    <a:pt x="279" y="154"/>
                  </a:cubicBezTo>
                  <a:cubicBezTo>
                    <a:pt x="270" y="156"/>
                    <a:pt x="267" y="159"/>
                    <a:pt x="271" y="159"/>
                  </a:cubicBezTo>
                  <a:cubicBezTo>
                    <a:pt x="276" y="160"/>
                    <a:pt x="276" y="162"/>
                    <a:pt x="276" y="162"/>
                  </a:cubicBezTo>
                  <a:cubicBezTo>
                    <a:pt x="276" y="163"/>
                    <a:pt x="279" y="165"/>
                    <a:pt x="282" y="168"/>
                  </a:cubicBezTo>
                  <a:cubicBezTo>
                    <a:pt x="284" y="168"/>
                    <a:pt x="284" y="168"/>
                    <a:pt x="284" y="168"/>
                  </a:cubicBezTo>
                  <a:close/>
                  <a:moveTo>
                    <a:pt x="474" y="213"/>
                  </a:moveTo>
                  <a:cubicBezTo>
                    <a:pt x="480" y="218"/>
                    <a:pt x="480" y="216"/>
                    <a:pt x="475" y="212"/>
                  </a:cubicBezTo>
                  <a:cubicBezTo>
                    <a:pt x="471" y="207"/>
                    <a:pt x="483" y="212"/>
                    <a:pt x="491" y="212"/>
                  </a:cubicBezTo>
                  <a:cubicBezTo>
                    <a:pt x="498" y="213"/>
                    <a:pt x="491" y="202"/>
                    <a:pt x="495" y="205"/>
                  </a:cubicBezTo>
                  <a:cubicBezTo>
                    <a:pt x="498" y="210"/>
                    <a:pt x="501" y="204"/>
                    <a:pt x="503" y="210"/>
                  </a:cubicBezTo>
                  <a:cubicBezTo>
                    <a:pt x="503" y="216"/>
                    <a:pt x="504" y="215"/>
                    <a:pt x="513" y="218"/>
                  </a:cubicBezTo>
                  <a:cubicBezTo>
                    <a:pt x="521" y="221"/>
                    <a:pt x="518" y="224"/>
                    <a:pt x="513" y="224"/>
                  </a:cubicBezTo>
                  <a:cubicBezTo>
                    <a:pt x="509" y="224"/>
                    <a:pt x="507" y="230"/>
                    <a:pt x="513" y="229"/>
                  </a:cubicBezTo>
                  <a:cubicBezTo>
                    <a:pt x="521" y="227"/>
                    <a:pt x="530" y="230"/>
                    <a:pt x="532" y="233"/>
                  </a:cubicBezTo>
                  <a:cubicBezTo>
                    <a:pt x="533" y="236"/>
                    <a:pt x="539" y="235"/>
                    <a:pt x="541" y="241"/>
                  </a:cubicBezTo>
                  <a:cubicBezTo>
                    <a:pt x="541" y="247"/>
                    <a:pt x="547" y="250"/>
                    <a:pt x="542" y="252"/>
                  </a:cubicBezTo>
                  <a:cubicBezTo>
                    <a:pt x="539" y="255"/>
                    <a:pt x="538" y="258"/>
                    <a:pt x="530" y="263"/>
                  </a:cubicBezTo>
                  <a:cubicBezTo>
                    <a:pt x="524" y="268"/>
                    <a:pt x="539" y="277"/>
                    <a:pt x="533" y="274"/>
                  </a:cubicBezTo>
                  <a:cubicBezTo>
                    <a:pt x="526" y="272"/>
                    <a:pt x="527" y="280"/>
                    <a:pt x="512" y="277"/>
                  </a:cubicBezTo>
                  <a:cubicBezTo>
                    <a:pt x="497" y="272"/>
                    <a:pt x="509" y="277"/>
                    <a:pt x="501" y="281"/>
                  </a:cubicBezTo>
                  <a:cubicBezTo>
                    <a:pt x="494" y="285"/>
                    <a:pt x="503" y="295"/>
                    <a:pt x="513" y="289"/>
                  </a:cubicBezTo>
                  <a:cubicBezTo>
                    <a:pt x="524" y="285"/>
                    <a:pt x="523" y="294"/>
                    <a:pt x="527" y="289"/>
                  </a:cubicBezTo>
                  <a:cubicBezTo>
                    <a:pt x="532" y="285"/>
                    <a:pt x="530" y="294"/>
                    <a:pt x="532" y="291"/>
                  </a:cubicBezTo>
                  <a:cubicBezTo>
                    <a:pt x="533" y="288"/>
                    <a:pt x="532" y="285"/>
                    <a:pt x="541" y="294"/>
                  </a:cubicBezTo>
                  <a:cubicBezTo>
                    <a:pt x="548" y="305"/>
                    <a:pt x="545" y="295"/>
                    <a:pt x="551" y="300"/>
                  </a:cubicBezTo>
                  <a:cubicBezTo>
                    <a:pt x="556" y="305"/>
                    <a:pt x="541" y="299"/>
                    <a:pt x="550" y="306"/>
                  </a:cubicBezTo>
                  <a:cubicBezTo>
                    <a:pt x="555" y="313"/>
                    <a:pt x="564" y="309"/>
                    <a:pt x="567" y="314"/>
                  </a:cubicBezTo>
                  <a:cubicBezTo>
                    <a:pt x="571" y="319"/>
                    <a:pt x="582" y="320"/>
                    <a:pt x="590" y="323"/>
                  </a:cubicBezTo>
                  <a:cubicBezTo>
                    <a:pt x="597" y="327"/>
                    <a:pt x="596" y="319"/>
                    <a:pt x="590" y="314"/>
                  </a:cubicBezTo>
                  <a:cubicBezTo>
                    <a:pt x="583" y="308"/>
                    <a:pt x="570" y="302"/>
                    <a:pt x="571" y="299"/>
                  </a:cubicBezTo>
                  <a:cubicBezTo>
                    <a:pt x="573" y="295"/>
                    <a:pt x="580" y="306"/>
                    <a:pt x="580" y="302"/>
                  </a:cubicBezTo>
                  <a:cubicBezTo>
                    <a:pt x="582" y="299"/>
                    <a:pt x="586" y="308"/>
                    <a:pt x="594" y="309"/>
                  </a:cubicBezTo>
                  <a:cubicBezTo>
                    <a:pt x="600" y="309"/>
                    <a:pt x="603" y="322"/>
                    <a:pt x="603" y="314"/>
                  </a:cubicBezTo>
                  <a:cubicBezTo>
                    <a:pt x="602" y="306"/>
                    <a:pt x="605" y="316"/>
                    <a:pt x="603" y="306"/>
                  </a:cubicBezTo>
                  <a:cubicBezTo>
                    <a:pt x="603" y="299"/>
                    <a:pt x="605" y="311"/>
                    <a:pt x="606" y="303"/>
                  </a:cubicBezTo>
                  <a:cubicBezTo>
                    <a:pt x="608" y="295"/>
                    <a:pt x="600" y="300"/>
                    <a:pt x="603" y="295"/>
                  </a:cubicBezTo>
                  <a:cubicBezTo>
                    <a:pt x="606" y="292"/>
                    <a:pt x="597" y="295"/>
                    <a:pt x="600" y="291"/>
                  </a:cubicBezTo>
                  <a:cubicBezTo>
                    <a:pt x="603" y="288"/>
                    <a:pt x="602" y="286"/>
                    <a:pt x="593" y="283"/>
                  </a:cubicBezTo>
                  <a:cubicBezTo>
                    <a:pt x="585" y="280"/>
                    <a:pt x="588" y="271"/>
                    <a:pt x="583" y="272"/>
                  </a:cubicBezTo>
                  <a:cubicBezTo>
                    <a:pt x="577" y="274"/>
                    <a:pt x="576" y="269"/>
                    <a:pt x="582" y="269"/>
                  </a:cubicBezTo>
                  <a:cubicBezTo>
                    <a:pt x="588" y="268"/>
                    <a:pt x="577" y="261"/>
                    <a:pt x="582" y="263"/>
                  </a:cubicBezTo>
                  <a:cubicBezTo>
                    <a:pt x="588" y="264"/>
                    <a:pt x="585" y="257"/>
                    <a:pt x="590" y="263"/>
                  </a:cubicBezTo>
                  <a:cubicBezTo>
                    <a:pt x="593" y="268"/>
                    <a:pt x="594" y="263"/>
                    <a:pt x="596" y="268"/>
                  </a:cubicBezTo>
                  <a:cubicBezTo>
                    <a:pt x="596" y="271"/>
                    <a:pt x="599" y="268"/>
                    <a:pt x="599" y="272"/>
                  </a:cubicBezTo>
                  <a:cubicBezTo>
                    <a:pt x="599" y="275"/>
                    <a:pt x="618" y="289"/>
                    <a:pt x="615" y="278"/>
                  </a:cubicBezTo>
                  <a:cubicBezTo>
                    <a:pt x="614" y="268"/>
                    <a:pt x="626" y="275"/>
                    <a:pt x="625" y="271"/>
                  </a:cubicBezTo>
                  <a:cubicBezTo>
                    <a:pt x="622" y="266"/>
                    <a:pt x="628" y="269"/>
                    <a:pt x="625" y="266"/>
                  </a:cubicBezTo>
                  <a:cubicBezTo>
                    <a:pt x="623" y="263"/>
                    <a:pt x="634" y="264"/>
                    <a:pt x="629" y="257"/>
                  </a:cubicBezTo>
                  <a:cubicBezTo>
                    <a:pt x="625" y="247"/>
                    <a:pt x="615" y="260"/>
                    <a:pt x="618" y="252"/>
                  </a:cubicBezTo>
                  <a:cubicBezTo>
                    <a:pt x="620" y="244"/>
                    <a:pt x="609" y="254"/>
                    <a:pt x="612" y="249"/>
                  </a:cubicBezTo>
                  <a:cubicBezTo>
                    <a:pt x="614" y="244"/>
                    <a:pt x="611" y="246"/>
                    <a:pt x="605" y="241"/>
                  </a:cubicBezTo>
                  <a:cubicBezTo>
                    <a:pt x="599" y="236"/>
                    <a:pt x="590" y="241"/>
                    <a:pt x="588" y="235"/>
                  </a:cubicBezTo>
                  <a:cubicBezTo>
                    <a:pt x="588" y="229"/>
                    <a:pt x="571" y="235"/>
                    <a:pt x="579" y="230"/>
                  </a:cubicBezTo>
                  <a:cubicBezTo>
                    <a:pt x="586" y="226"/>
                    <a:pt x="573" y="221"/>
                    <a:pt x="580" y="222"/>
                  </a:cubicBezTo>
                  <a:cubicBezTo>
                    <a:pt x="588" y="224"/>
                    <a:pt x="594" y="219"/>
                    <a:pt x="582" y="218"/>
                  </a:cubicBezTo>
                  <a:cubicBezTo>
                    <a:pt x="568" y="216"/>
                    <a:pt x="580" y="216"/>
                    <a:pt x="585" y="213"/>
                  </a:cubicBezTo>
                  <a:cubicBezTo>
                    <a:pt x="590" y="210"/>
                    <a:pt x="579" y="205"/>
                    <a:pt x="576" y="207"/>
                  </a:cubicBezTo>
                  <a:cubicBezTo>
                    <a:pt x="574" y="208"/>
                    <a:pt x="564" y="208"/>
                    <a:pt x="571" y="205"/>
                  </a:cubicBezTo>
                  <a:cubicBezTo>
                    <a:pt x="579" y="204"/>
                    <a:pt x="579" y="204"/>
                    <a:pt x="570" y="199"/>
                  </a:cubicBezTo>
                  <a:cubicBezTo>
                    <a:pt x="559" y="194"/>
                    <a:pt x="558" y="204"/>
                    <a:pt x="558" y="198"/>
                  </a:cubicBezTo>
                  <a:cubicBezTo>
                    <a:pt x="559" y="190"/>
                    <a:pt x="553" y="196"/>
                    <a:pt x="553" y="193"/>
                  </a:cubicBezTo>
                  <a:cubicBezTo>
                    <a:pt x="553" y="188"/>
                    <a:pt x="545" y="184"/>
                    <a:pt x="541" y="190"/>
                  </a:cubicBezTo>
                  <a:cubicBezTo>
                    <a:pt x="535" y="194"/>
                    <a:pt x="535" y="188"/>
                    <a:pt x="532" y="182"/>
                  </a:cubicBezTo>
                  <a:cubicBezTo>
                    <a:pt x="529" y="176"/>
                    <a:pt x="527" y="184"/>
                    <a:pt x="524" y="177"/>
                  </a:cubicBezTo>
                  <a:cubicBezTo>
                    <a:pt x="519" y="171"/>
                    <a:pt x="513" y="174"/>
                    <a:pt x="510" y="171"/>
                  </a:cubicBezTo>
                  <a:cubicBezTo>
                    <a:pt x="507" y="170"/>
                    <a:pt x="498" y="166"/>
                    <a:pt x="495" y="174"/>
                  </a:cubicBezTo>
                  <a:cubicBezTo>
                    <a:pt x="492" y="182"/>
                    <a:pt x="488" y="170"/>
                    <a:pt x="483" y="174"/>
                  </a:cubicBezTo>
                  <a:cubicBezTo>
                    <a:pt x="478" y="180"/>
                    <a:pt x="474" y="180"/>
                    <a:pt x="477" y="177"/>
                  </a:cubicBezTo>
                  <a:cubicBezTo>
                    <a:pt x="481" y="173"/>
                    <a:pt x="480" y="165"/>
                    <a:pt x="475" y="163"/>
                  </a:cubicBezTo>
                  <a:cubicBezTo>
                    <a:pt x="471" y="162"/>
                    <a:pt x="475" y="156"/>
                    <a:pt x="471" y="156"/>
                  </a:cubicBezTo>
                  <a:cubicBezTo>
                    <a:pt x="465" y="154"/>
                    <a:pt x="443" y="157"/>
                    <a:pt x="442" y="163"/>
                  </a:cubicBezTo>
                  <a:cubicBezTo>
                    <a:pt x="442" y="171"/>
                    <a:pt x="433" y="162"/>
                    <a:pt x="439" y="173"/>
                  </a:cubicBezTo>
                  <a:cubicBezTo>
                    <a:pt x="445" y="184"/>
                    <a:pt x="433" y="176"/>
                    <a:pt x="437" y="182"/>
                  </a:cubicBezTo>
                  <a:cubicBezTo>
                    <a:pt x="443" y="190"/>
                    <a:pt x="446" y="182"/>
                    <a:pt x="446" y="188"/>
                  </a:cubicBezTo>
                  <a:cubicBezTo>
                    <a:pt x="448" y="193"/>
                    <a:pt x="428" y="185"/>
                    <a:pt x="433" y="177"/>
                  </a:cubicBezTo>
                  <a:cubicBezTo>
                    <a:pt x="437" y="170"/>
                    <a:pt x="427" y="174"/>
                    <a:pt x="434" y="165"/>
                  </a:cubicBezTo>
                  <a:cubicBezTo>
                    <a:pt x="442" y="156"/>
                    <a:pt x="445" y="157"/>
                    <a:pt x="445" y="154"/>
                  </a:cubicBezTo>
                  <a:cubicBezTo>
                    <a:pt x="445" y="152"/>
                    <a:pt x="428" y="151"/>
                    <a:pt x="418" y="159"/>
                  </a:cubicBezTo>
                  <a:cubicBezTo>
                    <a:pt x="405" y="165"/>
                    <a:pt x="411" y="166"/>
                    <a:pt x="408" y="170"/>
                  </a:cubicBezTo>
                  <a:cubicBezTo>
                    <a:pt x="404" y="173"/>
                    <a:pt x="405" y="176"/>
                    <a:pt x="404" y="184"/>
                  </a:cubicBezTo>
                  <a:cubicBezTo>
                    <a:pt x="402" y="191"/>
                    <a:pt x="404" y="191"/>
                    <a:pt x="414" y="193"/>
                  </a:cubicBezTo>
                  <a:cubicBezTo>
                    <a:pt x="425" y="193"/>
                    <a:pt x="428" y="198"/>
                    <a:pt x="419" y="196"/>
                  </a:cubicBezTo>
                  <a:cubicBezTo>
                    <a:pt x="410" y="196"/>
                    <a:pt x="405" y="196"/>
                    <a:pt x="414" y="204"/>
                  </a:cubicBezTo>
                  <a:cubicBezTo>
                    <a:pt x="422" y="212"/>
                    <a:pt x="428" y="204"/>
                    <a:pt x="433" y="208"/>
                  </a:cubicBezTo>
                  <a:cubicBezTo>
                    <a:pt x="439" y="213"/>
                    <a:pt x="445" y="210"/>
                    <a:pt x="446" y="210"/>
                  </a:cubicBezTo>
                  <a:cubicBezTo>
                    <a:pt x="456" y="213"/>
                    <a:pt x="454" y="208"/>
                    <a:pt x="463" y="213"/>
                  </a:cubicBezTo>
                  <a:cubicBezTo>
                    <a:pt x="471" y="215"/>
                    <a:pt x="468" y="207"/>
                    <a:pt x="474" y="213"/>
                  </a:cubicBezTo>
                  <a:close/>
                  <a:moveTo>
                    <a:pt x="515" y="250"/>
                  </a:moveTo>
                  <a:cubicBezTo>
                    <a:pt x="527" y="249"/>
                    <a:pt x="521" y="244"/>
                    <a:pt x="523" y="238"/>
                  </a:cubicBezTo>
                  <a:cubicBezTo>
                    <a:pt x="524" y="233"/>
                    <a:pt x="510" y="232"/>
                    <a:pt x="507" y="240"/>
                  </a:cubicBezTo>
                  <a:cubicBezTo>
                    <a:pt x="504" y="246"/>
                    <a:pt x="503" y="250"/>
                    <a:pt x="515" y="250"/>
                  </a:cubicBezTo>
                  <a:close/>
                  <a:moveTo>
                    <a:pt x="439" y="302"/>
                  </a:moveTo>
                  <a:cubicBezTo>
                    <a:pt x="439" y="308"/>
                    <a:pt x="445" y="309"/>
                    <a:pt x="448" y="303"/>
                  </a:cubicBezTo>
                  <a:cubicBezTo>
                    <a:pt x="449" y="299"/>
                    <a:pt x="453" y="303"/>
                    <a:pt x="454" y="297"/>
                  </a:cubicBezTo>
                  <a:cubicBezTo>
                    <a:pt x="456" y="292"/>
                    <a:pt x="463" y="294"/>
                    <a:pt x="463" y="297"/>
                  </a:cubicBezTo>
                  <a:cubicBezTo>
                    <a:pt x="465" y="302"/>
                    <a:pt x="466" y="299"/>
                    <a:pt x="472" y="300"/>
                  </a:cubicBezTo>
                  <a:cubicBezTo>
                    <a:pt x="477" y="303"/>
                    <a:pt x="483" y="300"/>
                    <a:pt x="480" y="295"/>
                  </a:cubicBezTo>
                  <a:cubicBezTo>
                    <a:pt x="475" y="291"/>
                    <a:pt x="477" y="295"/>
                    <a:pt x="472" y="294"/>
                  </a:cubicBezTo>
                  <a:cubicBezTo>
                    <a:pt x="468" y="292"/>
                    <a:pt x="471" y="286"/>
                    <a:pt x="463" y="285"/>
                  </a:cubicBezTo>
                  <a:cubicBezTo>
                    <a:pt x="456" y="281"/>
                    <a:pt x="451" y="272"/>
                    <a:pt x="446" y="277"/>
                  </a:cubicBezTo>
                  <a:cubicBezTo>
                    <a:pt x="443" y="280"/>
                    <a:pt x="442" y="268"/>
                    <a:pt x="437" y="269"/>
                  </a:cubicBezTo>
                  <a:cubicBezTo>
                    <a:pt x="434" y="271"/>
                    <a:pt x="431" y="283"/>
                    <a:pt x="433" y="291"/>
                  </a:cubicBezTo>
                  <a:cubicBezTo>
                    <a:pt x="434" y="297"/>
                    <a:pt x="424" y="295"/>
                    <a:pt x="427" y="300"/>
                  </a:cubicBezTo>
                  <a:cubicBezTo>
                    <a:pt x="428" y="303"/>
                    <a:pt x="440" y="297"/>
                    <a:pt x="439" y="302"/>
                  </a:cubicBezTo>
                  <a:close/>
                  <a:moveTo>
                    <a:pt x="453" y="319"/>
                  </a:moveTo>
                  <a:cubicBezTo>
                    <a:pt x="448" y="314"/>
                    <a:pt x="463" y="306"/>
                    <a:pt x="468" y="309"/>
                  </a:cubicBezTo>
                  <a:cubicBezTo>
                    <a:pt x="472" y="311"/>
                    <a:pt x="457" y="323"/>
                    <a:pt x="453" y="319"/>
                  </a:cubicBezTo>
                  <a:close/>
                  <a:moveTo>
                    <a:pt x="480" y="162"/>
                  </a:moveTo>
                  <a:cubicBezTo>
                    <a:pt x="483" y="163"/>
                    <a:pt x="478" y="166"/>
                    <a:pt x="486" y="170"/>
                  </a:cubicBezTo>
                  <a:cubicBezTo>
                    <a:pt x="492" y="171"/>
                    <a:pt x="492" y="166"/>
                    <a:pt x="500" y="168"/>
                  </a:cubicBezTo>
                  <a:cubicBezTo>
                    <a:pt x="507" y="170"/>
                    <a:pt x="516" y="170"/>
                    <a:pt x="513" y="166"/>
                  </a:cubicBezTo>
                  <a:cubicBezTo>
                    <a:pt x="509" y="162"/>
                    <a:pt x="506" y="156"/>
                    <a:pt x="495" y="156"/>
                  </a:cubicBezTo>
                  <a:cubicBezTo>
                    <a:pt x="484" y="157"/>
                    <a:pt x="477" y="151"/>
                    <a:pt x="477" y="157"/>
                  </a:cubicBezTo>
                  <a:cubicBezTo>
                    <a:pt x="477" y="160"/>
                    <a:pt x="475" y="160"/>
                    <a:pt x="480" y="162"/>
                  </a:cubicBezTo>
                  <a:close/>
                  <a:moveTo>
                    <a:pt x="352" y="109"/>
                  </a:moveTo>
                  <a:cubicBezTo>
                    <a:pt x="357" y="114"/>
                    <a:pt x="360" y="112"/>
                    <a:pt x="361" y="115"/>
                  </a:cubicBezTo>
                  <a:cubicBezTo>
                    <a:pt x="361" y="118"/>
                    <a:pt x="369" y="117"/>
                    <a:pt x="375" y="115"/>
                  </a:cubicBezTo>
                  <a:cubicBezTo>
                    <a:pt x="383" y="114"/>
                    <a:pt x="381" y="118"/>
                    <a:pt x="387" y="121"/>
                  </a:cubicBezTo>
                  <a:cubicBezTo>
                    <a:pt x="392" y="125"/>
                    <a:pt x="381" y="129"/>
                    <a:pt x="386" y="132"/>
                  </a:cubicBezTo>
                  <a:cubicBezTo>
                    <a:pt x="390" y="134"/>
                    <a:pt x="386" y="137"/>
                    <a:pt x="390" y="140"/>
                  </a:cubicBezTo>
                  <a:cubicBezTo>
                    <a:pt x="396" y="143"/>
                    <a:pt x="393" y="138"/>
                    <a:pt x="402" y="142"/>
                  </a:cubicBezTo>
                  <a:cubicBezTo>
                    <a:pt x="411" y="146"/>
                    <a:pt x="416" y="135"/>
                    <a:pt x="416" y="140"/>
                  </a:cubicBezTo>
                  <a:cubicBezTo>
                    <a:pt x="414" y="146"/>
                    <a:pt x="421" y="143"/>
                    <a:pt x="440" y="143"/>
                  </a:cubicBezTo>
                  <a:cubicBezTo>
                    <a:pt x="462" y="145"/>
                    <a:pt x="457" y="135"/>
                    <a:pt x="459" y="140"/>
                  </a:cubicBezTo>
                  <a:cubicBezTo>
                    <a:pt x="460" y="145"/>
                    <a:pt x="483" y="145"/>
                    <a:pt x="483" y="140"/>
                  </a:cubicBezTo>
                  <a:cubicBezTo>
                    <a:pt x="483" y="135"/>
                    <a:pt x="492" y="138"/>
                    <a:pt x="486" y="135"/>
                  </a:cubicBezTo>
                  <a:cubicBezTo>
                    <a:pt x="481" y="132"/>
                    <a:pt x="489" y="132"/>
                    <a:pt x="486" y="128"/>
                  </a:cubicBezTo>
                  <a:cubicBezTo>
                    <a:pt x="483" y="123"/>
                    <a:pt x="477" y="126"/>
                    <a:pt x="475" y="123"/>
                  </a:cubicBezTo>
                  <a:cubicBezTo>
                    <a:pt x="472" y="120"/>
                    <a:pt x="463" y="123"/>
                    <a:pt x="448" y="125"/>
                  </a:cubicBezTo>
                  <a:cubicBezTo>
                    <a:pt x="431" y="126"/>
                    <a:pt x="439" y="131"/>
                    <a:pt x="430" y="128"/>
                  </a:cubicBezTo>
                  <a:cubicBezTo>
                    <a:pt x="422" y="125"/>
                    <a:pt x="422" y="131"/>
                    <a:pt x="416" y="126"/>
                  </a:cubicBezTo>
                  <a:cubicBezTo>
                    <a:pt x="411" y="121"/>
                    <a:pt x="414" y="129"/>
                    <a:pt x="411" y="128"/>
                  </a:cubicBezTo>
                  <a:cubicBezTo>
                    <a:pt x="407" y="126"/>
                    <a:pt x="411" y="125"/>
                    <a:pt x="407" y="121"/>
                  </a:cubicBezTo>
                  <a:cubicBezTo>
                    <a:pt x="404" y="117"/>
                    <a:pt x="401" y="121"/>
                    <a:pt x="401" y="118"/>
                  </a:cubicBezTo>
                  <a:cubicBezTo>
                    <a:pt x="399" y="115"/>
                    <a:pt x="411" y="120"/>
                    <a:pt x="410" y="117"/>
                  </a:cubicBezTo>
                  <a:cubicBezTo>
                    <a:pt x="410" y="114"/>
                    <a:pt x="404" y="115"/>
                    <a:pt x="399" y="112"/>
                  </a:cubicBezTo>
                  <a:cubicBezTo>
                    <a:pt x="393" y="109"/>
                    <a:pt x="392" y="109"/>
                    <a:pt x="384" y="111"/>
                  </a:cubicBezTo>
                  <a:cubicBezTo>
                    <a:pt x="378" y="112"/>
                    <a:pt x="376" y="104"/>
                    <a:pt x="372" y="104"/>
                  </a:cubicBezTo>
                  <a:cubicBezTo>
                    <a:pt x="369" y="106"/>
                    <a:pt x="360" y="103"/>
                    <a:pt x="351" y="103"/>
                  </a:cubicBezTo>
                  <a:cubicBezTo>
                    <a:pt x="347" y="103"/>
                    <a:pt x="347" y="106"/>
                    <a:pt x="352" y="109"/>
                  </a:cubicBezTo>
                  <a:close/>
                  <a:moveTo>
                    <a:pt x="357" y="137"/>
                  </a:moveTo>
                  <a:cubicBezTo>
                    <a:pt x="364" y="138"/>
                    <a:pt x="361" y="142"/>
                    <a:pt x="372" y="142"/>
                  </a:cubicBezTo>
                  <a:cubicBezTo>
                    <a:pt x="381" y="142"/>
                    <a:pt x="378" y="134"/>
                    <a:pt x="373" y="129"/>
                  </a:cubicBezTo>
                  <a:cubicBezTo>
                    <a:pt x="367" y="123"/>
                    <a:pt x="360" y="125"/>
                    <a:pt x="355" y="131"/>
                  </a:cubicBezTo>
                  <a:cubicBezTo>
                    <a:pt x="354" y="134"/>
                    <a:pt x="351" y="137"/>
                    <a:pt x="357" y="137"/>
                  </a:cubicBezTo>
                  <a:close/>
                  <a:moveTo>
                    <a:pt x="373" y="177"/>
                  </a:moveTo>
                  <a:cubicBezTo>
                    <a:pt x="373" y="174"/>
                    <a:pt x="378" y="176"/>
                    <a:pt x="375" y="171"/>
                  </a:cubicBezTo>
                  <a:cubicBezTo>
                    <a:pt x="372" y="165"/>
                    <a:pt x="387" y="174"/>
                    <a:pt x="390" y="166"/>
                  </a:cubicBezTo>
                  <a:cubicBezTo>
                    <a:pt x="395" y="159"/>
                    <a:pt x="407" y="154"/>
                    <a:pt x="398" y="151"/>
                  </a:cubicBezTo>
                  <a:cubicBezTo>
                    <a:pt x="390" y="148"/>
                    <a:pt x="390" y="152"/>
                    <a:pt x="386" y="151"/>
                  </a:cubicBezTo>
                  <a:cubicBezTo>
                    <a:pt x="381" y="148"/>
                    <a:pt x="379" y="146"/>
                    <a:pt x="367" y="149"/>
                  </a:cubicBezTo>
                  <a:cubicBezTo>
                    <a:pt x="357" y="151"/>
                    <a:pt x="364" y="154"/>
                    <a:pt x="361" y="154"/>
                  </a:cubicBezTo>
                  <a:cubicBezTo>
                    <a:pt x="358" y="154"/>
                    <a:pt x="358" y="154"/>
                    <a:pt x="358" y="163"/>
                  </a:cubicBezTo>
                  <a:cubicBezTo>
                    <a:pt x="358" y="171"/>
                    <a:pt x="363" y="171"/>
                    <a:pt x="363" y="176"/>
                  </a:cubicBezTo>
                  <a:cubicBezTo>
                    <a:pt x="361" y="182"/>
                    <a:pt x="366" y="177"/>
                    <a:pt x="370" y="180"/>
                  </a:cubicBezTo>
                  <a:cubicBezTo>
                    <a:pt x="372" y="180"/>
                    <a:pt x="372" y="180"/>
                    <a:pt x="373" y="177"/>
                  </a:cubicBezTo>
                  <a:close/>
                  <a:moveTo>
                    <a:pt x="317" y="162"/>
                  </a:moveTo>
                  <a:cubicBezTo>
                    <a:pt x="323" y="163"/>
                    <a:pt x="323" y="168"/>
                    <a:pt x="319" y="170"/>
                  </a:cubicBezTo>
                  <a:cubicBezTo>
                    <a:pt x="312" y="173"/>
                    <a:pt x="308" y="160"/>
                    <a:pt x="303" y="166"/>
                  </a:cubicBezTo>
                  <a:cubicBezTo>
                    <a:pt x="300" y="170"/>
                    <a:pt x="308" y="176"/>
                    <a:pt x="317" y="179"/>
                  </a:cubicBezTo>
                  <a:cubicBezTo>
                    <a:pt x="328" y="182"/>
                    <a:pt x="329" y="191"/>
                    <a:pt x="335" y="191"/>
                  </a:cubicBezTo>
                  <a:cubicBezTo>
                    <a:pt x="341" y="193"/>
                    <a:pt x="337" y="185"/>
                    <a:pt x="341" y="187"/>
                  </a:cubicBezTo>
                  <a:cubicBezTo>
                    <a:pt x="344" y="188"/>
                    <a:pt x="352" y="185"/>
                    <a:pt x="352" y="179"/>
                  </a:cubicBezTo>
                  <a:cubicBezTo>
                    <a:pt x="352" y="174"/>
                    <a:pt x="355" y="177"/>
                    <a:pt x="354" y="171"/>
                  </a:cubicBezTo>
                  <a:cubicBezTo>
                    <a:pt x="352" y="166"/>
                    <a:pt x="351" y="174"/>
                    <a:pt x="347" y="168"/>
                  </a:cubicBezTo>
                  <a:cubicBezTo>
                    <a:pt x="343" y="163"/>
                    <a:pt x="335" y="163"/>
                    <a:pt x="344" y="162"/>
                  </a:cubicBezTo>
                  <a:cubicBezTo>
                    <a:pt x="352" y="160"/>
                    <a:pt x="341" y="159"/>
                    <a:pt x="347" y="157"/>
                  </a:cubicBezTo>
                  <a:cubicBezTo>
                    <a:pt x="352" y="154"/>
                    <a:pt x="346" y="151"/>
                    <a:pt x="338" y="154"/>
                  </a:cubicBezTo>
                  <a:cubicBezTo>
                    <a:pt x="331" y="157"/>
                    <a:pt x="326" y="149"/>
                    <a:pt x="320" y="152"/>
                  </a:cubicBezTo>
                  <a:cubicBezTo>
                    <a:pt x="314" y="156"/>
                    <a:pt x="308" y="157"/>
                    <a:pt x="316" y="160"/>
                  </a:cubicBezTo>
                  <a:cubicBezTo>
                    <a:pt x="317" y="162"/>
                    <a:pt x="317" y="162"/>
                    <a:pt x="317" y="162"/>
                  </a:cubicBezTo>
                  <a:close/>
                  <a:moveTo>
                    <a:pt x="341" y="230"/>
                  </a:moveTo>
                  <a:cubicBezTo>
                    <a:pt x="347" y="230"/>
                    <a:pt x="351" y="235"/>
                    <a:pt x="355" y="232"/>
                  </a:cubicBezTo>
                  <a:cubicBezTo>
                    <a:pt x="360" y="227"/>
                    <a:pt x="360" y="232"/>
                    <a:pt x="363" y="229"/>
                  </a:cubicBezTo>
                  <a:cubicBezTo>
                    <a:pt x="364" y="224"/>
                    <a:pt x="360" y="229"/>
                    <a:pt x="357" y="224"/>
                  </a:cubicBezTo>
                  <a:cubicBezTo>
                    <a:pt x="354" y="218"/>
                    <a:pt x="354" y="222"/>
                    <a:pt x="347" y="216"/>
                  </a:cubicBezTo>
                  <a:cubicBezTo>
                    <a:pt x="341" y="210"/>
                    <a:pt x="340" y="212"/>
                    <a:pt x="335" y="219"/>
                  </a:cubicBezTo>
                  <a:cubicBezTo>
                    <a:pt x="331" y="226"/>
                    <a:pt x="325" y="221"/>
                    <a:pt x="329" y="226"/>
                  </a:cubicBezTo>
                  <a:cubicBezTo>
                    <a:pt x="331" y="229"/>
                    <a:pt x="335" y="229"/>
                    <a:pt x="341" y="230"/>
                  </a:cubicBezTo>
                  <a:close/>
                  <a:moveTo>
                    <a:pt x="326" y="81"/>
                  </a:moveTo>
                  <a:cubicBezTo>
                    <a:pt x="331" y="79"/>
                    <a:pt x="331" y="75"/>
                    <a:pt x="322" y="75"/>
                  </a:cubicBezTo>
                  <a:cubicBezTo>
                    <a:pt x="312" y="73"/>
                    <a:pt x="320" y="73"/>
                    <a:pt x="312" y="70"/>
                  </a:cubicBezTo>
                  <a:cubicBezTo>
                    <a:pt x="305" y="67"/>
                    <a:pt x="306" y="75"/>
                    <a:pt x="303" y="70"/>
                  </a:cubicBezTo>
                  <a:cubicBezTo>
                    <a:pt x="302" y="65"/>
                    <a:pt x="282" y="61"/>
                    <a:pt x="280" y="68"/>
                  </a:cubicBezTo>
                  <a:cubicBezTo>
                    <a:pt x="279" y="75"/>
                    <a:pt x="287" y="67"/>
                    <a:pt x="287" y="73"/>
                  </a:cubicBezTo>
                  <a:cubicBezTo>
                    <a:pt x="285" y="78"/>
                    <a:pt x="290" y="70"/>
                    <a:pt x="293" y="75"/>
                  </a:cubicBezTo>
                  <a:cubicBezTo>
                    <a:pt x="297" y="81"/>
                    <a:pt x="290" y="78"/>
                    <a:pt x="285" y="79"/>
                  </a:cubicBezTo>
                  <a:cubicBezTo>
                    <a:pt x="284" y="79"/>
                    <a:pt x="285" y="86"/>
                    <a:pt x="296" y="82"/>
                  </a:cubicBezTo>
                  <a:cubicBezTo>
                    <a:pt x="308" y="79"/>
                    <a:pt x="297" y="84"/>
                    <a:pt x="309" y="82"/>
                  </a:cubicBezTo>
                  <a:cubicBezTo>
                    <a:pt x="320" y="81"/>
                    <a:pt x="312" y="93"/>
                    <a:pt x="328" y="90"/>
                  </a:cubicBezTo>
                  <a:cubicBezTo>
                    <a:pt x="340" y="89"/>
                    <a:pt x="323" y="81"/>
                    <a:pt x="326" y="81"/>
                  </a:cubicBezTo>
                  <a:close/>
                  <a:moveTo>
                    <a:pt x="418" y="114"/>
                  </a:moveTo>
                  <a:cubicBezTo>
                    <a:pt x="421" y="117"/>
                    <a:pt x="427" y="114"/>
                    <a:pt x="430" y="112"/>
                  </a:cubicBezTo>
                  <a:cubicBezTo>
                    <a:pt x="433" y="111"/>
                    <a:pt x="434" y="115"/>
                    <a:pt x="443" y="115"/>
                  </a:cubicBezTo>
                  <a:cubicBezTo>
                    <a:pt x="453" y="115"/>
                    <a:pt x="446" y="111"/>
                    <a:pt x="456" y="114"/>
                  </a:cubicBezTo>
                  <a:cubicBezTo>
                    <a:pt x="466" y="117"/>
                    <a:pt x="478" y="107"/>
                    <a:pt x="477" y="114"/>
                  </a:cubicBezTo>
                  <a:cubicBezTo>
                    <a:pt x="474" y="120"/>
                    <a:pt x="484" y="117"/>
                    <a:pt x="491" y="114"/>
                  </a:cubicBezTo>
                  <a:cubicBezTo>
                    <a:pt x="495" y="111"/>
                    <a:pt x="500" y="115"/>
                    <a:pt x="501" y="107"/>
                  </a:cubicBezTo>
                  <a:cubicBezTo>
                    <a:pt x="501" y="101"/>
                    <a:pt x="491" y="107"/>
                    <a:pt x="491" y="103"/>
                  </a:cubicBezTo>
                  <a:cubicBezTo>
                    <a:pt x="491" y="98"/>
                    <a:pt x="494" y="100"/>
                    <a:pt x="498" y="96"/>
                  </a:cubicBezTo>
                  <a:cubicBezTo>
                    <a:pt x="504" y="93"/>
                    <a:pt x="491" y="86"/>
                    <a:pt x="504" y="89"/>
                  </a:cubicBezTo>
                  <a:cubicBezTo>
                    <a:pt x="515" y="90"/>
                    <a:pt x="524" y="84"/>
                    <a:pt x="521" y="81"/>
                  </a:cubicBezTo>
                  <a:cubicBezTo>
                    <a:pt x="518" y="78"/>
                    <a:pt x="532" y="78"/>
                    <a:pt x="519" y="73"/>
                  </a:cubicBezTo>
                  <a:cubicBezTo>
                    <a:pt x="509" y="67"/>
                    <a:pt x="529" y="75"/>
                    <a:pt x="527" y="70"/>
                  </a:cubicBezTo>
                  <a:cubicBezTo>
                    <a:pt x="524" y="65"/>
                    <a:pt x="521" y="67"/>
                    <a:pt x="516" y="67"/>
                  </a:cubicBezTo>
                  <a:cubicBezTo>
                    <a:pt x="510" y="67"/>
                    <a:pt x="501" y="68"/>
                    <a:pt x="504" y="65"/>
                  </a:cubicBezTo>
                  <a:cubicBezTo>
                    <a:pt x="507" y="64"/>
                    <a:pt x="526" y="64"/>
                    <a:pt x="533" y="62"/>
                  </a:cubicBezTo>
                  <a:cubicBezTo>
                    <a:pt x="542" y="62"/>
                    <a:pt x="535" y="56"/>
                    <a:pt x="539" y="59"/>
                  </a:cubicBezTo>
                  <a:cubicBezTo>
                    <a:pt x="544" y="61"/>
                    <a:pt x="551" y="61"/>
                    <a:pt x="556" y="56"/>
                  </a:cubicBezTo>
                  <a:cubicBezTo>
                    <a:pt x="561" y="50"/>
                    <a:pt x="571" y="45"/>
                    <a:pt x="591" y="37"/>
                  </a:cubicBezTo>
                  <a:cubicBezTo>
                    <a:pt x="611" y="30"/>
                    <a:pt x="611" y="28"/>
                    <a:pt x="594" y="30"/>
                  </a:cubicBezTo>
                  <a:cubicBezTo>
                    <a:pt x="579" y="31"/>
                    <a:pt x="591" y="28"/>
                    <a:pt x="600" y="25"/>
                  </a:cubicBezTo>
                  <a:cubicBezTo>
                    <a:pt x="611" y="23"/>
                    <a:pt x="634" y="19"/>
                    <a:pt x="634" y="16"/>
                  </a:cubicBezTo>
                  <a:cubicBezTo>
                    <a:pt x="634" y="11"/>
                    <a:pt x="617" y="14"/>
                    <a:pt x="617" y="9"/>
                  </a:cubicBezTo>
                  <a:cubicBezTo>
                    <a:pt x="618" y="6"/>
                    <a:pt x="605" y="5"/>
                    <a:pt x="602" y="5"/>
                  </a:cubicBezTo>
                  <a:cubicBezTo>
                    <a:pt x="597" y="6"/>
                    <a:pt x="597" y="5"/>
                    <a:pt x="591" y="8"/>
                  </a:cubicBezTo>
                  <a:cubicBezTo>
                    <a:pt x="583" y="11"/>
                    <a:pt x="571" y="9"/>
                    <a:pt x="579" y="8"/>
                  </a:cubicBezTo>
                  <a:cubicBezTo>
                    <a:pt x="585" y="8"/>
                    <a:pt x="594" y="5"/>
                    <a:pt x="583" y="5"/>
                  </a:cubicBezTo>
                  <a:cubicBezTo>
                    <a:pt x="571" y="5"/>
                    <a:pt x="568" y="0"/>
                    <a:pt x="559" y="2"/>
                  </a:cubicBezTo>
                  <a:cubicBezTo>
                    <a:pt x="550" y="3"/>
                    <a:pt x="548" y="0"/>
                    <a:pt x="539" y="3"/>
                  </a:cubicBezTo>
                  <a:cubicBezTo>
                    <a:pt x="532" y="6"/>
                    <a:pt x="523" y="0"/>
                    <a:pt x="503" y="5"/>
                  </a:cubicBezTo>
                  <a:cubicBezTo>
                    <a:pt x="494" y="8"/>
                    <a:pt x="488" y="2"/>
                    <a:pt x="481" y="5"/>
                  </a:cubicBezTo>
                  <a:cubicBezTo>
                    <a:pt x="475" y="8"/>
                    <a:pt x="468" y="3"/>
                    <a:pt x="474" y="8"/>
                  </a:cubicBezTo>
                  <a:cubicBezTo>
                    <a:pt x="480" y="14"/>
                    <a:pt x="466" y="6"/>
                    <a:pt x="465" y="11"/>
                  </a:cubicBezTo>
                  <a:cubicBezTo>
                    <a:pt x="463" y="16"/>
                    <a:pt x="460" y="16"/>
                    <a:pt x="451" y="14"/>
                  </a:cubicBezTo>
                  <a:cubicBezTo>
                    <a:pt x="442" y="14"/>
                    <a:pt x="453" y="13"/>
                    <a:pt x="442" y="11"/>
                  </a:cubicBezTo>
                  <a:cubicBezTo>
                    <a:pt x="431" y="11"/>
                    <a:pt x="446" y="16"/>
                    <a:pt x="434" y="16"/>
                  </a:cubicBezTo>
                  <a:cubicBezTo>
                    <a:pt x="422" y="17"/>
                    <a:pt x="445" y="19"/>
                    <a:pt x="439" y="20"/>
                  </a:cubicBezTo>
                  <a:cubicBezTo>
                    <a:pt x="433" y="22"/>
                    <a:pt x="430" y="17"/>
                    <a:pt x="419" y="19"/>
                  </a:cubicBezTo>
                  <a:cubicBezTo>
                    <a:pt x="408" y="20"/>
                    <a:pt x="413" y="23"/>
                    <a:pt x="405" y="22"/>
                  </a:cubicBezTo>
                  <a:cubicBezTo>
                    <a:pt x="398" y="20"/>
                    <a:pt x="389" y="25"/>
                    <a:pt x="390" y="28"/>
                  </a:cubicBezTo>
                  <a:cubicBezTo>
                    <a:pt x="393" y="33"/>
                    <a:pt x="395" y="28"/>
                    <a:pt x="399" y="31"/>
                  </a:cubicBezTo>
                  <a:cubicBezTo>
                    <a:pt x="402" y="33"/>
                    <a:pt x="408" y="30"/>
                    <a:pt x="405" y="33"/>
                  </a:cubicBezTo>
                  <a:cubicBezTo>
                    <a:pt x="401" y="36"/>
                    <a:pt x="401" y="39"/>
                    <a:pt x="408" y="41"/>
                  </a:cubicBezTo>
                  <a:cubicBezTo>
                    <a:pt x="416" y="42"/>
                    <a:pt x="421" y="47"/>
                    <a:pt x="428" y="42"/>
                  </a:cubicBezTo>
                  <a:cubicBezTo>
                    <a:pt x="436" y="37"/>
                    <a:pt x="445" y="37"/>
                    <a:pt x="439" y="39"/>
                  </a:cubicBezTo>
                  <a:cubicBezTo>
                    <a:pt x="433" y="41"/>
                    <a:pt x="421" y="45"/>
                    <a:pt x="440" y="47"/>
                  </a:cubicBezTo>
                  <a:cubicBezTo>
                    <a:pt x="459" y="48"/>
                    <a:pt x="453" y="41"/>
                    <a:pt x="459" y="44"/>
                  </a:cubicBezTo>
                  <a:cubicBezTo>
                    <a:pt x="463" y="47"/>
                    <a:pt x="480" y="44"/>
                    <a:pt x="492" y="36"/>
                  </a:cubicBezTo>
                  <a:cubicBezTo>
                    <a:pt x="506" y="30"/>
                    <a:pt x="488" y="39"/>
                    <a:pt x="500" y="41"/>
                  </a:cubicBezTo>
                  <a:cubicBezTo>
                    <a:pt x="512" y="41"/>
                    <a:pt x="501" y="42"/>
                    <a:pt x="478" y="47"/>
                  </a:cubicBezTo>
                  <a:cubicBezTo>
                    <a:pt x="457" y="51"/>
                    <a:pt x="457" y="48"/>
                    <a:pt x="466" y="54"/>
                  </a:cubicBezTo>
                  <a:cubicBezTo>
                    <a:pt x="474" y="61"/>
                    <a:pt x="484" y="61"/>
                    <a:pt x="475" y="62"/>
                  </a:cubicBezTo>
                  <a:cubicBezTo>
                    <a:pt x="468" y="64"/>
                    <a:pt x="468" y="58"/>
                    <a:pt x="460" y="53"/>
                  </a:cubicBezTo>
                  <a:cubicBezTo>
                    <a:pt x="453" y="50"/>
                    <a:pt x="431" y="47"/>
                    <a:pt x="431" y="53"/>
                  </a:cubicBezTo>
                  <a:cubicBezTo>
                    <a:pt x="431" y="58"/>
                    <a:pt x="431" y="58"/>
                    <a:pt x="439" y="59"/>
                  </a:cubicBezTo>
                  <a:cubicBezTo>
                    <a:pt x="446" y="62"/>
                    <a:pt x="453" y="68"/>
                    <a:pt x="448" y="68"/>
                  </a:cubicBezTo>
                  <a:cubicBezTo>
                    <a:pt x="445" y="70"/>
                    <a:pt x="445" y="72"/>
                    <a:pt x="453" y="73"/>
                  </a:cubicBezTo>
                  <a:cubicBezTo>
                    <a:pt x="462" y="73"/>
                    <a:pt x="465" y="76"/>
                    <a:pt x="457" y="75"/>
                  </a:cubicBezTo>
                  <a:cubicBezTo>
                    <a:pt x="448" y="73"/>
                    <a:pt x="430" y="75"/>
                    <a:pt x="427" y="78"/>
                  </a:cubicBezTo>
                  <a:cubicBezTo>
                    <a:pt x="422" y="81"/>
                    <a:pt x="421" y="87"/>
                    <a:pt x="428" y="86"/>
                  </a:cubicBezTo>
                  <a:cubicBezTo>
                    <a:pt x="436" y="84"/>
                    <a:pt x="431" y="87"/>
                    <a:pt x="439" y="86"/>
                  </a:cubicBezTo>
                  <a:cubicBezTo>
                    <a:pt x="445" y="84"/>
                    <a:pt x="437" y="87"/>
                    <a:pt x="442" y="93"/>
                  </a:cubicBezTo>
                  <a:cubicBezTo>
                    <a:pt x="446" y="100"/>
                    <a:pt x="457" y="93"/>
                    <a:pt x="462" y="87"/>
                  </a:cubicBezTo>
                  <a:cubicBezTo>
                    <a:pt x="466" y="82"/>
                    <a:pt x="457" y="100"/>
                    <a:pt x="446" y="100"/>
                  </a:cubicBezTo>
                  <a:cubicBezTo>
                    <a:pt x="437" y="98"/>
                    <a:pt x="437" y="89"/>
                    <a:pt x="427" y="89"/>
                  </a:cubicBezTo>
                  <a:cubicBezTo>
                    <a:pt x="418" y="89"/>
                    <a:pt x="416" y="90"/>
                    <a:pt x="419" y="95"/>
                  </a:cubicBezTo>
                  <a:cubicBezTo>
                    <a:pt x="424" y="98"/>
                    <a:pt x="431" y="103"/>
                    <a:pt x="422" y="103"/>
                  </a:cubicBezTo>
                  <a:cubicBezTo>
                    <a:pt x="411" y="103"/>
                    <a:pt x="404" y="107"/>
                    <a:pt x="408" y="112"/>
                  </a:cubicBezTo>
                  <a:cubicBezTo>
                    <a:pt x="411" y="114"/>
                    <a:pt x="413" y="111"/>
                    <a:pt x="418" y="114"/>
                  </a:cubicBezTo>
                  <a:close/>
                  <a:moveTo>
                    <a:pt x="369" y="37"/>
                  </a:moveTo>
                  <a:cubicBezTo>
                    <a:pt x="364" y="37"/>
                    <a:pt x="363" y="37"/>
                    <a:pt x="361" y="42"/>
                  </a:cubicBezTo>
                  <a:cubicBezTo>
                    <a:pt x="360" y="45"/>
                    <a:pt x="357" y="44"/>
                    <a:pt x="354" y="48"/>
                  </a:cubicBezTo>
                  <a:cubicBezTo>
                    <a:pt x="351" y="53"/>
                    <a:pt x="369" y="51"/>
                    <a:pt x="367" y="53"/>
                  </a:cubicBezTo>
                  <a:cubicBezTo>
                    <a:pt x="366" y="58"/>
                    <a:pt x="351" y="50"/>
                    <a:pt x="351" y="54"/>
                  </a:cubicBezTo>
                  <a:cubicBezTo>
                    <a:pt x="349" y="58"/>
                    <a:pt x="354" y="59"/>
                    <a:pt x="361" y="65"/>
                  </a:cubicBezTo>
                  <a:cubicBezTo>
                    <a:pt x="367" y="70"/>
                    <a:pt x="373" y="62"/>
                    <a:pt x="372" y="65"/>
                  </a:cubicBezTo>
                  <a:cubicBezTo>
                    <a:pt x="369" y="70"/>
                    <a:pt x="387" y="62"/>
                    <a:pt x="384" y="65"/>
                  </a:cubicBezTo>
                  <a:cubicBezTo>
                    <a:pt x="383" y="70"/>
                    <a:pt x="367" y="70"/>
                    <a:pt x="372" y="73"/>
                  </a:cubicBezTo>
                  <a:cubicBezTo>
                    <a:pt x="375" y="75"/>
                    <a:pt x="378" y="79"/>
                    <a:pt x="383" y="82"/>
                  </a:cubicBezTo>
                  <a:cubicBezTo>
                    <a:pt x="389" y="84"/>
                    <a:pt x="401" y="89"/>
                    <a:pt x="401" y="84"/>
                  </a:cubicBezTo>
                  <a:cubicBezTo>
                    <a:pt x="401" y="79"/>
                    <a:pt x="408" y="87"/>
                    <a:pt x="407" y="82"/>
                  </a:cubicBezTo>
                  <a:cubicBezTo>
                    <a:pt x="404" y="76"/>
                    <a:pt x="407" y="79"/>
                    <a:pt x="411" y="84"/>
                  </a:cubicBezTo>
                  <a:cubicBezTo>
                    <a:pt x="416" y="89"/>
                    <a:pt x="413" y="78"/>
                    <a:pt x="416" y="79"/>
                  </a:cubicBezTo>
                  <a:cubicBezTo>
                    <a:pt x="421" y="79"/>
                    <a:pt x="425" y="75"/>
                    <a:pt x="431" y="72"/>
                  </a:cubicBezTo>
                  <a:cubicBezTo>
                    <a:pt x="437" y="68"/>
                    <a:pt x="448" y="67"/>
                    <a:pt x="443" y="65"/>
                  </a:cubicBezTo>
                  <a:cubicBezTo>
                    <a:pt x="437" y="62"/>
                    <a:pt x="439" y="59"/>
                    <a:pt x="428" y="61"/>
                  </a:cubicBezTo>
                  <a:cubicBezTo>
                    <a:pt x="419" y="64"/>
                    <a:pt x="434" y="59"/>
                    <a:pt x="427" y="54"/>
                  </a:cubicBezTo>
                  <a:cubicBezTo>
                    <a:pt x="421" y="51"/>
                    <a:pt x="428" y="48"/>
                    <a:pt x="419" y="47"/>
                  </a:cubicBezTo>
                  <a:cubicBezTo>
                    <a:pt x="410" y="47"/>
                    <a:pt x="418" y="54"/>
                    <a:pt x="413" y="51"/>
                  </a:cubicBezTo>
                  <a:cubicBezTo>
                    <a:pt x="407" y="50"/>
                    <a:pt x="414" y="47"/>
                    <a:pt x="405" y="45"/>
                  </a:cubicBezTo>
                  <a:cubicBezTo>
                    <a:pt x="396" y="45"/>
                    <a:pt x="389" y="31"/>
                    <a:pt x="373" y="31"/>
                  </a:cubicBezTo>
                  <a:cubicBezTo>
                    <a:pt x="363" y="33"/>
                    <a:pt x="379" y="37"/>
                    <a:pt x="369" y="37"/>
                  </a:cubicBezTo>
                  <a:close/>
                  <a:moveTo>
                    <a:pt x="344" y="84"/>
                  </a:moveTo>
                  <a:cubicBezTo>
                    <a:pt x="351" y="86"/>
                    <a:pt x="338" y="87"/>
                    <a:pt x="344" y="87"/>
                  </a:cubicBezTo>
                  <a:cubicBezTo>
                    <a:pt x="351" y="89"/>
                    <a:pt x="344" y="93"/>
                    <a:pt x="351" y="90"/>
                  </a:cubicBezTo>
                  <a:cubicBezTo>
                    <a:pt x="357" y="89"/>
                    <a:pt x="366" y="89"/>
                    <a:pt x="364" y="86"/>
                  </a:cubicBezTo>
                  <a:cubicBezTo>
                    <a:pt x="361" y="82"/>
                    <a:pt x="370" y="82"/>
                    <a:pt x="364" y="81"/>
                  </a:cubicBezTo>
                  <a:cubicBezTo>
                    <a:pt x="357" y="78"/>
                    <a:pt x="358" y="81"/>
                    <a:pt x="352" y="76"/>
                  </a:cubicBezTo>
                  <a:cubicBezTo>
                    <a:pt x="346" y="73"/>
                    <a:pt x="335" y="73"/>
                    <a:pt x="338" y="76"/>
                  </a:cubicBezTo>
                  <a:cubicBezTo>
                    <a:pt x="340" y="81"/>
                    <a:pt x="332" y="79"/>
                    <a:pt x="338" y="82"/>
                  </a:cubicBezTo>
                  <a:cubicBezTo>
                    <a:pt x="341" y="82"/>
                    <a:pt x="338" y="82"/>
                    <a:pt x="344" y="84"/>
                  </a:cubicBezTo>
                  <a:close/>
                  <a:moveTo>
                    <a:pt x="329" y="58"/>
                  </a:moveTo>
                  <a:cubicBezTo>
                    <a:pt x="332" y="61"/>
                    <a:pt x="335" y="61"/>
                    <a:pt x="335" y="56"/>
                  </a:cubicBezTo>
                  <a:cubicBezTo>
                    <a:pt x="334" y="51"/>
                    <a:pt x="323" y="50"/>
                    <a:pt x="323" y="54"/>
                  </a:cubicBezTo>
                  <a:cubicBezTo>
                    <a:pt x="325" y="58"/>
                    <a:pt x="326" y="56"/>
                    <a:pt x="329" y="58"/>
                  </a:cubicBezTo>
                  <a:close/>
                  <a:moveTo>
                    <a:pt x="238" y="142"/>
                  </a:moveTo>
                  <a:cubicBezTo>
                    <a:pt x="245" y="138"/>
                    <a:pt x="250" y="134"/>
                    <a:pt x="256" y="135"/>
                  </a:cubicBezTo>
                  <a:cubicBezTo>
                    <a:pt x="262" y="138"/>
                    <a:pt x="259" y="134"/>
                    <a:pt x="265" y="135"/>
                  </a:cubicBezTo>
                  <a:cubicBezTo>
                    <a:pt x="271" y="137"/>
                    <a:pt x="276" y="135"/>
                    <a:pt x="282" y="128"/>
                  </a:cubicBezTo>
                  <a:cubicBezTo>
                    <a:pt x="288" y="120"/>
                    <a:pt x="274" y="118"/>
                    <a:pt x="270" y="120"/>
                  </a:cubicBezTo>
                  <a:cubicBezTo>
                    <a:pt x="267" y="121"/>
                    <a:pt x="262" y="125"/>
                    <a:pt x="264" y="121"/>
                  </a:cubicBezTo>
                  <a:cubicBezTo>
                    <a:pt x="265" y="117"/>
                    <a:pt x="258" y="120"/>
                    <a:pt x="261" y="117"/>
                  </a:cubicBezTo>
                  <a:cubicBezTo>
                    <a:pt x="264" y="114"/>
                    <a:pt x="258" y="117"/>
                    <a:pt x="258" y="109"/>
                  </a:cubicBezTo>
                  <a:cubicBezTo>
                    <a:pt x="258" y="103"/>
                    <a:pt x="252" y="107"/>
                    <a:pt x="244" y="112"/>
                  </a:cubicBezTo>
                  <a:cubicBezTo>
                    <a:pt x="236" y="117"/>
                    <a:pt x="255" y="117"/>
                    <a:pt x="249" y="120"/>
                  </a:cubicBezTo>
                  <a:cubicBezTo>
                    <a:pt x="242" y="125"/>
                    <a:pt x="256" y="123"/>
                    <a:pt x="255" y="126"/>
                  </a:cubicBezTo>
                  <a:cubicBezTo>
                    <a:pt x="253" y="131"/>
                    <a:pt x="249" y="125"/>
                    <a:pt x="241" y="126"/>
                  </a:cubicBezTo>
                  <a:cubicBezTo>
                    <a:pt x="232" y="128"/>
                    <a:pt x="239" y="126"/>
                    <a:pt x="229" y="118"/>
                  </a:cubicBezTo>
                  <a:cubicBezTo>
                    <a:pt x="217" y="111"/>
                    <a:pt x="217" y="121"/>
                    <a:pt x="213" y="115"/>
                  </a:cubicBezTo>
                  <a:cubicBezTo>
                    <a:pt x="210" y="109"/>
                    <a:pt x="206" y="112"/>
                    <a:pt x="197" y="117"/>
                  </a:cubicBezTo>
                  <a:cubicBezTo>
                    <a:pt x="188" y="120"/>
                    <a:pt x="198" y="117"/>
                    <a:pt x="191" y="123"/>
                  </a:cubicBezTo>
                  <a:cubicBezTo>
                    <a:pt x="185" y="128"/>
                    <a:pt x="194" y="125"/>
                    <a:pt x="188" y="128"/>
                  </a:cubicBezTo>
                  <a:cubicBezTo>
                    <a:pt x="182" y="132"/>
                    <a:pt x="188" y="132"/>
                    <a:pt x="195" y="135"/>
                  </a:cubicBezTo>
                  <a:cubicBezTo>
                    <a:pt x="203" y="137"/>
                    <a:pt x="203" y="132"/>
                    <a:pt x="204" y="134"/>
                  </a:cubicBezTo>
                  <a:cubicBezTo>
                    <a:pt x="206" y="137"/>
                    <a:pt x="209" y="138"/>
                    <a:pt x="212" y="134"/>
                  </a:cubicBezTo>
                  <a:cubicBezTo>
                    <a:pt x="215" y="129"/>
                    <a:pt x="217" y="129"/>
                    <a:pt x="215" y="132"/>
                  </a:cubicBezTo>
                  <a:cubicBezTo>
                    <a:pt x="213" y="135"/>
                    <a:pt x="218" y="135"/>
                    <a:pt x="230" y="132"/>
                  </a:cubicBezTo>
                  <a:cubicBezTo>
                    <a:pt x="242" y="131"/>
                    <a:pt x="236" y="135"/>
                    <a:pt x="227" y="135"/>
                  </a:cubicBezTo>
                  <a:cubicBezTo>
                    <a:pt x="218" y="137"/>
                    <a:pt x="204" y="140"/>
                    <a:pt x="215" y="143"/>
                  </a:cubicBezTo>
                  <a:cubicBezTo>
                    <a:pt x="221" y="146"/>
                    <a:pt x="229" y="143"/>
                    <a:pt x="238" y="142"/>
                  </a:cubicBezTo>
                  <a:close/>
                  <a:moveTo>
                    <a:pt x="288" y="96"/>
                  </a:moveTo>
                  <a:cubicBezTo>
                    <a:pt x="284" y="92"/>
                    <a:pt x="276" y="90"/>
                    <a:pt x="277" y="93"/>
                  </a:cubicBezTo>
                  <a:cubicBezTo>
                    <a:pt x="279" y="96"/>
                    <a:pt x="280" y="103"/>
                    <a:pt x="288" y="103"/>
                  </a:cubicBezTo>
                  <a:cubicBezTo>
                    <a:pt x="291" y="101"/>
                    <a:pt x="293" y="101"/>
                    <a:pt x="288" y="96"/>
                  </a:cubicBezTo>
                  <a:close/>
                  <a:moveTo>
                    <a:pt x="192" y="111"/>
                  </a:moveTo>
                  <a:cubicBezTo>
                    <a:pt x="198" y="111"/>
                    <a:pt x="204" y="107"/>
                    <a:pt x="197" y="104"/>
                  </a:cubicBezTo>
                  <a:cubicBezTo>
                    <a:pt x="191" y="100"/>
                    <a:pt x="207" y="100"/>
                    <a:pt x="198" y="96"/>
                  </a:cubicBezTo>
                  <a:cubicBezTo>
                    <a:pt x="192" y="93"/>
                    <a:pt x="191" y="95"/>
                    <a:pt x="189" y="98"/>
                  </a:cubicBezTo>
                  <a:cubicBezTo>
                    <a:pt x="188" y="101"/>
                    <a:pt x="180" y="92"/>
                    <a:pt x="168" y="103"/>
                  </a:cubicBezTo>
                  <a:cubicBezTo>
                    <a:pt x="157" y="111"/>
                    <a:pt x="162" y="106"/>
                    <a:pt x="156" y="111"/>
                  </a:cubicBezTo>
                  <a:cubicBezTo>
                    <a:pt x="150" y="117"/>
                    <a:pt x="150" y="109"/>
                    <a:pt x="145" y="115"/>
                  </a:cubicBezTo>
                  <a:cubicBezTo>
                    <a:pt x="139" y="120"/>
                    <a:pt x="147" y="117"/>
                    <a:pt x="145" y="120"/>
                  </a:cubicBezTo>
                  <a:cubicBezTo>
                    <a:pt x="143" y="121"/>
                    <a:pt x="147" y="121"/>
                    <a:pt x="150" y="120"/>
                  </a:cubicBezTo>
                  <a:cubicBezTo>
                    <a:pt x="153" y="117"/>
                    <a:pt x="153" y="121"/>
                    <a:pt x="157" y="120"/>
                  </a:cubicBezTo>
                  <a:cubicBezTo>
                    <a:pt x="160" y="120"/>
                    <a:pt x="159" y="115"/>
                    <a:pt x="162" y="120"/>
                  </a:cubicBezTo>
                  <a:cubicBezTo>
                    <a:pt x="163" y="125"/>
                    <a:pt x="169" y="125"/>
                    <a:pt x="169" y="118"/>
                  </a:cubicBezTo>
                  <a:cubicBezTo>
                    <a:pt x="169" y="112"/>
                    <a:pt x="171" y="125"/>
                    <a:pt x="177" y="114"/>
                  </a:cubicBezTo>
                  <a:cubicBezTo>
                    <a:pt x="180" y="107"/>
                    <a:pt x="175" y="111"/>
                    <a:pt x="182" y="107"/>
                  </a:cubicBezTo>
                  <a:cubicBezTo>
                    <a:pt x="188" y="104"/>
                    <a:pt x="178" y="114"/>
                    <a:pt x="186" y="115"/>
                  </a:cubicBezTo>
                  <a:cubicBezTo>
                    <a:pt x="195" y="117"/>
                    <a:pt x="188" y="111"/>
                    <a:pt x="192" y="111"/>
                  </a:cubicBezTo>
                  <a:close/>
                  <a:moveTo>
                    <a:pt x="232" y="82"/>
                  </a:moveTo>
                  <a:cubicBezTo>
                    <a:pt x="236" y="84"/>
                    <a:pt x="232" y="82"/>
                    <a:pt x="241" y="82"/>
                  </a:cubicBezTo>
                  <a:cubicBezTo>
                    <a:pt x="250" y="84"/>
                    <a:pt x="256" y="81"/>
                    <a:pt x="247" y="78"/>
                  </a:cubicBezTo>
                  <a:cubicBezTo>
                    <a:pt x="236" y="73"/>
                    <a:pt x="236" y="78"/>
                    <a:pt x="227" y="79"/>
                  </a:cubicBezTo>
                  <a:cubicBezTo>
                    <a:pt x="218" y="81"/>
                    <a:pt x="218" y="84"/>
                    <a:pt x="224" y="82"/>
                  </a:cubicBezTo>
                  <a:cubicBezTo>
                    <a:pt x="226" y="82"/>
                    <a:pt x="226" y="82"/>
                    <a:pt x="232" y="82"/>
                  </a:cubicBezTo>
                  <a:close/>
                  <a:moveTo>
                    <a:pt x="239" y="96"/>
                  </a:moveTo>
                  <a:cubicBezTo>
                    <a:pt x="247" y="95"/>
                    <a:pt x="249" y="92"/>
                    <a:pt x="241" y="90"/>
                  </a:cubicBezTo>
                  <a:cubicBezTo>
                    <a:pt x="235" y="90"/>
                    <a:pt x="247" y="90"/>
                    <a:pt x="249" y="87"/>
                  </a:cubicBezTo>
                  <a:cubicBezTo>
                    <a:pt x="250" y="84"/>
                    <a:pt x="239" y="86"/>
                    <a:pt x="229" y="87"/>
                  </a:cubicBezTo>
                  <a:cubicBezTo>
                    <a:pt x="218" y="89"/>
                    <a:pt x="218" y="90"/>
                    <a:pt x="220" y="95"/>
                  </a:cubicBezTo>
                  <a:cubicBezTo>
                    <a:pt x="223" y="100"/>
                    <a:pt x="232" y="98"/>
                    <a:pt x="239" y="96"/>
                  </a:cubicBezTo>
                  <a:close/>
                  <a:moveTo>
                    <a:pt x="335" y="135"/>
                  </a:moveTo>
                  <a:cubicBezTo>
                    <a:pt x="340" y="135"/>
                    <a:pt x="344" y="135"/>
                    <a:pt x="343" y="131"/>
                  </a:cubicBezTo>
                  <a:cubicBezTo>
                    <a:pt x="341" y="128"/>
                    <a:pt x="341" y="125"/>
                    <a:pt x="344" y="128"/>
                  </a:cubicBezTo>
                  <a:cubicBezTo>
                    <a:pt x="347" y="131"/>
                    <a:pt x="347" y="128"/>
                    <a:pt x="344" y="125"/>
                  </a:cubicBezTo>
                  <a:cubicBezTo>
                    <a:pt x="341" y="120"/>
                    <a:pt x="346" y="114"/>
                    <a:pt x="338" y="109"/>
                  </a:cubicBezTo>
                  <a:cubicBezTo>
                    <a:pt x="331" y="106"/>
                    <a:pt x="334" y="114"/>
                    <a:pt x="331" y="111"/>
                  </a:cubicBezTo>
                  <a:cubicBezTo>
                    <a:pt x="326" y="109"/>
                    <a:pt x="323" y="109"/>
                    <a:pt x="319" y="111"/>
                  </a:cubicBezTo>
                  <a:cubicBezTo>
                    <a:pt x="314" y="112"/>
                    <a:pt x="320" y="114"/>
                    <a:pt x="326" y="121"/>
                  </a:cubicBezTo>
                  <a:cubicBezTo>
                    <a:pt x="312" y="115"/>
                    <a:pt x="320" y="114"/>
                    <a:pt x="312" y="112"/>
                  </a:cubicBezTo>
                  <a:cubicBezTo>
                    <a:pt x="305" y="112"/>
                    <a:pt x="306" y="114"/>
                    <a:pt x="311" y="120"/>
                  </a:cubicBezTo>
                  <a:cubicBezTo>
                    <a:pt x="316" y="125"/>
                    <a:pt x="311" y="120"/>
                    <a:pt x="308" y="121"/>
                  </a:cubicBezTo>
                  <a:cubicBezTo>
                    <a:pt x="306" y="125"/>
                    <a:pt x="300" y="123"/>
                    <a:pt x="303" y="126"/>
                  </a:cubicBezTo>
                  <a:cubicBezTo>
                    <a:pt x="305" y="129"/>
                    <a:pt x="323" y="125"/>
                    <a:pt x="329" y="125"/>
                  </a:cubicBezTo>
                  <a:cubicBezTo>
                    <a:pt x="334" y="125"/>
                    <a:pt x="317" y="126"/>
                    <a:pt x="320" y="131"/>
                  </a:cubicBezTo>
                  <a:cubicBezTo>
                    <a:pt x="323" y="134"/>
                    <a:pt x="320" y="138"/>
                    <a:pt x="326" y="135"/>
                  </a:cubicBezTo>
                  <a:cubicBezTo>
                    <a:pt x="329" y="134"/>
                    <a:pt x="329" y="135"/>
                    <a:pt x="335" y="135"/>
                  </a:cubicBezTo>
                  <a:close/>
                  <a:moveTo>
                    <a:pt x="623" y="518"/>
                  </a:moveTo>
                  <a:cubicBezTo>
                    <a:pt x="623" y="515"/>
                    <a:pt x="626" y="515"/>
                    <a:pt x="625" y="515"/>
                  </a:cubicBezTo>
                  <a:cubicBezTo>
                    <a:pt x="625" y="513"/>
                    <a:pt x="618" y="515"/>
                    <a:pt x="612" y="513"/>
                  </a:cubicBezTo>
                  <a:cubicBezTo>
                    <a:pt x="608" y="512"/>
                    <a:pt x="611" y="505"/>
                    <a:pt x="608" y="510"/>
                  </a:cubicBezTo>
                  <a:cubicBezTo>
                    <a:pt x="605" y="515"/>
                    <a:pt x="609" y="512"/>
                    <a:pt x="608" y="515"/>
                  </a:cubicBezTo>
                  <a:cubicBezTo>
                    <a:pt x="608" y="516"/>
                    <a:pt x="611" y="515"/>
                    <a:pt x="612" y="516"/>
                  </a:cubicBezTo>
                  <a:cubicBezTo>
                    <a:pt x="614" y="518"/>
                    <a:pt x="614" y="516"/>
                    <a:pt x="622" y="519"/>
                  </a:cubicBezTo>
                  <a:cubicBezTo>
                    <a:pt x="623" y="521"/>
                    <a:pt x="623" y="521"/>
                    <a:pt x="623" y="518"/>
                  </a:cubicBezTo>
                  <a:close/>
                  <a:moveTo>
                    <a:pt x="635" y="521"/>
                  </a:moveTo>
                  <a:cubicBezTo>
                    <a:pt x="635" y="518"/>
                    <a:pt x="637" y="518"/>
                    <a:pt x="637" y="522"/>
                  </a:cubicBezTo>
                  <a:cubicBezTo>
                    <a:pt x="635" y="527"/>
                    <a:pt x="637" y="526"/>
                    <a:pt x="640" y="522"/>
                  </a:cubicBezTo>
                  <a:cubicBezTo>
                    <a:pt x="643" y="521"/>
                    <a:pt x="646" y="518"/>
                    <a:pt x="643" y="518"/>
                  </a:cubicBezTo>
                  <a:cubicBezTo>
                    <a:pt x="640" y="516"/>
                    <a:pt x="638" y="516"/>
                    <a:pt x="640" y="512"/>
                  </a:cubicBezTo>
                  <a:cubicBezTo>
                    <a:pt x="640" y="507"/>
                    <a:pt x="638" y="507"/>
                    <a:pt x="635" y="512"/>
                  </a:cubicBezTo>
                  <a:cubicBezTo>
                    <a:pt x="632" y="516"/>
                    <a:pt x="629" y="519"/>
                    <a:pt x="631" y="524"/>
                  </a:cubicBezTo>
                  <a:cubicBezTo>
                    <a:pt x="632" y="527"/>
                    <a:pt x="634" y="526"/>
                    <a:pt x="635" y="521"/>
                  </a:cubicBezTo>
                  <a:close/>
                  <a:moveTo>
                    <a:pt x="611" y="474"/>
                  </a:moveTo>
                  <a:cubicBezTo>
                    <a:pt x="600" y="473"/>
                    <a:pt x="609" y="476"/>
                    <a:pt x="612" y="479"/>
                  </a:cubicBezTo>
                  <a:cubicBezTo>
                    <a:pt x="615" y="482"/>
                    <a:pt x="626" y="487"/>
                    <a:pt x="629" y="484"/>
                  </a:cubicBezTo>
                  <a:cubicBezTo>
                    <a:pt x="629" y="480"/>
                    <a:pt x="620" y="476"/>
                    <a:pt x="611" y="474"/>
                  </a:cubicBezTo>
                  <a:close/>
                  <a:moveTo>
                    <a:pt x="655" y="501"/>
                  </a:moveTo>
                  <a:cubicBezTo>
                    <a:pt x="660" y="498"/>
                    <a:pt x="660" y="502"/>
                    <a:pt x="669" y="501"/>
                  </a:cubicBezTo>
                  <a:cubicBezTo>
                    <a:pt x="679" y="499"/>
                    <a:pt x="669" y="504"/>
                    <a:pt x="678" y="502"/>
                  </a:cubicBezTo>
                  <a:cubicBezTo>
                    <a:pt x="687" y="501"/>
                    <a:pt x="673" y="507"/>
                    <a:pt x="673" y="508"/>
                  </a:cubicBezTo>
                  <a:cubicBezTo>
                    <a:pt x="673" y="512"/>
                    <a:pt x="678" y="512"/>
                    <a:pt x="681" y="507"/>
                  </a:cubicBezTo>
                  <a:cubicBezTo>
                    <a:pt x="684" y="501"/>
                    <a:pt x="685" y="505"/>
                    <a:pt x="687" y="501"/>
                  </a:cubicBezTo>
                  <a:cubicBezTo>
                    <a:pt x="690" y="496"/>
                    <a:pt x="692" y="499"/>
                    <a:pt x="690" y="504"/>
                  </a:cubicBezTo>
                  <a:cubicBezTo>
                    <a:pt x="689" y="508"/>
                    <a:pt x="687" y="512"/>
                    <a:pt x="690" y="508"/>
                  </a:cubicBezTo>
                  <a:cubicBezTo>
                    <a:pt x="695" y="505"/>
                    <a:pt x="692" y="512"/>
                    <a:pt x="696" y="512"/>
                  </a:cubicBezTo>
                  <a:cubicBezTo>
                    <a:pt x="702" y="512"/>
                    <a:pt x="698" y="510"/>
                    <a:pt x="701" y="502"/>
                  </a:cubicBezTo>
                  <a:cubicBezTo>
                    <a:pt x="702" y="494"/>
                    <a:pt x="695" y="502"/>
                    <a:pt x="699" y="496"/>
                  </a:cubicBezTo>
                  <a:cubicBezTo>
                    <a:pt x="702" y="491"/>
                    <a:pt x="696" y="494"/>
                    <a:pt x="693" y="499"/>
                  </a:cubicBezTo>
                  <a:cubicBezTo>
                    <a:pt x="692" y="504"/>
                    <a:pt x="692" y="496"/>
                    <a:pt x="695" y="493"/>
                  </a:cubicBezTo>
                  <a:cubicBezTo>
                    <a:pt x="699" y="491"/>
                    <a:pt x="699" y="488"/>
                    <a:pt x="696" y="490"/>
                  </a:cubicBezTo>
                  <a:cubicBezTo>
                    <a:pt x="693" y="491"/>
                    <a:pt x="689" y="488"/>
                    <a:pt x="693" y="485"/>
                  </a:cubicBezTo>
                  <a:cubicBezTo>
                    <a:pt x="696" y="480"/>
                    <a:pt x="692" y="477"/>
                    <a:pt x="684" y="480"/>
                  </a:cubicBezTo>
                  <a:cubicBezTo>
                    <a:pt x="676" y="482"/>
                    <a:pt x="682" y="477"/>
                    <a:pt x="678" y="479"/>
                  </a:cubicBezTo>
                  <a:cubicBezTo>
                    <a:pt x="673" y="480"/>
                    <a:pt x="673" y="474"/>
                    <a:pt x="676" y="474"/>
                  </a:cubicBezTo>
                  <a:cubicBezTo>
                    <a:pt x="679" y="474"/>
                    <a:pt x="675" y="468"/>
                    <a:pt x="670" y="474"/>
                  </a:cubicBezTo>
                  <a:cubicBezTo>
                    <a:pt x="666" y="479"/>
                    <a:pt x="669" y="471"/>
                    <a:pt x="672" y="465"/>
                  </a:cubicBezTo>
                  <a:cubicBezTo>
                    <a:pt x="672" y="465"/>
                    <a:pt x="676" y="459"/>
                    <a:pt x="678" y="456"/>
                  </a:cubicBezTo>
                  <a:cubicBezTo>
                    <a:pt x="679" y="454"/>
                    <a:pt x="678" y="451"/>
                    <a:pt x="672" y="454"/>
                  </a:cubicBezTo>
                  <a:cubicBezTo>
                    <a:pt x="666" y="457"/>
                    <a:pt x="669" y="460"/>
                    <a:pt x="666" y="462"/>
                  </a:cubicBezTo>
                  <a:cubicBezTo>
                    <a:pt x="663" y="463"/>
                    <a:pt x="660" y="474"/>
                    <a:pt x="655" y="484"/>
                  </a:cubicBezTo>
                  <a:cubicBezTo>
                    <a:pt x="650" y="491"/>
                    <a:pt x="653" y="485"/>
                    <a:pt x="650" y="488"/>
                  </a:cubicBezTo>
                  <a:cubicBezTo>
                    <a:pt x="647" y="491"/>
                    <a:pt x="647" y="491"/>
                    <a:pt x="652" y="491"/>
                  </a:cubicBezTo>
                  <a:cubicBezTo>
                    <a:pt x="657" y="493"/>
                    <a:pt x="644" y="496"/>
                    <a:pt x="647" y="499"/>
                  </a:cubicBezTo>
                  <a:cubicBezTo>
                    <a:pt x="649" y="501"/>
                    <a:pt x="649" y="502"/>
                    <a:pt x="655" y="501"/>
                  </a:cubicBezTo>
                  <a:close/>
                  <a:moveTo>
                    <a:pt x="363" y="485"/>
                  </a:moveTo>
                  <a:cubicBezTo>
                    <a:pt x="364" y="485"/>
                    <a:pt x="363" y="479"/>
                    <a:pt x="364" y="480"/>
                  </a:cubicBezTo>
                  <a:cubicBezTo>
                    <a:pt x="366" y="480"/>
                    <a:pt x="366" y="482"/>
                    <a:pt x="367" y="485"/>
                  </a:cubicBezTo>
                  <a:cubicBezTo>
                    <a:pt x="367" y="490"/>
                    <a:pt x="372" y="487"/>
                    <a:pt x="373" y="490"/>
                  </a:cubicBezTo>
                  <a:cubicBezTo>
                    <a:pt x="375" y="491"/>
                    <a:pt x="375" y="487"/>
                    <a:pt x="381" y="490"/>
                  </a:cubicBezTo>
                  <a:cubicBezTo>
                    <a:pt x="387" y="491"/>
                    <a:pt x="384" y="494"/>
                    <a:pt x="386" y="493"/>
                  </a:cubicBezTo>
                  <a:cubicBezTo>
                    <a:pt x="389" y="491"/>
                    <a:pt x="390" y="498"/>
                    <a:pt x="393" y="494"/>
                  </a:cubicBezTo>
                  <a:cubicBezTo>
                    <a:pt x="399" y="493"/>
                    <a:pt x="396" y="496"/>
                    <a:pt x="401" y="494"/>
                  </a:cubicBezTo>
                  <a:cubicBezTo>
                    <a:pt x="405" y="494"/>
                    <a:pt x="402" y="496"/>
                    <a:pt x="407" y="496"/>
                  </a:cubicBezTo>
                  <a:cubicBezTo>
                    <a:pt x="408" y="496"/>
                    <a:pt x="408" y="496"/>
                    <a:pt x="408" y="496"/>
                  </a:cubicBezTo>
                  <a:cubicBezTo>
                    <a:pt x="410" y="494"/>
                    <a:pt x="410" y="493"/>
                    <a:pt x="410" y="491"/>
                  </a:cubicBezTo>
                  <a:cubicBezTo>
                    <a:pt x="411" y="490"/>
                    <a:pt x="414" y="488"/>
                    <a:pt x="413" y="491"/>
                  </a:cubicBezTo>
                  <a:cubicBezTo>
                    <a:pt x="411" y="493"/>
                    <a:pt x="414" y="491"/>
                    <a:pt x="416" y="488"/>
                  </a:cubicBezTo>
                  <a:cubicBezTo>
                    <a:pt x="416" y="484"/>
                    <a:pt x="418" y="487"/>
                    <a:pt x="416" y="488"/>
                  </a:cubicBezTo>
                  <a:cubicBezTo>
                    <a:pt x="414" y="491"/>
                    <a:pt x="416" y="491"/>
                    <a:pt x="418" y="490"/>
                  </a:cubicBezTo>
                  <a:cubicBezTo>
                    <a:pt x="421" y="488"/>
                    <a:pt x="418" y="485"/>
                    <a:pt x="419" y="485"/>
                  </a:cubicBezTo>
                  <a:cubicBezTo>
                    <a:pt x="421" y="484"/>
                    <a:pt x="424" y="487"/>
                    <a:pt x="427" y="487"/>
                  </a:cubicBezTo>
                  <a:cubicBezTo>
                    <a:pt x="430" y="487"/>
                    <a:pt x="428" y="488"/>
                    <a:pt x="431" y="487"/>
                  </a:cubicBezTo>
                  <a:cubicBezTo>
                    <a:pt x="434" y="487"/>
                    <a:pt x="433" y="494"/>
                    <a:pt x="437" y="496"/>
                  </a:cubicBezTo>
                  <a:cubicBezTo>
                    <a:pt x="440" y="498"/>
                    <a:pt x="446" y="494"/>
                    <a:pt x="443" y="499"/>
                  </a:cubicBezTo>
                  <a:cubicBezTo>
                    <a:pt x="443" y="501"/>
                    <a:pt x="445" y="502"/>
                    <a:pt x="446" y="504"/>
                  </a:cubicBezTo>
                  <a:cubicBezTo>
                    <a:pt x="448" y="505"/>
                    <a:pt x="445" y="507"/>
                    <a:pt x="446" y="508"/>
                  </a:cubicBezTo>
                  <a:cubicBezTo>
                    <a:pt x="448" y="510"/>
                    <a:pt x="446" y="508"/>
                    <a:pt x="448" y="508"/>
                  </a:cubicBezTo>
                  <a:cubicBezTo>
                    <a:pt x="449" y="510"/>
                    <a:pt x="446" y="508"/>
                    <a:pt x="446" y="512"/>
                  </a:cubicBezTo>
                  <a:cubicBezTo>
                    <a:pt x="446" y="515"/>
                    <a:pt x="451" y="512"/>
                    <a:pt x="451" y="515"/>
                  </a:cubicBezTo>
                  <a:cubicBezTo>
                    <a:pt x="451" y="516"/>
                    <a:pt x="453" y="515"/>
                    <a:pt x="456" y="516"/>
                  </a:cubicBezTo>
                  <a:cubicBezTo>
                    <a:pt x="459" y="518"/>
                    <a:pt x="463" y="518"/>
                    <a:pt x="466" y="518"/>
                  </a:cubicBezTo>
                  <a:cubicBezTo>
                    <a:pt x="469" y="518"/>
                    <a:pt x="471" y="518"/>
                    <a:pt x="471" y="519"/>
                  </a:cubicBezTo>
                  <a:cubicBezTo>
                    <a:pt x="471" y="521"/>
                    <a:pt x="472" y="519"/>
                    <a:pt x="475" y="519"/>
                  </a:cubicBezTo>
                  <a:cubicBezTo>
                    <a:pt x="478" y="519"/>
                    <a:pt x="480" y="527"/>
                    <a:pt x="481" y="527"/>
                  </a:cubicBezTo>
                  <a:cubicBezTo>
                    <a:pt x="483" y="526"/>
                    <a:pt x="483" y="526"/>
                    <a:pt x="483" y="529"/>
                  </a:cubicBezTo>
                  <a:cubicBezTo>
                    <a:pt x="483" y="530"/>
                    <a:pt x="486" y="532"/>
                    <a:pt x="486" y="533"/>
                  </a:cubicBezTo>
                  <a:cubicBezTo>
                    <a:pt x="486" y="535"/>
                    <a:pt x="483" y="532"/>
                    <a:pt x="483" y="533"/>
                  </a:cubicBezTo>
                  <a:cubicBezTo>
                    <a:pt x="481" y="533"/>
                    <a:pt x="484" y="536"/>
                    <a:pt x="483" y="536"/>
                  </a:cubicBezTo>
                  <a:cubicBezTo>
                    <a:pt x="481" y="538"/>
                    <a:pt x="478" y="533"/>
                    <a:pt x="477" y="535"/>
                  </a:cubicBezTo>
                  <a:cubicBezTo>
                    <a:pt x="475" y="536"/>
                    <a:pt x="477" y="533"/>
                    <a:pt x="475" y="533"/>
                  </a:cubicBezTo>
                  <a:cubicBezTo>
                    <a:pt x="474" y="533"/>
                    <a:pt x="477" y="532"/>
                    <a:pt x="474" y="532"/>
                  </a:cubicBezTo>
                  <a:cubicBezTo>
                    <a:pt x="472" y="532"/>
                    <a:pt x="474" y="529"/>
                    <a:pt x="472" y="529"/>
                  </a:cubicBezTo>
                  <a:cubicBezTo>
                    <a:pt x="471" y="529"/>
                    <a:pt x="471" y="527"/>
                    <a:pt x="469" y="527"/>
                  </a:cubicBezTo>
                  <a:cubicBezTo>
                    <a:pt x="469" y="529"/>
                    <a:pt x="472" y="530"/>
                    <a:pt x="474" y="533"/>
                  </a:cubicBezTo>
                  <a:cubicBezTo>
                    <a:pt x="474" y="538"/>
                    <a:pt x="469" y="538"/>
                    <a:pt x="469" y="544"/>
                  </a:cubicBezTo>
                  <a:cubicBezTo>
                    <a:pt x="471" y="550"/>
                    <a:pt x="469" y="550"/>
                    <a:pt x="465" y="554"/>
                  </a:cubicBezTo>
                  <a:cubicBezTo>
                    <a:pt x="465" y="555"/>
                    <a:pt x="463" y="555"/>
                    <a:pt x="463" y="557"/>
                  </a:cubicBezTo>
                  <a:cubicBezTo>
                    <a:pt x="463" y="558"/>
                    <a:pt x="463" y="558"/>
                    <a:pt x="463" y="558"/>
                  </a:cubicBezTo>
                  <a:cubicBezTo>
                    <a:pt x="466" y="560"/>
                    <a:pt x="463" y="561"/>
                    <a:pt x="460" y="561"/>
                  </a:cubicBezTo>
                  <a:cubicBezTo>
                    <a:pt x="457" y="561"/>
                    <a:pt x="459" y="564"/>
                    <a:pt x="460" y="564"/>
                  </a:cubicBezTo>
                  <a:cubicBezTo>
                    <a:pt x="463" y="564"/>
                    <a:pt x="463" y="566"/>
                    <a:pt x="463" y="564"/>
                  </a:cubicBezTo>
                  <a:cubicBezTo>
                    <a:pt x="465" y="563"/>
                    <a:pt x="466" y="563"/>
                    <a:pt x="468" y="563"/>
                  </a:cubicBezTo>
                  <a:cubicBezTo>
                    <a:pt x="469" y="561"/>
                    <a:pt x="471" y="557"/>
                    <a:pt x="477" y="558"/>
                  </a:cubicBezTo>
                  <a:cubicBezTo>
                    <a:pt x="484" y="560"/>
                    <a:pt x="480" y="558"/>
                    <a:pt x="480" y="557"/>
                  </a:cubicBezTo>
                  <a:cubicBezTo>
                    <a:pt x="481" y="557"/>
                    <a:pt x="483" y="555"/>
                    <a:pt x="486" y="555"/>
                  </a:cubicBezTo>
                  <a:cubicBezTo>
                    <a:pt x="489" y="555"/>
                    <a:pt x="491" y="555"/>
                    <a:pt x="491" y="555"/>
                  </a:cubicBezTo>
                  <a:cubicBezTo>
                    <a:pt x="491" y="554"/>
                    <a:pt x="492" y="554"/>
                    <a:pt x="492" y="554"/>
                  </a:cubicBezTo>
                  <a:cubicBezTo>
                    <a:pt x="489" y="552"/>
                    <a:pt x="489" y="552"/>
                    <a:pt x="489" y="552"/>
                  </a:cubicBezTo>
                  <a:cubicBezTo>
                    <a:pt x="488" y="552"/>
                    <a:pt x="484" y="552"/>
                    <a:pt x="486" y="549"/>
                  </a:cubicBezTo>
                  <a:cubicBezTo>
                    <a:pt x="488" y="546"/>
                    <a:pt x="489" y="547"/>
                    <a:pt x="489" y="546"/>
                  </a:cubicBezTo>
                  <a:cubicBezTo>
                    <a:pt x="491" y="544"/>
                    <a:pt x="494" y="544"/>
                    <a:pt x="498" y="543"/>
                  </a:cubicBezTo>
                  <a:cubicBezTo>
                    <a:pt x="503" y="541"/>
                    <a:pt x="501" y="541"/>
                    <a:pt x="504" y="543"/>
                  </a:cubicBezTo>
                  <a:cubicBezTo>
                    <a:pt x="509" y="546"/>
                    <a:pt x="507" y="543"/>
                    <a:pt x="509" y="541"/>
                  </a:cubicBezTo>
                  <a:cubicBezTo>
                    <a:pt x="512" y="540"/>
                    <a:pt x="513" y="538"/>
                    <a:pt x="516" y="536"/>
                  </a:cubicBezTo>
                  <a:cubicBezTo>
                    <a:pt x="519" y="533"/>
                    <a:pt x="524" y="530"/>
                    <a:pt x="526" y="530"/>
                  </a:cubicBezTo>
                  <a:cubicBezTo>
                    <a:pt x="526" y="532"/>
                    <a:pt x="527" y="530"/>
                    <a:pt x="529" y="530"/>
                  </a:cubicBezTo>
                  <a:cubicBezTo>
                    <a:pt x="551" y="530"/>
                    <a:pt x="551" y="530"/>
                    <a:pt x="551" y="530"/>
                  </a:cubicBezTo>
                  <a:cubicBezTo>
                    <a:pt x="551" y="527"/>
                    <a:pt x="551" y="527"/>
                    <a:pt x="553" y="527"/>
                  </a:cubicBezTo>
                  <a:cubicBezTo>
                    <a:pt x="555" y="529"/>
                    <a:pt x="555" y="527"/>
                    <a:pt x="555" y="527"/>
                  </a:cubicBezTo>
                  <a:cubicBezTo>
                    <a:pt x="556" y="529"/>
                    <a:pt x="556" y="526"/>
                    <a:pt x="558" y="526"/>
                  </a:cubicBezTo>
                  <a:cubicBezTo>
                    <a:pt x="559" y="526"/>
                    <a:pt x="555" y="526"/>
                    <a:pt x="558" y="524"/>
                  </a:cubicBezTo>
                  <a:cubicBezTo>
                    <a:pt x="561" y="521"/>
                    <a:pt x="558" y="522"/>
                    <a:pt x="561" y="521"/>
                  </a:cubicBezTo>
                  <a:cubicBezTo>
                    <a:pt x="562" y="519"/>
                    <a:pt x="559" y="518"/>
                    <a:pt x="562" y="515"/>
                  </a:cubicBezTo>
                  <a:cubicBezTo>
                    <a:pt x="564" y="513"/>
                    <a:pt x="561" y="513"/>
                    <a:pt x="564" y="510"/>
                  </a:cubicBezTo>
                  <a:cubicBezTo>
                    <a:pt x="565" y="507"/>
                    <a:pt x="568" y="502"/>
                    <a:pt x="568" y="502"/>
                  </a:cubicBezTo>
                  <a:cubicBezTo>
                    <a:pt x="568" y="502"/>
                    <a:pt x="570" y="502"/>
                    <a:pt x="570" y="504"/>
                  </a:cubicBezTo>
                  <a:cubicBezTo>
                    <a:pt x="570" y="505"/>
                    <a:pt x="571" y="505"/>
                    <a:pt x="573" y="505"/>
                  </a:cubicBezTo>
                  <a:cubicBezTo>
                    <a:pt x="574" y="504"/>
                    <a:pt x="576" y="502"/>
                    <a:pt x="577" y="505"/>
                  </a:cubicBezTo>
                  <a:cubicBezTo>
                    <a:pt x="580" y="507"/>
                    <a:pt x="580" y="507"/>
                    <a:pt x="580" y="510"/>
                  </a:cubicBezTo>
                  <a:cubicBezTo>
                    <a:pt x="580" y="512"/>
                    <a:pt x="580" y="519"/>
                    <a:pt x="580" y="521"/>
                  </a:cubicBezTo>
                  <a:cubicBezTo>
                    <a:pt x="580" y="522"/>
                    <a:pt x="579" y="522"/>
                    <a:pt x="580" y="522"/>
                  </a:cubicBezTo>
                  <a:cubicBezTo>
                    <a:pt x="582" y="524"/>
                    <a:pt x="582" y="524"/>
                    <a:pt x="582" y="524"/>
                  </a:cubicBezTo>
                  <a:cubicBezTo>
                    <a:pt x="583" y="524"/>
                    <a:pt x="583" y="524"/>
                    <a:pt x="583" y="526"/>
                  </a:cubicBezTo>
                  <a:cubicBezTo>
                    <a:pt x="583" y="527"/>
                    <a:pt x="583" y="529"/>
                    <a:pt x="585" y="529"/>
                  </a:cubicBezTo>
                  <a:cubicBezTo>
                    <a:pt x="591" y="532"/>
                    <a:pt x="594" y="529"/>
                    <a:pt x="600" y="526"/>
                  </a:cubicBezTo>
                  <a:cubicBezTo>
                    <a:pt x="606" y="522"/>
                    <a:pt x="599" y="527"/>
                    <a:pt x="609" y="526"/>
                  </a:cubicBezTo>
                  <a:cubicBezTo>
                    <a:pt x="617" y="526"/>
                    <a:pt x="608" y="527"/>
                    <a:pt x="602" y="530"/>
                  </a:cubicBezTo>
                  <a:cubicBezTo>
                    <a:pt x="596" y="533"/>
                    <a:pt x="591" y="540"/>
                    <a:pt x="594" y="546"/>
                  </a:cubicBezTo>
                  <a:cubicBezTo>
                    <a:pt x="597" y="552"/>
                    <a:pt x="602" y="547"/>
                    <a:pt x="606" y="540"/>
                  </a:cubicBezTo>
                  <a:cubicBezTo>
                    <a:pt x="612" y="533"/>
                    <a:pt x="612" y="540"/>
                    <a:pt x="620" y="533"/>
                  </a:cubicBezTo>
                  <a:cubicBezTo>
                    <a:pt x="626" y="529"/>
                    <a:pt x="635" y="530"/>
                    <a:pt x="632" y="527"/>
                  </a:cubicBezTo>
                  <a:cubicBezTo>
                    <a:pt x="629" y="524"/>
                    <a:pt x="628" y="521"/>
                    <a:pt x="625" y="522"/>
                  </a:cubicBezTo>
                  <a:cubicBezTo>
                    <a:pt x="622" y="524"/>
                    <a:pt x="611" y="521"/>
                    <a:pt x="611" y="519"/>
                  </a:cubicBezTo>
                  <a:cubicBezTo>
                    <a:pt x="612" y="516"/>
                    <a:pt x="606" y="519"/>
                    <a:pt x="605" y="512"/>
                  </a:cubicBezTo>
                  <a:cubicBezTo>
                    <a:pt x="602" y="502"/>
                    <a:pt x="608" y="496"/>
                    <a:pt x="602" y="498"/>
                  </a:cubicBezTo>
                  <a:cubicBezTo>
                    <a:pt x="593" y="501"/>
                    <a:pt x="599" y="498"/>
                    <a:pt x="605" y="493"/>
                  </a:cubicBezTo>
                  <a:cubicBezTo>
                    <a:pt x="609" y="490"/>
                    <a:pt x="611" y="487"/>
                    <a:pt x="605" y="484"/>
                  </a:cubicBezTo>
                  <a:cubicBezTo>
                    <a:pt x="600" y="479"/>
                    <a:pt x="574" y="487"/>
                    <a:pt x="568" y="494"/>
                  </a:cubicBezTo>
                  <a:cubicBezTo>
                    <a:pt x="561" y="508"/>
                    <a:pt x="551" y="513"/>
                    <a:pt x="556" y="508"/>
                  </a:cubicBezTo>
                  <a:cubicBezTo>
                    <a:pt x="561" y="504"/>
                    <a:pt x="568" y="487"/>
                    <a:pt x="579" y="482"/>
                  </a:cubicBezTo>
                  <a:cubicBezTo>
                    <a:pt x="593" y="477"/>
                    <a:pt x="577" y="473"/>
                    <a:pt x="599" y="470"/>
                  </a:cubicBezTo>
                  <a:cubicBezTo>
                    <a:pt x="626" y="465"/>
                    <a:pt x="631" y="480"/>
                    <a:pt x="649" y="463"/>
                  </a:cubicBezTo>
                  <a:cubicBezTo>
                    <a:pt x="666" y="448"/>
                    <a:pt x="663" y="460"/>
                    <a:pt x="667" y="454"/>
                  </a:cubicBezTo>
                  <a:cubicBezTo>
                    <a:pt x="673" y="448"/>
                    <a:pt x="679" y="449"/>
                    <a:pt x="675" y="442"/>
                  </a:cubicBezTo>
                  <a:cubicBezTo>
                    <a:pt x="672" y="434"/>
                    <a:pt x="678" y="438"/>
                    <a:pt x="675" y="432"/>
                  </a:cubicBezTo>
                  <a:cubicBezTo>
                    <a:pt x="672" y="426"/>
                    <a:pt x="669" y="431"/>
                    <a:pt x="664" y="425"/>
                  </a:cubicBezTo>
                  <a:cubicBezTo>
                    <a:pt x="660" y="418"/>
                    <a:pt x="655" y="423"/>
                    <a:pt x="647" y="429"/>
                  </a:cubicBezTo>
                  <a:cubicBezTo>
                    <a:pt x="638" y="435"/>
                    <a:pt x="637" y="428"/>
                    <a:pt x="644" y="426"/>
                  </a:cubicBezTo>
                  <a:cubicBezTo>
                    <a:pt x="652" y="425"/>
                    <a:pt x="650" y="421"/>
                    <a:pt x="658" y="420"/>
                  </a:cubicBezTo>
                  <a:cubicBezTo>
                    <a:pt x="666" y="418"/>
                    <a:pt x="663" y="415"/>
                    <a:pt x="655" y="414"/>
                  </a:cubicBezTo>
                  <a:cubicBezTo>
                    <a:pt x="647" y="414"/>
                    <a:pt x="653" y="411"/>
                    <a:pt x="644" y="409"/>
                  </a:cubicBezTo>
                  <a:cubicBezTo>
                    <a:pt x="635" y="407"/>
                    <a:pt x="643" y="404"/>
                    <a:pt x="637" y="401"/>
                  </a:cubicBezTo>
                  <a:cubicBezTo>
                    <a:pt x="631" y="398"/>
                    <a:pt x="626" y="395"/>
                    <a:pt x="631" y="389"/>
                  </a:cubicBezTo>
                  <a:cubicBezTo>
                    <a:pt x="634" y="381"/>
                    <a:pt x="622" y="384"/>
                    <a:pt x="626" y="379"/>
                  </a:cubicBezTo>
                  <a:cubicBezTo>
                    <a:pt x="629" y="375"/>
                    <a:pt x="622" y="375"/>
                    <a:pt x="620" y="367"/>
                  </a:cubicBezTo>
                  <a:cubicBezTo>
                    <a:pt x="620" y="361"/>
                    <a:pt x="618" y="365"/>
                    <a:pt x="617" y="361"/>
                  </a:cubicBezTo>
                  <a:cubicBezTo>
                    <a:pt x="615" y="355"/>
                    <a:pt x="614" y="359"/>
                    <a:pt x="609" y="350"/>
                  </a:cubicBezTo>
                  <a:cubicBezTo>
                    <a:pt x="605" y="341"/>
                    <a:pt x="605" y="344"/>
                    <a:pt x="600" y="350"/>
                  </a:cubicBezTo>
                  <a:cubicBezTo>
                    <a:pt x="596" y="355"/>
                    <a:pt x="599" y="365"/>
                    <a:pt x="593" y="364"/>
                  </a:cubicBezTo>
                  <a:cubicBezTo>
                    <a:pt x="585" y="362"/>
                    <a:pt x="593" y="365"/>
                    <a:pt x="585" y="369"/>
                  </a:cubicBezTo>
                  <a:cubicBezTo>
                    <a:pt x="576" y="372"/>
                    <a:pt x="579" y="362"/>
                    <a:pt x="570" y="362"/>
                  </a:cubicBezTo>
                  <a:cubicBezTo>
                    <a:pt x="562" y="362"/>
                    <a:pt x="571" y="359"/>
                    <a:pt x="567" y="358"/>
                  </a:cubicBezTo>
                  <a:cubicBezTo>
                    <a:pt x="562" y="355"/>
                    <a:pt x="568" y="355"/>
                    <a:pt x="565" y="348"/>
                  </a:cubicBezTo>
                  <a:cubicBezTo>
                    <a:pt x="562" y="344"/>
                    <a:pt x="570" y="337"/>
                    <a:pt x="567" y="334"/>
                  </a:cubicBezTo>
                  <a:cubicBezTo>
                    <a:pt x="564" y="331"/>
                    <a:pt x="564" y="339"/>
                    <a:pt x="562" y="336"/>
                  </a:cubicBezTo>
                  <a:cubicBezTo>
                    <a:pt x="561" y="333"/>
                    <a:pt x="550" y="333"/>
                    <a:pt x="550" y="330"/>
                  </a:cubicBezTo>
                  <a:cubicBezTo>
                    <a:pt x="551" y="325"/>
                    <a:pt x="545" y="323"/>
                    <a:pt x="538" y="317"/>
                  </a:cubicBezTo>
                  <a:cubicBezTo>
                    <a:pt x="526" y="309"/>
                    <a:pt x="536" y="327"/>
                    <a:pt x="509" y="314"/>
                  </a:cubicBezTo>
                  <a:cubicBezTo>
                    <a:pt x="497" y="309"/>
                    <a:pt x="497" y="323"/>
                    <a:pt x="500" y="325"/>
                  </a:cubicBezTo>
                  <a:cubicBezTo>
                    <a:pt x="503" y="328"/>
                    <a:pt x="501" y="333"/>
                    <a:pt x="500" y="336"/>
                  </a:cubicBezTo>
                  <a:cubicBezTo>
                    <a:pt x="497" y="339"/>
                    <a:pt x="500" y="337"/>
                    <a:pt x="503" y="345"/>
                  </a:cubicBezTo>
                  <a:cubicBezTo>
                    <a:pt x="506" y="351"/>
                    <a:pt x="503" y="351"/>
                    <a:pt x="501" y="356"/>
                  </a:cubicBezTo>
                  <a:cubicBezTo>
                    <a:pt x="500" y="361"/>
                    <a:pt x="497" y="358"/>
                    <a:pt x="495" y="364"/>
                  </a:cubicBezTo>
                  <a:cubicBezTo>
                    <a:pt x="494" y="370"/>
                    <a:pt x="506" y="367"/>
                    <a:pt x="510" y="384"/>
                  </a:cubicBezTo>
                  <a:cubicBezTo>
                    <a:pt x="515" y="401"/>
                    <a:pt x="500" y="411"/>
                    <a:pt x="491" y="414"/>
                  </a:cubicBezTo>
                  <a:cubicBezTo>
                    <a:pt x="480" y="418"/>
                    <a:pt x="491" y="418"/>
                    <a:pt x="491" y="428"/>
                  </a:cubicBezTo>
                  <a:cubicBezTo>
                    <a:pt x="491" y="435"/>
                    <a:pt x="498" y="446"/>
                    <a:pt x="494" y="448"/>
                  </a:cubicBezTo>
                  <a:cubicBezTo>
                    <a:pt x="489" y="451"/>
                    <a:pt x="497" y="459"/>
                    <a:pt x="491" y="454"/>
                  </a:cubicBezTo>
                  <a:cubicBezTo>
                    <a:pt x="483" y="449"/>
                    <a:pt x="489" y="463"/>
                    <a:pt x="483" y="459"/>
                  </a:cubicBezTo>
                  <a:cubicBezTo>
                    <a:pt x="477" y="454"/>
                    <a:pt x="481" y="452"/>
                    <a:pt x="469" y="442"/>
                  </a:cubicBezTo>
                  <a:cubicBezTo>
                    <a:pt x="462" y="435"/>
                    <a:pt x="468" y="431"/>
                    <a:pt x="465" y="425"/>
                  </a:cubicBezTo>
                  <a:cubicBezTo>
                    <a:pt x="462" y="415"/>
                    <a:pt x="471" y="412"/>
                    <a:pt x="462" y="411"/>
                  </a:cubicBezTo>
                  <a:cubicBezTo>
                    <a:pt x="446" y="406"/>
                    <a:pt x="446" y="411"/>
                    <a:pt x="443" y="409"/>
                  </a:cubicBezTo>
                  <a:cubicBezTo>
                    <a:pt x="439" y="407"/>
                    <a:pt x="442" y="404"/>
                    <a:pt x="428" y="401"/>
                  </a:cubicBezTo>
                  <a:cubicBezTo>
                    <a:pt x="414" y="397"/>
                    <a:pt x="430" y="395"/>
                    <a:pt x="408" y="387"/>
                  </a:cubicBezTo>
                  <a:cubicBezTo>
                    <a:pt x="387" y="378"/>
                    <a:pt x="384" y="395"/>
                    <a:pt x="384" y="384"/>
                  </a:cubicBezTo>
                  <a:cubicBezTo>
                    <a:pt x="384" y="373"/>
                    <a:pt x="381" y="375"/>
                    <a:pt x="379" y="367"/>
                  </a:cubicBezTo>
                  <a:cubicBezTo>
                    <a:pt x="379" y="361"/>
                    <a:pt x="367" y="370"/>
                    <a:pt x="366" y="356"/>
                  </a:cubicBezTo>
                  <a:cubicBezTo>
                    <a:pt x="364" y="341"/>
                    <a:pt x="379" y="319"/>
                    <a:pt x="383" y="320"/>
                  </a:cubicBezTo>
                  <a:cubicBezTo>
                    <a:pt x="386" y="320"/>
                    <a:pt x="383" y="311"/>
                    <a:pt x="390" y="311"/>
                  </a:cubicBezTo>
                  <a:cubicBezTo>
                    <a:pt x="396" y="311"/>
                    <a:pt x="404" y="309"/>
                    <a:pt x="396" y="303"/>
                  </a:cubicBezTo>
                  <a:cubicBezTo>
                    <a:pt x="390" y="297"/>
                    <a:pt x="404" y="303"/>
                    <a:pt x="405" y="295"/>
                  </a:cubicBezTo>
                  <a:cubicBezTo>
                    <a:pt x="407" y="288"/>
                    <a:pt x="413" y="305"/>
                    <a:pt x="421" y="291"/>
                  </a:cubicBezTo>
                  <a:cubicBezTo>
                    <a:pt x="428" y="277"/>
                    <a:pt x="431" y="281"/>
                    <a:pt x="416" y="277"/>
                  </a:cubicBezTo>
                  <a:cubicBezTo>
                    <a:pt x="405" y="275"/>
                    <a:pt x="410" y="272"/>
                    <a:pt x="402" y="269"/>
                  </a:cubicBezTo>
                  <a:cubicBezTo>
                    <a:pt x="411" y="268"/>
                    <a:pt x="421" y="283"/>
                    <a:pt x="430" y="274"/>
                  </a:cubicBezTo>
                  <a:cubicBezTo>
                    <a:pt x="437" y="264"/>
                    <a:pt x="437" y="266"/>
                    <a:pt x="431" y="261"/>
                  </a:cubicBezTo>
                  <a:cubicBezTo>
                    <a:pt x="424" y="258"/>
                    <a:pt x="439" y="258"/>
                    <a:pt x="442" y="261"/>
                  </a:cubicBezTo>
                  <a:cubicBezTo>
                    <a:pt x="445" y="264"/>
                    <a:pt x="448" y="266"/>
                    <a:pt x="449" y="269"/>
                  </a:cubicBezTo>
                  <a:cubicBezTo>
                    <a:pt x="451" y="272"/>
                    <a:pt x="453" y="274"/>
                    <a:pt x="457" y="272"/>
                  </a:cubicBezTo>
                  <a:cubicBezTo>
                    <a:pt x="460" y="271"/>
                    <a:pt x="448" y="268"/>
                    <a:pt x="453" y="264"/>
                  </a:cubicBezTo>
                  <a:cubicBezTo>
                    <a:pt x="457" y="263"/>
                    <a:pt x="459" y="258"/>
                    <a:pt x="462" y="258"/>
                  </a:cubicBezTo>
                  <a:cubicBezTo>
                    <a:pt x="466" y="260"/>
                    <a:pt x="466" y="254"/>
                    <a:pt x="471" y="254"/>
                  </a:cubicBezTo>
                  <a:cubicBezTo>
                    <a:pt x="474" y="254"/>
                    <a:pt x="475" y="247"/>
                    <a:pt x="469" y="243"/>
                  </a:cubicBezTo>
                  <a:cubicBezTo>
                    <a:pt x="463" y="238"/>
                    <a:pt x="471" y="240"/>
                    <a:pt x="466" y="235"/>
                  </a:cubicBezTo>
                  <a:cubicBezTo>
                    <a:pt x="462" y="230"/>
                    <a:pt x="472" y="235"/>
                    <a:pt x="474" y="230"/>
                  </a:cubicBezTo>
                  <a:cubicBezTo>
                    <a:pt x="475" y="224"/>
                    <a:pt x="469" y="229"/>
                    <a:pt x="472" y="224"/>
                  </a:cubicBezTo>
                  <a:cubicBezTo>
                    <a:pt x="475" y="219"/>
                    <a:pt x="466" y="224"/>
                    <a:pt x="465" y="218"/>
                  </a:cubicBezTo>
                  <a:cubicBezTo>
                    <a:pt x="465" y="213"/>
                    <a:pt x="457" y="216"/>
                    <a:pt x="451" y="213"/>
                  </a:cubicBezTo>
                  <a:cubicBezTo>
                    <a:pt x="443" y="210"/>
                    <a:pt x="448" y="213"/>
                    <a:pt x="442" y="213"/>
                  </a:cubicBezTo>
                  <a:cubicBezTo>
                    <a:pt x="436" y="213"/>
                    <a:pt x="439" y="222"/>
                    <a:pt x="442" y="224"/>
                  </a:cubicBezTo>
                  <a:cubicBezTo>
                    <a:pt x="446" y="226"/>
                    <a:pt x="443" y="229"/>
                    <a:pt x="440" y="229"/>
                  </a:cubicBezTo>
                  <a:cubicBezTo>
                    <a:pt x="437" y="227"/>
                    <a:pt x="440" y="236"/>
                    <a:pt x="434" y="241"/>
                  </a:cubicBezTo>
                  <a:cubicBezTo>
                    <a:pt x="430" y="244"/>
                    <a:pt x="434" y="247"/>
                    <a:pt x="428" y="250"/>
                  </a:cubicBezTo>
                  <a:cubicBezTo>
                    <a:pt x="422" y="252"/>
                    <a:pt x="425" y="249"/>
                    <a:pt x="419" y="244"/>
                  </a:cubicBezTo>
                  <a:cubicBezTo>
                    <a:pt x="413" y="238"/>
                    <a:pt x="422" y="240"/>
                    <a:pt x="422" y="235"/>
                  </a:cubicBezTo>
                  <a:cubicBezTo>
                    <a:pt x="422" y="232"/>
                    <a:pt x="414" y="218"/>
                    <a:pt x="408" y="222"/>
                  </a:cubicBezTo>
                  <a:cubicBezTo>
                    <a:pt x="404" y="227"/>
                    <a:pt x="407" y="240"/>
                    <a:pt x="401" y="233"/>
                  </a:cubicBezTo>
                  <a:cubicBezTo>
                    <a:pt x="396" y="229"/>
                    <a:pt x="404" y="230"/>
                    <a:pt x="399" y="224"/>
                  </a:cubicBezTo>
                  <a:cubicBezTo>
                    <a:pt x="393" y="219"/>
                    <a:pt x="405" y="221"/>
                    <a:pt x="399" y="218"/>
                  </a:cubicBezTo>
                  <a:cubicBezTo>
                    <a:pt x="392" y="213"/>
                    <a:pt x="392" y="219"/>
                    <a:pt x="387" y="216"/>
                  </a:cubicBezTo>
                  <a:cubicBezTo>
                    <a:pt x="381" y="213"/>
                    <a:pt x="395" y="208"/>
                    <a:pt x="392" y="207"/>
                  </a:cubicBezTo>
                  <a:cubicBezTo>
                    <a:pt x="389" y="204"/>
                    <a:pt x="381" y="201"/>
                    <a:pt x="381" y="194"/>
                  </a:cubicBezTo>
                  <a:cubicBezTo>
                    <a:pt x="381" y="188"/>
                    <a:pt x="370" y="182"/>
                    <a:pt x="366" y="182"/>
                  </a:cubicBezTo>
                  <a:cubicBezTo>
                    <a:pt x="360" y="180"/>
                    <a:pt x="364" y="185"/>
                    <a:pt x="360" y="185"/>
                  </a:cubicBezTo>
                  <a:cubicBezTo>
                    <a:pt x="354" y="187"/>
                    <a:pt x="360" y="188"/>
                    <a:pt x="354" y="191"/>
                  </a:cubicBezTo>
                  <a:cubicBezTo>
                    <a:pt x="347" y="194"/>
                    <a:pt x="355" y="201"/>
                    <a:pt x="354" y="204"/>
                  </a:cubicBezTo>
                  <a:cubicBezTo>
                    <a:pt x="352" y="208"/>
                    <a:pt x="352" y="212"/>
                    <a:pt x="361" y="215"/>
                  </a:cubicBezTo>
                  <a:cubicBezTo>
                    <a:pt x="370" y="218"/>
                    <a:pt x="373" y="222"/>
                    <a:pt x="369" y="226"/>
                  </a:cubicBezTo>
                  <a:cubicBezTo>
                    <a:pt x="364" y="227"/>
                    <a:pt x="367" y="230"/>
                    <a:pt x="372" y="229"/>
                  </a:cubicBezTo>
                  <a:cubicBezTo>
                    <a:pt x="376" y="226"/>
                    <a:pt x="376" y="230"/>
                    <a:pt x="370" y="236"/>
                  </a:cubicBezTo>
                  <a:cubicBezTo>
                    <a:pt x="363" y="241"/>
                    <a:pt x="363" y="235"/>
                    <a:pt x="361" y="240"/>
                  </a:cubicBezTo>
                  <a:cubicBezTo>
                    <a:pt x="358" y="244"/>
                    <a:pt x="367" y="255"/>
                    <a:pt x="360" y="250"/>
                  </a:cubicBezTo>
                  <a:cubicBezTo>
                    <a:pt x="354" y="246"/>
                    <a:pt x="354" y="246"/>
                    <a:pt x="355" y="241"/>
                  </a:cubicBezTo>
                  <a:cubicBezTo>
                    <a:pt x="357" y="238"/>
                    <a:pt x="357" y="235"/>
                    <a:pt x="352" y="235"/>
                  </a:cubicBezTo>
                  <a:cubicBezTo>
                    <a:pt x="346" y="236"/>
                    <a:pt x="344" y="230"/>
                    <a:pt x="338" y="233"/>
                  </a:cubicBezTo>
                  <a:cubicBezTo>
                    <a:pt x="332" y="236"/>
                    <a:pt x="340" y="241"/>
                    <a:pt x="334" y="243"/>
                  </a:cubicBezTo>
                  <a:cubicBezTo>
                    <a:pt x="329" y="244"/>
                    <a:pt x="331" y="240"/>
                    <a:pt x="319" y="243"/>
                  </a:cubicBezTo>
                  <a:cubicBezTo>
                    <a:pt x="302" y="246"/>
                    <a:pt x="300" y="236"/>
                    <a:pt x="296" y="238"/>
                  </a:cubicBezTo>
                  <a:cubicBezTo>
                    <a:pt x="285" y="243"/>
                    <a:pt x="282" y="226"/>
                    <a:pt x="274" y="227"/>
                  </a:cubicBezTo>
                  <a:cubicBezTo>
                    <a:pt x="268" y="227"/>
                    <a:pt x="253" y="230"/>
                    <a:pt x="256" y="236"/>
                  </a:cubicBezTo>
                  <a:cubicBezTo>
                    <a:pt x="259" y="241"/>
                    <a:pt x="268" y="232"/>
                    <a:pt x="271" y="235"/>
                  </a:cubicBezTo>
                  <a:cubicBezTo>
                    <a:pt x="276" y="236"/>
                    <a:pt x="264" y="236"/>
                    <a:pt x="262" y="241"/>
                  </a:cubicBezTo>
                  <a:cubicBezTo>
                    <a:pt x="261" y="246"/>
                    <a:pt x="273" y="258"/>
                    <a:pt x="261" y="249"/>
                  </a:cubicBezTo>
                  <a:cubicBezTo>
                    <a:pt x="249" y="241"/>
                    <a:pt x="250" y="246"/>
                    <a:pt x="245" y="241"/>
                  </a:cubicBezTo>
                  <a:cubicBezTo>
                    <a:pt x="241" y="235"/>
                    <a:pt x="245" y="243"/>
                    <a:pt x="230" y="243"/>
                  </a:cubicBezTo>
                  <a:cubicBezTo>
                    <a:pt x="217" y="244"/>
                    <a:pt x="198" y="243"/>
                    <a:pt x="204" y="238"/>
                  </a:cubicBezTo>
                  <a:cubicBezTo>
                    <a:pt x="210" y="233"/>
                    <a:pt x="218" y="238"/>
                    <a:pt x="212" y="233"/>
                  </a:cubicBezTo>
                  <a:cubicBezTo>
                    <a:pt x="207" y="229"/>
                    <a:pt x="204" y="224"/>
                    <a:pt x="195" y="226"/>
                  </a:cubicBezTo>
                  <a:cubicBezTo>
                    <a:pt x="186" y="227"/>
                    <a:pt x="177" y="222"/>
                    <a:pt x="169" y="221"/>
                  </a:cubicBezTo>
                  <a:cubicBezTo>
                    <a:pt x="160" y="218"/>
                    <a:pt x="154" y="212"/>
                    <a:pt x="147" y="213"/>
                  </a:cubicBezTo>
                  <a:cubicBezTo>
                    <a:pt x="137" y="213"/>
                    <a:pt x="143" y="221"/>
                    <a:pt x="136" y="219"/>
                  </a:cubicBezTo>
                  <a:cubicBezTo>
                    <a:pt x="128" y="218"/>
                    <a:pt x="137" y="207"/>
                    <a:pt x="127" y="208"/>
                  </a:cubicBezTo>
                  <a:cubicBezTo>
                    <a:pt x="122" y="210"/>
                    <a:pt x="128" y="224"/>
                    <a:pt x="118" y="218"/>
                  </a:cubicBezTo>
                  <a:cubicBezTo>
                    <a:pt x="112" y="215"/>
                    <a:pt x="108" y="198"/>
                    <a:pt x="102" y="202"/>
                  </a:cubicBezTo>
                  <a:cubicBezTo>
                    <a:pt x="95" y="208"/>
                    <a:pt x="112" y="204"/>
                    <a:pt x="99" y="212"/>
                  </a:cubicBezTo>
                  <a:cubicBezTo>
                    <a:pt x="90" y="216"/>
                    <a:pt x="101" y="208"/>
                    <a:pt x="86" y="215"/>
                  </a:cubicBezTo>
                  <a:cubicBezTo>
                    <a:pt x="69" y="221"/>
                    <a:pt x="77" y="216"/>
                    <a:pt x="86" y="212"/>
                  </a:cubicBezTo>
                  <a:cubicBezTo>
                    <a:pt x="95" y="207"/>
                    <a:pt x="93" y="207"/>
                    <a:pt x="89" y="208"/>
                  </a:cubicBezTo>
                  <a:cubicBezTo>
                    <a:pt x="83" y="210"/>
                    <a:pt x="84" y="205"/>
                    <a:pt x="75" y="212"/>
                  </a:cubicBezTo>
                  <a:cubicBezTo>
                    <a:pt x="67" y="216"/>
                    <a:pt x="72" y="210"/>
                    <a:pt x="63" y="218"/>
                  </a:cubicBezTo>
                  <a:cubicBezTo>
                    <a:pt x="54" y="224"/>
                    <a:pt x="49" y="224"/>
                    <a:pt x="52" y="227"/>
                  </a:cubicBezTo>
                  <a:cubicBezTo>
                    <a:pt x="54" y="230"/>
                    <a:pt x="48" y="226"/>
                    <a:pt x="43" y="229"/>
                  </a:cubicBezTo>
                  <a:cubicBezTo>
                    <a:pt x="38" y="230"/>
                    <a:pt x="42" y="226"/>
                    <a:pt x="32" y="226"/>
                  </a:cubicBezTo>
                  <a:cubicBezTo>
                    <a:pt x="22" y="226"/>
                    <a:pt x="14" y="215"/>
                    <a:pt x="0" y="216"/>
                  </a:cubicBezTo>
                  <a:cubicBezTo>
                    <a:pt x="0" y="344"/>
                    <a:pt x="0" y="344"/>
                    <a:pt x="0" y="344"/>
                  </a:cubicBezTo>
                  <a:cubicBezTo>
                    <a:pt x="6" y="347"/>
                    <a:pt x="3" y="342"/>
                    <a:pt x="5" y="344"/>
                  </a:cubicBezTo>
                  <a:cubicBezTo>
                    <a:pt x="8" y="345"/>
                    <a:pt x="8" y="345"/>
                    <a:pt x="10" y="345"/>
                  </a:cubicBezTo>
                  <a:cubicBezTo>
                    <a:pt x="11" y="344"/>
                    <a:pt x="16" y="342"/>
                    <a:pt x="16" y="345"/>
                  </a:cubicBezTo>
                  <a:cubicBezTo>
                    <a:pt x="14" y="347"/>
                    <a:pt x="13" y="347"/>
                    <a:pt x="16" y="348"/>
                  </a:cubicBezTo>
                  <a:cubicBezTo>
                    <a:pt x="20" y="350"/>
                    <a:pt x="16" y="351"/>
                    <a:pt x="23" y="355"/>
                  </a:cubicBezTo>
                  <a:cubicBezTo>
                    <a:pt x="29" y="359"/>
                    <a:pt x="26" y="361"/>
                    <a:pt x="28" y="361"/>
                  </a:cubicBezTo>
                  <a:cubicBezTo>
                    <a:pt x="29" y="362"/>
                    <a:pt x="29" y="359"/>
                    <a:pt x="34" y="359"/>
                  </a:cubicBezTo>
                  <a:cubicBezTo>
                    <a:pt x="38" y="358"/>
                    <a:pt x="34" y="356"/>
                    <a:pt x="37" y="355"/>
                  </a:cubicBezTo>
                  <a:cubicBezTo>
                    <a:pt x="40" y="355"/>
                    <a:pt x="35" y="353"/>
                    <a:pt x="38" y="353"/>
                  </a:cubicBezTo>
                  <a:cubicBezTo>
                    <a:pt x="45" y="350"/>
                    <a:pt x="45" y="350"/>
                    <a:pt x="46" y="353"/>
                  </a:cubicBezTo>
                  <a:cubicBezTo>
                    <a:pt x="49" y="356"/>
                    <a:pt x="46" y="355"/>
                    <a:pt x="48" y="356"/>
                  </a:cubicBezTo>
                  <a:cubicBezTo>
                    <a:pt x="49" y="359"/>
                    <a:pt x="51" y="358"/>
                    <a:pt x="52" y="361"/>
                  </a:cubicBezTo>
                  <a:cubicBezTo>
                    <a:pt x="54" y="365"/>
                    <a:pt x="57" y="362"/>
                    <a:pt x="58" y="367"/>
                  </a:cubicBezTo>
                  <a:cubicBezTo>
                    <a:pt x="61" y="370"/>
                    <a:pt x="67" y="381"/>
                    <a:pt x="69" y="383"/>
                  </a:cubicBezTo>
                  <a:cubicBezTo>
                    <a:pt x="70" y="386"/>
                    <a:pt x="67" y="386"/>
                    <a:pt x="70" y="386"/>
                  </a:cubicBezTo>
                  <a:cubicBezTo>
                    <a:pt x="72" y="386"/>
                    <a:pt x="69" y="389"/>
                    <a:pt x="72" y="389"/>
                  </a:cubicBezTo>
                  <a:cubicBezTo>
                    <a:pt x="73" y="389"/>
                    <a:pt x="70" y="392"/>
                    <a:pt x="73" y="392"/>
                  </a:cubicBezTo>
                  <a:cubicBezTo>
                    <a:pt x="77" y="390"/>
                    <a:pt x="75" y="393"/>
                    <a:pt x="81" y="395"/>
                  </a:cubicBezTo>
                  <a:cubicBezTo>
                    <a:pt x="86" y="397"/>
                    <a:pt x="83" y="398"/>
                    <a:pt x="86" y="398"/>
                  </a:cubicBezTo>
                  <a:cubicBezTo>
                    <a:pt x="87" y="398"/>
                    <a:pt x="87" y="400"/>
                    <a:pt x="87" y="400"/>
                  </a:cubicBezTo>
                  <a:cubicBezTo>
                    <a:pt x="86" y="404"/>
                    <a:pt x="89" y="407"/>
                    <a:pt x="87" y="411"/>
                  </a:cubicBezTo>
                  <a:cubicBezTo>
                    <a:pt x="84" y="412"/>
                    <a:pt x="87" y="414"/>
                    <a:pt x="86" y="415"/>
                  </a:cubicBezTo>
                  <a:cubicBezTo>
                    <a:pt x="81" y="420"/>
                    <a:pt x="84" y="420"/>
                    <a:pt x="86" y="421"/>
                  </a:cubicBezTo>
                  <a:cubicBezTo>
                    <a:pt x="86" y="425"/>
                    <a:pt x="89" y="428"/>
                    <a:pt x="92" y="431"/>
                  </a:cubicBezTo>
                  <a:cubicBezTo>
                    <a:pt x="93" y="434"/>
                    <a:pt x="90" y="426"/>
                    <a:pt x="98" y="426"/>
                  </a:cubicBezTo>
                  <a:cubicBezTo>
                    <a:pt x="102" y="425"/>
                    <a:pt x="93" y="428"/>
                    <a:pt x="96" y="432"/>
                  </a:cubicBezTo>
                  <a:cubicBezTo>
                    <a:pt x="98" y="435"/>
                    <a:pt x="98" y="432"/>
                    <a:pt x="98" y="437"/>
                  </a:cubicBezTo>
                  <a:cubicBezTo>
                    <a:pt x="99" y="442"/>
                    <a:pt x="104" y="434"/>
                    <a:pt x="101" y="440"/>
                  </a:cubicBezTo>
                  <a:cubicBezTo>
                    <a:pt x="99" y="446"/>
                    <a:pt x="99" y="448"/>
                    <a:pt x="101" y="446"/>
                  </a:cubicBezTo>
                  <a:cubicBezTo>
                    <a:pt x="101" y="446"/>
                    <a:pt x="99" y="449"/>
                    <a:pt x="102" y="451"/>
                  </a:cubicBezTo>
                  <a:cubicBezTo>
                    <a:pt x="104" y="451"/>
                    <a:pt x="102" y="446"/>
                    <a:pt x="105" y="445"/>
                  </a:cubicBezTo>
                  <a:cubicBezTo>
                    <a:pt x="107" y="445"/>
                    <a:pt x="108" y="442"/>
                    <a:pt x="108" y="443"/>
                  </a:cubicBezTo>
                  <a:cubicBezTo>
                    <a:pt x="110" y="445"/>
                    <a:pt x="113" y="443"/>
                    <a:pt x="113" y="445"/>
                  </a:cubicBezTo>
                  <a:cubicBezTo>
                    <a:pt x="112" y="448"/>
                    <a:pt x="112" y="443"/>
                    <a:pt x="107" y="446"/>
                  </a:cubicBezTo>
                  <a:cubicBezTo>
                    <a:pt x="102" y="449"/>
                    <a:pt x="104" y="449"/>
                    <a:pt x="104" y="452"/>
                  </a:cubicBezTo>
                  <a:cubicBezTo>
                    <a:pt x="104" y="456"/>
                    <a:pt x="107" y="454"/>
                    <a:pt x="105" y="456"/>
                  </a:cubicBezTo>
                  <a:cubicBezTo>
                    <a:pt x="104" y="457"/>
                    <a:pt x="107" y="457"/>
                    <a:pt x="105" y="457"/>
                  </a:cubicBezTo>
                  <a:cubicBezTo>
                    <a:pt x="102" y="459"/>
                    <a:pt x="105" y="460"/>
                    <a:pt x="108" y="462"/>
                  </a:cubicBezTo>
                  <a:cubicBezTo>
                    <a:pt x="112" y="463"/>
                    <a:pt x="112" y="460"/>
                    <a:pt x="115" y="462"/>
                  </a:cubicBezTo>
                  <a:cubicBezTo>
                    <a:pt x="118" y="462"/>
                    <a:pt x="113" y="463"/>
                    <a:pt x="116" y="463"/>
                  </a:cubicBezTo>
                  <a:cubicBezTo>
                    <a:pt x="121" y="462"/>
                    <a:pt x="115" y="468"/>
                    <a:pt x="119" y="466"/>
                  </a:cubicBezTo>
                  <a:cubicBezTo>
                    <a:pt x="121" y="466"/>
                    <a:pt x="119" y="468"/>
                    <a:pt x="122" y="466"/>
                  </a:cubicBezTo>
                  <a:cubicBezTo>
                    <a:pt x="125" y="466"/>
                    <a:pt x="127" y="470"/>
                    <a:pt x="128" y="468"/>
                  </a:cubicBezTo>
                  <a:cubicBezTo>
                    <a:pt x="130" y="466"/>
                    <a:pt x="131" y="471"/>
                    <a:pt x="128" y="471"/>
                  </a:cubicBezTo>
                  <a:cubicBezTo>
                    <a:pt x="127" y="473"/>
                    <a:pt x="131" y="476"/>
                    <a:pt x="133" y="476"/>
                  </a:cubicBezTo>
                  <a:cubicBezTo>
                    <a:pt x="136" y="474"/>
                    <a:pt x="136" y="471"/>
                    <a:pt x="136" y="474"/>
                  </a:cubicBezTo>
                  <a:cubicBezTo>
                    <a:pt x="136" y="477"/>
                    <a:pt x="137" y="476"/>
                    <a:pt x="137" y="477"/>
                  </a:cubicBezTo>
                  <a:cubicBezTo>
                    <a:pt x="136" y="479"/>
                    <a:pt x="136" y="474"/>
                    <a:pt x="134" y="476"/>
                  </a:cubicBezTo>
                  <a:cubicBezTo>
                    <a:pt x="133" y="477"/>
                    <a:pt x="139" y="480"/>
                    <a:pt x="139" y="479"/>
                  </a:cubicBezTo>
                  <a:cubicBezTo>
                    <a:pt x="139" y="477"/>
                    <a:pt x="140" y="476"/>
                    <a:pt x="140" y="479"/>
                  </a:cubicBezTo>
                  <a:cubicBezTo>
                    <a:pt x="140" y="480"/>
                    <a:pt x="142" y="482"/>
                    <a:pt x="142" y="484"/>
                  </a:cubicBezTo>
                  <a:cubicBezTo>
                    <a:pt x="140" y="485"/>
                    <a:pt x="142" y="485"/>
                    <a:pt x="143" y="484"/>
                  </a:cubicBezTo>
                  <a:cubicBezTo>
                    <a:pt x="143" y="482"/>
                    <a:pt x="143" y="484"/>
                    <a:pt x="143" y="485"/>
                  </a:cubicBezTo>
                  <a:cubicBezTo>
                    <a:pt x="363" y="485"/>
                    <a:pt x="363" y="485"/>
                    <a:pt x="363" y="485"/>
                  </a:cubicBezTo>
                  <a:close/>
                  <a:moveTo>
                    <a:pt x="484" y="328"/>
                  </a:moveTo>
                  <a:cubicBezTo>
                    <a:pt x="488" y="327"/>
                    <a:pt x="491" y="316"/>
                    <a:pt x="484" y="317"/>
                  </a:cubicBezTo>
                  <a:cubicBezTo>
                    <a:pt x="478" y="319"/>
                    <a:pt x="483" y="328"/>
                    <a:pt x="484" y="328"/>
                  </a:cubicBezTo>
                  <a:close/>
                  <a:moveTo>
                    <a:pt x="600" y="325"/>
                  </a:moveTo>
                  <a:cubicBezTo>
                    <a:pt x="603" y="325"/>
                    <a:pt x="606" y="327"/>
                    <a:pt x="605" y="330"/>
                  </a:cubicBezTo>
                  <a:cubicBezTo>
                    <a:pt x="603" y="333"/>
                    <a:pt x="596" y="327"/>
                    <a:pt x="600" y="325"/>
                  </a:cubicBezTo>
                  <a:close/>
                  <a:moveTo>
                    <a:pt x="431" y="235"/>
                  </a:moveTo>
                  <a:cubicBezTo>
                    <a:pt x="431" y="233"/>
                    <a:pt x="425" y="236"/>
                    <a:pt x="428" y="241"/>
                  </a:cubicBezTo>
                  <a:cubicBezTo>
                    <a:pt x="433" y="247"/>
                    <a:pt x="433" y="236"/>
                    <a:pt x="431" y="235"/>
                  </a:cubicBezTo>
                  <a:close/>
                  <a:moveTo>
                    <a:pt x="372" y="96"/>
                  </a:moveTo>
                  <a:cubicBezTo>
                    <a:pt x="383" y="96"/>
                    <a:pt x="379" y="92"/>
                    <a:pt x="370" y="92"/>
                  </a:cubicBezTo>
                  <a:cubicBezTo>
                    <a:pt x="360" y="90"/>
                    <a:pt x="354" y="92"/>
                    <a:pt x="354" y="95"/>
                  </a:cubicBezTo>
                  <a:cubicBezTo>
                    <a:pt x="354" y="98"/>
                    <a:pt x="361" y="96"/>
                    <a:pt x="372" y="96"/>
                  </a:cubicBezTo>
                  <a:close/>
                  <a:moveTo>
                    <a:pt x="296" y="132"/>
                  </a:moveTo>
                  <a:cubicBezTo>
                    <a:pt x="294" y="129"/>
                    <a:pt x="287" y="126"/>
                    <a:pt x="287" y="132"/>
                  </a:cubicBezTo>
                  <a:cubicBezTo>
                    <a:pt x="287" y="137"/>
                    <a:pt x="297" y="135"/>
                    <a:pt x="296" y="132"/>
                  </a:cubicBezTo>
                  <a:close/>
                  <a:moveTo>
                    <a:pt x="183" y="120"/>
                  </a:moveTo>
                  <a:cubicBezTo>
                    <a:pt x="177" y="121"/>
                    <a:pt x="166" y="126"/>
                    <a:pt x="175" y="128"/>
                  </a:cubicBezTo>
                  <a:cubicBezTo>
                    <a:pt x="182" y="128"/>
                    <a:pt x="188" y="117"/>
                    <a:pt x="183" y="120"/>
                  </a:cubicBezTo>
                  <a:close/>
                  <a:moveTo>
                    <a:pt x="207" y="107"/>
                  </a:moveTo>
                  <a:cubicBezTo>
                    <a:pt x="209" y="104"/>
                    <a:pt x="221" y="106"/>
                    <a:pt x="218" y="107"/>
                  </a:cubicBezTo>
                  <a:cubicBezTo>
                    <a:pt x="215" y="109"/>
                    <a:pt x="206" y="109"/>
                    <a:pt x="207" y="107"/>
                  </a:cubicBezTo>
                  <a:close/>
                  <a:moveTo>
                    <a:pt x="213" y="89"/>
                  </a:moveTo>
                  <a:cubicBezTo>
                    <a:pt x="210" y="86"/>
                    <a:pt x="207" y="87"/>
                    <a:pt x="206" y="89"/>
                  </a:cubicBezTo>
                  <a:cubicBezTo>
                    <a:pt x="204" y="89"/>
                    <a:pt x="209" y="92"/>
                    <a:pt x="215" y="92"/>
                  </a:cubicBezTo>
                  <a:cubicBezTo>
                    <a:pt x="218" y="92"/>
                    <a:pt x="218" y="92"/>
                    <a:pt x="213" y="89"/>
                  </a:cubicBezTo>
                  <a:close/>
                  <a:moveTo>
                    <a:pt x="290" y="114"/>
                  </a:moveTo>
                  <a:cubicBezTo>
                    <a:pt x="293" y="117"/>
                    <a:pt x="306" y="112"/>
                    <a:pt x="300" y="112"/>
                  </a:cubicBezTo>
                  <a:cubicBezTo>
                    <a:pt x="294" y="111"/>
                    <a:pt x="296" y="106"/>
                    <a:pt x="290" y="109"/>
                  </a:cubicBezTo>
                  <a:cubicBezTo>
                    <a:pt x="288" y="111"/>
                    <a:pt x="287" y="111"/>
                    <a:pt x="290" y="114"/>
                  </a:cubicBezTo>
                  <a:close/>
                  <a:moveTo>
                    <a:pt x="290" y="118"/>
                  </a:moveTo>
                  <a:cubicBezTo>
                    <a:pt x="288" y="117"/>
                    <a:pt x="302" y="114"/>
                    <a:pt x="305" y="115"/>
                  </a:cubicBezTo>
                  <a:cubicBezTo>
                    <a:pt x="306" y="117"/>
                    <a:pt x="293" y="120"/>
                    <a:pt x="290" y="118"/>
                  </a:cubicBezTo>
                  <a:close/>
                  <a:moveTo>
                    <a:pt x="296" y="121"/>
                  </a:moveTo>
                  <a:cubicBezTo>
                    <a:pt x="293" y="120"/>
                    <a:pt x="303" y="118"/>
                    <a:pt x="305" y="118"/>
                  </a:cubicBezTo>
                  <a:cubicBezTo>
                    <a:pt x="308" y="120"/>
                    <a:pt x="297" y="123"/>
                    <a:pt x="296" y="121"/>
                  </a:cubicBezTo>
                  <a:close/>
                  <a:moveTo>
                    <a:pt x="299" y="125"/>
                  </a:moveTo>
                  <a:cubicBezTo>
                    <a:pt x="297" y="123"/>
                    <a:pt x="306" y="120"/>
                    <a:pt x="308" y="120"/>
                  </a:cubicBezTo>
                  <a:cubicBezTo>
                    <a:pt x="309" y="120"/>
                    <a:pt x="302" y="125"/>
                    <a:pt x="299" y="125"/>
                  </a:cubicBezTo>
                  <a:close/>
                  <a:moveTo>
                    <a:pt x="433" y="73"/>
                  </a:moveTo>
                  <a:cubicBezTo>
                    <a:pt x="436" y="70"/>
                    <a:pt x="443" y="68"/>
                    <a:pt x="443" y="72"/>
                  </a:cubicBezTo>
                  <a:cubicBezTo>
                    <a:pt x="442" y="73"/>
                    <a:pt x="430" y="75"/>
                    <a:pt x="433" y="73"/>
                  </a:cubicBezTo>
                  <a:close/>
                  <a:moveTo>
                    <a:pt x="471" y="437"/>
                  </a:moveTo>
                  <a:cubicBezTo>
                    <a:pt x="474" y="438"/>
                    <a:pt x="477" y="440"/>
                    <a:pt x="478" y="440"/>
                  </a:cubicBezTo>
                  <a:cubicBezTo>
                    <a:pt x="480" y="438"/>
                    <a:pt x="475" y="435"/>
                    <a:pt x="475" y="434"/>
                  </a:cubicBezTo>
                  <a:cubicBezTo>
                    <a:pt x="474" y="432"/>
                    <a:pt x="469" y="432"/>
                    <a:pt x="468" y="435"/>
                  </a:cubicBezTo>
                  <a:cubicBezTo>
                    <a:pt x="466" y="435"/>
                    <a:pt x="468" y="435"/>
                    <a:pt x="471" y="437"/>
                  </a:cubicBezTo>
                  <a:close/>
                  <a:moveTo>
                    <a:pt x="486" y="400"/>
                  </a:moveTo>
                  <a:cubicBezTo>
                    <a:pt x="486" y="398"/>
                    <a:pt x="488" y="397"/>
                    <a:pt x="486" y="400"/>
                  </a:cubicBezTo>
                  <a:cubicBezTo>
                    <a:pt x="484" y="403"/>
                    <a:pt x="484" y="401"/>
                    <a:pt x="486" y="401"/>
                  </a:cubicBezTo>
                  <a:cubicBezTo>
                    <a:pt x="488" y="401"/>
                    <a:pt x="489" y="397"/>
                    <a:pt x="489" y="397"/>
                  </a:cubicBezTo>
                  <a:cubicBezTo>
                    <a:pt x="491" y="397"/>
                    <a:pt x="488" y="401"/>
                    <a:pt x="489" y="401"/>
                  </a:cubicBezTo>
                  <a:cubicBezTo>
                    <a:pt x="491" y="401"/>
                    <a:pt x="491" y="400"/>
                    <a:pt x="491" y="397"/>
                  </a:cubicBezTo>
                  <a:cubicBezTo>
                    <a:pt x="492" y="393"/>
                    <a:pt x="492" y="395"/>
                    <a:pt x="491" y="393"/>
                  </a:cubicBezTo>
                  <a:cubicBezTo>
                    <a:pt x="489" y="392"/>
                    <a:pt x="489" y="392"/>
                    <a:pt x="489" y="393"/>
                  </a:cubicBezTo>
                  <a:cubicBezTo>
                    <a:pt x="488" y="395"/>
                    <a:pt x="488" y="397"/>
                    <a:pt x="488" y="395"/>
                  </a:cubicBezTo>
                  <a:cubicBezTo>
                    <a:pt x="488" y="393"/>
                    <a:pt x="488" y="392"/>
                    <a:pt x="488" y="393"/>
                  </a:cubicBezTo>
                  <a:cubicBezTo>
                    <a:pt x="486" y="393"/>
                    <a:pt x="488" y="393"/>
                    <a:pt x="488" y="395"/>
                  </a:cubicBezTo>
                  <a:cubicBezTo>
                    <a:pt x="486" y="397"/>
                    <a:pt x="486" y="397"/>
                    <a:pt x="484" y="398"/>
                  </a:cubicBezTo>
                  <a:cubicBezTo>
                    <a:pt x="483" y="400"/>
                    <a:pt x="483" y="400"/>
                    <a:pt x="483" y="401"/>
                  </a:cubicBezTo>
                  <a:cubicBezTo>
                    <a:pt x="484" y="403"/>
                    <a:pt x="484" y="401"/>
                    <a:pt x="486" y="400"/>
                  </a:cubicBezTo>
                  <a:close/>
                  <a:moveTo>
                    <a:pt x="494" y="398"/>
                  </a:moveTo>
                  <a:cubicBezTo>
                    <a:pt x="494" y="397"/>
                    <a:pt x="494" y="393"/>
                    <a:pt x="494" y="393"/>
                  </a:cubicBezTo>
                  <a:cubicBezTo>
                    <a:pt x="492" y="393"/>
                    <a:pt x="492" y="395"/>
                    <a:pt x="492" y="398"/>
                  </a:cubicBezTo>
                  <a:cubicBezTo>
                    <a:pt x="491" y="398"/>
                    <a:pt x="492" y="398"/>
                    <a:pt x="494" y="398"/>
                  </a:cubicBezTo>
                  <a:close/>
                  <a:moveTo>
                    <a:pt x="484" y="397"/>
                  </a:moveTo>
                  <a:cubicBezTo>
                    <a:pt x="486" y="395"/>
                    <a:pt x="486" y="393"/>
                    <a:pt x="486" y="393"/>
                  </a:cubicBezTo>
                  <a:cubicBezTo>
                    <a:pt x="484" y="395"/>
                    <a:pt x="483" y="395"/>
                    <a:pt x="483" y="397"/>
                  </a:cubicBezTo>
                  <a:cubicBezTo>
                    <a:pt x="481" y="398"/>
                    <a:pt x="483" y="398"/>
                    <a:pt x="484" y="397"/>
                  </a:cubicBezTo>
                  <a:close/>
                  <a:moveTo>
                    <a:pt x="577" y="345"/>
                  </a:moveTo>
                  <a:cubicBezTo>
                    <a:pt x="574" y="345"/>
                    <a:pt x="577" y="339"/>
                    <a:pt x="579" y="341"/>
                  </a:cubicBezTo>
                  <a:cubicBezTo>
                    <a:pt x="582" y="342"/>
                    <a:pt x="579" y="345"/>
                    <a:pt x="577" y="345"/>
                  </a:cubicBezTo>
                  <a:close/>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25" name="Freeform 270"/>
            <p:cNvSpPr>
              <a:spLocks/>
            </p:cNvSpPr>
            <p:nvPr/>
          </p:nvSpPr>
          <p:spPr bwMode="auto">
            <a:xfrm>
              <a:off x="2301" y="2325"/>
              <a:ext cx="15" cy="7"/>
            </a:xfrm>
            <a:custGeom>
              <a:avLst/>
              <a:gdLst/>
              <a:ahLst/>
              <a:cxnLst>
                <a:cxn ang="0">
                  <a:pos x="0" y="2"/>
                </a:cxn>
                <a:cxn ang="0">
                  <a:pos x="6" y="2"/>
                </a:cxn>
                <a:cxn ang="0">
                  <a:pos x="0" y="2"/>
                </a:cxn>
              </a:cxnLst>
              <a:rect l="0" t="0" r="r" b="b"/>
              <a:pathLst>
                <a:path w="8" h="4">
                  <a:moveTo>
                    <a:pt x="0" y="2"/>
                  </a:moveTo>
                  <a:cubicBezTo>
                    <a:pt x="2" y="0"/>
                    <a:pt x="8" y="2"/>
                    <a:pt x="6" y="2"/>
                  </a:cubicBezTo>
                  <a:cubicBezTo>
                    <a:pt x="5" y="4"/>
                    <a:pt x="0" y="4"/>
                    <a:pt x="0"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26" name="Freeform 271"/>
            <p:cNvSpPr>
              <a:spLocks/>
            </p:cNvSpPr>
            <p:nvPr/>
          </p:nvSpPr>
          <p:spPr bwMode="auto">
            <a:xfrm>
              <a:off x="2278" y="2307"/>
              <a:ext cx="9" cy="6"/>
            </a:xfrm>
            <a:custGeom>
              <a:avLst/>
              <a:gdLst/>
              <a:ahLst/>
              <a:cxnLst>
                <a:cxn ang="0">
                  <a:pos x="0" y="2"/>
                </a:cxn>
                <a:cxn ang="0">
                  <a:pos x="3" y="2"/>
                </a:cxn>
                <a:cxn ang="0">
                  <a:pos x="0" y="2"/>
                </a:cxn>
              </a:cxnLst>
              <a:rect l="0" t="0" r="r" b="b"/>
              <a:pathLst>
                <a:path w="5" h="3">
                  <a:moveTo>
                    <a:pt x="0" y="2"/>
                  </a:moveTo>
                  <a:cubicBezTo>
                    <a:pt x="0" y="0"/>
                    <a:pt x="5" y="0"/>
                    <a:pt x="3" y="2"/>
                  </a:cubicBezTo>
                  <a:cubicBezTo>
                    <a:pt x="3" y="3"/>
                    <a:pt x="0" y="2"/>
                    <a:pt x="0"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27" name="Freeform 272"/>
            <p:cNvSpPr>
              <a:spLocks/>
            </p:cNvSpPr>
            <p:nvPr/>
          </p:nvSpPr>
          <p:spPr bwMode="auto">
            <a:xfrm>
              <a:off x="2260" y="2309"/>
              <a:ext cx="12" cy="8"/>
            </a:xfrm>
            <a:custGeom>
              <a:avLst/>
              <a:gdLst/>
              <a:ahLst/>
              <a:cxnLst>
                <a:cxn ang="0">
                  <a:pos x="0" y="2"/>
                </a:cxn>
                <a:cxn ang="0">
                  <a:pos x="4" y="4"/>
                </a:cxn>
                <a:cxn ang="0">
                  <a:pos x="0" y="2"/>
                </a:cxn>
              </a:cxnLst>
              <a:rect l="0" t="0" r="r" b="b"/>
              <a:pathLst>
                <a:path w="6" h="4">
                  <a:moveTo>
                    <a:pt x="0" y="2"/>
                  </a:moveTo>
                  <a:cubicBezTo>
                    <a:pt x="1" y="0"/>
                    <a:pt x="6" y="4"/>
                    <a:pt x="4" y="4"/>
                  </a:cubicBezTo>
                  <a:cubicBezTo>
                    <a:pt x="1" y="4"/>
                    <a:pt x="0" y="4"/>
                    <a:pt x="0"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28" name="Freeform 273"/>
            <p:cNvSpPr>
              <a:spLocks/>
            </p:cNvSpPr>
            <p:nvPr/>
          </p:nvSpPr>
          <p:spPr bwMode="auto">
            <a:xfrm>
              <a:off x="2435" y="2431"/>
              <a:ext cx="11" cy="6"/>
            </a:xfrm>
            <a:custGeom>
              <a:avLst/>
              <a:gdLst/>
              <a:ahLst/>
              <a:cxnLst>
                <a:cxn ang="0">
                  <a:pos x="3" y="3"/>
                </a:cxn>
                <a:cxn ang="0">
                  <a:pos x="0" y="0"/>
                </a:cxn>
                <a:cxn ang="0">
                  <a:pos x="3" y="1"/>
                </a:cxn>
                <a:cxn ang="0">
                  <a:pos x="4" y="1"/>
                </a:cxn>
                <a:cxn ang="0">
                  <a:pos x="3" y="3"/>
                </a:cxn>
              </a:cxnLst>
              <a:rect l="0" t="0" r="r" b="b"/>
              <a:pathLst>
                <a:path w="6" h="3">
                  <a:moveTo>
                    <a:pt x="3" y="3"/>
                  </a:moveTo>
                  <a:cubicBezTo>
                    <a:pt x="0" y="1"/>
                    <a:pt x="0" y="1"/>
                    <a:pt x="0" y="0"/>
                  </a:cubicBezTo>
                  <a:cubicBezTo>
                    <a:pt x="1" y="0"/>
                    <a:pt x="1" y="1"/>
                    <a:pt x="3" y="1"/>
                  </a:cubicBezTo>
                  <a:cubicBezTo>
                    <a:pt x="3" y="1"/>
                    <a:pt x="6" y="1"/>
                    <a:pt x="4" y="1"/>
                  </a:cubicBezTo>
                  <a:cubicBezTo>
                    <a:pt x="3" y="3"/>
                    <a:pt x="3" y="3"/>
                    <a:pt x="3"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29" name="Freeform 274"/>
            <p:cNvSpPr>
              <a:spLocks/>
            </p:cNvSpPr>
            <p:nvPr/>
          </p:nvSpPr>
          <p:spPr bwMode="auto">
            <a:xfrm>
              <a:off x="3364" y="3287"/>
              <a:ext cx="8" cy="13"/>
            </a:xfrm>
            <a:custGeom>
              <a:avLst/>
              <a:gdLst/>
              <a:ahLst/>
              <a:cxnLst>
                <a:cxn ang="0">
                  <a:pos x="2" y="2"/>
                </a:cxn>
                <a:cxn ang="0">
                  <a:pos x="2" y="7"/>
                </a:cxn>
                <a:cxn ang="0">
                  <a:pos x="2" y="2"/>
                </a:cxn>
              </a:cxnLst>
              <a:rect l="0" t="0" r="r" b="b"/>
              <a:pathLst>
                <a:path w="4" h="7">
                  <a:moveTo>
                    <a:pt x="2" y="2"/>
                  </a:moveTo>
                  <a:cubicBezTo>
                    <a:pt x="2" y="0"/>
                    <a:pt x="4" y="7"/>
                    <a:pt x="2" y="7"/>
                  </a:cubicBezTo>
                  <a:cubicBezTo>
                    <a:pt x="0" y="7"/>
                    <a:pt x="0" y="2"/>
                    <a:pt x="2"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30" name="Freeform 275"/>
            <p:cNvSpPr>
              <a:spLocks/>
            </p:cNvSpPr>
            <p:nvPr/>
          </p:nvSpPr>
          <p:spPr bwMode="auto">
            <a:xfrm>
              <a:off x="3391" y="3312"/>
              <a:ext cx="6" cy="10"/>
            </a:xfrm>
            <a:custGeom>
              <a:avLst/>
              <a:gdLst/>
              <a:ahLst/>
              <a:cxnLst>
                <a:cxn ang="0">
                  <a:pos x="2" y="3"/>
                </a:cxn>
                <a:cxn ang="0">
                  <a:pos x="2" y="2"/>
                </a:cxn>
                <a:cxn ang="0">
                  <a:pos x="2" y="3"/>
                </a:cxn>
              </a:cxnLst>
              <a:rect l="0" t="0" r="r" b="b"/>
              <a:pathLst>
                <a:path w="3" h="5">
                  <a:moveTo>
                    <a:pt x="2" y="3"/>
                  </a:moveTo>
                  <a:cubicBezTo>
                    <a:pt x="0" y="2"/>
                    <a:pt x="0" y="0"/>
                    <a:pt x="2" y="2"/>
                  </a:cubicBezTo>
                  <a:cubicBezTo>
                    <a:pt x="3" y="2"/>
                    <a:pt x="3" y="5"/>
                    <a:pt x="2"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31" name="Freeform 276"/>
            <p:cNvSpPr>
              <a:spLocks/>
            </p:cNvSpPr>
            <p:nvPr/>
          </p:nvSpPr>
          <p:spPr bwMode="auto">
            <a:xfrm>
              <a:off x="3379" y="3302"/>
              <a:ext cx="6" cy="6"/>
            </a:xfrm>
            <a:custGeom>
              <a:avLst/>
              <a:gdLst/>
              <a:ahLst/>
              <a:cxnLst>
                <a:cxn ang="0">
                  <a:pos x="2" y="0"/>
                </a:cxn>
                <a:cxn ang="0">
                  <a:pos x="3" y="3"/>
                </a:cxn>
                <a:cxn ang="0">
                  <a:pos x="2" y="0"/>
                </a:cxn>
              </a:cxnLst>
              <a:rect l="0" t="0" r="r" b="b"/>
              <a:pathLst>
                <a:path w="3" h="3">
                  <a:moveTo>
                    <a:pt x="2" y="0"/>
                  </a:moveTo>
                  <a:cubicBezTo>
                    <a:pt x="0" y="2"/>
                    <a:pt x="3" y="3"/>
                    <a:pt x="3" y="3"/>
                  </a:cubicBezTo>
                  <a:cubicBezTo>
                    <a:pt x="3" y="2"/>
                    <a:pt x="3" y="0"/>
                    <a:pt x="2" y="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32" name="Freeform 277"/>
            <p:cNvSpPr>
              <a:spLocks/>
            </p:cNvSpPr>
            <p:nvPr/>
          </p:nvSpPr>
          <p:spPr bwMode="auto">
            <a:xfrm>
              <a:off x="3152" y="3091"/>
              <a:ext cx="171" cy="209"/>
            </a:xfrm>
            <a:custGeom>
              <a:avLst/>
              <a:gdLst/>
              <a:ahLst/>
              <a:cxnLst>
                <a:cxn ang="0">
                  <a:pos x="2" y="35"/>
                </a:cxn>
                <a:cxn ang="0">
                  <a:pos x="11" y="24"/>
                </a:cxn>
                <a:cxn ang="0">
                  <a:pos x="9" y="17"/>
                </a:cxn>
                <a:cxn ang="0">
                  <a:pos x="11" y="14"/>
                </a:cxn>
                <a:cxn ang="0">
                  <a:pos x="12" y="8"/>
                </a:cxn>
                <a:cxn ang="0">
                  <a:pos x="9" y="0"/>
                </a:cxn>
                <a:cxn ang="0">
                  <a:pos x="37" y="0"/>
                </a:cxn>
                <a:cxn ang="0">
                  <a:pos x="64" y="19"/>
                </a:cxn>
                <a:cxn ang="0">
                  <a:pos x="67" y="27"/>
                </a:cxn>
                <a:cxn ang="0">
                  <a:pos x="79" y="36"/>
                </a:cxn>
                <a:cxn ang="0">
                  <a:pos x="76" y="44"/>
                </a:cxn>
                <a:cxn ang="0">
                  <a:pos x="81" y="58"/>
                </a:cxn>
                <a:cxn ang="0">
                  <a:pos x="81" y="66"/>
                </a:cxn>
                <a:cxn ang="0">
                  <a:pos x="81" y="77"/>
                </a:cxn>
                <a:cxn ang="0">
                  <a:pos x="82" y="89"/>
                </a:cxn>
                <a:cxn ang="0">
                  <a:pos x="88" y="94"/>
                </a:cxn>
                <a:cxn ang="0">
                  <a:pos x="76" y="102"/>
                </a:cxn>
                <a:cxn ang="0">
                  <a:pos x="69" y="102"/>
                </a:cxn>
                <a:cxn ang="0">
                  <a:pos x="61" y="105"/>
                </a:cxn>
                <a:cxn ang="0">
                  <a:pos x="53" y="105"/>
                </a:cxn>
                <a:cxn ang="0">
                  <a:pos x="43" y="103"/>
                </a:cxn>
                <a:cxn ang="0">
                  <a:pos x="41" y="94"/>
                </a:cxn>
                <a:cxn ang="0">
                  <a:pos x="37" y="84"/>
                </a:cxn>
                <a:cxn ang="0">
                  <a:pos x="29" y="83"/>
                </a:cxn>
                <a:cxn ang="0">
                  <a:pos x="21" y="78"/>
                </a:cxn>
                <a:cxn ang="0">
                  <a:pos x="18" y="77"/>
                </a:cxn>
                <a:cxn ang="0">
                  <a:pos x="12" y="70"/>
                </a:cxn>
                <a:cxn ang="0">
                  <a:pos x="9" y="63"/>
                </a:cxn>
                <a:cxn ang="0">
                  <a:pos x="2" y="49"/>
                </a:cxn>
                <a:cxn ang="0">
                  <a:pos x="2" y="35"/>
                </a:cxn>
              </a:cxnLst>
              <a:rect l="0" t="0" r="r" b="b"/>
              <a:pathLst>
                <a:path w="88" h="108">
                  <a:moveTo>
                    <a:pt x="2" y="35"/>
                  </a:moveTo>
                  <a:cubicBezTo>
                    <a:pt x="8" y="33"/>
                    <a:pt x="6" y="28"/>
                    <a:pt x="11" y="24"/>
                  </a:cubicBezTo>
                  <a:cubicBezTo>
                    <a:pt x="15" y="19"/>
                    <a:pt x="9" y="19"/>
                    <a:pt x="9" y="17"/>
                  </a:cubicBezTo>
                  <a:cubicBezTo>
                    <a:pt x="9" y="16"/>
                    <a:pt x="11" y="16"/>
                    <a:pt x="11" y="14"/>
                  </a:cubicBezTo>
                  <a:cubicBezTo>
                    <a:pt x="12" y="14"/>
                    <a:pt x="12" y="13"/>
                    <a:pt x="12" y="8"/>
                  </a:cubicBezTo>
                  <a:cubicBezTo>
                    <a:pt x="11" y="2"/>
                    <a:pt x="9" y="3"/>
                    <a:pt x="9" y="0"/>
                  </a:cubicBezTo>
                  <a:cubicBezTo>
                    <a:pt x="12" y="0"/>
                    <a:pt x="32" y="0"/>
                    <a:pt x="37" y="0"/>
                  </a:cubicBezTo>
                  <a:cubicBezTo>
                    <a:pt x="53" y="11"/>
                    <a:pt x="60" y="16"/>
                    <a:pt x="64" y="19"/>
                  </a:cubicBezTo>
                  <a:cubicBezTo>
                    <a:pt x="70" y="22"/>
                    <a:pt x="64" y="22"/>
                    <a:pt x="67" y="27"/>
                  </a:cubicBezTo>
                  <a:cubicBezTo>
                    <a:pt x="72" y="30"/>
                    <a:pt x="78" y="36"/>
                    <a:pt x="79" y="36"/>
                  </a:cubicBezTo>
                  <a:cubicBezTo>
                    <a:pt x="76" y="41"/>
                    <a:pt x="78" y="41"/>
                    <a:pt x="76" y="44"/>
                  </a:cubicBezTo>
                  <a:cubicBezTo>
                    <a:pt x="73" y="52"/>
                    <a:pt x="78" y="55"/>
                    <a:pt x="81" y="58"/>
                  </a:cubicBezTo>
                  <a:cubicBezTo>
                    <a:pt x="82" y="63"/>
                    <a:pt x="78" y="59"/>
                    <a:pt x="81" y="66"/>
                  </a:cubicBezTo>
                  <a:cubicBezTo>
                    <a:pt x="82" y="72"/>
                    <a:pt x="78" y="69"/>
                    <a:pt x="81" y="77"/>
                  </a:cubicBezTo>
                  <a:cubicBezTo>
                    <a:pt x="84" y="84"/>
                    <a:pt x="81" y="84"/>
                    <a:pt x="82" y="89"/>
                  </a:cubicBezTo>
                  <a:cubicBezTo>
                    <a:pt x="85" y="92"/>
                    <a:pt x="85" y="89"/>
                    <a:pt x="88" y="94"/>
                  </a:cubicBezTo>
                  <a:cubicBezTo>
                    <a:pt x="85" y="97"/>
                    <a:pt x="82" y="98"/>
                    <a:pt x="76" y="102"/>
                  </a:cubicBezTo>
                  <a:cubicBezTo>
                    <a:pt x="70" y="105"/>
                    <a:pt x="69" y="97"/>
                    <a:pt x="69" y="102"/>
                  </a:cubicBezTo>
                  <a:cubicBezTo>
                    <a:pt x="67" y="106"/>
                    <a:pt x="63" y="106"/>
                    <a:pt x="61" y="105"/>
                  </a:cubicBezTo>
                  <a:cubicBezTo>
                    <a:pt x="60" y="103"/>
                    <a:pt x="56" y="108"/>
                    <a:pt x="53" y="105"/>
                  </a:cubicBezTo>
                  <a:cubicBezTo>
                    <a:pt x="50" y="100"/>
                    <a:pt x="50" y="106"/>
                    <a:pt x="43" y="103"/>
                  </a:cubicBezTo>
                  <a:cubicBezTo>
                    <a:pt x="40" y="98"/>
                    <a:pt x="43" y="98"/>
                    <a:pt x="41" y="94"/>
                  </a:cubicBezTo>
                  <a:cubicBezTo>
                    <a:pt x="40" y="89"/>
                    <a:pt x="38" y="86"/>
                    <a:pt x="37" y="84"/>
                  </a:cubicBezTo>
                  <a:cubicBezTo>
                    <a:pt x="34" y="84"/>
                    <a:pt x="31" y="84"/>
                    <a:pt x="29" y="83"/>
                  </a:cubicBezTo>
                  <a:cubicBezTo>
                    <a:pt x="21" y="78"/>
                    <a:pt x="23" y="81"/>
                    <a:pt x="21" y="78"/>
                  </a:cubicBezTo>
                  <a:cubicBezTo>
                    <a:pt x="20" y="75"/>
                    <a:pt x="20" y="80"/>
                    <a:pt x="18" y="77"/>
                  </a:cubicBezTo>
                  <a:cubicBezTo>
                    <a:pt x="17" y="74"/>
                    <a:pt x="14" y="75"/>
                    <a:pt x="12" y="70"/>
                  </a:cubicBezTo>
                  <a:cubicBezTo>
                    <a:pt x="11" y="69"/>
                    <a:pt x="9" y="67"/>
                    <a:pt x="9" y="63"/>
                  </a:cubicBezTo>
                  <a:cubicBezTo>
                    <a:pt x="8" y="59"/>
                    <a:pt x="0" y="53"/>
                    <a:pt x="2" y="49"/>
                  </a:cubicBezTo>
                  <a:cubicBezTo>
                    <a:pt x="3" y="44"/>
                    <a:pt x="0" y="41"/>
                    <a:pt x="2" y="35"/>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33" name="Freeform 278"/>
            <p:cNvSpPr>
              <a:spLocks/>
            </p:cNvSpPr>
            <p:nvPr/>
          </p:nvSpPr>
          <p:spPr bwMode="auto">
            <a:xfrm>
              <a:off x="3302" y="3178"/>
              <a:ext cx="9" cy="19"/>
            </a:xfrm>
            <a:custGeom>
              <a:avLst/>
              <a:gdLst/>
              <a:ahLst/>
              <a:cxnLst>
                <a:cxn ang="0">
                  <a:pos x="2" y="9"/>
                </a:cxn>
                <a:cxn ang="0">
                  <a:pos x="2" y="4"/>
                </a:cxn>
                <a:cxn ang="0">
                  <a:pos x="3" y="4"/>
                </a:cxn>
                <a:cxn ang="0">
                  <a:pos x="3" y="7"/>
                </a:cxn>
                <a:cxn ang="0">
                  <a:pos x="2" y="9"/>
                </a:cxn>
              </a:cxnLst>
              <a:rect l="0" t="0" r="r" b="b"/>
              <a:pathLst>
                <a:path w="5" h="10">
                  <a:moveTo>
                    <a:pt x="2" y="9"/>
                  </a:moveTo>
                  <a:cubicBezTo>
                    <a:pt x="2" y="7"/>
                    <a:pt x="0" y="4"/>
                    <a:pt x="2" y="4"/>
                  </a:cubicBezTo>
                  <a:cubicBezTo>
                    <a:pt x="2" y="2"/>
                    <a:pt x="2" y="0"/>
                    <a:pt x="3" y="4"/>
                  </a:cubicBezTo>
                  <a:cubicBezTo>
                    <a:pt x="3" y="7"/>
                    <a:pt x="3" y="5"/>
                    <a:pt x="3" y="7"/>
                  </a:cubicBezTo>
                  <a:cubicBezTo>
                    <a:pt x="5" y="9"/>
                    <a:pt x="5" y="10"/>
                    <a:pt x="2" y="9"/>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34" name="Freeform 279"/>
            <p:cNvSpPr>
              <a:spLocks/>
            </p:cNvSpPr>
            <p:nvPr/>
          </p:nvSpPr>
          <p:spPr bwMode="auto">
            <a:xfrm>
              <a:off x="3308" y="3165"/>
              <a:ext cx="5" cy="11"/>
            </a:xfrm>
            <a:custGeom>
              <a:avLst/>
              <a:gdLst/>
              <a:ahLst/>
              <a:cxnLst>
                <a:cxn ang="0">
                  <a:pos x="2" y="6"/>
                </a:cxn>
                <a:cxn ang="0">
                  <a:pos x="2" y="3"/>
                </a:cxn>
                <a:cxn ang="0">
                  <a:pos x="3" y="1"/>
                </a:cxn>
                <a:cxn ang="0">
                  <a:pos x="3" y="4"/>
                </a:cxn>
                <a:cxn ang="0">
                  <a:pos x="2" y="6"/>
                </a:cxn>
              </a:cxnLst>
              <a:rect l="0" t="0" r="r" b="b"/>
              <a:pathLst>
                <a:path w="3" h="6">
                  <a:moveTo>
                    <a:pt x="2" y="6"/>
                  </a:moveTo>
                  <a:cubicBezTo>
                    <a:pt x="0" y="4"/>
                    <a:pt x="2" y="4"/>
                    <a:pt x="2" y="3"/>
                  </a:cubicBezTo>
                  <a:cubicBezTo>
                    <a:pt x="2" y="1"/>
                    <a:pt x="2" y="0"/>
                    <a:pt x="3" y="1"/>
                  </a:cubicBezTo>
                  <a:cubicBezTo>
                    <a:pt x="3" y="1"/>
                    <a:pt x="3" y="1"/>
                    <a:pt x="3" y="4"/>
                  </a:cubicBezTo>
                  <a:cubicBezTo>
                    <a:pt x="3" y="6"/>
                    <a:pt x="3" y="6"/>
                    <a:pt x="2" y="6"/>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35" name="Freeform 280"/>
            <p:cNvSpPr>
              <a:spLocks/>
            </p:cNvSpPr>
            <p:nvPr/>
          </p:nvSpPr>
          <p:spPr bwMode="auto">
            <a:xfrm>
              <a:off x="3308" y="3215"/>
              <a:ext cx="9" cy="10"/>
            </a:xfrm>
            <a:custGeom>
              <a:avLst/>
              <a:gdLst/>
              <a:ahLst/>
              <a:cxnLst>
                <a:cxn ang="0">
                  <a:pos x="2" y="5"/>
                </a:cxn>
                <a:cxn ang="0">
                  <a:pos x="3" y="2"/>
                </a:cxn>
                <a:cxn ang="0">
                  <a:pos x="2" y="5"/>
                </a:cxn>
              </a:cxnLst>
              <a:rect l="0" t="0" r="r" b="b"/>
              <a:pathLst>
                <a:path w="5" h="5">
                  <a:moveTo>
                    <a:pt x="2" y="5"/>
                  </a:moveTo>
                  <a:cubicBezTo>
                    <a:pt x="0" y="5"/>
                    <a:pt x="5" y="0"/>
                    <a:pt x="3" y="2"/>
                  </a:cubicBezTo>
                  <a:cubicBezTo>
                    <a:pt x="3" y="3"/>
                    <a:pt x="3" y="5"/>
                    <a:pt x="2" y="5"/>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36" name="Freeform 281"/>
            <p:cNvSpPr>
              <a:spLocks/>
            </p:cNvSpPr>
            <p:nvPr/>
          </p:nvSpPr>
          <p:spPr bwMode="auto">
            <a:xfrm>
              <a:off x="3548" y="3471"/>
              <a:ext cx="16" cy="15"/>
            </a:xfrm>
            <a:custGeom>
              <a:avLst/>
              <a:gdLst/>
              <a:ahLst/>
              <a:cxnLst>
                <a:cxn ang="0">
                  <a:pos x="1" y="2"/>
                </a:cxn>
                <a:cxn ang="0">
                  <a:pos x="6" y="5"/>
                </a:cxn>
                <a:cxn ang="0">
                  <a:pos x="1" y="2"/>
                </a:cxn>
              </a:cxnLst>
              <a:rect l="0" t="0" r="r" b="b"/>
              <a:pathLst>
                <a:path w="8" h="8">
                  <a:moveTo>
                    <a:pt x="1" y="2"/>
                  </a:moveTo>
                  <a:cubicBezTo>
                    <a:pt x="3" y="0"/>
                    <a:pt x="8" y="4"/>
                    <a:pt x="6" y="5"/>
                  </a:cubicBezTo>
                  <a:cubicBezTo>
                    <a:pt x="5" y="8"/>
                    <a:pt x="0" y="5"/>
                    <a:pt x="1"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37" name="Freeform 282"/>
            <p:cNvSpPr>
              <a:spLocks/>
            </p:cNvSpPr>
            <p:nvPr/>
          </p:nvSpPr>
          <p:spPr bwMode="auto">
            <a:xfrm>
              <a:off x="3577" y="3452"/>
              <a:ext cx="16" cy="17"/>
            </a:xfrm>
            <a:custGeom>
              <a:avLst/>
              <a:gdLst/>
              <a:ahLst/>
              <a:cxnLst>
                <a:cxn ang="0">
                  <a:pos x="5" y="7"/>
                </a:cxn>
                <a:cxn ang="0">
                  <a:pos x="6" y="3"/>
                </a:cxn>
                <a:cxn ang="0">
                  <a:pos x="5" y="7"/>
                </a:cxn>
              </a:cxnLst>
              <a:rect l="0" t="0" r="r" b="b"/>
              <a:pathLst>
                <a:path w="8" h="9">
                  <a:moveTo>
                    <a:pt x="5" y="7"/>
                  </a:moveTo>
                  <a:cubicBezTo>
                    <a:pt x="0" y="9"/>
                    <a:pt x="5" y="0"/>
                    <a:pt x="6" y="3"/>
                  </a:cubicBezTo>
                  <a:cubicBezTo>
                    <a:pt x="6" y="6"/>
                    <a:pt x="8" y="7"/>
                    <a:pt x="5" y="7"/>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38" name="Freeform 283"/>
            <p:cNvSpPr>
              <a:spLocks/>
            </p:cNvSpPr>
            <p:nvPr/>
          </p:nvSpPr>
          <p:spPr bwMode="auto">
            <a:xfrm>
              <a:off x="2953" y="2210"/>
              <a:ext cx="13" cy="4"/>
            </a:xfrm>
            <a:custGeom>
              <a:avLst/>
              <a:gdLst/>
              <a:ahLst/>
              <a:cxnLst>
                <a:cxn ang="0">
                  <a:pos x="6" y="2"/>
                </a:cxn>
                <a:cxn ang="0">
                  <a:pos x="3" y="2"/>
                </a:cxn>
                <a:cxn ang="0">
                  <a:pos x="1" y="2"/>
                </a:cxn>
                <a:cxn ang="0">
                  <a:pos x="6" y="2"/>
                </a:cxn>
              </a:cxnLst>
              <a:rect l="0" t="0" r="r" b="b"/>
              <a:pathLst>
                <a:path w="7" h="2">
                  <a:moveTo>
                    <a:pt x="6" y="2"/>
                  </a:moveTo>
                  <a:cubicBezTo>
                    <a:pt x="7" y="2"/>
                    <a:pt x="4" y="2"/>
                    <a:pt x="3" y="2"/>
                  </a:cubicBezTo>
                  <a:cubicBezTo>
                    <a:pt x="0" y="2"/>
                    <a:pt x="0" y="2"/>
                    <a:pt x="1" y="2"/>
                  </a:cubicBezTo>
                  <a:cubicBezTo>
                    <a:pt x="3" y="0"/>
                    <a:pt x="4" y="2"/>
                    <a:pt x="6"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39" name="Freeform 284"/>
            <p:cNvSpPr>
              <a:spLocks/>
            </p:cNvSpPr>
            <p:nvPr/>
          </p:nvSpPr>
          <p:spPr bwMode="auto">
            <a:xfrm>
              <a:off x="2953" y="2208"/>
              <a:ext cx="11" cy="2"/>
            </a:xfrm>
            <a:custGeom>
              <a:avLst/>
              <a:gdLst/>
              <a:ahLst/>
              <a:cxnLst>
                <a:cxn ang="0">
                  <a:pos x="1" y="1"/>
                </a:cxn>
                <a:cxn ang="0">
                  <a:pos x="4" y="1"/>
                </a:cxn>
                <a:cxn ang="0">
                  <a:pos x="1" y="1"/>
                </a:cxn>
              </a:cxnLst>
              <a:rect l="0" t="0" r="r" b="b"/>
              <a:pathLst>
                <a:path w="6" h="1">
                  <a:moveTo>
                    <a:pt x="1" y="1"/>
                  </a:moveTo>
                  <a:cubicBezTo>
                    <a:pt x="0" y="0"/>
                    <a:pt x="6" y="1"/>
                    <a:pt x="4" y="1"/>
                  </a:cubicBezTo>
                  <a:cubicBezTo>
                    <a:pt x="3" y="1"/>
                    <a:pt x="1" y="1"/>
                    <a:pt x="1" y="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40" name="Freeform 285"/>
            <p:cNvSpPr>
              <a:spLocks/>
            </p:cNvSpPr>
            <p:nvPr/>
          </p:nvSpPr>
          <p:spPr bwMode="auto">
            <a:xfrm>
              <a:off x="2955" y="2218"/>
              <a:ext cx="9" cy="2"/>
            </a:xfrm>
            <a:custGeom>
              <a:avLst/>
              <a:gdLst/>
              <a:ahLst/>
              <a:cxnLst>
                <a:cxn ang="0">
                  <a:pos x="2" y="1"/>
                </a:cxn>
                <a:cxn ang="0">
                  <a:pos x="5" y="1"/>
                </a:cxn>
                <a:cxn ang="0">
                  <a:pos x="3" y="1"/>
                </a:cxn>
                <a:cxn ang="0">
                  <a:pos x="2" y="1"/>
                </a:cxn>
              </a:cxnLst>
              <a:rect l="0" t="0" r="r" b="b"/>
              <a:pathLst>
                <a:path w="5" h="1">
                  <a:moveTo>
                    <a:pt x="2" y="1"/>
                  </a:moveTo>
                  <a:cubicBezTo>
                    <a:pt x="0" y="0"/>
                    <a:pt x="5" y="0"/>
                    <a:pt x="5" y="1"/>
                  </a:cubicBezTo>
                  <a:cubicBezTo>
                    <a:pt x="5" y="1"/>
                    <a:pt x="5" y="1"/>
                    <a:pt x="3" y="1"/>
                  </a:cubicBezTo>
                  <a:cubicBezTo>
                    <a:pt x="2" y="1"/>
                    <a:pt x="2" y="1"/>
                    <a:pt x="2" y="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41" name="Freeform 286"/>
            <p:cNvSpPr>
              <a:spLocks/>
            </p:cNvSpPr>
            <p:nvPr/>
          </p:nvSpPr>
          <p:spPr bwMode="auto">
            <a:xfrm>
              <a:off x="2922" y="2169"/>
              <a:ext cx="5" cy="6"/>
            </a:xfrm>
            <a:custGeom>
              <a:avLst/>
              <a:gdLst/>
              <a:ahLst/>
              <a:cxnLst>
                <a:cxn ang="0">
                  <a:pos x="3" y="3"/>
                </a:cxn>
                <a:cxn ang="0">
                  <a:pos x="0" y="1"/>
                </a:cxn>
                <a:cxn ang="0">
                  <a:pos x="2" y="0"/>
                </a:cxn>
                <a:cxn ang="0">
                  <a:pos x="3" y="1"/>
                </a:cxn>
                <a:cxn ang="0">
                  <a:pos x="3" y="3"/>
                </a:cxn>
              </a:cxnLst>
              <a:rect l="0" t="0" r="r" b="b"/>
              <a:pathLst>
                <a:path w="3" h="3">
                  <a:moveTo>
                    <a:pt x="3" y="3"/>
                  </a:moveTo>
                  <a:cubicBezTo>
                    <a:pt x="2" y="3"/>
                    <a:pt x="0" y="1"/>
                    <a:pt x="0" y="1"/>
                  </a:cubicBezTo>
                  <a:cubicBezTo>
                    <a:pt x="2" y="0"/>
                    <a:pt x="0" y="0"/>
                    <a:pt x="2" y="0"/>
                  </a:cubicBezTo>
                  <a:cubicBezTo>
                    <a:pt x="2" y="0"/>
                    <a:pt x="2" y="0"/>
                    <a:pt x="3" y="1"/>
                  </a:cubicBezTo>
                  <a:cubicBezTo>
                    <a:pt x="3" y="3"/>
                    <a:pt x="3" y="3"/>
                    <a:pt x="3"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42" name="Freeform 287"/>
            <p:cNvSpPr>
              <a:spLocks/>
            </p:cNvSpPr>
            <p:nvPr/>
          </p:nvSpPr>
          <p:spPr bwMode="auto">
            <a:xfrm>
              <a:off x="2920" y="2169"/>
              <a:ext cx="5" cy="14"/>
            </a:xfrm>
            <a:custGeom>
              <a:avLst/>
              <a:gdLst/>
              <a:ahLst/>
              <a:cxnLst>
                <a:cxn ang="0">
                  <a:pos x="3" y="6"/>
                </a:cxn>
                <a:cxn ang="0">
                  <a:pos x="1" y="3"/>
                </a:cxn>
                <a:cxn ang="0">
                  <a:pos x="1" y="1"/>
                </a:cxn>
                <a:cxn ang="0">
                  <a:pos x="1" y="0"/>
                </a:cxn>
                <a:cxn ang="0">
                  <a:pos x="3" y="6"/>
                </a:cxn>
              </a:cxnLst>
              <a:rect l="0" t="0" r="r" b="b"/>
              <a:pathLst>
                <a:path w="3" h="7">
                  <a:moveTo>
                    <a:pt x="3" y="6"/>
                  </a:moveTo>
                  <a:cubicBezTo>
                    <a:pt x="1" y="4"/>
                    <a:pt x="0" y="3"/>
                    <a:pt x="1" y="3"/>
                  </a:cubicBezTo>
                  <a:cubicBezTo>
                    <a:pt x="1" y="3"/>
                    <a:pt x="1" y="4"/>
                    <a:pt x="1" y="1"/>
                  </a:cubicBezTo>
                  <a:cubicBezTo>
                    <a:pt x="0" y="0"/>
                    <a:pt x="1" y="0"/>
                    <a:pt x="1" y="0"/>
                  </a:cubicBezTo>
                  <a:cubicBezTo>
                    <a:pt x="1" y="1"/>
                    <a:pt x="3" y="7"/>
                    <a:pt x="3" y="6"/>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43" name="Freeform 288"/>
            <p:cNvSpPr>
              <a:spLocks/>
            </p:cNvSpPr>
            <p:nvPr/>
          </p:nvSpPr>
          <p:spPr bwMode="auto">
            <a:xfrm>
              <a:off x="2925" y="2177"/>
              <a:ext cx="8" cy="12"/>
            </a:xfrm>
            <a:custGeom>
              <a:avLst/>
              <a:gdLst/>
              <a:ahLst/>
              <a:cxnLst>
                <a:cxn ang="0">
                  <a:pos x="4" y="5"/>
                </a:cxn>
                <a:cxn ang="0">
                  <a:pos x="1" y="2"/>
                </a:cxn>
                <a:cxn ang="0">
                  <a:pos x="1" y="3"/>
                </a:cxn>
                <a:cxn ang="0">
                  <a:pos x="4" y="5"/>
                </a:cxn>
              </a:cxnLst>
              <a:rect l="0" t="0" r="r" b="b"/>
              <a:pathLst>
                <a:path w="4" h="6">
                  <a:moveTo>
                    <a:pt x="4" y="5"/>
                  </a:moveTo>
                  <a:cubicBezTo>
                    <a:pt x="1" y="3"/>
                    <a:pt x="1" y="3"/>
                    <a:pt x="1" y="2"/>
                  </a:cubicBezTo>
                  <a:cubicBezTo>
                    <a:pt x="0" y="0"/>
                    <a:pt x="1" y="2"/>
                    <a:pt x="1" y="3"/>
                  </a:cubicBezTo>
                  <a:cubicBezTo>
                    <a:pt x="3" y="3"/>
                    <a:pt x="4" y="6"/>
                    <a:pt x="4" y="5"/>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44" name="Freeform 289"/>
            <p:cNvSpPr>
              <a:spLocks noEditPoints="1"/>
            </p:cNvSpPr>
            <p:nvPr/>
          </p:nvSpPr>
          <p:spPr bwMode="auto">
            <a:xfrm>
              <a:off x="111" y="1508"/>
              <a:ext cx="1585" cy="1222"/>
            </a:xfrm>
            <a:custGeom>
              <a:avLst/>
              <a:gdLst/>
              <a:ahLst/>
              <a:cxnLst>
                <a:cxn ang="0">
                  <a:pos x="124" y="195"/>
                </a:cxn>
                <a:cxn ang="0">
                  <a:pos x="127" y="181"/>
                </a:cxn>
                <a:cxn ang="0">
                  <a:pos x="161" y="164"/>
                </a:cxn>
                <a:cxn ang="0">
                  <a:pos x="271" y="185"/>
                </a:cxn>
                <a:cxn ang="0">
                  <a:pos x="262" y="193"/>
                </a:cxn>
                <a:cxn ang="0">
                  <a:pos x="257" y="198"/>
                </a:cxn>
                <a:cxn ang="0">
                  <a:pos x="255" y="193"/>
                </a:cxn>
                <a:cxn ang="0">
                  <a:pos x="271" y="209"/>
                </a:cxn>
                <a:cxn ang="0">
                  <a:pos x="300" y="227"/>
                </a:cxn>
                <a:cxn ang="0">
                  <a:pos x="277" y="212"/>
                </a:cxn>
                <a:cxn ang="0">
                  <a:pos x="278" y="216"/>
                </a:cxn>
                <a:cxn ang="0">
                  <a:pos x="287" y="224"/>
                </a:cxn>
                <a:cxn ang="0">
                  <a:pos x="278" y="207"/>
                </a:cxn>
                <a:cxn ang="0">
                  <a:pos x="278" y="221"/>
                </a:cxn>
                <a:cxn ang="0">
                  <a:pos x="100" y="6"/>
                </a:cxn>
                <a:cxn ang="0">
                  <a:pos x="56" y="76"/>
                </a:cxn>
                <a:cxn ang="0">
                  <a:pos x="59" y="97"/>
                </a:cxn>
                <a:cxn ang="0">
                  <a:pos x="50" y="168"/>
                </a:cxn>
                <a:cxn ang="0">
                  <a:pos x="53" y="212"/>
                </a:cxn>
                <a:cxn ang="0">
                  <a:pos x="100" y="192"/>
                </a:cxn>
                <a:cxn ang="0">
                  <a:pos x="143" y="167"/>
                </a:cxn>
                <a:cxn ang="0">
                  <a:pos x="227" y="165"/>
                </a:cxn>
                <a:cxn ang="0">
                  <a:pos x="278" y="198"/>
                </a:cxn>
                <a:cxn ang="0">
                  <a:pos x="304" y="212"/>
                </a:cxn>
                <a:cxn ang="0">
                  <a:pos x="265" y="168"/>
                </a:cxn>
                <a:cxn ang="0">
                  <a:pos x="227" y="157"/>
                </a:cxn>
                <a:cxn ang="0">
                  <a:pos x="727" y="361"/>
                </a:cxn>
                <a:cxn ang="0">
                  <a:pos x="679" y="381"/>
                </a:cxn>
                <a:cxn ang="0">
                  <a:pos x="671" y="355"/>
                </a:cxn>
                <a:cxn ang="0">
                  <a:pos x="651" y="349"/>
                </a:cxn>
                <a:cxn ang="0">
                  <a:pos x="638" y="349"/>
                </a:cxn>
                <a:cxn ang="0">
                  <a:pos x="667" y="327"/>
                </a:cxn>
                <a:cxn ang="0">
                  <a:pos x="615" y="325"/>
                </a:cxn>
                <a:cxn ang="0">
                  <a:pos x="590" y="302"/>
                </a:cxn>
                <a:cxn ang="0">
                  <a:pos x="348" y="305"/>
                </a:cxn>
                <a:cxn ang="0">
                  <a:pos x="374" y="448"/>
                </a:cxn>
                <a:cxn ang="0">
                  <a:pos x="478" y="489"/>
                </a:cxn>
                <a:cxn ang="0">
                  <a:pos x="563" y="535"/>
                </a:cxn>
                <a:cxn ang="0">
                  <a:pos x="607" y="512"/>
                </a:cxn>
                <a:cxn ang="0">
                  <a:pos x="625" y="512"/>
                </a:cxn>
                <a:cxn ang="0">
                  <a:pos x="639" y="504"/>
                </a:cxn>
                <a:cxn ang="0">
                  <a:pos x="680" y="532"/>
                </a:cxn>
                <a:cxn ang="0">
                  <a:pos x="700" y="543"/>
                </a:cxn>
                <a:cxn ang="0">
                  <a:pos x="730" y="453"/>
                </a:cxn>
                <a:cxn ang="0">
                  <a:pos x="730" y="442"/>
                </a:cxn>
                <a:cxn ang="0">
                  <a:pos x="729" y="411"/>
                </a:cxn>
                <a:cxn ang="0">
                  <a:pos x="738" y="420"/>
                </a:cxn>
                <a:cxn ang="0">
                  <a:pos x="758" y="386"/>
                </a:cxn>
                <a:cxn ang="0">
                  <a:pos x="773" y="374"/>
                </a:cxn>
                <a:cxn ang="0">
                  <a:pos x="802" y="347"/>
                </a:cxn>
                <a:cxn ang="0">
                  <a:pos x="787" y="316"/>
                </a:cxn>
                <a:cxn ang="0">
                  <a:pos x="769" y="342"/>
                </a:cxn>
                <a:cxn ang="0">
                  <a:pos x="100" y="619"/>
                </a:cxn>
                <a:cxn ang="0">
                  <a:pos x="99" y="610"/>
                </a:cxn>
                <a:cxn ang="0">
                  <a:pos x="92" y="599"/>
                </a:cxn>
                <a:cxn ang="0">
                  <a:pos x="82" y="596"/>
                </a:cxn>
                <a:cxn ang="0">
                  <a:pos x="67" y="590"/>
                </a:cxn>
                <a:cxn ang="0">
                  <a:pos x="89" y="597"/>
                </a:cxn>
                <a:cxn ang="0">
                  <a:pos x="64" y="591"/>
                </a:cxn>
              </a:cxnLst>
              <a:rect l="0" t="0" r="r" b="b"/>
              <a:pathLst>
                <a:path w="817" h="630">
                  <a:moveTo>
                    <a:pt x="108" y="199"/>
                  </a:moveTo>
                  <a:cubicBezTo>
                    <a:pt x="108" y="196"/>
                    <a:pt x="105" y="195"/>
                    <a:pt x="108" y="192"/>
                  </a:cubicBezTo>
                  <a:cubicBezTo>
                    <a:pt x="112" y="190"/>
                    <a:pt x="114" y="193"/>
                    <a:pt x="114" y="190"/>
                  </a:cubicBezTo>
                  <a:cubicBezTo>
                    <a:pt x="114" y="188"/>
                    <a:pt x="114" y="187"/>
                    <a:pt x="115" y="188"/>
                  </a:cubicBezTo>
                  <a:cubicBezTo>
                    <a:pt x="117" y="190"/>
                    <a:pt x="120" y="188"/>
                    <a:pt x="118" y="187"/>
                  </a:cubicBezTo>
                  <a:cubicBezTo>
                    <a:pt x="118" y="185"/>
                    <a:pt x="120" y="187"/>
                    <a:pt x="121" y="187"/>
                  </a:cubicBezTo>
                  <a:cubicBezTo>
                    <a:pt x="123" y="188"/>
                    <a:pt x="124" y="187"/>
                    <a:pt x="124" y="188"/>
                  </a:cubicBezTo>
                  <a:cubicBezTo>
                    <a:pt x="126" y="190"/>
                    <a:pt x="124" y="190"/>
                    <a:pt x="126" y="190"/>
                  </a:cubicBezTo>
                  <a:cubicBezTo>
                    <a:pt x="127" y="192"/>
                    <a:pt x="126" y="193"/>
                    <a:pt x="124" y="195"/>
                  </a:cubicBezTo>
                  <a:cubicBezTo>
                    <a:pt x="123" y="196"/>
                    <a:pt x="123" y="196"/>
                    <a:pt x="120" y="196"/>
                  </a:cubicBezTo>
                  <a:cubicBezTo>
                    <a:pt x="117" y="196"/>
                    <a:pt x="115" y="198"/>
                    <a:pt x="115" y="199"/>
                  </a:cubicBezTo>
                  <a:cubicBezTo>
                    <a:pt x="115" y="201"/>
                    <a:pt x="115" y="199"/>
                    <a:pt x="114" y="201"/>
                  </a:cubicBezTo>
                  <a:cubicBezTo>
                    <a:pt x="112" y="202"/>
                    <a:pt x="111" y="202"/>
                    <a:pt x="112" y="201"/>
                  </a:cubicBezTo>
                  <a:cubicBezTo>
                    <a:pt x="115" y="198"/>
                    <a:pt x="111" y="199"/>
                    <a:pt x="111" y="199"/>
                  </a:cubicBezTo>
                  <a:cubicBezTo>
                    <a:pt x="111" y="201"/>
                    <a:pt x="109" y="201"/>
                    <a:pt x="108" y="199"/>
                  </a:cubicBezTo>
                  <a:close/>
                  <a:moveTo>
                    <a:pt x="123" y="185"/>
                  </a:moveTo>
                  <a:cubicBezTo>
                    <a:pt x="124" y="184"/>
                    <a:pt x="124" y="184"/>
                    <a:pt x="126" y="184"/>
                  </a:cubicBezTo>
                  <a:cubicBezTo>
                    <a:pt x="127" y="184"/>
                    <a:pt x="129" y="184"/>
                    <a:pt x="127" y="181"/>
                  </a:cubicBezTo>
                  <a:cubicBezTo>
                    <a:pt x="126" y="179"/>
                    <a:pt x="126" y="182"/>
                    <a:pt x="124" y="181"/>
                  </a:cubicBezTo>
                  <a:cubicBezTo>
                    <a:pt x="124" y="181"/>
                    <a:pt x="121" y="179"/>
                    <a:pt x="121" y="182"/>
                  </a:cubicBezTo>
                  <a:cubicBezTo>
                    <a:pt x="123" y="184"/>
                    <a:pt x="121" y="182"/>
                    <a:pt x="120" y="182"/>
                  </a:cubicBezTo>
                  <a:cubicBezTo>
                    <a:pt x="118" y="184"/>
                    <a:pt x="118" y="185"/>
                    <a:pt x="120" y="185"/>
                  </a:cubicBezTo>
                  <a:cubicBezTo>
                    <a:pt x="121" y="187"/>
                    <a:pt x="121" y="187"/>
                    <a:pt x="123" y="185"/>
                  </a:cubicBezTo>
                  <a:close/>
                  <a:moveTo>
                    <a:pt x="164" y="164"/>
                  </a:moveTo>
                  <a:cubicBezTo>
                    <a:pt x="166" y="162"/>
                    <a:pt x="164" y="162"/>
                    <a:pt x="167" y="159"/>
                  </a:cubicBezTo>
                  <a:cubicBezTo>
                    <a:pt x="169" y="156"/>
                    <a:pt x="167" y="156"/>
                    <a:pt x="166" y="157"/>
                  </a:cubicBezTo>
                  <a:cubicBezTo>
                    <a:pt x="166" y="159"/>
                    <a:pt x="163" y="160"/>
                    <a:pt x="161" y="164"/>
                  </a:cubicBezTo>
                  <a:cubicBezTo>
                    <a:pt x="159" y="164"/>
                    <a:pt x="163" y="164"/>
                    <a:pt x="164" y="164"/>
                  </a:cubicBezTo>
                  <a:close/>
                  <a:moveTo>
                    <a:pt x="173" y="156"/>
                  </a:moveTo>
                  <a:cubicBezTo>
                    <a:pt x="175" y="156"/>
                    <a:pt x="175" y="156"/>
                    <a:pt x="173" y="154"/>
                  </a:cubicBezTo>
                  <a:cubicBezTo>
                    <a:pt x="170" y="154"/>
                    <a:pt x="170" y="156"/>
                    <a:pt x="170" y="157"/>
                  </a:cubicBezTo>
                  <a:cubicBezTo>
                    <a:pt x="170" y="159"/>
                    <a:pt x="172" y="157"/>
                    <a:pt x="173" y="156"/>
                  </a:cubicBezTo>
                  <a:close/>
                  <a:moveTo>
                    <a:pt x="269" y="198"/>
                  </a:moveTo>
                  <a:cubicBezTo>
                    <a:pt x="272" y="196"/>
                    <a:pt x="269" y="195"/>
                    <a:pt x="272" y="195"/>
                  </a:cubicBezTo>
                  <a:cubicBezTo>
                    <a:pt x="274" y="195"/>
                    <a:pt x="271" y="192"/>
                    <a:pt x="272" y="192"/>
                  </a:cubicBezTo>
                  <a:cubicBezTo>
                    <a:pt x="274" y="192"/>
                    <a:pt x="272" y="187"/>
                    <a:pt x="271" y="185"/>
                  </a:cubicBezTo>
                  <a:cubicBezTo>
                    <a:pt x="269" y="182"/>
                    <a:pt x="268" y="185"/>
                    <a:pt x="266" y="182"/>
                  </a:cubicBezTo>
                  <a:cubicBezTo>
                    <a:pt x="263" y="181"/>
                    <a:pt x="265" y="182"/>
                    <a:pt x="265" y="185"/>
                  </a:cubicBezTo>
                  <a:cubicBezTo>
                    <a:pt x="266" y="188"/>
                    <a:pt x="266" y="190"/>
                    <a:pt x="268" y="193"/>
                  </a:cubicBezTo>
                  <a:cubicBezTo>
                    <a:pt x="269" y="196"/>
                    <a:pt x="266" y="193"/>
                    <a:pt x="266" y="198"/>
                  </a:cubicBezTo>
                  <a:cubicBezTo>
                    <a:pt x="266" y="199"/>
                    <a:pt x="268" y="198"/>
                    <a:pt x="269" y="198"/>
                  </a:cubicBezTo>
                  <a:close/>
                  <a:moveTo>
                    <a:pt x="265" y="207"/>
                  </a:moveTo>
                  <a:cubicBezTo>
                    <a:pt x="268" y="212"/>
                    <a:pt x="266" y="209"/>
                    <a:pt x="266" y="206"/>
                  </a:cubicBezTo>
                  <a:cubicBezTo>
                    <a:pt x="266" y="204"/>
                    <a:pt x="268" y="206"/>
                    <a:pt x="266" y="201"/>
                  </a:cubicBezTo>
                  <a:cubicBezTo>
                    <a:pt x="265" y="196"/>
                    <a:pt x="265" y="195"/>
                    <a:pt x="262" y="193"/>
                  </a:cubicBezTo>
                  <a:cubicBezTo>
                    <a:pt x="258" y="190"/>
                    <a:pt x="258" y="195"/>
                    <a:pt x="258" y="196"/>
                  </a:cubicBezTo>
                  <a:cubicBezTo>
                    <a:pt x="260" y="196"/>
                    <a:pt x="262" y="198"/>
                    <a:pt x="260" y="199"/>
                  </a:cubicBezTo>
                  <a:cubicBezTo>
                    <a:pt x="260" y="202"/>
                    <a:pt x="263" y="201"/>
                    <a:pt x="263" y="202"/>
                  </a:cubicBezTo>
                  <a:cubicBezTo>
                    <a:pt x="262" y="206"/>
                    <a:pt x="263" y="202"/>
                    <a:pt x="263" y="206"/>
                  </a:cubicBezTo>
                  <a:cubicBezTo>
                    <a:pt x="263" y="207"/>
                    <a:pt x="265" y="207"/>
                    <a:pt x="265" y="207"/>
                  </a:cubicBezTo>
                  <a:close/>
                  <a:moveTo>
                    <a:pt x="257" y="198"/>
                  </a:moveTo>
                  <a:cubicBezTo>
                    <a:pt x="257" y="198"/>
                    <a:pt x="257" y="199"/>
                    <a:pt x="258" y="199"/>
                  </a:cubicBezTo>
                  <a:cubicBezTo>
                    <a:pt x="258" y="198"/>
                    <a:pt x="257" y="193"/>
                    <a:pt x="257" y="195"/>
                  </a:cubicBezTo>
                  <a:cubicBezTo>
                    <a:pt x="257" y="195"/>
                    <a:pt x="257" y="196"/>
                    <a:pt x="257" y="198"/>
                  </a:cubicBezTo>
                  <a:close/>
                  <a:moveTo>
                    <a:pt x="258" y="190"/>
                  </a:moveTo>
                  <a:cubicBezTo>
                    <a:pt x="257" y="188"/>
                    <a:pt x="258" y="188"/>
                    <a:pt x="262" y="192"/>
                  </a:cubicBezTo>
                  <a:cubicBezTo>
                    <a:pt x="265" y="193"/>
                    <a:pt x="266" y="193"/>
                    <a:pt x="265" y="190"/>
                  </a:cubicBezTo>
                  <a:cubicBezTo>
                    <a:pt x="265" y="188"/>
                    <a:pt x="263" y="188"/>
                    <a:pt x="265" y="187"/>
                  </a:cubicBezTo>
                  <a:cubicBezTo>
                    <a:pt x="265" y="185"/>
                    <a:pt x="260" y="184"/>
                    <a:pt x="258" y="182"/>
                  </a:cubicBezTo>
                  <a:cubicBezTo>
                    <a:pt x="257" y="182"/>
                    <a:pt x="255" y="184"/>
                    <a:pt x="254" y="184"/>
                  </a:cubicBezTo>
                  <a:cubicBezTo>
                    <a:pt x="252" y="182"/>
                    <a:pt x="252" y="184"/>
                    <a:pt x="252" y="185"/>
                  </a:cubicBezTo>
                  <a:cubicBezTo>
                    <a:pt x="251" y="187"/>
                    <a:pt x="251" y="187"/>
                    <a:pt x="254" y="188"/>
                  </a:cubicBezTo>
                  <a:cubicBezTo>
                    <a:pt x="255" y="190"/>
                    <a:pt x="252" y="190"/>
                    <a:pt x="255" y="193"/>
                  </a:cubicBezTo>
                  <a:cubicBezTo>
                    <a:pt x="257" y="193"/>
                    <a:pt x="260" y="192"/>
                    <a:pt x="258" y="190"/>
                  </a:cubicBezTo>
                  <a:close/>
                  <a:moveTo>
                    <a:pt x="278" y="204"/>
                  </a:moveTo>
                  <a:cubicBezTo>
                    <a:pt x="280" y="202"/>
                    <a:pt x="280" y="201"/>
                    <a:pt x="280" y="199"/>
                  </a:cubicBezTo>
                  <a:cubicBezTo>
                    <a:pt x="278" y="198"/>
                    <a:pt x="278" y="199"/>
                    <a:pt x="275" y="198"/>
                  </a:cubicBezTo>
                  <a:cubicBezTo>
                    <a:pt x="274" y="198"/>
                    <a:pt x="272" y="198"/>
                    <a:pt x="272" y="199"/>
                  </a:cubicBezTo>
                  <a:cubicBezTo>
                    <a:pt x="272" y="202"/>
                    <a:pt x="275" y="199"/>
                    <a:pt x="275" y="202"/>
                  </a:cubicBezTo>
                  <a:cubicBezTo>
                    <a:pt x="274" y="207"/>
                    <a:pt x="275" y="206"/>
                    <a:pt x="278" y="206"/>
                  </a:cubicBezTo>
                  <a:cubicBezTo>
                    <a:pt x="280" y="207"/>
                    <a:pt x="278" y="204"/>
                    <a:pt x="278" y="204"/>
                  </a:cubicBezTo>
                  <a:close/>
                  <a:moveTo>
                    <a:pt x="271" y="209"/>
                  </a:moveTo>
                  <a:cubicBezTo>
                    <a:pt x="272" y="212"/>
                    <a:pt x="272" y="210"/>
                    <a:pt x="272" y="209"/>
                  </a:cubicBezTo>
                  <a:cubicBezTo>
                    <a:pt x="274" y="207"/>
                    <a:pt x="272" y="207"/>
                    <a:pt x="274" y="204"/>
                  </a:cubicBezTo>
                  <a:cubicBezTo>
                    <a:pt x="274" y="201"/>
                    <a:pt x="272" y="202"/>
                    <a:pt x="272" y="201"/>
                  </a:cubicBezTo>
                  <a:cubicBezTo>
                    <a:pt x="271" y="199"/>
                    <a:pt x="271" y="199"/>
                    <a:pt x="269" y="199"/>
                  </a:cubicBezTo>
                  <a:cubicBezTo>
                    <a:pt x="268" y="201"/>
                    <a:pt x="268" y="201"/>
                    <a:pt x="269" y="204"/>
                  </a:cubicBezTo>
                  <a:cubicBezTo>
                    <a:pt x="271" y="206"/>
                    <a:pt x="272" y="207"/>
                    <a:pt x="271" y="207"/>
                  </a:cubicBezTo>
                  <a:cubicBezTo>
                    <a:pt x="269" y="206"/>
                    <a:pt x="269" y="207"/>
                    <a:pt x="269" y="210"/>
                  </a:cubicBezTo>
                  <a:cubicBezTo>
                    <a:pt x="271" y="213"/>
                    <a:pt x="271" y="207"/>
                    <a:pt x="271" y="209"/>
                  </a:cubicBezTo>
                  <a:close/>
                  <a:moveTo>
                    <a:pt x="300" y="227"/>
                  </a:moveTo>
                  <a:cubicBezTo>
                    <a:pt x="301" y="226"/>
                    <a:pt x="301" y="226"/>
                    <a:pt x="303" y="224"/>
                  </a:cubicBezTo>
                  <a:cubicBezTo>
                    <a:pt x="303" y="224"/>
                    <a:pt x="301" y="224"/>
                    <a:pt x="301" y="226"/>
                  </a:cubicBezTo>
                  <a:cubicBezTo>
                    <a:pt x="300" y="226"/>
                    <a:pt x="298" y="227"/>
                    <a:pt x="300" y="227"/>
                  </a:cubicBezTo>
                  <a:cubicBezTo>
                    <a:pt x="300" y="227"/>
                    <a:pt x="300" y="227"/>
                    <a:pt x="300" y="227"/>
                  </a:cubicBezTo>
                  <a:close/>
                  <a:moveTo>
                    <a:pt x="293" y="224"/>
                  </a:moveTo>
                  <a:cubicBezTo>
                    <a:pt x="293" y="224"/>
                    <a:pt x="293" y="224"/>
                    <a:pt x="292" y="224"/>
                  </a:cubicBezTo>
                  <a:cubicBezTo>
                    <a:pt x="292" y="224"/>
                    <a:pt x="292" y="224"/>
                    <a:pt x="292" y="226"/>
                  </a:cubicBezTo>
                  <a:cubicBezTo>
                    <a:pt x="293" y="226"/>
                    <a:pt x="293" y="226"/>
                    <a:pt x="293" y="224"/>
                  </a:cubicBezTo>
                  <a:close/>
                  <a:moveTo>
                    <a:pt x="277" y="212"/>
                  </a:moveTo>
                  <a:cubicBezTo>
                    <a:pt x="278" y="212"/>
                    <a:pt x="278" y="210"/>
                    <a:pt x="277" y="210"/>
                  </a:cubicBezTo>
                  <a:cubicBezTo>
                    <a:pt x="275" y="209"/>
                    <a:pt x="274" y="210"/>
                    <a:pt x="275" y="210"/>
                  </a:cubicBezTo>
                  <a:cubicBezTo>
                    <a:pt x="275" y="210"/>
                    <a:pt x="274" y="210"/>
                    <a:pt x="274" y="212"/>
                  </a:cubicBezTo>
                  <a:cubicBezTo>
                    <a:pt x="274" y="212"/>
                    <a:pt x="272" y="213"/>
                    <a:pt x="275" y="212"/>
                  </a:cubicBezTo>
                  <a:cubicBezTo>
                    <a:pt x="275" y="212"/>
                    <a:pt x="275" y="212"/>
                    <a:pt x="277" y="212"/>
                  </a:cubicBezTo>
                  <a:close/>
                  <a:moveTo>
                    <a:pt x="278" y="212"/>
                  </a:moveTo>
                  <a:cubicBezTo>
                    <a:pt x="277" y="213"/>
                    <a:pt x="278" y="212"/>
                    <a:pt x="278" y="213"/>
                  </a:cubicBezTo>
                  <a:cubicBezTo>
                    <a:pt x="278" y="215"/>
                    <a:pt x="277" y="213"/>
                    <a:pt x="277" y="215"/>
                  </a:cubicBezTo>
                  <a:cubicBezTo>
                    <a:pt x="277" y="216"/>
                    <a:pt x="277" y="216"/>
                    <a:pt x="278" y="216"/>
                  </a:cubicBezTo>
                  <a:cubicBezTo>
                    <a:pt x="280" y="216"/>
                    <a:pt x="278" y="216"/>
                    <a:pt x="280" y="218"/>
                  </a:cubicBezTo>
                  <a:cubicBezTo>
                    <a:pt x="280" y="220"/>
                    <a:pt x="277" y="220"/>
                    <a:pt x="277" y="220"/>
                  </a:cubicBezTo>
                  <a:cubicBezTo>
                    <a:pt x="278" y="221"/>
                    <a:pt x="278" y="221"/>
                    <a:pt x="280" y="221"/>
                  </a:cubicBezTo>
                  <a:cubicBezTo>
                    <a:pt x="280" y="220"/>
                    <a:pt x="280" y="221"/>
                    <a:pt x="280" y="221"/>
                  </a:cubicBezTo>
                  <a:cubicBezTo>
                    <a:pt x="281" y="221"/>
                    <a:pt x="281" y="221"/>
                    <a:pt x="283" y="223"/>
                  </a:cubicBezTo>
                  <a:cubicBezTo>
                    <a:pt x="284" y="224"/>
                    <a:pt x="283" y="224"/>
                    <a:pt x="283" y="224"/>
                  </a:cubicBezTo>
                  <a:cubicBezTo>
                    <a:pt x="284" y="226"/>
                    <a:pt x="284" y="223"/>
                    <a:pt x="284" y="226"/>
                  </a:cubicBezTo>
                  <a:cubicBezTo>
                    <a:pt x="284" y="227"/>
                    <a:pt x="287" y="229"/>
                    <a:pt x="287" y="227"/>
                  </a:cubicBezTo>
                  <a:cubicBezTo>
                    <a:pt x="289" y="226"/>
                    <a:pt x="287" y="226"/>
                    <a:pt x="287" y="224"/>
                  </a:cubicBezTo>
                  <a:cubicBezTo>
                    <a:pt x="287" y="223"/>
                    <a:pt x="287" y="224"/>
                    <a:pt x="287" y="221"/>
                  </a:cubicBezTo>
                  <a:cubicBezTo>
                    <a:pt x="289" y="220"/>
                    <a:pt x="287" y="221"/>
                    <a:pt x="286" y="220"/>
                  </a:cubicBezTo>
                  <a:cubicBezTo>
                    <a:pt x="286" y="218"/>
                    <a:pt x="286" y="220"/>
                    <a:pt x="284" y="218"/>
                  </a:cubicBezTo>
                  <a:cubicBezTo>
                    <a:pt x="284" y="218"/>
                    <a:pt x="283" y="220"/>
                    <a:pt x="283" y="218"/>
                  </a:cubicBezTo>
                  <a:cubicBezTo>
                    <a:pt x="281" y="218"/>
                    <a:pt x="283" y="216"/>
                    <a:pt x="284" y="218"/>
                  </a:cubicBezTo>
                  <a:cubicBezTo>
                    <a:pt x="287" y="220"/>
                    <a:pt x="286" y="218"/>
                    <a:pt x="284" y="216"/>
                  </a:cubicBezTo>
                  <a:cubicBezTo>
                    <a:pt x="283" y="215"/>
                    <a:pt x="283" y="213"/>
                    <a:pt x="283" y="212"/>
                  </a:cubicBezTo>
                  <a:cubicBezTo>
                    <a:pt x="281" y="210"/>
                    <a:pt x="280" y="212"/>
                    <a:pt x="278" y="210"/>
                  </a:cubicBezTo>
                  <a:cubicBezTo>
                    <a:pt x="278" y="210"/>
                    <a:pt x="280" y="209"/>
                    <a:pt x="278" y="207"/>
                  </a:cubicBezTo>
                  <a:cubicBezTo>
                    <a:pt x="278" y="206"/>
                    <a:pt x="278" y="207"/>
                    <a:pt x="277" y="207"/>
                  </a:cubicBezTo>
                  <a:cubicBezTo>
                    <a:pt x="274" y="207"/>
                    <a:pt x="275" y="207"/>
                    <a:pt x="275" y="207"/>
                  </a:cubicBezTo>
                  <a:cubicBezTo>
                    <a:pt x="274" y="209"/>
                    <a:pt x="274" y="209"/>
                    <a:pt x="275" y="209"/>
                  </a:cubicBezTo>
                  <a:cubicBezTo>
                    <a:pt x="277" y="209"/>
                    <a:pt x="278" y="209"/>
                    <a:pt x="278" y="212"/>
                  </a:cubicBezTo>
                  <a:close/>
                  <a:moveTo>
                    <a:pt x="280" y="227"/>
                  </a:moveTo>
                  <a:cubicBezTo>
                    <a:pt x="281" y="229"/>
                    <a:pt x="283" y="229"/>
                    <a:pt x="281" y="227"/>
                  </a:cubicBezTo>
                  <a:cubicBezTo>
                    <a:pt x="281" y="226"/>
                    <a:pt x="281" y="226"/>
                    <a:pt x="280" y="224"/>
                  </a:cubicBezTo>
                  <a:cubicBezTo>
                    <a:pt x="278" y="223"/>
                    <a:pt x="280" y="223"/>
                    <a:pt x="280" y="223"/>
                  </a:cubicBezTo>
                  <a:cubicBezTo>
                    <a:pt x="278" y="221"/>
                    <a:pt x="278" y="221"/>
                    <a:pt x="278" y="221"/>
                  </a:cubicBezTo>
                  <a:cubicBezTo>
                    <a:pt x="277" y="223"/>
                    <a:pt x="278" y="223"/>
                    <a:pt x="278" y="224"/>
                  </a:cubicBezTo>
                  <a:cubicBezTo>
                    <a:pt x="278" y="224"/>
                    <a:pt x="278" y="224"/>
                    <a:pt x="280" y="227"/>
                  </a:cubicBezTo>
                  <a:close/>
                  <a:moveTo>
                    <a:pt x="199" y="22"/>
                  </a:moveTo>
                  <a:cubicBezTo>
                    <a:pt x="190" y="20"/>
                    <a:pt x="188" y="25"/>
                    <a:pt x="182" y="22"/>
                  </a:cubicBezTo>
                  <a:cubicBezTo>
                    <a:pt x="176" y="19"/>
                    <a:pt x="166" y="20"/>
                    <a:pt x="155" y="16"/>
                  </a:cubicBezTo>
                  <a:cubicBezTo>
                    <a:pt x="144" y="13"/>
                    <a:pt x="144" y="19"/>
                    <a:pt x="134" y="16"/>
                  </a:cubicBezTo>
                  <a:cubicBezTo>
                    <a:pt x="123" y="13"/>
                    <a:pt x="134" y="10"/>
                    <a:pt x="121" y="10"/>
                  </a:cubicBezTo>
                  <a:cubicBezTo>
                    <a:pt x="109" y="10"/>
                    <a:pt x="112" y="11"/>
                    <a:pt x="109" y="8"/>
                  </a:cubicBezTo>
                  <a:cubicBezTo>
                    <a:pt x="105" y="5"/>
                    <a:pt x="105" y="10"/>
                    <a:pt x="100" y="6"/>
                  </a:cubicBezTo>
                  <a:cubicBezTo>
                    <a:pt x="97" y="5"/>
                    <a:pt x="96" y="0"/>
                    <a:pt x="88" y="6"/>
                  </a:cubicBezTo>
                  <a:cubicBezTo>
                    <a:pt x="80" y="14"/>
                    <a:pt x="76" y="5"/>
                    <a:pt x="64" y="14"/>
                  </a:cubicBezTo>
                  <a:cubicBezTo>
                    <a:pt x="51" y="24"/>
                    <a:pt x="50" y="11"/>
                    <a:pt x="44" y="24"/>
                  </a:cubicBezTo>
                  <a:cubicBezTo>
                    <a:pt x="39" y="36"/>
                    <a:pt x="36" y="39"/>
                    <a:pt x="21" y="39"/>
                  </a:cubicBezTo>
                  <a:cubicBezTo>
                    <a:pt x="13" y="39"/>
                    <a:pt x="21" y="44"/>
                    <a:pt x="13" y="45"/>
                  </a:cubicBezTo>
                  <a:cubicBezTo>
                    <a:pt x="7" y="47"/>
                    <a:pt x="32" y="52"/>
                    <a:pt x="36" y="61"/>
                  </a:cubicBezTo>
                  <a:cubicBezTo>
                    <a:pt x="41" y="69"/>
                    <a:pt x="47" y="61"/>
                    <a:pt x="45" y="67"/>
                  </a:cubicBezTo>
                  <a:cubicBezTo>
                    <a:pt x="45" y="72"/>
                    <a:pt x="50" y="67"/>
                    <a:pt x="50" y="72"/>
                  </a:cubicBezTo>
                  <a:cubicBezTo>
                    <a:pt x="51" y="76"/>
                    <a:pt x="57" y="72"/>
                    <a:pt x="56" y="76"/>
                  </a:cubicBezTo>
                  <a:cubicBezTo>
                    <a:pt x="56" y="80"/>
                    <a:pt x="56" y="75"/>
                    <a:pt x="51" y="78"/>
                  </a:cubicBezTo>
                  <a:cubicBezTo>
                    <a:pt x="51" y="80"/>
                    <a:pt x="51" y="76"/>
                    <a:pt x="41" y="78"/>
                  </a:cubicBezTo>
                  <a:cubicBezTo>
                    <a:pt x="30" y="80"/>
                    <a:pt x="44" y="67"/>
                    <a:pt x="30" y="72"/>
                  </a:cubicBezTo>
                  <a:cubicBezTo>
                    <a:pt x="16" y="76"/>
                    <a:pt x="9" y="83"/>
                    <a:pt x="4" y="83"/>
                  </a:cubicBezTo>
                  <a:cubicBezTo>
                    <a:pt x="0" y="84"/>
                    <a:pt x="3" y="89"/>
                    <a:pt x="10" y="89"/>
                  </a:cubicBezTo>
                  <a:cubicBezTo>
                    <a:pt x="19" y="89"/>
                    <a:pt x="9" y="92"/>
                    <a:pt x="13" y="94"/>
                  </a:cubicBezTo>
                  <a:cubicBezTo>
                    <a:pt x="18" y="97"/>
                    <a:pt x="12" y="100"/>
                    <a:pt x="21" y="101"/>
                  </a:cubicBezTo>
                  <a:cubicBezTo>
                    <a:pt x="30" y="101"/>
                    <a:pt x="33" y="97"/>
                    <a:pt x="39" y="100"/>
                  </a:cubicBezTo>
                  <a:cubicBezTo>
                    <a:pt x="47" y="104"/>
                    <a:pt x="54" y="90"/>
                    <a:pt x="59" y="97"/>
                  </a:cubicBezTo>
                  <a:cubicBezTo>
                    <a:pt x="64" y="101"/>
                    <a:pt x="48" y="98"/>
                    <a:pt x="56" y="103"/>
                  </a:cubicBezTo>
                  <a:cubicBezTo>
                    <a:pt x="65" y="108"/>
                    <a:pt x="57" y="115"/>
                    <a:pt x="51" y="114"/>
                  </a:cubicBezTo>
                  <a:cubicBezTo>
                    <a:pt x="44" y="112"/>
                    <a:pt x="45" y="123"/>
                    <a:pt x="38" y="118"/>
                  </a:cubicBezTo>
                  <a:cubicBezTo>
                    <a:pt x="30" y="114"/>
                    <a:pt x="29" y="126"/>
                    <a:pt x="24" y="128"/>
                  </a:cubicBezTo>
                  <a:cubicBezTo>
                    <a:pt x="21" y="129"/>
                    <a:pt x="22" y="134"/>
                    <a:pt x="18" y="137"/>
                  </a:cubicBezTo>
                  <a:cubicBezTo>
                    <a:pt x="15" y="139"/>
                    <a:pt x="18" y="140"/>
                    <a:pt x="24" y="145"/>
                  </a:cubicBezTo>
                  <a:cubicBezTo>
                    <a:pt x="30" y="150"/>
                    <a:pt x="22" y="153"/>
                    <a:pt x="25" y="154"/>
                  </a:cubicBezTo>
                  <a:cubicBezTo>
                    <a:pt x="29" y="157"/>
                    <a:pt x="33" y="165"/>
                    <a:pt x="41" y="162"/>
                  </a:cubicBezTo>
                  <a:cubicBezTo>
                    <a:pt x="48" y="159"/>
                    <a:pt x="51" y="162"/>
                    <a:pt x="50" y="168"/>
                  </a:cubicBezTo>
                  <a:cubicBezTo>
                    <a:pt x="47" y="174"/>
                    <a:pt x="53" y="170"/>
                    <a:pt x="50" y="176"/>
                  </a:cubicBezTo>
                  <a:cubicBezTo>
                    <a:pt x="48" y="181"/>
                    <a:pt x="56" y="179"/>
                    <a:pt x="59" y="174"/>
                  </a:cubicBezTo>
                  <a:cubicBezTo>
                    <a:pt x="62" y="171"/>
                    <a:pt x="68" y="176"/>
                    <a:pt x="71" y="179"/>
                  </a:cubicBezTo>
                  <a:cubicBezTo>
                    <a:pt x="76" y="184"/>
                    <a:pt x="76" y="176"/>
                    <a:pt x="79" y="178"/>
                  </a:cubicBezTo>
                  <a:cubicBezTo>
                    <a:pt x="82" y="181"/>
                    <a:pt x="91" y="173"/>
                    <a:pt x="86" y="178"/>
                  </a:cubicBezTo>
                  <a:cubicBezTo>
                    <a:pt x="83" y="182"/>
                    <a:pt x="83" y="185"/>
                    <a:pt x="83" y="190"/>
                  </a:cubicBezTo>
                  <a:cubicBezTo>
                    <a:pt x="83" y="195"/>
                    <a:pt x="79" y="192"/>
                    <a:pt x="76" y="198"/>
                  </a:cubicBezTo>
                  <a:cubicBezTo>
                    <a:pt x="73" y="204"/>
                    <a:pt x="67" y="202"/>
                    <a:pt x="64" y="209"/>
                  </a:cubicBezTo>
                  <a:cubicBezTo>
                    <a:pt x="59" y="216"/>
                    <a:pt x="61" y="210"/>
                    <a:pt x="53" y="212"/>
                  </a:cubicBezTo>
                  <a:cubicBezTo>
                    <a:pt x="45" y="215"/>
                    <a:pt x="50" y="218"/>
                    <a:pt x="44" y="220"/>
                  </a:cubicBezTo>
                  <a:cubicBezTo>
                    <a:pt x="39" y="223"/>
                    <a:pt x="38" y="227"/>
                    <a:pt x="44" y="224"/>
                  </a:cubicBezTo>
                  <a:cubicBezTo>
                    <a:pt x="51" y="221"/>
                    <a:pt x="53" y="215"/>
                    <a:pt x="54" y="218"/>
                  </a:cubicBezTo>
                  <a:cubicBezTo>
                    <a:pt x="56" y="221"/>
                    <a:pt x="59" y="216"/>
                    <a:pt x="59" y="220"/>
                  </a:cubicBezTo>
                  <a:cubicBezTo>
                    <a:pt x="61" y="224"/>
                    <a:pt x="64" y="221"/>
                    <a:pt x="64" y="218"/>
                  </a:cubicBezTo>
                  <a:cubicBezTo>
                    <a:pt x="62" y="215"/>
                    <a:pt x="68" y="213"/>
                    <a:pt x="68" y="216"/>
                  </a:cubicBezTo>
                  <a:cubicBezTo>
                    <a:pt x="68" y="220"/>
                    <a:pt x="74" y="210"/>
                    <a:pt x="79" y="210"/>
                  </a:cubicBezTo>
                  <a:cubicBezTo>
                    <a:pt x="83" y="210"/>
                    <a:pt x="76" y="209"/>
                    <a:pt x="86" y="202"/>
                  </a:cubicBezTo>
                  <a:cubicBezTo>
                    <a:pt x="96" y="198"/>
                    <a:pt x="94" y="195"/>
                    <a:pt x="100" y="192"/>
                  </a:cubicBezTo>
                  <a:cubicBezTo>
                    <a:pt x="105" y="188"/>
                    <a:pt x="112" y="185"/>
                    <a:pt x="114" y="181"/>
                  </a:cubicBezTo>
                  <a:cubicBezTo>
                    <a:pt x="115" y="176"/>
                    <a:pt x="118" y="178"/>
                    <a:pt x="120" y="174"/>
                  </a:cubicBezTo>
                  <a:cubicBezTo>
                    <a:pt x="120" y="170"/>
                    <a:pt x="105" y="176"/>
                    <a:pt x="114" y="168"/>
                  </a:cubicBezTo>
                  <a:cubicBezTo>
                    <a:pt x="124" y="160"/>
                    <a:pt x="126" y="159"/>
                    <a:pt x="129" y="151"/>
                  </a:cubicBezTo>
                  <a:cubicBezTo>
                    <a:pt x="134" y="145"/>
                    <a:pt x="144" y="140"/>
                    <a:pt x="152" y="148"/>
                  </a:cubicBezTo>
                  <a:cubicBezTo>
                    <a:pt x="159" y="156"/>
                    <a:pt x="146" y="143"/>
                    <a:pt x="138" y="148"/>
                  </a:cubicBezTo>
                  <a:cubicBezTo>
                    <a:pt x="132" y="153"/>
                    <a:pt x="138" y="154"/>
                    <a:pt x="132" y="159"/>
                  </a:cubicBezTo>
                  <a:cubicBezTo>
                    <a:pt x="126" y="165"/>
                    <a:pt x="137" y="165"/>
                    <a:pt x="132" y="167"/>
                  </a:cubicBezTo>
                  <a:cubicBezTo>
                    <a:pt x="124" y="171"/>
                    <a:pt x="137" y="173"/>
                    <a:pt x="143" y="167"/>
                  </a:cubicBezTo>
                  <a:cubicBezTo>
                    <a:pt x="149" y="162"/>
                    <a:pt x="150" y="160"/>
                    <a:pt x="155" y="160"/>
                  </a:cubicBezTo>
                  <a:cubicBezTo>
                    <a:pt x="161" y="160"/>
                    <a:pt x="155" y="157"/>
                    <a:pt x="159" y="156"/>
                  </a:cubicBezTo>
                  <a:cubicBezTo>
                    <a:pt x="164" y="154"/>
                    <a:pt x="156" y="150"/>
                    <a:pt x="163" y="150"/>
                  </a:cubicBezTo>
                  <a:cubicBezTo>
                    <a:pt x="169" y="148"/>
                    <a:pt x="172" y="145"/>
                    <a:pt x="172" y="148"/>
                  </a:cubicBezTo>
                  <a:cubicBezTo>
                    <a:pt x="172" y="153"/>
                    <a:pt x="176" y="151"/>
                    <a:pt x="181" y="154"/>
                  </a:cubicBezTo>
                  <a:cubicBezTo>
                    <a:pt x="185" y="157"/>
                    <a:pt x="184" y="151"/>
                    <a:pt x="187" y="156"/>
                  </a:cubicBezTo>
                  <a:cubicBezTo>
                    <a:pt x="191" y="162"/>
                    <a:pt x="199" y="159"/>
                    <a:pt x="204" y="159"/>
                  </a:cubicBezTo>
                  <a:cubicBezTo>
                    <a:pt x="210" y="159"/>
                    <a:pt x="219" y="167"/>
                    <a:pt x="223" y="164"/>
                  </a:cubicBezTo>
                  <a:cubicBezTo>
                    <a:pt x="230" y="160"/>
                    <a:pt x="230" y="164"/>
                    <a:pt x="227" y="165"/>
                  </a:cubicBezTo>
                  <a:cubicBezTo>
                    <a:pt x="223" y="167"/>
                    <a:pt x="233" y="170"/>
                    <a:pt x="237" y="173"/>
                  </a:cubicBezTo>
                  <a:cubicBezTo>
                    <a:pt x="242" y="174"/>
                    <a:pt x="242" y="178"/>
                    <a:pt x="248" y="181"/>
                  </a:cubicBezTo>
                  <a:cubicBezTo>
                    <a:pt x="252" y="184"/>
                    <a:pt x="257" y="182"/>
                    <a:pt x="254" y="179"/>
                  </a:cubicBezTo>
                  <a:cubicBezTo>
                    <a:pt x="251" y="176"/>
                    <a:pt x="251" y="173"/>
                    <a:pt x="255" y="176"/>
                  </a:cubicBezTo>
                  <a:cubicBezTo>
                    <a:pt x="258" y="181"/>
                    <a:pt x="265" y="185"/>
                    <a:pt x="263" y="181"/>
                  </a:cubicBezTo>
                  <a:cubicBezTo>
                    <a:pt x="263" y="176"/>
                    <a:pt x="262" y="173"/>
                    <a:pt x="265" y="179"/>
                  </a:cubicBezTo>
                  <a:cubicBezTo>
                    <a:pt x="268" y="184"/>
                    <a:pt x="271" y="179"/>
                    <a:pt x="272" y="184"/>
                  </a:cubicBezTo>
                  <a:cubicBezTo>
                    <a:pt x="275" y="190"/>
                    <a:pt x="274" y="190"/>
                    <a:pt x="277" y="192"/>
                  </a:cubicBezTo>
                  <a:cubicBezTo>
                    <a:pt x="278" y="193"/>
                    <a:pt x="274" y="196"/>
                    <a:pt x="278" y="198"/>
                  </a:cubicBezTo>
                  <a:cubicBezTo>
                    <a:pt x="283" y="199"/>
                    <a:pt x="280" y="199"/>
                    <a:pt x="284" y="204"/>
                  </a:cubicBezTo>
                  <a:cubicBezTo>
                    <a:pt x="290" y="210"/>
                    <a:pt x="293" y="209"/>
                    <a:pt x="290" y="210"/>
                  </a:cubicBezTo>
                  <a:cubicBezTo>
                    <a:pt x="287" y="210"/>
                    <a:pt x="289" y="212"/>
                    <a:pt x="286" y="215"/>
                  </a:cubicBezTo>
                  <a:cubicBezTo>
                    <a:pt x="284" y="216"/>
                    <a:pt x="287" y="220"/>
                    <a:pt x="289" y="215"/>
                  </a:cubicBezTo>
                  <a:cubicBezTo>
                    <a:pt x="290" y="212"/>
                    <a:pt x="293" y="209"/>
                    <a:pt x="295" y="213"/>
                  </a:cubicBezTo>
                  <a:cubicBezTo>
                    <a:pt x="298" y="218"/>
                    <a:pt x="295" y="221"/>
                    <a:pt x="295" y="223"/>
                  </a:cubicBezTo>
                  <a:cubicBezTo>
                    <a:pt x="297" y="226"/>
                    <a:pt x="297" y="229"/>
                    <a:pt x="300" y="226"/>
                  </a:cubicBezTo>
                  <a:cubicBezTo>
                    <a:pt x="301" y="223"/>
                    <a:pt x="304" y="223"/>
                    <a:pt x="303" y="218"/>
                  </a:cubicBezTo>
                  <a:cubicBezTo>
                    <a:pt x="301" y="213"/>
                    <a:pt x="303" y="213"/>
                    <a:pt x="304" y="212"/>
                  </a:cubicBezTo>
                  <a:cubicBezTo>
                    <a:pt x="304" y="212"/>
                    <a:pt x="304" y="210"/>
                    <a:pt x="303" y="210"/>
                  </a:cubicBezTo>
                  <a:cubicBezTo>
                    <a:pt x="300" y="210"/>
                    <a:pt x="303" y="209"/>
                    <a:pt x="298" y="207"/>
                  </a:cubicBezTo>
                  <a:cubicBezTo>
                    <a:pt x="292" y="206"/>
                    <a:pt x="293" y="202"/>
                    <a:pt x="290" y="204"/>
                  </a:cubicBezTo>
                  <a:cubicBezTo>
                    <a:pt x="287" y="204"/>
                    <a:pt x="290" y="201"/>
                    <a:pt x="289" y="201"/>
                  </a:cubicBezTo>
                  <a:cubicBezTo>
                    <a:pt x="286" y="201"/>
                    <a:pt x="289" y="198"/>
                    <a:pt x="287" y="198"/>
                  </a:cubicBezTo>
                  <a:cubicBezTo>
                    <a:pt x="284" y="198"/>
                    <a:pt x="287" y="198"/>
                    <a:pt x="286" y="195"/>
                  </a:cubicBezTo>
                  <a:cubicBezTo>
                    <a:pt x="284" y="193"/>
                    <a:pt x="278" y="182"/>
                    <a:pt x="275" y="179"/>
                  </a:cubicBezTo>
                  <a:cubicBezTo>
                    <a:pt x="274" y="174"/>
                    <a:pt x="271" y="178"/>
                    <a:pt x="269" y="173"/>
                  </a:cubicBezTo>
                  <a:cubicBezTo>
                    <a:pt x="268" y="170"/>
                    <a:pt x="266" y="171"/>
                    <a:pt x="265" y="168"/>
                  </a:cubicBezTo>
                  <a:cubicBezTo>
                    <a:pt x="263" y="167"/>
                    <a:pt x="266" y="168"/>
                    <a:pt x="263" y="165"/>
                  </a:cubicBezTo>
                  <a:cubicBezTo>
                    <a:pt x="262" y="162"/>
                    <a:pt x="262" y="162"/>
                    <a:pt x="255" y="165"/>
                  </a:cubicBezTo>
                  <a:cubicBezTo>
                    <a:pt x="252" y="165"/>
                    <a:pt x="257" y="167"/>
                    <a:pt x="254" y="167"/>
                  </a:cubicBezTo>
                  <a:cubicBezTo>
                    <a:pt x="251" y="168"/>
                    <a:pt x="255" y="170"/>
                    <a:pt x="251" y="171"/>
                  </a:cubicBezTo>
                  <a:cubicBezTo>
                    <a:pt x="246" y="171"/>
                    <a:pt x="246" y="174"/>
                    <a:pt x="245" y="173"/>
                  </a:cubicBezTo>
                  <a:cubicBezTo>
                    <a:pt x="243" y="173"/>
                    <a:pt x="246" y="171"/>
                    <a:pt x="240" y="167"/>
                  </a:cubicBezTo>
                  <a:cubicBezTo>
                    <a:pt x="233" y="164"/>
                    <a:pt x="237" y="162"/>
                    <a:pt x="233" y="160"/>
                  </a:cubicBezTo>
                  <a:cubicBezTo>
                    <a:pt x="230" y="159"/>
                    <a:pt x="231" y="159"/>
                    <a:pt x="233" y="157"/>
                  </a:cubicBezTo>
                  <a:cubicBezTo>
                    <a:pt x="233" y="154"/>
                    <a:pt x="228" y="156"/>
                    <a:pt x="227" y="157"/>
                  </a:cubicBezTo>
                  <a:cubicBezTo>
                    <a:pt x="225" y="157"/>
                    <a:pt x="225" y="157"/>
                    <a:pt x="222" y="156"/>
                  </a:cubicBezTo>
                  <a:cubicBezTo>
                    <a:pt x="220" y="154"/>
                    <a:pt x="223" y="159"/>
                    <a:pt x="217" y="156"/>
                  </a:cubicBezTo>
                  <a:cubicBezTo>
                    <a:pt x="217" y="28"/>
                    <a:pt x="217" y="28"/>
                    <a:pt x="217" y="28"/>
                  </a:cubicBezTo>
                  <a:cubicBezTo>
                    <a:pt x="208" y="28"/>
                    <a:pt x="208" y="22"/>
                    <a:pt x="199" y="22"/>
                  </a:cubicBezTo>
                  <a:close/>
                  <a:moveTo>
                    <a:pt x="734" y="349"/>
                  </a:moveTo>
                  <a:cubicBezTo>
                    <a:pt x="734" y="350"/>
                    <a:pt x="732" y="352"/>
                    <a:pt x="730" y="352"/>
                  </a:cubicBezTo>
                  <a:cubicBezTo>
                    <a:pt x="729" y="352"/>
                    <a:pt x="729" y="353"/>
                    <a:pt x="730" y="355"/>
                  </a:cubicBezTo>
                  <a:cubicBezTo>
                    <a:pt x="732" y="355"/>
                    <a:pt x="730" y="355"/>
                    <a:pt x="730" y="358"/>
                  </a:cubicBezTo>
                  <a:cubicBezTo>
                    <a:pt x="730" y="360"/>
                    <a:pt x="729" y="360"/>
                    <a:pt x="727" y="361"/>
                  </a:cubicBezTo>
                  <a:cubicBezTo>
                    <a:pt x="726" y="363"/>
                    <a:pt x="721" y="363"/>
                    <a:pt x="718" y="363"/>
                  </a:cubicBezTo>
                  <a:cubicBezTo>
                    <a:pt x="717" y="361"/>
                    <a:pt x="711" y="361"/>
                    <a:pt x="711" y="363"/>
                  </a:cubicBezTo>
                  <a:cubicBezTo>
                    <a:pt x="709" y="363"/>
                    <a:pt x="706" y="364"/>
                    <a:pt x="706" y="364"/>
                  </a:cubicBezTo>
                  <a:cubicBezTo>
                    <a:pt x="709" y="366"/>
                    <a:pt x="709" y="366"/>
                    <a:pt x="709" y="366"/>
                  </a:cubicBezTo>
                  <a:cubicBezTo>
                    <a:pt x="711" y="366"/>
                    <a:pt x="709" y="369"/>
                    <a:pt x="709" y="369"/>
                  </a:cubicBezTo>
                  <a:cubicBezTo>
                    <a:pt x="708" y="370"/>
                    <a:pt x="703" y="375"/>
                    <a:pt x="700" y="375"/>
                  </a:cubicBezTo>
                  <a:cubicBezTo>
                    <a:pt x="699" y="375"/>
                    <a:pt x="695" y="378"/>
                    <a:pt x="689" y="381"/>
                  </a:cubicBezTo>
                  <a:cubicBezTo>
                    <a:pt x="683" y="384"/>
                    <a:pt x="677" y="384"/>
                    <a:pt x="677" y="383"/>
                  </a:cubicBezTo>
                  <a:cubicBezTo>
                    <a:pt x="676" y="383"/>
                    <a:pt x="679" y="383"/>
                    <a:pt x="679" y="381"/>
                  </a:cubicBezTo>
                  <a:cubicBezTo>
                    <a:pt x="677" y="381"/>
                    <a:pt x="673" y="381"/>
                    <a:pt x="673" y="380"/>
                  </a:cubicBezTo>
                  <a:cubicBezTo>
                    <a:pt x="673" y="378"/>
                    <a:pt x="674" y="378"/>
                    <a:pt x="674" y="375"/>
                  </a:cubicBezTo>
                  <a:cubicBezTo>
                    <a:pt x="676" y="372"/>
                    <a:pt x="677" y="374"/>
                    <a:pt x="677" y="370"/>
                  </a:cubicBezTo>
                  <a:cubicBezTo>
                    <a:pt x="679" y="369"/>
                    <a:pt x="679" y="369"/>
                    <a:pt x="680" y="370"/>
                  </a:cubicBezTo>
                  <a:cubicBezTo>
                    <a:pt x="680" y="369"/>
                    <a:pt x="680" y="369"/>
                    <a:pt x="680" y="369"/>
                  </a:cubicBezTo>
                  <a:cubicBezTo>
                    <a:pt x="680" y="367"/>
                    <a:pt x="682" y="367"/>
                    <a:pt x="682" y="366"/>
                  </a:cubicBezTo>
                  <a:cubicBezTo>
                    <a:pt x="680" y="363"/>
                    <a:pt x="680" y="353"/>
                    <a:pt x="676" y="355"/>
                  </a:cubicBezTo>
                  <a:cubicBezTo>
                    <a:pt x="673" y="355"/>
                    <a:pt x="673" y="358"/>
                    <a:pt x="671" y="360"/>
                  </a:cubicBezTo>
                  <a:cubicBezTo>
                    <a:pt x="670" y="360"/>
                    <a:pt x="668" y="355"/>
                    <a:pt x="671" y="355"/>
                  </a:cubicBezTo>
                  <a:cubicBezTo>
                    <a:pt x="673" y="353"/>
                    <a:pt x="674" y="352"/>
                    <a:pt x="674" y="349"/>
                  </a:cubicBezTo>
                  <a:cubicBezTo>
                    <a:pt x="674" y="344"/>
                    <a:pt x="671" y="342"/>
                    <a:pt x="674" y="342"/>
                  </a:cubicBezTo>
                  <a:cubicBezTo>
                    <a:pt x="676" y="342"/>
                    <a:pt x="673" y="339"/>
                    <a:pt x="670" y="338"/>
                  </a:cubicBezTo>
                  <a:cubicBezTo>
                    <a:pt x="667" y="338"/>
                    <a:pt x="668" y="336"/>
                    <a:pt x="667" y="336"/>
                  </a:cubicBezTo>
                  <a:cubicBezTo>
                    <a:pt x="663" y="336"/>
                    <a:pt x="663" y="333"/>
                    <a:pt x="660" y="335"/>
                  </a:cubicBezTo>
                  <a:cubicBezTo>
                    <a:pt x="657" y="338"/>
                    <a:pt x="663" y="338"/>
                    <a:pt x="659" y="339"/>
                  </a:cubicBezTo>
                  <a:cubicBezTo>
                    <a:pt x="656" y="339"/>
                    <a:pt x="657" y="345"/>
                    <a:pt x="656" y="345"/>
                  </a:cubicBezTo>
                  <a:cubicBezTo>
                    <a:pt x="654" y="345"/>
                    <a:pt x="657" y="338"/>
                    <a:pt x="653" y="344"/>
                  </a:cubicBezTo>
                  <a:cubicBezTo>
                    <a:pt x="651" y="347"/>
                    <a:pt x="650" y="344"/>
                    <a:pt x="651" y="349"/>
                  </a:cubicBezTo>
                  <a:cubicBezTo>
                    <a:pt x="651" y="352"/>
                    <a:pt x="648" y="353"/>
                    <a:pt x="650" y="355"/>
                  </a:cubicBezTo>
                  <a:cubicBezTo>
                    <a:pt x="650" y="358"/>
                    <a:pt x="648" y="356"/>
                    <a:pt x="650" y="361"/>
                  </a:cubicBezTo>
                  <a:cubicBezTo>
                    <a:pt x="651" y="367"/>
                    <a:pt x="651" y="372"/>
                    <a:pt x="648" y="377"/>
                  </a:cubicBezTo>
                  <a:cubicBezTo>
                    <a:pt x="645" y="381"/>
                    <a:pt x="642" y="383"/>
                    <a:pt x="639" y="378"/>
                  </a:cubicBezTo>
                  <a:cubicBezTo>
                    <a:pt x="636" y="374"/>
                    <a:pt x="639" y="370"/>
                    <a:pt x="638" y="366"/>
                  </a:cubicBezTo>
                  <a:cubicBezTo>
                    <a:pt x="638" y="361"/>
                    <a:pt x="639" y="363"/>
                    <a:pt x="639" y="356"/>
                  </a:cubicBezTo>
                  <a:cubicBezTo>
                    <a:pt x="639" y="352"/>
                    <a:pt x="642" y="355"/>
                    <a:pt x="641" y="352"/>
                  </a:cubicBezTo>
                  <a:cubicBezTo>
                    <a:pt x="639" y="350"/>
                    <a:pt x="644" y="345"/>
                    <a:pt x="641" y="345"/>
                  </a:cubicBezTo>
                  <a:cubicBezTo>
                    <a:pt x="639" y="344"/>
                    <a:pt x="641" y="345"/>
                    <a:pt x="638" y="349"/>
                  </a:cubicBezTo>
                  <a:cubicBezTo>
                    <a:pt x="636" y="350"/>
                    <a:pt x="638" y="344"/>
                    <a:pt x="639" y="344"/>
                  </a:cubicBezTo>
                  <a:cubicBezTo>
                    <a:pt x="641" y="342"/>
                    <a:pt x="639" y="342"/>
                    <a:pt x="641" y="341"/>
                  </a:cubicBezTo>
                  <a:cubicBezTo>
                    <a:pt x="642" y="338"/>
                    <a:pt x="645" y="331"/>
                    <a:pt x="645" y="333"/>
                  </a:cubicBezTo>
                  <a:cubicBezTo>
                    <a:pt x="645" y="336"/>
                    <a:pt x="648" y="331"/>
                    <a:pt x="648" y="335"/>
                  </a:cubicBezTo>
                  <a:cubicBezTo>
                    <a:pt x="647" y="338"/>
                    <a:pt x="650" y="331"/>
                    <a:pt x="651" y="331"/>
                  </a:cubicBezTo>
                  <a:cubicBezTo>
                    <a:pt x="657" y="333"/>
                    <a:pt x="654" y="328"/>
                    <a:pt x="660" y="331"/>
                  </a:cubicBezTo>
                  <a:cubicBezTo>
                    <a:pt x="665" y="335"/>
                    <a:pt x="662" y="330"/>
                    <a:pt x="663" y="331"/>
                  </a:cubicBezTo>
                  <a:cubicBezTo>
                    <a:pt x="667" y="331"/>
                    <a:pt x="670" y="333"/>
                    <a:pt x="670" y="330"/>
                  </a:cubicBezTo>
                  <a:cubicBezTo>
                    <a:pt x="668" y="328"/>
                    <a:pt x="667" y="330"/>
                    <a:pt x="667" y="327"/>
                  </a:cubicBezTo>
                  <a:cubicBezTo>
                    <a:pt x="667" y="325"/>
                    <a:pt x="665" y="327"/>
                    <a:pt x="662" y="325"/>
                  </a:cubicBezTo>
                  <a:cubicBezTo>
                    <a:pt x="659" y="325"/>
                    <a:pt x="662" y="322"/>
                    <a:pt x="660" y="322"/>
                  </a:cubicBezTo>
                  <a:cubicBezTo>
                    <a:pt x="657" y="324"/>
                    <a:pt x="651" y="324"/>
                    <a:pt x="650" y="325"/>
                  </a:cubicBezTo>
                  <a:cubicBezTo>
                    <a:pt x="647" y="327"/>
                    <a:pt x="647" y="325"/>
                    <a:pt x="644" y="325"/>
                  </a:cubicBezTo>
                  <a:cubicBezTo>
                    <a:pt x="641" y="325"/>
                    <a:pt x="641" y="322"/>
                    <a:pt x="638" y="321"/>
                  </a:cubicBezTo>
                  <a:cubicBezTo>
                    <a:pt x="635" y="319"/>
                    <a:pt x="633" y="324"/>
                    <a:pt x="633" y="321"/>
                  </a:cubicBezTo>
                  <a:cubicBezTo>
                    <a:pt x="633" y="317"/>
                    <a:pt x="632" y="317"/>
                    <a:pt x="628" y="321"/>
                  </a:cubicBezTo>
                  <a:cubicBezTo>
                    <a:pt x="625" y="324"/>
                    <a:pt x="625" y="321"/>
                    <a:pt x="621" y="324"/>
                  </a:cubicBezTo>
                  <a:cubicBezTo>
                    <a:pt x="618" y="327"/>
                    <a:pt x="618" y="324"/>
                    <a:pt x="615" y="325"/>
                  </a:cubicBezTo>
                  <a:cubicBezTo>
                    <a:pt x="612" y="325"/>
                    <a:pt x="616" y="321"/>
                    <a:pt x="615" y="321"/>
                  </a:cubicBezTo>
                  <a:cubicBezTo>
                    <a:pt x="612" y="321"/>
                    <a:pt x="609" y="324"/>
                    <a:pt x="606" y="324"/>
                  </a:cubicBezTo>
                  <a:cubicBezTo>
                    <a:pt x="603" y="322"/>
                    <a:pt x="607" y="321"/>
                    <a:pt x="610" y="316"/>
                  </a:cubicBezTo>
                  <a:cubicBezTo>
                    <a:pt x="615" y="311"/>
                    <a:pt x="616" y="311"/>
                    <a:pt x="624" y="308"/>
                  </a:cubicBezTo>
                  <a:cubicBezTo>
                    <a:pt x="619" y="308"/>
                    <a:pt x="622" y="307"/>
                    <a:pt x="618" y="307"/>
                  </a:cubicBezTo>
                  <a:cubicBezTo>
                    <a:pt x="613" y="308"/>
                    <a:pt x="616" y="305"/>
                    <a:pt x="610" y="307"/>
                  </a:cubicBezTo>
                  <a:cubicBezTo>
                    <a:pt x="607" y="310"/>
                    <a:pt x="606" y="304"/>
                    <a:pt x="603" y="305"/>
                  </a:cubicBezTo>
                  <a:cubicBezTo>
                    <a:pt x="601" y="307"/>
                    <a:pt x="604" y="304"/>
                    <a:pt x="598" y="302"/>
                  </a:cubicBezTo>
                  <a:cubicBezTo>
                    <a:pt x="592" y="299"/>
                    <a:pt x="592" y="304"/>
                    <a:pt x="590" y="302"/>
                  </a:cubicBezTo>
                  <a:cubicBezTo>
                    <a:pt x="589" y="299"/>
                    <a:pt x="584" y="302"/>
                    <a:pt x="584" y="297"/>
                  </a:cubicBezTo>
                  <a:cubicBezTo>
                    <a:pt x="583" y="294"/>
                    <a:pt x="583" y="293"/>
                    <a:pt x="581" y="293"/>
                  </a:cubicBezTo>
                  <a:cubicBezTo>
                    <a:pt x="580" y="291"/>
                    <a:pt x="581" y="297"/>
                    <a:pt x="580" y="297"/>
                  </a:cubicBezTo>
                  <a:cubicBezTo>
                    <a:pt x="360" y="297"/>
                    <a:pt x="360" y="297"/>
                    <a:pt x="360" y="297"/>
                  </a:cubicBezTo>
                  <a:cubicBezTo>
                    <a:pt x="360" y="300"/>
                    <a:pt x="364" y="299"/>
                    <a:pt x="364" y="302"/>
                  </a:cubicBezTo>
                  <a:cubicBezTo>
                    <a:pt x="364" y="304"/>
                    <a:pt x="360" y="302"/>
                    <a:pt x="362" y="305"/>
                  </a:cubicBezTo>
                  <a:cubicBezTo>
                    <a:pt x="365" y="308"/>
                    <a:pt x="365" y="308"/>
                    <a:pt x="365" y="314"/>
                  </a:cubicBezTo>
                  <a:cubicBezTo>
                    <a:pt x="364" y="321"/>
                    <a:pt x="364" y="313"/>
                    <a:pt x="362" y="308"/>
                  </a:cubicBezTo>
                  <a:cubicBezTo>
                    <a:pt x="360" y="305"/>
                    <a:pt x="353" y="307"/>
                    <a:pt x="348" y="305"/>
                  </a:cubicBezTo>
                  <a:cubicBezTo>
                    <a:pt x="345" y="302"/>
                    <a:pt x="345" y="307"/>
                    <a:pt x="348" y="310"/>
                  </a:cubicBezTo>
                  <a:cubicBezTo>
                    <a:pt x="350" y="314"/>
                    <a:pt x="351" y="325"/>
                    <a:pt x="351" y="333"/>
                  </a:cubicBezTo>
                  <a:cubicBezTo>
                    <a:pt x="351" y="341"/>
                    <a:pt x="351" y="356"/>
                    <a:pt x="348" y="364"/>
                  </a:cubicBezTo>
                  <a:cubicBezTo>
                    <a:pt x="345" y="370"/>
                    <a:pt x="353" y="381"/>
                    <a:pt x="350" y="389"/>
                  </a:cubicBezTo>
                  <a:cubicBezTo>
                    <a:pt x="347" y="398"/>
                    <a:pt x="353" y="397"/>
                    <a:pt x="353" y="406"/>
                  </a:cubicBezTo>
                  <a:cubicBezTo>
                    <a:pt x="354" y="415"/>
                    <a:pt x="359" y="414"/>
                    <a:pt x="359" y="419"/>
                  </a:cubicBezTo>
                  <a:cubicBezTo>
                    <a:pt x="360" y="423"/>
                    <a:pt x="364" y="420"/>
                    <a:pt x="364" y="426"/>
                  </a:cubicBezTo>
                  <a:cubicBezTo>
                    <a:pt x="365" y="434"/>
                    <a:pt x="370" y="431"/>
                    <a:pt x="368" y="436"/>
                  </a:cubicBezTo>
                  <a:cubicBezTo>
                    <a:pt x="367" y="439"/>
                    <a:pt x="370" y="440"/>
                    <a:pt x="374" y="448"/>
                  </a:cubicBezTo>
                  <a:cubicBezTo>
                    <a:pt x="380" y="454"/>
                    <a:pt x="377" y="458"/>
                    <a:pt x="379" y="459"/>
                  </a:cubicBezTo>
                  <a:cubicBezTo>
                    <a:pt x="382" y="461"/>
                    <a:pt x="386" y="459"/>
                    <a:pt x="392" y="465"/>
                  </a:cubicBezTo>
                  <a:cubicBezTo>
                    <a:pt x="397" y="470"/>
                    <a:pt x="397" y="465"/>
                    <a:pt x="402" y="470"/>
                  </a:cubicBezTo>
                  <a:cubicBezTo>
                    <a:pt x="406" y="475"/>
                    <a:pt x="405" y="476"/>
                    <a:pt x="406" y="481"/>
                  </a:cubicBezTo>
                  <a:cubicBezTo>
                    <a:pt x="411" y="479"/>
                    <a:pt x="421" y="479"/>
                    <a:pt x="424" y="478"/>
                  </a:cubicBezTo>
                  <a:cubicBezTo>
                    <a:pt x="424" y="481"/>
                    <a:pt x="424" y="481"/>
                    <a:pt x="424" y="481"/>
                  </a:cubicBezTo>
                  <a:cubicBezTo>
                    <a:pt x="429" y="482"/>
                    <a:pt x="452" y="492"/>
                    <a:pt x="455" y="493"/>
                  </a:cubicBezTo>
                  <a:cubicBezTo>
                    <a:pt x="478" y="493"/>
                    <a:pt x="478" y="493"/>
                    <a:pt x="478" y="493"/>
                  </a:cubicBezTo>
                  <a:cubicBezTo>
                    <a:pt x="478" y="489"/>
                    <a:pt x="478" y="489"/>
                    <a:pt x="478" y="489"/>
                  </a:cubicBezTo>
                  <a:cubicBezTo>
                    <a:pt x="490" y="489"/>
                    <a:pt x="490" y="489"/>
                    <a:pt x="490" y="489"/>
                  </a:cubicBezTo>
                  <a:cubicBezTo>
                    <a:pt x="490" y="489"/>
                    <a:pt x="499" y="498"/>
                    <a:pt x="502" y="501"/>
                  </a:cubicBezTo>
                  <a:cubicBezTo>
                    <a:pt x="507" y="504"/>
                    <a:pt x="505" y="512"/>
                    <a:pt x="513" y="517"/>
                  </a:cubicBezTo>
                  <a:cubicBezTo>
                    <a:pt x="522" y="520"/>
                    <a:pt x="516" y="506"/>
                    <a:pt x="526" y="507"/>
                  </a:cubicBezTo>
                  <a:cubicBezTo>
                    <a:pt x="536" y="509"/>
                    <a:pt x="537" y="521"/>
                    <a:pt x="543" y="529"/>
                  </a:cubicBezTo>
                  <a:cubicBezTo>
                    <a:pt x="549" y="537"/>
                    <a:pt x="545" y="546"/>
                    <a:pt x="558" y="548"/>
                  </a:cubicBezTo>
                  <a:cubicBezTo>
                    <a:pt x="560" y="548"/>
                    <a:pt x="563" y="551"/>
                    <a:pt x="563" y="549"/>
                  </a:cubicBezTo>
                  <a:cubicBezTo>
                    <a:pt x="563" y="549"/>
                    <a:pt x="563" y="549"/>
                    <a:pt x="565" y="549"/>
                  </a:cubicBezTo>
                  <a:cubicBezTo>
                    <a:pt x="565" y="545"/>
                    <a:pt x="561" y="538"/>
                    <a:pt x="563" y="535"/>
                  </a:cubicBezTo>
                  <a:cubicBezTo>
                    <a:pt x="563" y="532"/>
                    <a:pt x="565" y="531"/>
                    <a:pt x="566" y="529"/>
                  </a:cubicBezTo>
                  <a:cubicBezTo>
                    <a:pt x="568" y="526"/>
                    <a:pt x="572" y="524"/>
                    <a:pt x="571" y="523"/>
                  </a:cubicBezTo>
                  <a:cubicBezTo>
                    <a:pt x="569" y="523"/>
                    <a:pt x="568" y="521"/>
                    <a:pt x="569" y="521"/>
                  </a:cubicBezTo>
                  <a:cubicBezTo>
                    <a:pt x="571" y="523"/>
                    <a:pt x="571" y="520"/>
                    <a:pt x="572" y="521"/>
                  </a:cubicBezTo>
                  <a:cubicBezTo>
                    <a:pt x="574" y="523"/>
                    <a:pt x="578" y="520"/>
                    <a:pt x="580" y="517"/>
                  </a:cubicBezTo>
                  <a:cubicBezTo>
                    <a:pt x="583" y="515"/>
                    <a:pt x="583" y="515"/>
                    <a:pt x="586" y="512"/>
                  </a:cubicBezTo>
                  <a:cubicBezTo>
                    <a:pt x="589" y="510"/>
                    <a:pt x="589" y="510"/>
                    <a:pt x="593" y="509"/>
                  </a:cubicBezTo>
                  <a:cubicBezTo>
                    <a:pt x="600" y="509"/>
                    <a:pt x="600" y="512"/>
                    <a:pt x="603" y="512"/>
                  </a:cubicBezTo>
                  <a:cubicBezTo>
                    <a:pt x="606" y="510"/>
                    <a:pt x="606" y="513"/>
                    <a:pt x="607" y="512"/>
                  </a:cubicBezTo>
                  <a:cubicBezTo>
                    <a:pt x="609" y="510"/>
                    <a:pt x="603" y="510"/>
                    <a:pt x="606" y="509"/>
                  </a:cubicBezTo>
                  <a:cubicBezTo>
                    <a:pt x="607" y="509"/>
                    <a:pt x="609" y="510"/>
                    <a:pt x="609" y="512"/>
                  </a:cubicBezTo>
                  <a:cubicBezTo>
                    <a:pt x="610" y="513"/>
                    <a:pt x="613" y="512"/>
                    <a:pt x="612" y="513"/>
                  </a:cubicBezTo>
                  <a:cubicBezTo>
                    <a:pt x="610" y="515"/>
                    <a:pt x="616" y="517"/>
                    <a:pt x="616" y="517"/>
                  </a:cubicBezTo>
                  <a:cubicBezTo>
                    <a:pt x="616" y="515"/>
                    <a:pt x="618" y="513"/>
                    <a:pt x="619" y="517"/>
                  </a:cubicBezTo>
                  <a:cubicBezTo>
                    <a:pt x="619" y="518"/>
                    <a:pt x="622" y="515"/>
                    <a:pt x="621" y="513"/>
                  </a:cubicBezTo>
                  <a:cubicBezTo>
                    <a:pt x="619" y="512"/>
                    <a:pt x="622" y="512"/>
                    <a:pt x="624" y="515"/>
                  </a:cubicBezTo>
                  <a:cubicBezTo>
                    <a:pt x="627" y="517"/>
                    <a:pt x="625" y="520"/>
                    <a:pt x="627" y="517"/>
                  </a:cubicBezTo>
                  <a:cubicBezTo>
                    <a:pt x="630" y="515"/>
                    <a:pt x="628" y="515"/>
                    <a:pt x="625" y="512"/>
                  </a:cubicBezTo>
                  <a:cubicBezTo>
                    <a:pt x="622" y="510"/>
                    <a:pt x="628" y="510"/>
                    <a:pt x="627" y="507"/>
                  </a:cubicBezTo>
                  <a:cubicBezTo>
                    <a:pt x="625" y="506"/>
                    <a:pt x="625" y="509"/>
                    <a:pt x="624" y="509"/>
                  </a:cubicBezTo>
                  <a:cubicBezTo>
                    <a:pt x="622" y="507"/>
                    <a:pt x="625" y="507"/>
                    <a:pt x="622" y="506"/>
                  </a:cubicBezTo>
                  <a:cubicBezTo>
                    <a:pt x="621" y="506"/>
                    <a:pt x="622" y="507"/>
                    <a:pt x="619" y="507"/>
                  </a:cubicBezTo>
                  <a:cubicBezTo>
                    <a:pt x="616" y="506"/>
                    <a:pt x="619" y="501"/>
                    <a:pt x="622" y="504"/>
                  </a:cubicBezTo>
                  <a:cubicBezTo>
                    <a:pt x="625" y="506"/>
                    <a:pt x="625" y="506"/>
                    <a:pt x="628" y="504"/>
                  </a:cubicBezTo>
                  <a:cubicBezTo>
                    <a:pt x="630" y="501"/>
                    <a:pt x="636" y="504"/>
                    <a:pt x="636" y="503"/>
                  </a:cubicBezTo>
                  <a:cubicBezTo>
                    <a:pt x="638" y="501"/>
                    <a:pt x="636" y="498"/>
                    <a:pt x="639" y="503"/>
                  </a:cubicBezTo>
                  <a:cubicBezTo>
                    <a:pt x="639" y="504"/>
                    <a:pt x="635" y="506"/>
                    <a:pt x="639" y="504"/>
                  </a:cubicBezTo>
                  <a:cubicBezTo>
                    <a:pt x="644" y="504"/>
                    <a:pt x="648" y="503"/>
                    <a:pt x="651" y="504"/>
                  </a:cubicBezTo>
                  <a:cubicBezTo>
                    <a:pt x="654" y="504"/>
                    <a:pt x="656" y="504"/>
                    <a:pt x="656" y="506"/>
                  </a:cubicBezTo>
                  <a:cubicBezTo>
                    <a:pt x="656" y="507"/>
                    <a:pt x="657" y="506"/>
                    <a:pt x="657" y="509"/>
                  </a:cubicBezTo>
                  <a:cubicBezTo>
                    <a:pt x="657" y="512"/>
                    <a:pt x="663" y="509"/>
                    <a:pt x="665" y="509"/>
                  </a:cubicBezTo>
                  <a:cubicBezTo>
                    <a:pt x="667" y="509"/>
                    <a:pt x="665" y="506"/>
                    <a:pt x="668" y="506"/>
                  </a:cubicBezTo>
                  <a:cubicBezTo>
                    <a:pt x="671" y="506"/>
                    <a:pt x="676" y="515"/>
                    <a:pt x="677" y="515"/>
                  </a:cubicBezTo>
                  <a:cubicBezTo>
                    <a:pt x="679" y="515"/>
                    <a:pt x="680" y="521"/>
                    <a:pt x="679" y="524"/>
                  </a:cubicBezTo>
                  <a:cubicBezTo>
                    <a:pt x="677" y="529"/>
                    <a:pt x="679" y="532"/>
                    <a:pt x="680" y="531"/>
                  </a:cubicBezTo>
                  <a:cubicBezTo>
                    <a:pt x="680" y="529"/>
                    <a:pt x="683" y="529"/>
                    <a:pt x="680" y="532"/>
                  </a:cubicBezTo>
                  <a:cubicBezTo>
                    <a:pt x="679" y="534"/>
                    <a:pt x="680" y="538"/>
                    <a:pt x="682" y="540"/>
                  </a:cubicBezTo>
                  <a:cubicBezTo>
                    <a:pt x="685" y="541"/>
                    <a:pt x="683" y="538"/>
                    <a:pt x="685" y="541"/>
                  </a:cubicBezTo>
                  <a:cubicBezTo>
                    <a:pt x="685" y="545"/>
                    <a:pt x="686" y="543"/>
                    <a:pt x="686" y="546"/>
                  </a:cubicBezTo>
                  <a:cubicBezTo>
                    <a:pt x="688" y="551"/>
                    <a:pt x="689" y="548"/>
                    <a:pt x="691" y="552"/>
                  </a:cubicBezTo>
                  <a:cubicBezTo>
                    <a:pt x="691" y="557"/>
                    <a:pt x="692" y="554"/>
                    <a:pt x="692" y="555"/>
                  </a:cubicBezTo>
                  <a:cubicBezTo>
                    <a:pt x="691" y="557"/>
                    <a:pt x="692" y="559"/>
                    <a:pt x="694" y="557"/>
                  </a:cubicBezTo>
                  <a:cubicBezTo>
                    <a:pt x="697" y="555"/>
                    <a:pt x="695" y="560"/>
                    <a:pt x="697" y="557"/>
                  </a:cubicBezTo>
                  <a:cubicBezTo>
                    <a:pt x="700" y="554"/>
                    <a:pt x="697" y="554"/>
                    <a:pt x="699" y="552"/>
                  </a:cubicBezTo>
                  <a:cubicBezTo>
                    <a:pt x="700" y="549"/>
                    <a:pt x="700" y="546"/>
                    <a:pt x="700" y="543"/>
                  </a:cubicBezTo>
                  <a:cubicBezTo>
                    <a:pt x="702" y="538"/>
                    <a:pt x="695" y="529"/>
                    <a:pt x="697" y="524"/>
                  </a:cubicBezTo>
                  <a:cubicBezTo>
                    <a:pt x="697" y="521"/>
                    <a:pt x="691" y="517"/>
                    <a:pt x="689" y="504"/>
                  </a:cubicBezTo>
                  <a:cubicBezTo>
                    <a:pt x="688" y="492"/>
                    <a:pt x="694" y="485"/>
                    <a:pt x="695" y="482"/>
                  </a:cubicBezTo>
                  <a:cubicBezTo>
                    <a:pt x="699" y="481"/>
                    <a:pt x="695" y="481"/>
                    <a:pt x="699" y="481"/>
                  </a:cubicBezTo>
                  <a:cubicBezTo>
                    <a:pt x="702" y="481"/>
                    <a:pt x="703" y="476"/>
                    <a:pt x="705" y="476"/>
                  </a:cubicBezTo>
                  <a:cubicBezTo>
                    <a:pt x="708" y="475"/>
                    <a:pt x="706" y="470"/>
                    <a:pt x="711" y="467"/>
                  </a:cubicBezTo>
                  <a:cubicBezTo>
                    <a:pt x="715" y="464"/>
                    <a:pt x="717" y="467"/>
                    <a:pt x="718" y="464"/>
                  </a:cubicBezTo>
                  <a:cubicBezTo>
                    <a:pt x="718" y="461"/>
                    <a:pt x="723" y="458"/>
                    <a:pt x="726" y="458"/>
                  </a:cubicBezTo>
                  <a:cubicBezTo>
                    <a:pt x="730" y="456"/>
                    <a:pt x="730" y="454"/>
                    <a:pt x="730" y="453"/>
                  </a:cubicBezTo>
                  <a:cubicBezTo>
                    <a:pt x="729" y="453"/>
                    <a:pt x="727" y="456"/>
                    <a:pt x="726" y="454"/>
                  </a:cubicBezTo>
                  <a:cubicBezTo>
                    <a:pt x="724" y="453"/>
                    <a:pt x="726" y="454"/>
                    <a:pt x="727" y="453"/>
                  </a:cubicBezTo>
                  <a:cubicBezTo>
                    <a:pt x="729" y="450"/>
                    <a:pt x="723" y="448"/>
                    <a:pt x="727" y="450"/>
                  </a:cubicBezTo>
                  <a:cubicBezTo>
                    <a:pt x="730" y="450"/>
                    <a:pt x="730" y="451"/>
                    <a:pt x="732" y="450"/>
                  </a:cubicBezTo>
                  <a:cubicBezTo>
                    <a:pt x="734" y="447"/>
                    <a:pt x="734" y="450"/>
                    <a:pt x="734" y="447"/>
                  </a:cubicBezTo>
                  <a:cubicBezTo>
                    <a:pt x="735" y="443"/>
                    <a:pt x="734" y="443"/>
                    <a:pt x="734" y="443"/>
                  </a:cubicBezTo>
                  <a:cubicBezTo>
                    <a:pt x="732" y="445"/>
                    <a:pt x="734" y="443"/>
                    <a:pt x="729" y="443"/>
                  </a:cubicBezTo>
                  <a:cubicBezTo>
                    <a:pt x="726" y="445"/>
                    <a:pt x="726" y="443"/>
                    <a:pt x="726" y="442"/>
                  </a:cubicBezTo>
                  <a:cubicBezTo>
                    <a:pt x="726" y="440"/>
                    <a:pt x="727" y="445"/>
                    <a:pt x="730" y="442"/>
                  </a:cubicBezTo>
                  <a:cubicBezTo>
                    <a:pt x="734" y="439"/>
                    <a:pt x="735" y="445"/>
                    <a:pt x="737" y="445"/>
                  </a:cubicBezTo>
                  <a:cubicBezTo>
                    <a:pt x="737" y="445"/>
                    <a:pt x="735" y="443"/>
                    <a:pt x="734" y="434"/>
                  </a:cubicBezTo>
                  <a:cubicBezTo>
                    <a:pt x="732" y="431"/>
                    <a:pt x="730" y="433"/>
                    <a:pt x="729" y="434"/>
                  </a:cubicBezTo>
                  <a:cubicBezTo>
                    <a:pt x="727" y="434"/>
                    <a:pt x="732" y="431"/>
                    <a:pt x="729" y="429"/>
                  </a:cubicBezTo>
                  <a:cubicBezTo>
                    <a:pt x="727" y="428"/>
                    <a:pt x="730" y="431"/>
                    <a:pt x="730" y="426"/>
                  </a:cubicBezTo>
                  <a:cubicBezTo>
                    <a:pt x="729" y="422"/>
                    <a:pt x="732" y="423"/>
                    <a:pt x="729" y="422"/>
                  </a:cubicBezTo>
                  <a:cubicBezTo>
                    <a:pt x="726" y="419"/>
                    <a:pt x="724" y="417"/>
                    <a:pt x="727" y="420"/>
                  </a:cubicBezTo>
                  <a:cubicBezTo>
                    <a:pt x="730" y="422"/>
                    <a:pt x="729" y="420"/>
                    <a:pt x="729" y="417"/>
                  </a:cubicBezTo>
                  <a:cubicBezTo>
                    <a:pt x="727" y="414"/>
                    <a:pt x="727" y="412"/>
                    <a:pt x="729" y="411"/>
                  </a:cubicBezTo>
                  <a:cubicBezTo>
                    <a:pt x="729" y="408"/>
                    <a:pt x="729" y="408"/>
                    <a:pt x="730" y="406"/>
                  </a:cubicBezTo>
                  <a:cubicBezTo>
                    <a:pt x="732" y="405"/>
                    <a:pt x="730" y="406"/>
                    <a:pt x="730" y="408"/>
                  </a:cubicBezTo>
                  <a:cubicBezTo>
                    <a:pt x="729" y="409"/>
                    <a:pt x="729" y="411"/>
                    <a:pt x="730" y="412"/>
                  </a:cubicBezTo>
                  <a:cubicBezTo>
                    <a:pt x="730" y="414"/>
                    <a:pt x="729" y="414"/>
                    <a:pt x="730" y="415"/>
                  </a:cubicBezTo>
                  <a:cubicBezTo>
                    <a:pt x="730" y="417"/>
                    <a:pt x="729" y="417"/>
                    <a:pt x="730" y="419"/>
                  </a:cubicBezTo>
                  <a:cubicBezTo>
                    <a:pt x="732" y="420"/>
                    <a:pt x="732" y="417"/>
                    <a:pt x="734" y="419"/>
                  </a:cubicBezTo>
                  <a:cubicBezTo>
                    <a:pt x="734" y="422"/>
                    <a:pt x="732" y="422"/>
                    <a:pt x="734" y="422"/>
                  </a:cubicBezTo>
                  <a:cubicBezTo>
                    <a:pt x="735" y="423"/>
                    <a:pt x="730" y="429"/>
                    <a:pt x="732" y="431"/>
                  </a:cubicBezTo>
                  <a:cubicBezTo>
                    <a:pt x="734" y="431"/>
                    <a:pt x="735" y="423"/>
                    <a:pt x="738" y="420"/>
                  </a:cubicBezTo>
                  <a:cubicBezTo>
                    <a:pt x="741" y="415"/>
                    <a:pt x="740" y="412"/>
                    <a:pt x="738" y="412"/>
                  </a:cubicBezTo>
                  <a:cubicBezTo>
                    <a:pt x="737" y="412"/>
                    <a:pt x="737" y="409"/>
                    <a:pt x="735" y="406"/>
                  </a:cubicBezTo>
                  <a:cubicBezTo>
                    <a:pt x="735" y="403"/>
                    <a:pt x="735" y="401"/>
                    <a:pt x="738" y="400"/>
                  </a:cubicBezTo>
                  <a:cubicBezTo>
                    <a:pt x="741" y="398"/>
                    <a:pt x="734" y="401"/>
                    <a:pt x="737" y="406"/>
                  </a:cubicBezTo>
                  <a:cubicBezTo>
                    <a:pt x="740" y="411"/>
                    <a:pt x="741" y="406"/>
                    <a:pt x="741" y="409"/>
                  </a:cubicBezTo>
                  <a:cubicBezTo>
                    <a:pt x="740" y="414"/>
                    <a:pt x="743" y="409"/>
                    <a:pt x="746" y="405"/>
                  </a:cubicBezTo>
                  <a:cubicBezTo>
                    <a:pt x="747" y="400"/>
                    <a:pt x="750" y="395"/>
                    <a:pt x="747" y="395"/>
                  </a:cubicBezTo>
                  <a:cubicBezTo>
                    <a:pt x="746" y="395"/>
                    <a:pt x="746" y="394"/>
                    <a:pt x="747" y="391"/>
                  </a:cubicBezTo>
                  <a:cubicBezTo>
                    <a:pt x="750" y="389"/>
                    <a:pt x="755" y="386"/>
                    <a:pt x="758" y="386"/>
                  </a:cubicBezTo>
                  <a:cubicBezTo>
                    <a:pt x="761" y="384"/>
                    <a:pt x="769" y="384"/>
                    <a:pt x="769" y="383"/>
                  </a:cubicBezTo>
                  <a:cubicBezTo>
                    <a:pt x="769" y="381"/>
                    <a:pt x="769" y="378"/>
                    <a:pt x="770" y="381"/>
                  </a:cubicBezTo>
                  <a:cubicBezTo>
                    <a:pt x="770" y="383"/>
                    <a:pt x="770" y="384"/>
                    <a:pt x="773" y="381"/>
                  </a:cubicBezTo>
                  <a:cubicBezTo>
                    <a:pt x="776" y="378"/>
                    <a:pt x="773" y="384"/>
                    <a:pt x="776" y="383"/>
                  </a:cubicBezTo>
                  <a:cubicBezTo>
                    <a:pt x="778" y="380"/>
                    <a:pt x="781" y="383"/>
                    <a:pt x="781" y="380"/>
                  </a:cubicBezTo>
                  <a:cubicBezTo>
                    <a:pt x="779" y="377"/>
                    <a:pt x="779" y="375"/>
                    <a:pt x="778" y="377"/>
                  </a:cubicBezTo>
                  <a:cubicBezTo>
                    <a:pt x="778" y="377"/>
                    <a:pt x="779" y="377"/>
                    <a:pt x="779" y="378"/>
                  </a:cubicBezTo>
                  <a:cubicBezTo>
                    <a:pt x="779" y="380"/>
                    <a:pt x="776" y="381"/>
                    <a:pt x="776" y="378"/>
                  </a:cubicBezTo>
                  <a:cubicBezTo>
                    <a:pt x="775" y="375"/>
                    <a:pt x="775" y="375"/>
                    <a:pt x="773" y="374"/>
                  </a:cubicBezTo>
                  <a:cubicBezTo>
                    <a:pt x="770" y="374"/>
                    <a:pt x="776" y="370"/>
                    <a:pt x="775" y="369"/>
                  </a:cubicBezTo>
                  <a:cubicBezTo>
                    <a:pt x="773" y="369"/>
                    <a:pt x="775" y="363"/>
                    <a:pt x="778" y="360"/>
                  </a:cubicBezTo>
                  <a:cubicBezTo>
                    <a:pt x="779" y="358"/>
                    <a:pt x="776" y="358"/>
                    <a:pt x="778" y="356"/>
                  </a:cubicBezTo>
                  <a:cubicBezTo>
                    <a:pt x="779" y="356"/>
                    <a:pt x="779" y="360"/>
                    <a:pt x="782" y="358"/>
                  </a:cubicBezTo>
                  <a:cubicBezTo>
                    <a:pt x="784" y="356"/>
                    <a:pt x="784" y="355"/>
                    <a:pt x="785" y="355"/>
                  </a:cubicBezTo>
                  <a:cubicBezTo>
                    <a:pt x="788" y="355"/>
                    <a:pt x="787" y="349"/>
                    <a:pt x="790" y="350"/>
                  </a:cubicBezTo>
                  <a:cubicBezTo>
                    <a:pt x="793" y="352"/>
                    <a:pt x="791" y="350"/>
                    <a:pt x="793" y="350"/>
                  </a:cubicBezTo>
                  <a:cubicBezTo>
                    <a:pt x="794" y="349"/>
                    <a:pt x="794" y="352"/>
                    <a:pt x="796" y="349"/>
                  </a:cubicBezTo>
                  <a:cubicBezTo>
                    <a:pt x="799" y="347"/>
                    <a:pt x="801" y="349"/>
                    <a:pt x="802" y="347"/>
                  </a:cubicBezTo>
                  <a:cubicBezTo>
                    <a:pt x="804" y="344"/>
                    <a:pt x="804" y="345"/>
                    <a:pt x="802" y="344"/>
                  </a:cubicBezTo>
                  <a:cubicBezTo>
                    <a:pt x="802" y="342"/>
                    <a:pt x="802" y="341"/>
                    <a:pt x="801" y="341"/>
                  </a:cubicBezTo>
                  <a:cubicBezTo>
                    <a:pt x="799" y="341"/>
                    <a:pt x="799" y="338"/>
                    <a:pt x="799" y="336"/>
                  </a:cubicBezTo>
                  <a:cubicBezTo>
                    <a:pt x="799" y="336"/>
                    <a:pt x="799" y="336"/>
                    <a:pt x="798" y="335"/>
                  </a:cubicBezTo>
                  <a:cubicBezTo>
                    <a:pt x="796" y="335"/>
                    <a:pt x="798" y="335"/>
                    <a:pt x="798" y="333"/>
                  </a:cubicBezTo>
                  <a:cubicBezTo>
                    <a:pt x="798" y="331"/>
                    <a:pt x="798" y="324"/>
                    <a:pt x="798" y="322"/>
                  </a:cubicBezTo>
                  <a:cubicBezTo>
                    <a:pt x="798" y="319"/>
                    <a:pt x="798" y="319"/>
                    <a:pt x="794" y="317"/>
                  </a:cubicBezTo>
                  <a:cubicBezTo>
                    <a:pt x="793" y="314"/>
                    <a:pt x="791" y="316"/>
                    <a:pt x="790" y="317"/>
                  </a:cubicBezTo>
                  <a:cubicBezTo>
                    <a:pt x="788" y="317"/>
                    <a:pt x="787" y="317"/>
                    <a:pt x="787" y="316"/>
                  </a:cubicBezTo>
                  <a:cubicBezTo>
                    <a:pt x="787" y="314"/>
                    <a:pt x="785" y="314"/>
                    <a:pt x="785" y="314"/>
                  </a:cubicBezTo>
                  <a:cubicBezTo>
                    <a:pt x="785" y="314"/>
                    <a:pt x="782" y="319"/>
                    <a:pt x="781" y="322"/>
                  </a:cubicBezTo>
                  <a:cubicBezTo>
                    <a:pt x="778" y="325"/>
                    <a:pt x="781" y="325"/>
                    <a:pt x="779" y="327"/>
                  </a:cubicBezTo>
                  <a:cubicBezTo>
                    <a:pt x="776" y="330"/>
                    <a:pt x="779" y="331"/>
                    <a:pt x="778" y="333"/>
                  </a:cubicBezTo>
                  <a:cubicBezTo>
                    <a:pt x="775" y="335"/>
                    <a:pt x="778" y="333"/>
                    <a:pt x="775" y="336"/>
                  </a:cubicBezTo>
                  <a:cubicBezTo>
                    <a:pt x="772" y="338"/>
                    <a:pt x="776" y="338"/>
                    <a:pt x="775" y="338"/>
                  </a:cubicBezTo>
                  <a:cubicBezTo>
                    <a:pt x="773" y="338"/>
                    <a:pt x="773" y="341"/>
                    <a:pt x="772" y="339"/>
                  </a:cubicBezTo>
                  <a:cubicBezTo>
                    <a:pt x="772" y="339"/>
                    <a:pt x="772" y="341"/>
                    <a:pt x="770" y="339"/>
                  </a:cubicBezTo>
                  <a:cubicBezTo>
                    <a:pt x="769" y="339"/>
                    <a:pt x="769" y="339"/>
                    <a:pt x="769" y="342"/>
                  </a:cubicBezTo>
                  <a:cubicBezTo>
                    <a:pt x="746" y="342"/>
                    <a:pt x="746" y="342"/>
                    <a:pt x="746" y="342"/>
                  </a:cubicBezTo>
                  <a:cubicBezTo>
                    <a:pt x="744" y="342"/>
                    <a:pt x="743" y="344"/>
                    <a:pt x="743" y="342"/>
                  </a:cubicBezTo>
                  <a:cubicBezTo>
                    <a:pt x="741" y="342"/>
                    <a:pt x="737" y="345"/>
                    <a:pt x="734" y="349"/>
                  </a:cubicBezTo>
                  <a:close/>
                  <a:moveTo>
                    <a:pt x="807" y="630"/>
                  </a:moveTo>
                  <a:cubicBezTo>
                    <a:pt x="810" y="629"/>
                    <a:pt x="808" y="630"/>
                    <a:pt x="813" y="630"/>
                  </a:cubicBezTo>
                  <a:cubicBezTo>
                    <a:pt x="816" y="629"/>
                    <a:pt x="817" y="625"/>
                    <a:pt x="811" y="625"/>
                  </a:cubicBezTo>
                  <a:cubicBezTo>
                    <a:pt x="805" y="624"/>
                    <a:pt x="802" y="624"/>
                    <a:pt x="802" y="629"/>
                  </a:cubicBezTo>
                  <a:cubicBezTo>
                    <a:pt x="804" y="630"/>
                    <a:pt x="802" y="630"/>
                    <a:pt x="807" y="630"/>
                  </a:cubicBezTo>
                  <a:close/>
                  <a:moveTo>
                    <a:pt x="100" y="619"/>
                  </a:moveTo>
                  <a:cubicBezTo>
                    <a:pt x="102" y="616"/>
                    <a:pt x="106" y="618"/>
                    <a:pt x="106" y="615"/>
                  </a:cubicBezTo>
                  <a:cubicBezTo>
                    <a:pt x="106" y="615"/>
                    <a:pt x="106" y="615"/>
                    <a:pt x="106" y="615"/>
                  </a:cubicBezTo>
                  <a:cubicBezTo>
                    <a:pt x="106" y="615"/>
                    <a:pt x="106" y="615"/>
                    <a:pt x="106" y="613"/>
                  </a:cubicBezTo>
                  <a:cubicBezTo>
                    <a:pt x="105" y="613"/>
                    <a:pt x="105" y="613"/>
                    <a:pt x="105" y="613"/>
                  </a:cubicBezTo>
                  <a:cubicBezTo>
                    <a:pt x="105" y="611"/>
                    <a:pt x="105" y="613"/>
                    <a:pt x="105" y="613"/>
                  </a:cubicBezTo>
                  <a:cubicBezTo>
                    <a:pt x="105" y="611"/>
                    <a:pt x="105" y="610"/>
                    <a:pt x="103" y="610"/>
                  </a:cubicBezTo>
                  <a:cubicBezTo>
                    <a:pt x="103" y="610"/>
                    <a:pt x="100" y="607"/>
                    <a:pt x="99" y="607"/>
                  </a:cubicBezTo>
                  <a:cubicBezTo>
                    <a:pt x="99" y="607"/>
                    <a:pt x="99" y="607"/>
                    <a:pt x="99" y="607"/>
                  </a:cubicBezTo>
                  <a:cubicBezTo>
                    <a:pt x="97" y="607"/>
                    <a:pt x="99" y="610"/>
                    <a:pt x="99" y="610"/>
                  </a:cubicBezTo>
                  <a:cubicBezTo>
                    <a:pt x="99" y="610"/>
                    <a:pt x="97" y="611"/>
                    <a:pt x="97" y="613"/>
                  </a:cubicBezTo>
                  <a:cubicBezTo>
                    <a:pt x="97" y="615"/>
                    <a:pt x="97" y="615"/>
                    <a:pt x="97" y="615"/>
                  </a:cubicBezTo>
                  <a:cubicBezTo>
                    <a:pt x="97" y="615"/>
                    <a:pt x="97" y="615"/>
                    <a:pt x="97" y="615"/>
                  </a:cubicBezTo>
                  <a:cubicBezTo>
                    <a:pt x="97" y="616"/>
                    <a:pt x="97" y="618"/>
                    <a:pt x="97" y="619"/>
                  </a:cubicBezTo>
                  <a:cubicBezTo>
                    <a:pt x="99" y="619"/>
                    <a:pt x="100" y="621"/>
                    <a:pt x="100" y="619"/>
                  </a:cubicBezTo>
                  <a:moveTo>
                    <a:pt x="96" y="601"/>
                  </a:moveTo>
                  <a:cubicBezTo>
                    <a:pt x="94" y="601"/>
                    <a:pt x="94" y="601"/>
                    <a:pt x="94" y="601"/>
                  </a:cubicBezTo>
                  <a:cubicBezTo>
                    <a:pt x="92" y="601"/>
                    <a:pt x="92" y="599"/>
                    <a:pt x="92" y="599"/>
                  </a:cubicBezTo>
                  <a:cubicBezTo>
                    <a:pt x="92" y="599"/>
                    <a:pt x="92" y="599"/>
                    <a:pt x="92" y="599"/>
                  </a:cubicBezTo>
                  <a:cubicBezTo>
                    <a:pt x="91" y="601"/>
                    <a:pt x="91" y="601"/>
                    <a:pt x="91" y="601"/>
                  </a:cubicBezTo>
                  <a:cubicBezTo>
                    <a:pt x="92" y="601"/>
                    <a:pt x="92" y="601"/>
                    <a:pt x="94" y="602"/>
                  </a:cubicBezTo>
                  <a:cubicBezTo>
                    <a:pt x="94" y="602"/>
                    <a:pt x="92" y="604"/>
                    <a:pt x="94" y="604"/>
                  </a:cubicBezTo>
                  <a:cubicBezTo>
                    <a:pt x="94" y="604"/>
                    <a:pt x="99" y="604"/>
                    <a:pt x="96" y="601"/>
                  </a:cubicBezTo>
                  <a:cubicBezTo>
                    <a:pt x="96" y="601"/>
                    <a:pt x="96" y="601"/>
                    <a:pt x="96" y="601"/>
                  </a:cubicBezTo>
                  <a:moveTo>
                    <a:pt x="82" y="593"/>
                  </a:moveTo>
                  <a:cubicBezTo>
                    <a:pt x="82" y="593"/>
                    <a:pt x="80" y="593"/>
                    <a:pt x="80" y="594"/>
                  </a:cubicBezTo>
                  <a:cubicBezTo>
                    <a:pt x="80" y="594"/>
                    <a:pt x="79" y="593"/>
                    <a:pt x="79" y="594"/>
                  </a:cubicBezTo>
                  <a:cubicBezTo>
                    <a:pt x="80" y="599"/>
                    <a:pt x="82" y="596"/>
                    <a:pt x="82" y="596"/>
                  </a:cubicBezTo>
                  <a:cubicBezTo>
                    <a:pt x="82" y="596"/>
                    <a:pt x="82" y="596"/>
                    <a:pt x="82" y="596"/>
                  </a:cubicBezTo>
                  <a:cubicBezTo>
                    <a:pt x="83" y="597"/>
                    <a:pt x="83" y="597"/>
                    <a:pt x="83" y="597"/>
                  </a:cubicBezTo>
                  <a:cubicBezTo>
                    <a:pt x="83" y="596"/>
                    <a:pt x="83" y="596"/>
                    <a:pt x="83" y="596"/>
                  </a:cubicBezTo>
                  <a:cubicBezTo>
                    <a:pt x="83" y="596"/>
                    <a:pt x="83" y="596"/>
                    <a:pt x="83" y="596"/>
                  </a:cubicBezTo>
                  <a:cubicBezTo>
                    <a:pt x="83" y="596"/>
                    <a:pt x="83" y="596"/>
                    <a:pt x="83" y="596"/>
                  </a:cubicBezTo>
                  <a:cubicBezTo>
                    <a:pt x="83" y="594"/>
                    <a:pt x="83" y="596"/>
                    <a:pt x="83" y="596"/>
                  </a:cubicBezTo>
                  <a:cubicBezTo>
                    <a:pt x="82" y="594"/>
                    <a:pt x="82" y="593"/>
                    <a:pt x="82" y="593"/>
                  </a:cubicBezTo>
                  <a:moveTo>
                    <a:pt x="71" y="590"/>
                  </a:moveTo>
                  <a:cubicBezTo>
                    <a:pt x="71" y="585"/>
                    <a:pt x="67" y="588"/>
                    <a:pt x="67" y="590"/>
                  </a:cubicBezTo>
                  <a:cubicBezTo>
                    <a:pt x="67" y="590"/>
                    <a:pt x="71" y="591"/>
                    <a:pt x="71" y="590"/>
                  </a:cubicBezTo>
                  <a:moveTo>
                    <a:pt x="89" y="601"/>
                  </a:moveTo>
                  <a:cubicBezTo>
                    <a:pt x="89" y="602"/>
                    <a:pt x="89" y="604"/>
                    <a:pt x="91" y="602"/>
                  </a:cubicBezTo>
                  <a:cubicBezTo>
                    <a:pt x="91" y="601"/>
                    <a:pt x="91" y="601"/>
                    <a:pt x="91" y="601"/>
                  </a:cubicBezTo>
                  <a:cubicBezTo>
                    <a:pt x="89" y="601"/>
                    <a:pt x="88" y="601"/>
                    <a:pt x="89" y="601"/>
                  </a:cubicBezTo>
                  <a:moveTo>
                    <a:pt x="92" y="604"/>
                  </a:moveTo>
                  <a:cubicBezTo>
                    <a:pt x="94" y="604"/>
                    <a:pt x="92" y="605"/>
                    <a:pt x="91" y="604"/>
                  </a:cubicBezTo>
                  <a:cubicBezTo>
                    <a:pt x="92" y="604"/>
                    <a:pt x="92" y="604"/>
                    <a:pt x="92" y="604"/>
                  </a:cubicBezTo>
                  <a:moveTo>
                    <a:pt x="89" y="597"/>
                  </a:moveTo>
                  <a:cubicBezTo>
                    <a:pt x="88" y="597"/>
                    <a:pt x="88" y="597"/>
                    <a:pt x="86" y="597"/>
                  </a:cubicBezTo>
                  <a:cubicBezTo>
                    <a:pt x="86" y="599"/>
                    <a:pt x="86" y="599"/>
                    <a:pt x="86" y="599"/>
                  </a:cubicBezTo>
                  <a:cubicBezTo>
                    <a:pt x="88" y="599"/>
                    <a:pt x="88" y="599"/>
                    <a:pt x="88" y="599"/>
                  </a:cubicBezTo>
                  <a:cubicBezTo>
                    <a:pt x="89" y="599"/>
                    <a:pt x="89" y="599"/>
                    <a:pt x="89" y="599"/>
                  </a:cubicBezTo>
                  <a:cubicBezTo>
                    <a:pt x="91" y="599"/>
                    <a:pt x="91" y="597"/>
                    <a:pt x="91" y="597"/>
                  </a:cubicBezTo>
                  <a:cubicBezTo>
                    <a:pt x="89" y="597"/>
                    <a:pt x="89" y="597"/>
                    <a:pt x="89" y="597"/>
                  </a:cubicBezTo>
                  <a:cubicBezTo>
                    <a:pt x="89" y="597"/>
                    <a:pt x="89" y="597"/>
                    <a:pt x="89" y="597"/>
                  </a:cubicBezTo>
                  <a:moveTo>
                    <a:pt x="65" y="590"/>
                  </a:moveTo>
                  <a:cubicBezTo>
                    <a:pt x="65" y="590"/>
                    <a:pt x="62" y="591"/>
                    <a:pt x="64" y="591"/>
                  </a:cubicBezTo>
                  <a:cubicBezTo>
                    <a:pt x="65" y="590"/>
                    <a:pt x="65" y="590"/>
                    <a:pt x="65" y="59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45" name="Freeform 290"/>
            <p:cNvSpPr>
              <a:spLocks/>
            </p:cNvSpPr>
            <p:nvPr/>
          </p:nvSpPr>
          <p:spPr bwMode="auto">
            <a:xfrm>
              <a:off x="1550" y="2971"/>
              <a:ext cx="619" cy="760"/>
            </a:xfrm>
            <a:custGeom>
              <a:avLst/>
              <a:gdLst/>
              <a:ahLst/>
              <a:cxnLst>
                <a:cxn ang="0">
                  <a:pos x="169" y="380"/>
                </a:cxn>
                <a:cxn ang="0">
                  <a:pos x="157" y="368"/>
                </a:cxn>
                <a:cxn ang="0">
                  <a:pos x="145" y="357"/>
                </a:cxn>
                <a:cxn ang="0">
                  <a:pos x="140" y="350"/>
                </a:cxn>
                <a:cxn ang="0">
                  <a:pos x="163" y="325"/>
                </a:cxn>
                <a:cxn ang="0">
                  <a:pos x="159" y="307"/>
                </a:cxn>
                <a:cxn ang="0">
                  <a:pos x="154" y="291"/>
                </a:cxn>
                <a:cxn ang="0">
                  <a:pos x="143" y="273"/>
                </a:cxn>
                <a:cxn ang="0">
                  <a:pos x="134" y="263"/>
                </a:cxn>
                <a:cxn ang="0">
                  <a:pos x="133" y="248"/>
                </a:cxn>
                <a:cxn ang="0">
                  <a:pos x="133" y="224"/>
                </a:cxn>
                <a:cxn ang="0">
                  <a:pos x="118" y="213"/>
                </a:cxn>
                <a:cxn ang="0">
                  <a:pos x="101" y="184"/>
                </a:cxn>
                <a:cxn ang="0">
                  <a:pos x="80" y="171"/>
                </a:cxn>
                <a:cxn ang="0">
                  <a:pos x="58" y="154"/>
                </a:cxn>
                <a:cxn ang="0">
                  <a:pos x="34" y="161"/>
                </a:cxn>
                <a:cxn ang="0">
                  <a:pos x="20" y="148"/>
                </a:cxn>
                <a:cxn ang="0">
                  <a:pos x="10" y="118"/>
                </a:cxn>
                <a:cxn ang="0">
                  <a:pos x="31" y="94"/>
                </a:cxn>
                <a:cxn ang="0">
                  <a:pos x="41" y="70"/>
                </a:cxn>
                <a:cxn ang="0">
                  <a:pos x="37" y="48"/>
                </a:cxn>
                <a:cxn ang="0">
                  <a:pos x="45" y="47"/>
                </a:cxn>
                <a:cxn ang="0">
                  <a:pos x="38" y="42"/>
                </a:cxn>
                <a:cxn ang="0">
                  <a:pos x="52" y="36"/>
                </a:cxn>
                <a:cxn ang="0">
                  <a:pos x="58" y="31"/>
                </a:cxn>
                <a:cxn ang="0">
                  <a:pos x="72" y="45"/>
                </a:cxn>
                <a:cxn ang="0">
                  <a:pos x="87" y="33"/>
                </a:cxn>
                <a:cxn ang="0">
                  <a:pos x="81" y="14"/>
                </a:cxn>
                <a:cxn ang="0">
                  <a:pos x="98" y="13"/>
                </a:cxn>
                <a:cxn ang="0">
                  <a:pos x="115" y="2"/>
                </a:cxn>
                <a:cxn ang="0">
                  <a:pos x="119" y="16"/>
                </a:cxn>
                <a:cxn ang="0">
                  <a:pos x="119" y="33"/>
                </a:cxn>
                <a:cxn ang="0">
                  <a:pos x="131" y="38"/>
                </a:cxn>
                <a:cxn ang="0">
                  <a:pos x="145" y="34"/>
                </a:cxn>
                <a:cxn ang="0">
                  <a:pos x="151" y="30"/>
                </a:cxn>
                <a:cxn ang="0">
                  <a:pos x="160" y="30"/>
                </a:cxn>
                <a:cxn ang="0">
                  <a:pos x="169" y="30"/>
                </a:cxn>
                <a:cxn ang="0">
                  <a:pos x="179" y="20"/>
                </a:cxn>
                <a:cxn ang="0">
                  <a:pos x="185" y="10"/>
                </a:cxn>
                <a:cxn ang="0">
                  <a:pos x="188" y="16"/>
                </a:cxn>
                <a:cxn ang="0">
                  <a:pos x="189" y="28"/>
                </a:cxn>
                <a:cxn ang="0">
                  <a:pos x="192" y="33"/>
                </a:cxn>
                <a:cxn ang="0">
                  <a:pos x="197" y="44"/>
                </a:cxn>
                <a:cxn ang="0">
                  <a:pos x="185" y="59"/>
                </a:cxn>
                <a:cxn ang="0">
                  <a:pos x="191" y="64"/>
                </a:cxn>
                <a:cxn ang="0">
                  <a:pos x="206" y="55"/>
                </a:cxn>
                <a:cxn ang="0">
                  <a:pos x="217" y="59"/>
                </a:cxn>
                <a:cxn ang="0">
                  <a:pos x="235" y="67"/>
                </a:cxn>
                <a:cxn ang="0">
                  <a:pos x="239" y="83"/>
                </a:cxn>
                <a:cxn ang="0">
                  <a:pos x="270" y="80"/>
                </a:cxn>
                <a:cxn ang="0">
                  <a:pos x="297" y="100"/>
                </a:cxn>
                <a:cxn ang="0">
                  <a:pos x="317" y="123"/>
                </a:cxn>
                <a:cxn ang="0">
                  <a:pos x="296" y="168"/>
                </a:cxn>
                <a:cxn ang="0">
                  <a:pos x="284" y="198"/>
                </a:cxn>
                <a:cxn ang="0">
                  <a:pos x="281" y="232"/>
                </a:cxn>
                <a:cxn ang="0">
                  <a:pos x="268" y="268"/>
                </a:cxn>
                <a:cxn ang="0">
                  <a:pos x="250" y="282"/>
                </a:cxn>
                <a:cxn ang="0">
                  <a:pos x="223" y="294"/>
                </a:cxn>
                <a:cxn ang="0">
                  <a:pos x="207" y="336"/>
                </a:cxn>
                <a:cxn ang="0">
                  <a:pos x="186" y="371"/>
                </a:cxn>
                <a:cxn ang="0">
                  <a:pos x="168" y="392"/>
                </a:cxn>
              </a:cxnLst>
              <a:rect l="0" t="0" r="r" b="b"/>
              <a:pathLst>
                <a:path w="319" h="392">
                  <a:moveTo>
                    <a:pt x="168" y="392"/>
                  </a:moveTo>
                  <a:cubicBezTo>
                    <a:pt x="166" y="385"/>
                    <a:pt x="174" y="386"/>
                    <a:pt x="169" y="380"/>
                  </a:cubicBezTo>
                  <a:cubicBezTo>
                    <a:pt x="166" y="375"/>
                    <a:pt x="168" y="375"/>
                    <a:pt x="163" y="374"/>
                  </a:cubicBezTo>
                  <a:cubicBezTo>
                    <a:pt x="160" y="371"/>
                    <a:pt x="162" y="371"/>
                    <a:pt x="157" y="368"/>
                  </a:cubicBezTo>
                  <a:cubicBezTo>
                    <a:pt x="153" y="366"/>
                    <a:pt x="154" y="361"/>
                    <a:pt x="151" y="364"/>
                  </a:cubicBezTo>
                  <a:cubicBezTo>
                    <a:pt x="146" y="366"/>
                    <a:pt x="150" y="361"/>
                    <a:pt x="145" y="357"/>
                  </a:cubicBezTo>
                  <a:cubicBezTo>
                    <a:pt x="139" y="352"/>
                    <a:pt x="139" y="360"/>
                    <a:pt x="136" y="355"/>
                  </a:cubicBezTo>
                  <a:cubicBezTo>
                    <a:pt x="137" y="354"/>
                    <a:pt x="137" y="352"/>
                    <a:pt x="140" y="350"/>
                  </a:cubicBezTo>
                  <a:cubicBezTo>
                    <a:pt x="142" y="350"/>
                    <a:pt x="142" y="347"/>
                    <a:pt x="148" y="340"/>
                  </a:cubicBezTo>
                  <a:cubicBezTo>
                    <a:pt x="153" y="332"/>
                    <a:pt x="159" y="329"/>
                    <a:pt x="163" y="325"/>
                  </a:cubicBezTo>
                  <a:cubicBezTo>
                    <a:pt x="168" y="322"/>
                    <a:pt x="168" y="316"/>
                    <a:pt x="166" y="310"/>
                  </a:cubicBezTo>
                  <a:cubicBezTo>
                    <a:pt x="163" y="302"/>
                    <a:pt x="162" y="308"/>
                    <a:pt x="159" y="307"/>
                  </a:cubicBezTo>
                  <a:cubicBezTo>
                    <a:pt x="162" y="305"/>
                    <a:pt x="163" y="293"/>
                    <a:pt x="160" y="290"/>
                  </a:cubicBezTo>
                  <a:cubicBezTo>
                    <a:pt x="159" y="288"/>
                    <a:pt x="157" y="291"/>
                    <a:pt x="154" y="291"/>
                  </a:cubicBezTo>
                  <a:cubicBezTo>
                    <a:pt x="151" y="291"/>
                    <a:pt x="154" y="288"/>
                    <a:pt x="151" y="276"/>
                  </a:cubicBezTo>
                  <a:cubicBezTo>
                    <a:pt x="150" y="273"/>
                    <a:pt x="145" y="271"/>
                    <a:pt x="143" y="273"/>
                  </a:cubicBezTo>
                  <a:cubicBezTo>
                    <a:pt x="143" y="274"/>
                    <a:pt x="133" y="273"/>
                    <a:pt x="133" y="271"/>
                  </a:cubicBezTo>
                  <a:cubicBezTo>
                    <a:pt x="134" y="268"/>
                    <a:pt x="133" y="268"/>
                    <a:pt x="134" y="263"/>
                  </a:cubicBezTo>
                  <a:cubicBezTo>
                    <a:pt x="136" y="260"/>
                    <a:pt x="131" y="255"/>
                    <a:pt x="131" y="252"/>
                  </a:cubicBezTo>
                  <a:cubicBezTo>
                    <a:pt x="134" y="251"/>
                    <a:pt x="134" y="251"/>
                    <a:pt x="133" y="248"/>
                  </a:cubicBezTo>
                  <a:cubicBezTo>
                    <a:pt x="133" y="246"/>
                    <a:pt x="136" y="243"/>
                    <a:pt x="134" y="240"/>
                  </a:cubicBezTo>
                  <a:cubicBezTo>
                    <a:pt x="134" y="238"/>
                    <a:pt x="140" y="227"/>
                    <a:pt x="133" y="224"/>
                  </a:cubicBezTo>
                  <a:cubicBezTo>
                    <a:pt x="128" y="223"/>
                    <a:pt x="128" y="218"/>
                    <a:pt x="130" y="215"/>
                  </a:cubicBezTo>
                  <a:cubicBezTo>
                    <a:pt x="131" y="212"/>
                    <a:pt x="122" y="213"/>
                    <a:pt x="118" y="213"/>
                  </a:cubicBezTo>
                  <a:cubicBezTo>
                    <a:pt x="113" y="212"/>
                    <a:pt x="116" y="192"/>
                    <a:pt x="111" y="187"/>
                  </a:cubicBezTo>
                  <a:cubicBezTo>
                    <a:pt x="107" y="182"/>
                    <a:pt x="105" y="189"/>
                    <a:pt x="101" y="184"/>
                  </a:cubicBezTo>
                  <a:cubicBezTo>
                    <a:pt x="98" y="181"/>
                    <a:pt x="99" y="184"/>
                    <a:pt x="95" y="179"/>
                  </a:cubicBezTo>
                  <a:cubicBezTo>
                    <a:pt x="89" y="175"/>
                    <a:pt x="86" y="178"/>
                    <a:pt x="80" y="171"/>
                  </a:cubicBezTo>
                  <a:cubicBezTo>
                    <a:pt x="73" y="165"/>
                    <a:pt x="73" y="159"/>
                    <a:pt x="75" y="151"/>
                  </a:cubicBezTo>
                  <a:cubicBezTo>
                    <a:pt x="78" y="145"/>
                    <a:pt x="66" y="148"/>
                    <a:pt x="58" y="154"/>
                  </a:cubicBezTo>
                  <a:cubicBezTo>
                    <a:pt x="49" y="162"/>
                    <a:pt x="51" y="164"/>
                    <a:pt x="41" y="161"/>
                  </a:cubicBezTo>
                  <a:cubicBezTo>
                    <a:pt x="37" y="159"/>
                    <a:pt x="37" y="162"/>
                    <a:pt x="34" y="161"/>
                  </a:cubicBezTo>
                  <a:cubicBezTo>
                    <a:pt x="31" y="161"/>
                    <a:pt x="34" y="143"/>
                    <a:pt x="31" y="148"/>
                  </a:cubicBezTo>
                  <a:cubicBezTo>
                    <a:pt x="29" y="151"/>
                    <a:pt x="19" y="156"/>
                    <a:pt x="20" y="148"/>
                  </a:cubicBezTo>
                  <a:cubicBezTo>
                    <a:pt x="20" y="142"/>
                    <a:pt x="11" y="148"/>
                    <a:pt x="13" y="143"/>
                  </a:cubicBezTo>
                  <a:cubicBezTo>
                    <a:pt x="14" y="139"/>
                    <a:pt x="0" y="126"/>
                    <a:pt x="10" y="118"/>
                  </a:cubicBezTo>
                  <a:cubicBezTo>
                    <a:pt x="16" y="115"/>
                    <a:pt x="13" y="108"/>
                    <a:pt x="17" y="101"/>
                  </a:cubicBezTo>
                  <a:cubicBezTo>
                    <a:pt x="23" y="97"/>
                    <a:pt x="25" y="98"/>
                    <a:pt x="31" y="94"/>
                  </a:cubicBezTo>
                  <a:cubicBezTo>
                    <a:pt x="37" y="90"/>
                    <a:pt x="34" y="97"/>
                    <a:pt x="38" y="94"/>
                  </a:cubicBezTo>
                  <a:cubicBezTo>
                    <a:pt x="38" y="92"/>
                    <a:pt x="40" y="76"/>
                    <a:pt x="41" y="70"/>
                  </a:cubicBezTo>
                  <a:cubicBezTo>
                    <a:pt x="43" y="62"/>
                    <a:pt x="40" y="62"/>
                    <a:pt x="41" y="59"/>
                  </a:cubicBezTo>
                  <a:cubicBezTo>
                    <a:pt x="41" y="56"/>
                    <a:pt x="38" y="61"/>
                    <a:pt x="37" y="48"/>
                  </a:cubicBezTo>
                  <a:cubicBezTo>
                    <a:pt x="37" y="45"/>
                    <a:pt x="40" y="47"/>
                    <a:pt x="41" y="45"/>
                  </a:cubicBezTo>
                  <a:cubicBezTo>
                    <a:pt x="41" y="45"/>
                    <a:pt x="43" y="47"/>
                    <a:pt x="45" y="47"/>
                  </a:cubicBezTo>
                  <a:cubicBezTo>
                    <a:pt x="45" y="48"/>
                    <a:pt x="45" y="42"/>
                    <a:pt x="43" y="42"/>
                  </a:cubicBezTo>
                  <a:cubicBezTo>
                    <a:pt x="40" y="42"/>
                    <a:pt x="38" y="42"/>
                    <a:pt x="38" y="42"/>
                  </a:cubicBezTo>
                  <a:cubicBezTo>
                    <a:pt x="38" y="36"/>
                    <a:pt x="38" y="36"/>
                    <a:pt x="38" y="36"/>
                  </a:cubicBezTo>
                  <a:cubicBezTo>
                    <a:pt x="52" y="36"/>
                    <a:pt x="52" y="36"/>
                    <a:pt x="52" y="36"/>
                  </a:cubicBezTo>
                  <a:cubicBezTo>
                    <a:pt x="51" y="34"/>
                    <a:pt x="51" y="31"/>
                    <a:pt x="54" y="34"/>
                  </a:cubicBezTo>
                  <a:cubicBezTo>
                    <a:pt x="55" y="38"/>
                    <a:pt x="57" y="31"/>
                    <a:pt x="58" y="31"/>
                  </a:cubicBezTo>
                  <a:cubicBezTo>
                    <a:pt x="63" y="38"/>
                    <a:pt x="58" y="42"/>
                    <a:pt x="63" y="41"/>
                  </a:cubicBezTo>
                  <a:cubicBezTo>
                    <a:pt x="66" y="47"/>
                    <a:pt x="69" y="44"/>
                    <a:pt x="72" y="45"/>
                  </a:cubicBezTo>
                  <a:cubicBezTo>
                    <a:pt x="76" y="47"/>
                    <a:pt x="75" y="41"/>
                    <a:pt x="81" y="39"/>
                  </a:cubicBezTo>
                  <a:cubicBezTo>
                    <a:pt x="87" y="39"/>
                    <a:pt x="83" y="34"/>
                    <a:pt x="87" y="33"/>
                  </a:cubicBezTo>
                  <a:cubicBezTo>
                    <a:pt x="92" y="30"/>
                    <a:pt x="90" y="27"/>
                    <a:pt x="87" y="28"/>
                  </a:cubicBezTo>
                  <a:cubicBezTo>
                    <a:pt x="84" y="30"/>
                    <a:pt x="84" y="19"/>
                    <a:pt x="81" y="14"/>
                  </a:cubicBezTo>
                  <a:cubicBezTo>
                    <a:pt x="78" y="10"/>
                    <a:pt x="86" y="13"/>
                    <a:pt x="92" y="16"/>
                  </a:cubicBezTo>
                  <a:cubicBezTo>
                    <a:pt x="99" y="20"/>
                    <a:pt x="93" y="11"/>
                    <a:pt x="98" y="13"/>
                  </a:cubicBezTo>
                  <a:cubicBezTo>
                    <a:pt x="102" y="13"/>
                    <a:pt x="113" y="8"/>
                    <a:pt x="111" y="2"/>
                  </a:cubicBezTo>
                  <a:cubicBezTo>
                    <a:pt x="111" y="2"/>
                    <a:pt x="113" y="2"/>
                    <a:pt x="115" y="2"/>
                  </a:cubicBezTo>
                  <a:cubicBezTo>
                    <a:pt x="116" y="0"/>
                    <a:pt x="118" y="3"/>
                    <a:pt x="116" y="6"/>
                  </a:cubicBezTo>
                  <a:cubicBezTo>
                    <a:pt x="115" y="11"/>
                    <a:pt x="122" y="10"/>
                    <a:pt x="119" y="16"/>
                  </a:cubicBezTo>
                  <a:cubicBezTo>
                    <a:pt x="119" y="19"/>
                    <a:pt x="119" y="19"/>
                    <a:pt x="118" y="25"/>
                  </a:cubicBezTo>
                  <a:cubicBezTo>
                    <a:pt x="116" y="31"/>
                    <a:pt x="119" y="28"/>
                    <a:pt x="119" y="33"/>
                  </a:cubicBezTo>
                  <a:cubicBezTo>
                    <a:pt x="119" y="38"/>
                    <a:pt x="125" y="42"/>
                    <a:pt x="127" y="41"/>
                  </a:cubicBezTo>
                  <a:cubicBezTo>
                    <a:pt x="130" y="39"/>
                    <a:pt x="128" y="38"/>
                    <a:pt x="131" y="38"/>
                  </a:cubicBezTo>
                  <a:cubicBezTo>
                    <a:pt x="134" y="39"/>
                    <a:pt x="136" y="34"/>
                    <a:pt x="139" y="33"/>
                  </a:cubicBezTo>
                  <a:cubicBezTo>
                    <a:pt x="142" y="33"/>
                    <a:pt x="140" y="34"/>
                    <a:pt x="145" y="34"/>
                  </a:cubicBezTo>
                  <a:cubicBezTo>
                    <a:pt x="146" y="33"/>
                    <a:pt x="151" y="38"/>
                    <a:pt x="150" y="33"/>
                  </a:cubicBezTo>
                  <a:cubicBezTo>
                    <a:pt x="148" y="30"/>
                    <a:pt x="148" y="28"/>
                    <a:pt x="151" y="30"/>
                  </a:cubicBezTo>
                  <a:cubicBezTo>
                    <a:pt x="153" y="31"/>
                    <a:pt x="157" y="25"/>
                    <a:pt x="157" y="28"/>
                  </a:cubicBezTo>
                  <a:cubicBezTo>
                    <a:pt x="157" y="30"/>
                    <a:pt x="159" y="28"/>
                    <a:pt x="160" y="30"/>
                  </a:cubicBezTo>
                  <a:cubicBezTo>
                    <a:pt x="162" y="33"/>
                    <a:pt x="163" y="33"/>
                    <a:pt x="165" y="31"/>
                  </a:cubicBezTo>
                  <a:cubicBezTo>
                    <a:pt x="166" y="28"/>
                    <a:pt x="166" y="33"/>
                    <a:pt x="169" y="30"/>
                  </a:cubicBezTo>
                  <a:cubicBezTo>
                    <a:pt x="171" y="28"/>
                    <a:pt x="169" y="31"/>
                    <a:pt x="172" y="31"/>
                  </a:cubicBezTo>
                  <a:cubicBezTo>
                    <a:pt x="175" y="31"/>
                    <a:pt x="177" y="24"/>
                    <a:pt x="179" y="20"/>
                  </a:cubicBezTo>
                  <a:cubicBezTo>
                    <a:pt x="182" y="16"/>
                    <a:pt x="182" y="16"/>
                    <a:pt x="183" y="14"/>
                  </a:cubicBezTo>
                  <a:cubicBezTo>
                    <a:pt x="185" y="11"/>
                    <a:pt x="183" y="11"/>
                    <a:pt x="185" y="10"/>
                  </a:cubicBezTo>
                  <a:cubicBezTo>
                    <a:pt x="185" y="10"/>
                    <a:pt x="186" y="13"/>
                    <a:pt x="186" y="14"/>
                  </a:cubicBezTo>
                  <a:cubicBezTo>
                    <a:pt x="188" y="16"/>
                    <a:pt x="188" y="14"/>
                    <a:pt x="188" y="16"/>
                  </a:cubicBezTo>
                  <a:cubicBezTo>
                    <a:pt x="188" y="19"/>
                    <a:pt x="188" y="24"/>
                    <a:pt x="189" y="25"/>
                  </a:cubicBezTo>
                  <a:cubicBezTo>
                    <a:pt x="189" y="25"/>
                    <a:pt x="189" y="27"/>
                    <a:pt x="189" y="28"/>
                  </a:cubicBezTo>
                  <a:cubicBezTo>
                    <a:pt x="189" y="30"/>
                    <a:pt x="191" y="30"/>
                    <a:pt x="191" y="31"/>
                  </a:cubicBezTo>
                  <a:cubicBezTo>
                    <a:pt x="191" y="33"/>
                    <a:pt x="191" y="31"/>
                    <a:pt x="192" y="33"/>
                  </a:cubicBezTo>
                  <a:cubicBezTo>
                    <a:pt x="192" y="34"/>
                    <a:pt x="192" y="36"/>
                    <a:pt x="194" y="36"/>
                  </a:cubicBezTo>
                  <a:cubicBezTo>
                    <a:pt x="197" y="34"/>
                    <a:pt x="198" y="42"/>
                    <a:pt x="197" y="44"/>
                  </a:cubicBezTo>
                  <a:cubicBezTo>
                    <a:pt x="192" y="44"/>
                    <a:pt x="192" y="52"/>
                    <a:pt x="188" y="53"/>
                  </a:cubicBezTo>
                  <a:cubicBezTo>
                    <a:pt x="183" y="55"/>
                    <a:pt x="186" y="56"/>
                    <a:pt x="185" y="59"/>
                  </a:cubicBezTo>
                  <a:cubicBezTo>
                    <a:pt x="182" y="62"/>
                    <a:pt x="189" y="56"/>
                    <a:pt x="188" y="62"/>
                  </a:cubicBezTo>
                  <a:cubicBezTo>
                    <a:pt x="185" y="67"/>
                    <a:pt x="189" y="59"/>
                    <a:pt x="191" y="64"/>
                  </a:cubicBezTo>
                  <a:cubicBezTo>
                    <a:pt x="191" y="69"/>
                    <a:pt x="188" y="53"/>
                    <a:pt x="195" y="55"/>
                  </a:cubicBezTo>
                  <a:cubicBezTo>
                    <a:pt x="203" y="56"/>
                    <a:pt x="200" y="53"/>
                    <a:pt x="206" y="55"/>
                  </a:cubicBezTo>
                  <a:cubicBezTo>
                    <a:pt x="214" y="58"/>
                    <a:pt x="204" y="62"/>
                    <a:pt x="206" y="67"/>
                  </a:cubicBezTo>
                  <a:cubicBezTo>
                    <a:pt x="207" y="70"/>
                    <a:pt x="209" y="59"/>
                    <a:pt x="217" y="59"/>
                  </a:cubicBezTo>
                  <a:cubicBezTo>
                    <a:pt x="223" y="59"/>
                    <a:pt x="223" y="62"/>
                    <a:pt x="226" y="62"/>
                  </a:cubicBezTo>
                  <a:cubicBezTo>
                    <a:pt x="229" y="62"/>
                    <a:pt x="229" y="66"/>
                    <a:pt x="235" y="67"/>
                  </a:cubicBezTo>
                  <a:cubicBezTo>
                    <a:pt x="241" y="69"/>
                    <a:pt x="238" y="70"/>
                    <a:pt x="241" y="73"/>
                  </a:cubicBezTo>
                  <a:cubicBezTo>
                    <a:pt x="242" y="75"/>
                    <a:pt x="238" y="81"/>
                    <a:pt x="239" y="83"/>
                  </a:cubicBezTo>
                  <a:cubicBezTo>
                    <a:pt x="241" y="84"/>
                    <a:pt x="245" y="75"/>
                    <a:pt x="250" y="76"/>
                  </a:cubicBezTo>
                  <a:cubicBezTo>
                    <a:pt x="255" y="78"/>
                    <a:pt x="261" y="81"/>
                    <a:pt x="270" y="80"/>
                  </a:cubicBezTo>
                  <a:cubicBezTo>
                    <a:pt x="277" y="78"/>
                    <a:pt x="281" y="83"/>
                    <a:pt x="287" y="87"/>
                  </a:cubicBezTo>
                  <a:cubicBezTo>
                    <a:pt x="293" y="94"/>
                    <a:pt x="288" y="94"/>
                    <a:pt x="297" y="100"/>
                  </a:cubicBezTo>
                  <a:cubicBezTo>
                    <a:pt x="306" y="106"/>
                    <a:pt x="306" y="100"/>
                    <a:pt x="311" y="104"/>
                  </a:cubicBezTo>
                  <a:cubicBezTo>
                    <a:pt x="316" y="108"/>
                    <a:pt x="316" y="114"/>
                    <a:pt x="317" y="123"/>
                  </a:cubicBezTo>
                  <a:cubicBezTo>
                    <a:pt x="319" y="133"/>
                    <a:pt x="316" y="137"/>
                    <a:pt x="308" y="148"/>
                  </a:cubicBezTo>
                  <a:cubicBezTo>
                    <a:pt x="302" y="161"/>
                    <a:pt x="300" y="156"/>
                    <a:pt x="296" y="168"/>
                  </a:cubicBezTo>
                  <a:cubicBezTo>
                    <a:pt x="291" y="179"/>
                    <a:pt x="290" y="184"/>
                    <a:pt x="287" y="178"/>
                  </a:cubicBezTo>
                  <a:cubicBezTo>
                    <a:pt x="284" y="171"/>
                    <a:pt x="284" y="192"/>
                    <a:pt x="284" y="198"/>
                  </a:cubicBezTo>
                  <a:cubicBezTo>
                    <a:pt x="282" y="204"/>
                    <a:pt x="287" y="206"/>
                    <a:pt x="284" y="213"/>
                  </a:cubicBezTo>
                  <a:cubicBezTo>
                    <a:pt x="281" y="221"/>
                    <a:pt x="284" y="229"/>
                    <a:pt x="281" y="232"/>
                  </a:cubicBezTo>
                  <a:cubicBezTo>
                    <a:pt x="276" y="234"/>
                    <a:pt x="281" y="240"/>
                    <a:pt x="276" y="249"/>
                  </a:cubicBezTo>
                  <a:cubicBezTo>
                    <a:pt x="271" y="259"/>
                    <a:pt x="265" y="262"/>
                    <a:pt x="268" y="268"/>
                  </a:cubicBezTo>
                  <a:cubicBezTo>
                    <a:pt x="270" y="273"/>
                    <a:pt x="259" y="276"/>
                    <a:pt x="261" y="279"/>
                  </a:cubicBezTo>
                  <a:cubicBezTo>
                    <a:pt x="262" y="282"/>
                    <a:pt x="256" y="280"/>
                    <a:pt x="250" y="282"/>
                  </a:cubicBezTo>
                  <a:cubicBezTo>
                    <a:pt x="242" y="283"/>
                    <a:pt x="247" y="280"/>
                    <a:pt x="241" y="282"/>
                  </a:cubicBezTo>
                  <a:cubicBezTo>
                    <a:pt x="236" y="283"/>
                    <a:pt x="238" y="288"/>
                    <a:pt x="223" y="294"/>
                  </a:cubicBezTo>
                  <a:cubicBezTo>
                    <a:pt x="218" y="296"/>
                    <a:pt x="209" y="304"/>
                    <a:pt x="209" y="311"/>
                  </a:cubicBezTo>
                  <a:cubicBezTo>
                    <a:pt x="207" y="321"/>
                    <a:pt x="210" y="329"/>
                    <a:pt x="207" y="336"/>
                  </a:cubicBezTo>
                  <a:cubicBezTo>
                    <a:pt x="203" y="343"/>
                    <a:pt x="203" y="338"/>
                    <a:pt x="198" y="349"/>
                  </a:cubicBezTo>
                  <a:cubicBezTo>
                    <a:pt x="194" y="358"/>
                    <a:pt x="192" y="366"/>
                    <a:pt x="186" y="371"/>
                  </a:cubicBezTo>
                  <a:cubicBezTo>
                    <a:pt x="179" y="377"/>
                    <a:pt x="179" y="377"/>
                    <a:pt x="175" y="385"/>
                  </a:cubicBezTo>
                  <a:cubicBezTo>
                    <a:pt x="175" y="389"/>
                    <a:pt x="171" y="388"/>
                    <a:pt x="168" y="39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46" name="Freeform 291"/>
            <p:cNvSpPr>
              <a:spLocks/>
            </p:cNvSpPr>
            <p:nvPr/>
          </p:nvSpPr>
          <p:spPr bwMode="auto">
            <a:xfrm>
              <a:off x="1925" y="3031"/>
              <a:ext cx="5" cy="6"/>
            </a:xfrm>
            <a:custGeom>
              <a:avLst/>
              <a:gdLst/>
              <a:ahLst/>
              <a:cxnLst>
                <a:cxn ang="0">
                  <a:pos x="0" y="0"/>
                </a:cxn>
                <a:cxn ang="0">
                  <a:pos x="1" y="3"/>
                </a:cxn>
                <a:cxn ang="0">
                  <a:pos x="0" y="0"/>
                </a:cxn>
              </a:cxnLst>
              <a:rect l="0" t="0" r="r" b="b"/>
              <a:pathLst>
                <a:path w="3" h="3">
                  <a:moveTo>
                    <a:pt x="0" y="0"/>
                  </a:moveTo>
                  <a:cubicBezTo>
                    <a:pt x="1" y="0"/>
                    <a:pt x="3" y="3"/>
                    <a:pt x="1" y="3"/>
                  </a:cubicBezTo>
                  <a:cubicBezTo>
                    <a:pt x="1" y="3"/>
                    <a:pt x="0" y="2"/>
                    <a:pt x="0" y="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47" name="Freeform 292"/>
            <p:cNvSpPr>
              <a:spLocks/>
            </p:cNvSpPr>
            <p:nvPr/>
          </p:nvSpPr>
          <p:spPr bwMode="auto">
            <a:xfrm>
              <a:off x="1925" y="3060"/>
              <a:ext cx="7" cy="8"/>
            </a:xfrm>
            <a:custGeom>
              <a:avLst/>
              <a:gdLst/>
              <a:ahLst/>
              <a:cxnLst>
                <a:cxn ang="0">
                  <a:pos x="3" y="1"/>
                </a:cxn>
                <a:cxn ang="0">
                  <a:pos x="3" y="4"/>
                </a:cxn>
                <a:cxn ang="0">
                  <a:pos x="3" y="1"/>
                </a:cxn>
              </a:cxnLst>
              <a:rect l="0" t="0" r="r" b="b"/>
              <a:pathLst>
                <a:path w="4" h="4">
                  <a:moveTo>
                    <a:pt x="3" y="1"/>
                  </a:moveTo>
                  <a:cubicBezTo>
                    <a:pt x="4" y="0"/>
                    <a:pt x="3" y="3"/>
                    <a:pt x="3" y="4"/>
                  </a:cubicBezTo>
                  <a:cubicBezTo>
                    <a:pt x="1" y="4"/>
                    <a:pt x="0" y="3"/>
                    <a:pt x="3" y="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48" name="Freeform 293"/>
            <p:cNvSpPr>
              <a:spLocks/>
            </p:cNvSpPr>
            <p:nvPr/>
          </p:nvSpPr>
          <p:spPr bwMode="auto">
            <a:xfrm>
              <a:off x="1921" y="3062"/>
              <a:ext cx="5" cy="9"/>
            </a:xfrm>
            <a:custGeom>
              <a:avLst/>
              <a:gdLst/>
              <a:ahLst/>
              <a:cxnLst>
                <a:cxn ang="0">
                  <a:pos x="3" y="5"/>
                </a:cxn>
                <a:cxn ang="0">
                  <a:pos x="2" y="2"/>
                </a:cxn>
                <a:cxn ang="0">
                  <a:pos x="3" y="2"/>
                </a:cxn>
                <a:cxn ang="0">
                  <a:pos x="3" y="5"/>
                </a:cxn>
              </a:cxnLst>
              <a:rect l="0" t="0" r="r" b="b"/>
              <a:pathLst>
                <a:path w="3" h="5">
                  <a:moveTo>
                    <a:pt x="3" y="5"/>
                  </a:moveTo>
                  <a:cubicBezTo>
                    <a:pt x="0" y="5"/>
                    <a:pt x="2" y="3"/>
                    <a:pt x="2" y="2"/>
                  </a:cubicBezTo>
                  <a:cubicBezTo>
                    <a:pt x="2" y="2"/>
                    <a:pt x="2" y="0"/>
                    <a:pt x="3" y="2"/>
                  </a:cubicBezTo>
                  <a:cubicBezTo>
                    <a:pt x="3" y="3"/>
                    <a:pt x="3" y="5"/>
                    <a:pt x="3" y="5"/>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49" name="Freeform 294"/>
            <p:cNvSpPr>
              <a:spLocks/>
            </p:cNvSpPr>
            <p:nvPr/>
          </p:nvSpPr>
          <p:spPr bwMode="auto">
            <a:xfrm>
              <a:off x="1909" y="3077"/>
              <a:ext cx="6" cy="6"/>
            </a:xfrm>
            <a:custGeom>
              <a:avLst/>
              <a:gdLst/>
              <a:ahLst/>
              <a:cxnLst>
                <a:cxn ang="0">
                  <a:pos x="2" y="3"/>
                </a:cxn>
                <a:cxn ang="0">
                  <a:pos x="2" y="0"/>
                </a:cxn>
                <a:cxn ang="0">
                  <a:pos x="2" y="3"/>
                </a:cxn>
              </a:cxnLst>
              <a:rect l="0" t="0" r="r" b="b"/>
              <a:pathLst>
                <a:path w="3" h="3">
                  <a:moveTo>
                    <a:pt x="2" y="3"/>
                  </a:moveTo>
                  <a:cubicBezTo>
                    <a:pt x="0" y="3"/>
                    <a:pt x="2" y="0"/>
                    <a:pt x="2" y="0"/>
                  </a:cubicBezTo>
                  <a:cubicBezTo>
                    <a:pt x="3" y="0"/>
                    <a:pt x="2" y="3"/>
                    <a:pt x="2"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50" name="Freeform 295"/>
            <p:cNvSpPr>
              <a:spLocks/>
            </p:cNvSpPr>
            <p:nvPr/>
          </p:nvSpPr>
          <p:spPr bwMode="auto">
            <a:xfrm>
              <a:off x="1913" y="3083"/>
              <a:ext cx="6" cy="6"/>
            </a:xfrm>
            <a:custGeom>
              <a:avLst/>
              <a:gdLst/>
              <a:ahLst/>
              <a:cxnLst>
                <a:cxn ang="0">
                  <a:pos x="1" y="3"/>
                </a:cxn>
                <a:cxn ang="0">
                  <a:pos x="3" y="1"/>
                </a:cxn>
                <a:cxn ang="0">
                  <a:pos x="1" y="3"/>
                </a:cxn>
              </a:cxnLst>
              <a:rect l="0" t="0" r="r" b="b"/>
              <a:pathLst>
                <a:path w="3" h="3">
                  <a:moveTo>
                    <a:pt x="1" y="3"/>
                  </a:moveTo>
                  <a:cubicBezTo>
                    <a:pt x="0" y="3"/>
                    <a:pt x="3" y="0"/>
                    <a:pt x="3" y="1"/>
                  </a:cubicBezTo>
                  <a:cubicBezTo>
                    <a:pt x="3" y="1"/>
                    <a:pt x="3" y="3"/>
                    <a:pt x="1"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51" name="Freeform 296"/>
            <p:cNvSpPr>
              <a:spLocks/>
            </p:cNvSpPr>
            <p:nvPr/>
          </p:nvSpPr>
          <p:spPr bwMode="auto">
            <a:xfrm>
              <a:off x="1913" y="3079"/>
              <a:ext cx="6" cy="4"/>
            </a:xfrm>
            <a:custGeom>
              <a:avLst/>
              <a:gdLst/>
              <a:ahLst/>
              <a:cxnLst>
                <a:cxn ang="0">
                  <a:pos x="1" y="2"/>
                </a:cxn>
                <a:cxn ang="0">
                  <a:pos x="3" y="0"/>
                </a:cxn>
                <a:cxn ang="0">
                  <a:pos x="1" y="2"/>
                </a:cxn>
              </a:cxnLst>
              <a:rect l="0" t="0" r="r" b="b"/>
              <a:pathLst>
                <a:path w="3" h="2">
                  <a:moveTo>
                    <a:pt x="1" y="2"/>
                  </a:moveTo>
                  <a:cubicBezTo>
                    <a:pt x="0" y="2"/>
                    <a:pt x="1" y="0"/>
                    <a:pt x="3" y="0"/>
                  </a:cubicBezTo>
                  <a:cubicBezTo>
                    <a:pt x="1" y="2"/>
                    <a:pt x="1" y="2"/>
                    <a:pt x="1"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52" name="Freeform 297"/>
            <p:cNvSpPr>
              <a:spLocks/>
            </p:cNvSpPr>
            <p:nvPr/>
          </p:nvSpPr>
          <p:spPr bwMode="auto">
            <a:xfrm>
              <a:off x="1926" y="3056"/>
              <a:ext cx="6" cy="6"/>
            </a:xfrm>
            <a:custGeom>
              <a:avLst/>
              <a:gdLst/>
              <a:ahLst/>
              <a:cxnLst>
                <a:cxn ang="0">
                  <a:pos x="0" y="2"/>
                </a:cxn>
                <a:cxn ang="0">
                  <a:pos x="3" y="2"/>
                </a:cxn>
                <a:cxn ang="0">
                  <a:pos x="0" y="2"/>
                </a:cxn>
              </a:cxnLst>
              <a:rect l="0" t="0" r="r" b="b"/>
              <a:pathLst>
                <a:path w="3" h="3">
                  <a:moveTo>
                    <a:pt x="0" y="2"/>
                  </a:moveTo>
                  <a:cubicBezTo>
                    <a:pt x="0" y="2"/>
                    <a:pt x="2" y="0"/>
                    <a:pt x="3" y="2"/>
                  </a:cubicBezTo>
                  <a:cubicBezTo>
                    <a:pt x="3" y="2"/>
                    <a:pt x="0" y="3"/>
                    <a:pt x="0" y="2"/>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53" name="Freeform 298"/>
            <p:cNvSpPr>
              <a:spLocks/>
            </p:cNvSpPr>
            <p:nvPr/>
          </p:nvSpPr>
          <p:spPr bwMode="auto">
            <a:xfrm>
              <a:off x="1420" y="2889"/>
              <a:ext cx="95" cy="49"/>
            </a:xfrm>
            <a:custGeom>
              <a:avLst/>
              <a:gdLst/>
              <a:ahLst/>
              <a:cxnLst>
                <a:cxn ang="0">
                  <a:pos x="46" y="10"/>
                </a:cxn>
                <a:cxn ang="0">
                  <a:pos x="36" y="2"/>
                </a:cxn>
                <a:cxn ang="0">
                  <a:pos x="31" y="0"/>
                </a:cxn>
                <a:cxn ang="0">
                  <a:pos x="25" y="3"/>
                </a:cxn>
                <a:cxn ang="0">
                  <a:pos x="16" y="10"/>
                </a:cxn>
                <a:cxn ang="0">
                  <a:pos x="13" y="6"/>
                </a:cxn>
                <a:cxn ang="0">
                  <a:pos x="11" y="5"/>
                </a:cxn>
                <a:cxn ang="0">
                  <a:pos x="10" y="6"/>
                </a:cxn>
                <a:cxn ang="0">
                  <a:pos x="8" y="6"/>
                </a:cxn>
                <a:cxn ang="0">
                  <a:pos x="8" y="5"/>
                </a:cxn>
                <a:cxn ang="0">
                  <a:pos x="7" y="3"/>
                </a:cxn>
                <a:cxn ang="0">
                  <a:pos x="5" y="2"/>
                </a:cxn>
                <a:cxn ang="0">
                  <a:pos x="4" y="0"/>
                </a:cxn>
                <a:cxn ang="0">
                  <a:pos x="2" y="6"/>
                </a:cxn>
                <a:cxn ang="0">
                  <a:pos x="4" y="8"/>
                </a:cxn>
                <a:cxn ang="0">
                  <a:pos x="2" y="11"/>
                </a:cxn>
                <a:cxn ang="0">
                  <a:pos x="2" y="16"/>
                </a:cxn>
                <a:cxn ang="0">
                  <a:pos x="4" y="14"/>
                </a:cxn>
                <a:cxn ang="0">
                  <a:pos x="11" y="16"/>
                </a:cxn>
                <a:cxn ang="0">
                  <a:pos x="13" y="17"/>
                </a:cxn>
                <a:cxn ang="0">
                  <a:pos x="14" y="19"/>
                </a:cxn>
                <a:cxn ang="0">
                  <a:pos x="16" y="19"/>
                </a:cxn>
                <a:cxn ang="0">
                  <a:pos x="17" y="19"/>
                </a:cxn>
                <a:cxn ang="0">
                  <a:pos x="19" y="24"/>
                </a:cxn>
                <a:cxn ang="0">
                  <a:pos x="22" y="24"/>
                </a:cxn>
                <a:cxn ang="0">
                  <a:pos x="23" y="22"/>
                </a:cxn>
                <a:cxn ang="0">
                  <a:pos x="25" y="19"/>
                </a:cxn>
                <a:cxn ang="0">
                  <a:pos x="22" y="16"/>
                </a:cxn>
                <a:cxn ang="0">
                  <a:pos x="22" y="14"/>
                </a:cxn>
                <a:cxn ang="0">
                  <a:pos x="28" y="10"/>
                </a:cxn>
                <a:cxn ang="0">
                  <a:pos x="28" y="8"/>
                </a:cxn>
                <a:cxn ang="0">
                  <a:pos x="31" y="6"/>
                </a:cxn>
                <a:cxn ang="0">
                  <a:pos x="37" y="11"/>
                </a:cxn>
                <a:cxn ang="0">
                  <a:pos x="39" y="13"/>
                </a:cxn>
                <a:cxn ang="0">
                  <a:pos x="40" y="13"/>
                </a:cxn>
                <a:cxn ang="0">
                  <a:pos x="39" y="17"/>
                </a:cxn>
                <a:cxn ang="0">
                  <a:pos x="42" y="24"/>
                </a:cxn>
                <a:cxn ang="0">
                  <a:pos x="43" y="19"/>
                </a:cxn>
                <a:cxn ang="0">
                  <a:pos x="46" y="20"/>
                </a:cxn>
                <a:cxn ang="0">
                  <a:pos x="48" y="17"/>
                </a:cxn>
                <a:cxn ang="0">
                  <a:pos x="46" y="10"/>
                </a:cxn>
              </a:cxnLst>
              <a:rect l="0" t="0" r="r" b="b"/>
              <a:pathLst>
                <a:path w="49" h="25">
                  <a:moveTo>
                    <a:pt x="46" y="10"/>
                  </a:moveTo>
                  <a:cubicBezTo>
                    <a:pt x="43" y="6"/>
                    <a:pt x="40" y="2"/>
                    <a:pt x="36" y="2"/>
                  </a:cubicBezTo>
                  <a:cubicBezTo>
                    <a:pt x="31" y="3"/>
                    <a:pt x="36" y="2"/>
                    <a:pt x="31" y="0"/>
                  </a:cubicBezTo>
                  <a:cubicBezTo>
                    <a:pt x="26" y="0"/>
                    <a:pt x="29" y="2"/>
                    <a:pt x="25" y="3"/>
                  </a:cubicBezTo>
                  <a:cubicBezTo>
                    <a:pt x="16" y="8"/>
                    <a:pt x="23" y="6"/>
                    <a:pt x="16" y="10"/>
                  </a:cubicBezTo>
                  <a:cubicBezTo>
                    <a:pt x="14" y="10"/>
                    <a:pt x="13" y="8"/>
                    <a:pt x="13" y="6"/>
                  </a:cubicBezTo>
                  <a:cubicBezTo>
                    <a:pt x="11" y="5"/>
                    <a:pt x="11" y="6"/>
                    <a:pt x="11" y="5"/>
                  </a:cubicBezTo>
                  <a:cubicBezTo>
                    <a:pt x="11" y="5"/>
                    <a:pt x="10" y="5"/>
                    <a:pt x="10" y="6"/>
                  </a:cubicBezTo>
                  <a:cubicBezTo>
                    <a:pt x="10" y="8"/>
                    <a:pt x="8" y="6"/>
                    <a:pt x="8" y="6"/>
                  </a:cubicBezTo>
                  <a:cubicBezTo>
                    <a:pt x="8" y="5"/>
                    <a:pt x="8" y="5"/>
                    <a:pt x="8" y="5"/>
                  </a:cubicBezTo>
                  <a:cubicBezTo>
                    <a:pt x="8" y="3"/>
                    <a:pt x="7" y="5"/>
                    <a:pt x="7" y="3"/>
                  </a:cubicBezTo>
                  <a:cubicBezTo>
                    <a:pt x="7" y="2"/>
                    <a:pt x="7" y="2"/>
                    <a:pt x="5" y="2"/>
                  </a:cubicBezTo>
                  <a:cubicBezTo>
                    <a:pt x="4" y="2"/>
                    <a:pt x="4" y="0"/>
                    <a:pt x="4" y="0"/>
                  </a:cubicBezTo>
                  <a:cubicBezTo>
                    <a:pt x="2" y="0"/>
                    <a:pt x="2" y="3"/>
                    <a:pt x="2" y="6"/>
                  </a:cubicBezTo>
                  <a:cubicBezTo>
                    <a:pt x="2" y="6"/>
                    <a:pt x="5" y="6"/>
                    <a:pt x="4" y="8"/>
                  </a:cubicBezTo>
                  <a:cubicBezTo>
                    <a:pt x="2" y="10"/>
                    <a:pt x="4" y="10"/>
                    <a:pt x="2" y="11"/>
                  </a:cubicBezTo>
                  <a:cubicBezTo>
                    <a:pt x="2" y="13"/>
                    <a:pt x="0" y="13"/>
                    <a:pt x="2" y="16"/>
                  </a:cubicBezTo>
                  <a:cubicBezTo>
                    <a:pt x="2" y="14"/>
                    <a:pt x="4" y="13"/>
                    <a:pt x="4" y="14"/>
                  </a:cubicBezTo>
                  <a:cubicBezTo>
                    <a:pt x="8" y="14"/>
                    <a:pt x="11" y="16"/>
                    <a:pt x="11" y="16"/>
                  </a:cubicBezTo>
                  <a:cubicBezTo>
                    <a:pt x="13" y="14"/>
                    <a:pt x="11" y="16"/>
                    <a:pt x="13" y="17"/>
                  </a:cubicBezTo>
                  <a:cubicBezTo>
                    <a:pt x="13" y="17"/>
                    <a:pt x="13" y="19"/>
                    <a:pt x="14" y="19"/>
                  </a:cubicBezTo>
                  <a:cubicBezTo>
                    <a:pt x="16" y="20"/>
                    <a:pt x="16" y="20"/>
                    <a:pt x="16" y="19"/>
                  </a:cubicBezTo>
                  <a:cubicBezTo>
                    <a:pt x="16" y="17"/>
                    <a:pt x="17" y="17"/>
                    <a:pt x="17" y="19"/>
                  </a:cubicBezTo>
                  <a:cubicBezTo>
                    <a:pt x="17" y="19"/>
                    <a:pt x="19" y="22"/>
                    <a:pt x="19" y="24"/>
                  </a:cubicBezTo>
                  <a:cubicBezTo>
                    <a:pt x="17" y="25"/>
                    <a:pt x="20" y="24"/>
                    <a:pt x="22" y="24"/>
                  </a:cubicBezTo>
                  <a:cubicBezTo>
                    <a:pt x="23" y="24"/>
                    <a:pt x="22" y="22"/>
                    <a:pt x="23" y="22"/>
                  </a:cubicBezTo>
                  <a:cubicBezTo>
                    <a:pt x="25" y="22"/>
                    <a:pt x="26" y="22"/>
                    <a:pt x="25" y="19"/>
                  </a:cubicBezTo>
                  <a:cubicBezTo>
                    <a:pt x="22" y="16"/>
                    <a:pt x="23" y="16"/>
                    <a:pt x="22" y="16"/>
                  </a:cubicBezTo>
                  <a:cubicBezTo>
                    <a:pt x="22" y="16"/>
                    <a:pt x="20" y="14"/>
                    <a:pt x="22" y="14"/>
                  </a:cubicBezTo>
                  <a:cubicBezTo>
                    <a:pt x="26" y="13"/>
                    <a:pt x="26" y="11"/>
                    <a:pt x="28" y="10"/>
                  </a:cubicBezTo>
                  <a:cubicBezTo>
                    <a:pt x="28" y="10"/>
                    <a:pt x="26" y="8"/>
                    <a:pt x="28" y="8"/>
                  </a:cubicBezTo>
                  <a:cubicBezTo>
                    <a:pt x="29" y="8"/>
                    <a:pt x="29" y="6"/>
                    <a:pt x="31" y="6"/>
                  </a:cubicBezTo>
                  <a:cubicBezTo>
                    <a:pt x="34" y="6"/>
                    <a:pt x="37" y="10"/>
                    <a:pt x="37" y="11"/>
                  </a:cubicBezTo>
                  <a:cubicBezTo>
                    <a:pt x="37" y="11"/>
                    <a:pt x="37" y="13"/>
                    <a:pt x="39" y="13"/>
                  </a:cubicBezTo>
                  <a:cubicBezTo>
                    <a:pt x="39" y="11"/>
                    <a:pt x="39" y="13"/>
                    <a:pt x="40" y="13"/>
                  </a:cubicBezTo>
                  <a:cubicBezTo>
                    <a:pt x="40" y="11"/>
                    <a:pt x="37" y="16"/>
                    <a:pt x="39" y="17"/>
                  </a:cubicBezTo>
                  <a:cubicBezTo>
                    <a:pt x="40" y="19"/>
                    <a:pt x="40" y="22"/>
                    <a:pt x="42" y="24"/>
                  </a:cubicBezTo>
                  <a:cubicBezTo>
                    <a:pt x="43" y="20"/>
                    <a:pt x="42" y="22"/>
                    <a:pt x="43" y="19"/>
                  </a:cubicBezTo>
                  <a:cubicBezTo>
                    <a:pt x="43" y="19"/>
                    <a:pt x="45" y="22"/>
                    <a:pt x="46" y="20"/>
                  </a:cubicBezTo>
                  <a:cubicBezTo>
                    <a:pt x="48" y="19"/>
                    <a:pt x="46" y="17"/>
                    <a:pt x="48" y="17"/>
                  </a:cubicBezTo>
                  <a:cubicBezTo>
                    <a:pt x="49" y="17"/>
                    <a:pt x="45" y="13"/>
                    <a:pt x="46" y="10"/>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54" name="Freeform 299"/>
            <p:cNvSpPr>
              <a:spLocks/>
            </p:cNvSpPr>
            <p:nvPr/>
          </p:nvSpPr>
          <p:spPr bwMode="auto">
            <a:xfrm>
              <a:off x="1442" y="2926"/>
              <a:ext cx="5" cy="10"/>
            </a:xfrm>
            <a:custGeom>
              <a:avLst/>
              <a:gdLst/>
              <a:ahLst/>
              <a:cxnLst>
                <a:cxn ang="0">
                  <a:pos x="2" y="3"/>
                </a:cxn>
                <a:cxn ang="0">
                  <a:pos x="0" y="2"/>
                </a:cxn>
                <a:cxn ang="0">
                  <a:pos x="2" y="3"/>
                </a:cxn>
                <a:cxn ang="0">
                  <a:pos x="2" y="3"/>
                </a:cxn>
              </a:cxnLst>
              <a:rect l="0" t="0" r="r" b="b"/>
              <a:pathLst>
                <a:path w="3" h="5">
                  <a:moveTo>
                    <a:pt x="2" y="3"/>
                  </a:moveTo>
                  <a:cubicBezTo>
                    <a:pt x="0" y="3"/>
                    <a:pt x="0" y="2"/>
                    <a:pt x="0" y="2"/>
                  </a:cubicBezTo>
                  <a:cubicBezTo>
                    <a:pt x="2" y="0"/>
                    <a:pt x="2" y="2"/>
                    <a:pt x="2" y="3"/>
                  </a:cubicBezTo>
                  <a:cubicBezTo>
                    <a:pt x="3" y="3"/>
                    <a:pt x="3" y="5"/>
                    <a:pt x="2"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55" name="Freeform 300"/>
            <p:cNvSpPr>
              <a:spLocks/>
            </p:cNvSpPr>
            <p:nvPr/>
          </p:nvSpPr>
          <p:spPr bwMode="auto">
            <a:xfrm>
              <a:off x="1486" y="2910"/>
              <a:ext cx="4" cy="6"/>
            </a:xfrm>
            <a:custGeom>
              <a:avLst/>
              <a:gdLst/>
              <a:ahLst/>
              <a:cxnLst>
                <a:cxn ang="0">
                  <a:pos x="0" y="3"/>
                </a:cxn>
                <a:cxn ang="0">
                  <a:pos x="2" y="0"/>
                </a:cxn>
                <a:cxn ang="0">
                  <a:pos x="0" y="3"/>
                </a:cxn>
              </a:cxnLst>
              <a:rect l="0" t="0" r="r" b="b"/>
              <a:pathLst>
                <a:path w="2" h="3">
                  <a:moveTo>
                    <a:pt x="0" y="3"/>
                  </a:moveTo>
                  <a:cubicBezTo>
                    <a:pt x="0" y="2"/>
                    <a:pt x="0" y="0"/>
                    <a:pt x="2" y="0"/>
                  </a:cubicBezTo>
                  <a:cubicBezTo>
                    <a:pt x="2" y="2"/>
                    <a:pt x="2" y="3"/>
                    <a:pt x="0" y="3"/>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sp>
          <p:nvSpPr>
            <p:cNvPr id="756" name="Freeform 301"/>
            <p:cNvSpPr>
              <a:spLocks/>
            </p:cNvSpPr>
            <p:nvPr/>
          </p:nvSpPr>
          <p:spPr bwMode="auto">
            <a:xfrm>
              <a:off x="2724" y="2224"/>
              <a:ext cx="4" cy="6"/>
            </a:xfrm>
            <a:custGeom>
              <a:avLst/>
              <a:gdLst/>
              <a:ahLst/>
              <a:cxnLst>
                <a:cxn ang="0">
                  <a:pos x="0" y="1"/>
                </a:cxn>
                <a:cxn ang="0">
                  <a:pos x="2" y="3"/>
                </a:cxn>
                <a:cxn ang="0">
                  <a:pos x="0" y="1"/>
                </a:cxn>
              </a:cxnLst>
              <a:rect l="0" t="0" r="r" b="b"/>
              <a:pathLst>
                <a:path w="2" h="3">
                  <a:moveTo>
                    <a:pt x="0" y="1"/>
                  </a:moveTo>
                  <a:cubicBezTo>
                    <a:pt x="0" y="3"/>
                    <a:pt x="2" y="3"/>
                    <a:pt x="2" y="3"/>
                  </a:cubicBezTo>
                  <a:cubicBezTo>
                    <a:pt x="2" y="1"/>
                    <a:pt x="2" y="0"/>
                    <a:pt x="0" y="1"/>
                  </a:cubicBezTo>
                </a:path>
              </a:pathLst>
            </a:custGeom>
            <a:grpFill/>
            <a:ln w="6350" cmpd="sng">
              <a:solidFill>
                <a:srgbClr val="FFFFFF"/>
              </a:solidFill>
              <a:round/>
              <a:headEnd/>
              <a:tailEnd/>
            </a:ln>
          </p:spPr>
          <p:txBody>
            <a:bodyPr/>
            <a:lstStyle/>
            <a:p>
              <a:pPr defTabSz="944247" fontAlgn="base">
                <a:spcBef>
                  <a:spcPct val="0"/>
                </a:spcBef>
                <a:spcAft>
                  <a:spcPct val="0"/>
                </a:spcAft>
                <a:defRPr/>
              </a:pPr>
              <a:endParaRPr lang="da-DK" sz="1905" kern="0" dirty="0">
                <a:solidFill>
                  <a:srgbClr val="000000"/>
                </a:solidFill>
              </a:endParaRPr>
            </a:p>
          </p:txBody>
        </p:sp>
      </p:grpSp>
      <p:sp>
        <p:nvSpPr>
          <p:cNvPr id="1612" name="Content Placeholder 2"/>
          <p:cNvSpPr txBox="1">
            <a:spLocks/>
          </p:cNvSpPr>
          <p:nvPr/>
        </p:nvSpPr>
        <p:spPr bwMode="auto">
          <a:xfrm>
            <a:off x="5960546" y="2819329"/>
            <a:ext cx="575522" cy="288001"/>
          </a:xfrm>
          <a:prstGeom prst="rect">
            <a:avLst/>
          </a:prstGeom>
          <a:solidFill>
            <a:srgbClr val="A32020"/>
          </a:solidFill>
          <a:ln w="9525">
            <a:noFill/>
            <a:miter lim="800000"/>
            <a:headEnd/>
            <a:tailEnd/>
          </a:ln>
        </p:spPr>
        <p:txBody>
          <a:bodyPr lIns="97955" tIns="65303" rIns="97955" bIns="65303" anchor="t" anchorCtr="0"/>
          <a:lstStyle/>
          <a:p>
            <a:pPr defTabSz="829096" fontAlgn="base">
              <a:spcBef>
                <a:spcPct val="0"/>
              </a:spcBef>
              <a:defRPr/>
            </a:pPr>
            <a:r>
              <a:rPr lang="da-DK" sz="726" b="1" i="1" kern="0" dirty="0" smtClean="0">
                <a:solidFill>
                  <a:srgbClr val="FFFFFF"/>
                </a:solidFill>
                <a:latin typeface="Georgia" pitchFamily="18" charset="0"/>
              </a:rPr>
              <a:t>Turkey</a:t>
            </a:r>
            <a:endParaRPr lang="da-DK" sz="726" b="1" i="1" kern="0" dirty="0">
              <a:solidFill>
                <a:srgbClr val="FFFFFF"/>
              </a:solidFill>
              <a:latin typeface="Georgia" pitchFamily="18" charset="0"/>
            </a:endParaRPr>
          </a:p>
        </p:txBody>
      </p:sp>
      <p:sp>
        <p:nvSpPr>
          <p:cNvPr id="1615" name="Content Placeholder 2"/>
          <p:cNvSpPr txBox="1">
            <a:spLocks/>
          </p:cNvSpPr>
          <p:nvPr/>
        </p:nvSpPr>
        <p:spPr bwMode="auto">
          <a:xfrm>
            <a:off x="935519" y="3993494"/>
            <a:ext cx="595680" cy="282084"/>
          </a:xfrm>
          <a:prstGeom prst="rect">
            <a:avLst/>
          </a:prstGeom>
          <a:solidFill>
            <a:srgbClr val="DB536A">
              <a:lumMod val="75000"/>
            </a:srgbClr>
          </a:solidFill>
          <a:ln w="9525">
            <a:noFill/>
            <a:miter lim="800000"/>
            <a:headEnd/>
            <a:tailEnd/>
          </a:ln>
        </p:spPr>
        <p:txBody>
          <a:bodyPr lIns="97955" tIns="65303" rIns="97955" bIns="65303" anchor="t" anchorCtr="0"/>
          <a:lstStyle/>
          <a:p>
            <a:pPr defTabSz="829096" fontAlgn="base">
              <a:spcBef>
                <a:spcPct val="0"/>
              </a:spcBef>
              <a:defRPr/>
            </a:pPr>
            <a:r>
              <a:rPr lang="da-DK" sz="726" b="1" i="1" kern="0" dirty="0" smtClean="0">
                <a:solidFill>
                  <a:srgbClr val="FFFFFF"/>
                </a:solidFill>
                <a:latin typeface="Georgia" pitchFamily="18" charset="0"/>
              </a:rPr>
              <a:t>Mexico</a:t>
            </a:r>
            <a:endParaRPr lang="da-DK" sz="726" b="1" i="1" kern="0" dirty="0">
              <a:solidFill>
                <a:srgbClr val="FFFFFF"/>
              </a:solidFill>
              <a:latin typeface="Georgia" pitchFamily="18" charset="0"/>
            </a:endParaRPr>
          </a:p>
        </p:txBody>
      </p:sp>
      <p:sp>
        <p:nvSpPr>
          <p:cNvPr id="1618" name="Content Placeholder 2"/>
          <p:cNvSpPr txBox="1">
            <a:spLocks/>
          </p:cNvSpPr>
          <p:nvPr/>
        </p:nvSpPr>
        <p:spPr bwMode="auto">
          <a:xfrm>
            <a:off x="1778151" y="5399974"/>
            <a:ext cx="582561" cy="288000"/>
          </a:xfrm>
          <a:prstGeom prst="rect">
            <a:avLst/>
          </a:prstGeom>
          <a:solidFill>
            <a:schemeClr val="accent1">
              <a:lumMod val="75000"/>
            </a:schemeClr>
          </a:solidFill>
          <a:ln w="9525">
            <a:noFill/>
            <a:miter lim="800000"/>
            <a:headEnd/>
            <a:tailEnd/>
          </a:ln>
        </p:spPr>
        <p:txBody>
          <a:bodyPr lIns="97955" tIns="65303" rIns="0" bIns="65303" anchor="t" anchorCtr="0"/>
          <a:lstStyle/>
          <a:p>
            <a:pPr defTabSz="829096" fontAlgn="base">
              <a:spcBef>
                <a:spcPct val="0"/>
              </a:spcBef>
              <a:defRPr/>
            </a:pPr>
            <a:r>
              <a:rPr lang="da-DK" sz="726" b="1" i="1" kern="0" dirty="0" smtClean="0">
                <a:solidFill>
                  <a:srgbClr val="FFFFFF"/>
                </a:solidFill>
                <a:latin typeface="Georgia" pitchFamily="18" charset="0"/>
              </a:rPr>
              <a:t>Chile</a:t>
            </a:r>
            <a:endParaRPr lang="da-DK" sz="726" b="1" i="1" kern="0" dirty="0">
              <a:solidFill>
                <a:srgbClr val="FFFFFF"/>
              </a:solidFill>
              <a:latin typeface="Georgia" pitchFamily="18" charset="0"/>
            </a:endParaRPr>
          </a:p>
        </p:txBody>
      </p:sp>
      <p:sp>
        <p:nvSpPr>
          <p:cNvPr id="1620" name="Freeform 1619"/>
          <p:cNvSpPr/>
          <p:nvPr/>
        </p:nvSpPr>
        <p:spPr>
          <a:xfrm flipV="1">
            <a:off x="1583930" y="3798880"/>
            <a:ext cx="324000" cy="324000"/>
          </a:xfrm>
          <a:custGeom>
            <a:avLst/>
            <a:gdLst>
              <a:gd name="connsiteX0" fmla="*/ 0 w 745958"/>
              <a:gd name="connsiteY0" fmla="*/ 0 h 685800"/>
              <a:gd name="connsiteX1" fmla="*/ 360947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318723 w 745958"/>
              <a:gd name="connsiteY1" fmla="*/ 0 h 685800"/>
              <a:gd name="connsiteX2" fmla="*/ 745958 w 745958"/>
              <a:gd name="connsiteY2" fmla="*/ 685800 h 685800"/>
              <a:gd name="connsiteX3" fmla="*/ 745958 w 74595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745958" h="685800">
                <a:moveTo>
                  <a:pt x="0" y="0"/>
                </a:moveTo>
                <a:lnTo>
                  <a:pt x="318723" y="0"/>
                </a:lnTo>
                <a:lnTo>
                  <a:pt x="745958" y="685800"/>
                </a:lnTo>
                <a:lnTo>
                  <a:pt x="745958" y="685800"/>
                </a:lnTo>
              </a:path>
            </a:pathLst>
          </a:custGeom>
          <a:noFill/>
          <a:ln w="6350" cap="flat" cmpd="sng" algn="ctr">
            <a:solidFill>
              <a:srgbClr val="DB536A">
                <a:lumMod val="75000"/>
              </a:srgbClr>
            </a:solidFill>
            <a:prstDash val="sysDot"/>
            <a:tailEnd type="oval" w="sm" len="sm"/>
          </a:ln>
          <a:effectLst/>
        </p:spPr>
        <p:txBody>
          <a:bodyPr lIns="82909" tIns="41455" rIns="82909" bIns="41455" rtlCol="0" anchor="ctr"/>
          <a:lstStyle/>
          <a:p>
            <a:pPr algn="ctr" defTabSz="944247" fontAlgn="base">
              <a:spcBef>
                <a:spcPct val="0"/>
              </a:spcBef>
              <a:spcAft>
                <a:spcPct val="0"/>
              </a:spcAft>
              <a:defRPr/>
            </a:pPr>
            <a:endParaRPr lang="da-DK" sz="1905" kern="0" dirty="0">
              <a:solidFill>
                <a:srgbClr val="000000"/>
              </a:solidFill>
              <a:latin typeface="Georgia"/>
            </a:endParaRPr>
          </a:p>
        </p:txBody>
      </p:sp>
      <p:sp>
        <p:nvSpPr>
          <p:cNvPr id="1621" name="Freeform 1620"/>
          <p:cNvSpPr/>
          <p:nvPr/>
        </p:nvSpPr>
        <p:spPr>
          <a:xfrm flipV="1">
            <a:off x="2377830" y="5188887"/>
            <a:ext cx="360000" cy="336792"/>
          </a:xfrm>
          <a:custGeom>
            <a:avLst/>
            <a:gdLst>
              <a:gd name="connsiteX0" fmla="*/ 0 w 745958"/>
              <a:gd name="connsiteY0" fmla="*/ 0 h 685800"/>
              <a:gd name="connsiteX1" fmla="*/ 360947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482437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311545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277368 w 745958"/>
              <a:gd name="connsiteY1" fmla="*/ 0 h 685800"/>
              <a:gd name="connsiteX2" fmla="*/ 745958 w 745958"/>
              <a:gd name="connsiteY2" fmla="*/ 685800 h 685800"/>
              <a:gd name="connsiteX3" fmla="*/ 745958 w 74595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745958" h="685800">
                <a:moveTo>
                  <a:pt x="0" y="0"/>
                </a:moveTo>
                <a:lnTo>
                  <a:pt x="277368" y="0"/>
                </a:lnTo>
                <a:lnTo>
                  <a:pt x="745958" y="685800"/>
                </a:lnTo>
                <a:lnTo>
                  <a:pt x="745958" y="685800"/>
                </a:lnTo>
              </a:path>
            </a:pathLst>
          </a:custGeom>
          <a:noFill/>
          <a:ln w="6350" cap="flat" cmpd="sng" algn="ctr">
            <a:solidFill>
              <a:schemeClr val="accent1">
                <a:lumMod val="75000"/>
              </a:schemeClr>
            </a:solidFill>
            <a:prstDash val="sysDot"/>
            <a:tailEnd type="oval" w="sm" len="sm"/>
          </a:ln>
          <a:effectLst/>
        </p:spPr>
        <p:txBody>
          <a:bodyPr lIns="82909" tIns="41455" rIns="82909" bIns="41455" rtlCol="0" anchor="ctr"/>
          <a:lstStyle/>
          <a:p>
            <a:pPr algn="ctr" defTabSz="944247" fontAlgn="base">
              <a:spcBef>
                <a:spcPct val="0"/>
              </a:spcBef>
              <a:spcAft>
                <a:spcPct val="0"/>
              </a:spcAft>
              <a:defRPr/>
            </a:pPr>
            <a:endParaRPr lang="da-DK" sz="1905" kern="0" dirty="0">
              <a:solidFill>
                <a:srgbClr val="000000"/>
              </a:solidFill>
              <a:latin typeface="Georgia"/>
            </a:endParaRPr>
          </a:p>
        </p:txBody>
      </p:sp>
      <p:sp>
        <p:nvSpPr>
          <p:cNvPr id="1623" name="Content Placeholder 2"/>
          <p:cNvSpPr txBox="1">
            <a:spLocks/>
          </p:cNvSpPr>
          <p:nvPr/>
        </p:nvSpPr>
        <p:spPr bwMode="auto">
          <a:xfrm>
            <a:off x="4241377" y="5517232"/>
            <a:ext cx="827999" cy="320636"/>
          </a:xfrm>
          <a:prstGeom prst="rect">
            <a:avLst/>
          </a:prstGeom>
          <a:solidFill>
            <a:schemeClr val="accent1">
              <a:lumMod val="60000"/>
              <a:lumOff val="40000"/>
            </a:schemeClr>
          </a:solidFill>
          <a:ln w="9525">
            <a:noFill/>
            <a:miter lim="800000"/>
            <a:headEnd/>
            <a:tailEnd/>
          </a:ln>
        </p:spPr>
        <p:txBody>
          <a:bodyPr lIns="97955" tIns="65303" rIns="97955" bIns="65303" anchor="ctr" anchorCtr="0"/>
          <a:lstStyle/>
          <a:p>
            <a:pPr defTabSz="829096" fontAlgn="base">
              <a:spcBef>
                <a:spcPct val="0"/>
              </a:spcBef>
              <a:defRPr/>
            </a:pPr>
            <a:r>
              <a:rPr lang="da-DK" sz="726" b="1" i="1" kern="0" dirty="0" smtClean="0">
                <a:solidFill>
                  <a:srgbClr val="FFFFFF"/>
                </a:solidFill>
                <a:latin typeface="Georgia" pitchFamily="18" charset="0"/>
              </a:rPr>
              <a:t>South Africa</a:t>
            </a:r>
            <a:endParaRPr lang="da-DK" sz="726" b="1" i="1" kern="0" dirty="0">
              <a:solidFill>
                <a:srgbClr val="FFFFFF"/>
              </a:solidFill>
              <a:latin typeface="Georgia" pitchFamily="18" charset="0"/>
            </a:endParaRPr>
          </a:p>
        </p:txBody>
      </p:sp>
      <p:sp>
        <p:nvSpPr>
          <p:cNvPr id="1625" name="Freeform 1624"/>
          <p:cNvSpPr/>
          <p:nvPr/>
        </p:nvSpPr>
        <p:spPr>
          <a:xfrm flipV="1">
            <a:off x="5141292" y="5440887"/>
            <a:ext cx="144000" cy="216000"/>
          </a:xfrm>
          <a:custGeom>
            <a:avLst/>
            <a:gdLst>
              <a:gd name="connsiteX0" fmla="*/ 0 w 745958"/>
              <a:gd name="connsiteY0" fmla="*/ 0 h 685800"/>
              <a:gd name="connsiteX1" fmla="*/ 360947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482437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339259 w 745958"/>
              <a:gd name="connsiteY1" fmla="*/ 0 h 685800"/>
              <a:gd name="connsiteX2" fmla="*/ 745958 w 745958"/>
              <a:gd name="connsiteY2" fmla="*/ 685800 h 685800"/>
              <a:gd name="connsiteX3" fmla="*/ 745958 w 74595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745958" h="685800">
                <a:moveTo>
                  <a:pt x="0" y="0"/>
                </a:moveTo>
                <a:lnTo>
                  <a:pt x="339259" y="0"/>
                </a:lnTo>
                <a:lnTo>
                  <a:pt x="745958" y="685800"/>
                </a:lnTo>
                <a:lnTo>
                  <a:pt x="745958" y="685800"/>
                </a:lnTo>
              </a:path>
            </a:pathLst>
          </a:custGeom>
          <a:noFill/>
          <a:ln w="6350" cap="flat" cmpd="sng" algn="ctr">
            <a:solidFill>
              <a:schemeClr val="accent1">
                <a:lumMod val="60000"/>
                <a:lumOff val="40000"/>
              </a:schemeClr>
            </a:solidFill>
            <a:prstDash val="sysDot"/>
            <a:tailEnd type="oval" w="sm" len="sm"/>
          </a:ln>
          <a:effectLst/>
        </p:spPr>
        <p:txBody>
          <a:bodyPr lIns="82909" tIns="41455" rIns="82909" bIns="41455" rtlCol="0" anchor="ctr"/>
          <a:lstStyle/>
          <a:p>
            <a:pPr algn="ctr" defTabSz="944247" fontAlgn="base">
              <a:spcBef>
                <a:spcPct val="0"/>
              </a:spcBef>
              <a:spcAft>
                <a:spcPct val="0"/>
              </a:spcAft>
              <a:defRPr/>
            </a:pPr>
            <a:endParaRPr lang="da-DK" sz="1905" kern="0" dirty="0">
              <a:solidFill>
                <a:srgbClr val="000000"/>
              </a:solidFill>
              <a:latin typeface="Georgia"/>
            </a:endParaRPr>
          </a:p>
        </p:txBody>
      </p:sp>
      <p:sp>
        <p:nvSpPr>
          <p:cNvPr id="1626" name="Content Placeholder 2"/>
          <p:cNvSpPr txBox="1">
            <a:spLocks/>
          </p:cNvSpPr>
          <p:nvPr/>
        </p:nvSpPr>
        <p:spPr bwMode="auto">
          <a:xfrm>
            <a:off x="7910389" y="5087731"/>
            <a:ext cx="684000" cy="288000"/>
          </a:xfrm>
          <a:prstGeom prst="rect">
            <a:avLst/>
          </a:prstGeom>
          <a:solidFill>
            <a:schemeClr val="accent2">
              <a:lumMod val="60000"/>
              <a:lumOff val="40000"/>
            </a:schemeClr>
          </a:solidFill>
          <a:ln w="9525">
            <a:noFill/>
            <a:miter lim="800000"/>
            <a:headEnd/>
            <a:tailEnd/>
          </a:ln>
        </p:spPr>
        <p:txBody>
          <a:bodyPr lIns="97955" tIns="65303" rIns="97955" bIns="65303" anchor="t" anchorCtr="0"/>
          <a:lstStyle/>
          <a:p>
            <a:pPr defTabSz="829096" fontAlgn="base">
              <a:spcBef>
                <a:spcPct val="0"/>
              </a:spcBef>
              <a:defRPr/>
            </a:pPr>
            <a:r>
              <a:rPr lang="da-DK" sz="726" b="1" i="1" kern="0" dirty="0" smtClean="0">
                <a:solidFill>
                  <a:srgbClr val="FFFFFF"/>
                </a:solidFill>
                <a:latin typeface="Georgia" pitchFamily="18" charset="0"/>
              </a:rPr>
              <a:t>Australia</a:t>
            </a:r>
            <a:endParaRPr lang="da-DK" sz="726" b="1" i="1" kern="0" dirty="0">
              <a:solidFill>
                <a:srgbClr val="FFFFFF"/>
              </a:solidFill>
              <a:latin typeface="Georgia" pitchFamily="18" charset="0"/>
            </a:endParaRPr>
          </a:p>
        </p:txBody>
      </p:sp>
      <p:sp>
        <p:nvSpPr>
          <p:cNvPr id="1628" name="Content Placeholder 2"/>
          <p:cNvSpPr txBox="1">
            <a:spLocks/>
          </p:cNvSpPr>
          <p:nvPr/>
        </p:nvSpPr>
        <p:spPr bwMode="auto">
          <a:xfrm>
            <a:off x="6321152" y="5050732"/>
            <a:ext cx="720000" cy="281347"/>
          </a:xfrm>
          <a:prstGeom prst="rect">
            <a:avLst/>
          </a:prstGeom>
          <a:solidFill>
            <a:schemeClr val="tx2"/>
          </a:solidFill>
          <a:ln w="9525">
            <a:noFill/>
            <a:miter lim="800000"/>
            <a:headEnd/>
            <a:tailEnd/>
          </a:ln>
        </p:spPr>
        <p:txBody>
          <a:bodyPr lIns="97955" tIns="65303" rIns="97955" bIns="65303" anchor="t" anchorCtr="0"/>
          <a:lstStyle/>
          <a:p>
            <a:pPr defTabSz="829096" fontAlgn="base">
              <a:spcBef>
                <a:spcPct val="0"/>
              </a:spcBef>
              <a:defRPr/>
            </a:pPr>
            <a:r>
              <a:rPr lang="da-DK" sz="726" b="1" i="1" kern="0" dirty="0" smtClean="0">
                <a:solidFill>
                  <a:srgbClr val="FFFFFF"/>
                </a:solidFill>
                <a:latin typeface="Georgia" pitchFamily="18" charset="0"/>
              </a:rPr>
              <a:t>Singapore</a:t>
            </a:r>
            <a:endParaRPr lang="da-DK" sz="726" b="1" i="1" kern="0" dirty="0">
              <a:solidFill>
                <a:srgbClr val="FFFFFF"/>
              </a:solidFill>
              <a:latin typeface="Georgia" pitchFamily="18" charset="0"/>
            </a:endParaRPr>
          </a:p>
        </p:txBody>
      </p:sp>
      <p:sp>
        <p:nvSpPr>
          <p:cNvPr id="1631" name="Content Placeholder 2"/>
          <p:cNvSpPr txBox="1">
            <a:spLocks/>
          </p:cNvSpPr>
          <p:nvPr/>
        </p:nvSpPr>
        <p:spPr bwMode="auto">
          <a:xfrm>
            <a:off x="8040908" y="4253767"/>
            <a:ext cx="684000" cy="288000"/>
          </a:xfrm>
          <a:prstGeom prst="rect">
            <a:avLst/>
          </a:prstGeom>
          <a:solidFill>
            <a:srgbClr val="602320"/>
          </a:solidFill>
          <a:ln w="9525">
            <a:noFill/>
            <a:miter lim="800000"/>
            <a:headEnd/>
            <a:tailEnd/>
          </a:ln>
        </p:spPr>
        <p:txBody>
          <a:bodyPr lIns="97955" tIns="65303" rIns="97955" bIns="65303" anchor="t" anchorCtr="0"/>
          <a:lstStyle/>
          <a:p>
            <a:pPr defTabSz="829096" fontAlgn="base">
              <a:spcBef>
                <a:spcPct val="0"/>
              </a:spcBef>
              <a:defRPr/>
            </a:pPr>
            <a:r>
              <a:rPr lang="da-DK" sz="726" b="1" i="1" kern="0" dirty="0" smtClean="0">
                <a:solidFill>
                  <a:srgbClr val="FFFFFF"/>
                </a:solidFill>
                <a:latin typeface="Georgia" pitchFamily="18" charset="0"/>
              </a:rPr>
              <a:t>Malaysia</a:t>
            </a:r>
            <a:endParaRPr lang="da-DK" sz="726" b="1" i="1" kern="0" dirty="0">
              <a:solidFill>
                <a:srgbClr val="FFFFFF"/>
              </a:solidFill>
              <a:latin typeface="Georgia" pitchFamily="18" charset="0"/>
            </a:endParaRPr>
          </a:p>
        </p:txBody>
      </p:sp>
      <p:sp>
        <p:nvSpPr>
          <p:cNvPr id="1633" name="Content Placeholder 2"/>
          <p:cNvSpPr txBox="1">
            <a:spLocks/>
          </p:cNvSpPr>
          <p:nvPr/>
        </p:nvSpPr>
        <p:spPr bwMode="auto">
          <a:xfrm>
            <a:off x="2980248" y="4622124"/>
            <a:ext cx="540000" cy="252000"/>
          </a:xfrm>
          <a:prstGeom prst="rect">
            <a:avLst/>
          </a:prstGeom>
          <a:solidFill>
            <a:srgbClr val="E0301E"/>
          </a:solidFill>
          <a:ln w="9525">
            <a:noFill/>
            <a:miter lim="800000"/>
            <a:headEnd/>
            <a:tailEnd/>
          </a:ln>
        </p:spPr>
        <p:txBody>
          <a:bodyPr lIns="97955" tIns="65303" rIns="97955" bIns="65303" anchor="t" anchorCtr="0"/>
          <a:lstStyle/>
          <a:p>
            <a:pPr defTabSz="829096" fontAlgn="base">
              <a:spcBef>
                <a:spcPct val="0"/>
              </a:spcBef>
              <a:defRPr/>
            </a:pPr>
            <a:r>
              <a:rPr lang="da-DK" sz="726" b="1" i="1" kern="0" dirty="0" smtClean="0">
                <a:solidFill>
                  <a:srgbClr val="FFFFFF"/>
                </a:solidFill>
                <a:latin typeface="Georgia" pitchFamily="18" charset="0"/>
              </a:rPr>
              <a:t>Brazil</a:t>
            </a:r>
            <a:endParaRPr lang="da-DK" sz="726" b="1" i="1" kern="0" dirty="0">
              <a:solidFill>
                <a:srgbClr val="FFFFFF"/>
              </a:solidFill>
              <a:latin typeface="Georgia" pitchFamily="18" charset="0"/>
            </a:endParaRPr>
          </a:p>
        </p:txBody>
      </p:sp>
      <p:sp>
        <p:nvSpPr>
          <p:cNvPr id="1634" name="Freeform 1633"/>
          <p:cNvSpPr/>
          <p:nvPr/>
        </p:nvSpPr>
        <p:spPr>
          <a:xfrm flipV="1">
            <a:off x="7129743" y="4432077"/>
            <a:ext cx="301319" cy="756000"/>
          </a:xfrm>
          <a:custGeom>
            <a:avLst/>
            <a:gdLst>
              <a:gd name="connsiteX0" fmla="*/ 0 w 745958"/>
              <a:gd name="connsiteY0" fmla="*/ 0 h 685800"/>
              <a:gd name="connsiteX1" fmla="*/ 360947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482437 w 745958"/>
              <a:gd name="connsiteY1" fmla="*/ 0 h 685800"/>
              <a:gd name="connsiteX2" fmla="*/ 745958 w 745958"/>
              <a:gd name="connsiteY2" fmla="*/ 685800 h 685800"/>
              <a:gd name="connsiteX3" fmla="*/ 745958 w 74595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745958" h="685800">
                <a:moveTo>
                  <a:pt x="0" y="0"/>
                </a:moveTo>
                <a:lnTo>
                  <a:pt x="482437" y="0"/>
                </a:lnTo>
                <a:lnTo>
                  <a:pt x="745958" y="685800"/>
                </a:lnTo>
                <a:lnTo>
                  <a:pt x="745958" y="685800"/>
                </a:lnTo>
              </a:path>
            </a:pathLst>
          </a:custGeom>
          <a:noFill/>
          <a:ln w="6350" cap="flat" cmpd="sng" algn="ctr">
            <a:solidFill>
              <a:srgbClr val="E0301E"/>
            </a:solidFill>
            <a:prstDash val="sysDot"/>
            <a:tailEnd type="oval" w="sm" len="sm"/>
          </a:ln>
          <a:effectLst/>
        </p:spPr>
        <p:txBody>
          <a:bodyPr lIns="82909" tIns="41455" rIns="82909" bIns="41455" rtlCol="0" anchor="ctr"/>
          <a:lstStyle/>
          <a:p>
            <a:pPr algn="ctr" defTabSz="944247" fontAlgn="base">
              <a:spcBef>
                <a:spcPct val="0"/>
              </a:spcBef>
              <a:spcAft>
                <a:spcPct val="0"/>
              </a:spcAft>
              <a:defRPr/>
            </a:pPr>
            <a:endParaRPr lang="da-DK" sz="1905" kern="0" dirty="0">
              <a:solidFill>
                <a:srgbClr val="000000"/>
              </a:solidFill>
              <a:latin typeface="Georgia"/>
            </a:endParaRPr>
          </a:p>
        </p:txBody>
      </p:sp>
      <p:sp>
        <p:nvSpPr>
          <p:cNvPr id="1635" name="Content Placeholder 2"/>
          <p:cNvSpPr txBox="1">
            <a:spLocks/>
          </p:cNvSpPr>
          <p:nvPr/>
        </p:nvSpPr>
        <p:spPr bwMode="auto">
          <a:xfrm>
            <a:off x="7110837" y="2274564"/>
            <a:ext cx="576000" cy="288000"/>
          </a:xfrm>
          <a:prstGeom prst="rect">
            <a:avLst/>
          </a:prstGeom>
          <a:solidFill>
            <a:srgbClr val="E0301E"/>
          </a:solidFill>
          <a:ln w="9525">
            <a:noFill/>
            <a:miter lim="800000"/>
            <a:headEnd/>
            <a:tailEnd/>
          </a:ln>
        </p:spPr>
        <p:txBody>
          <a:bodyPr lIns="97955" tIns="65303" rIns="97955" bIns="65303" anchor="t" anchorCtr="0"/>
          <a:lstStyle/>
          <a:p>
            <a:pPr defTabSz="829096" fontAlgn="base">
              <a:spcBef>
                <a:spcPct val="0"/>
              </a:spcBef>
              <a:defRPr/>
            </a:pPr>
            <a:r>
              <a:rPr lang="da-DK" sz="726" b="1" i="1" kern="0" dirty="0" smtClean="0">
                <a:solidFill>
                  <a:srgbClr val="FFFFFF"/>
                </a:solidFill>
                <a:latin typeface="Georgia" pitchFamily="18" charset="0"/>
              </a:rPr>
              <a:t>Russia</a:t>
            </a:r>
            <a:endParaRPr lang="da-DK" sz="726" b="1" i="1" kern="0" dirty="0">
              <a:solidFill>
                <a:srgbClr val="FFFFFF"/>
              </a:solidFill>
              <a:latin typeface="Georgia" pitchFamily="18" charset="0"/>
            </a:endParaRPr>
          </a:p>
        </p:txBody>
      </p:sp>
      <p:sp>
        <p:nvSpPr>
          <p:cNvPr id="1640" name="Content Placeholder 2"/>
          <p:cNvSpPr txBox="1">
            <a:spLocks/>
          </p:cNvSpPr>
          <p:nvPr/>
        </p:nvSpPr>
        <p:spPr bwMode="auto">
          <a:xfrm>
            <a:off x="8247252" y="3559287"/>
            <a:ext cx="777169" cy="288000"/>
          </a:xfrm>
          <a:prstGeom prst="rect">
            <a:avLst/>
          </a:prstGeom>
          <a:solidFill>
            <a:schemeClr val="accent1">
              <a:lumMod val="60000"/>
              <a:lumOff val="40000"/>
            </a:schemeClr>
          </a:solidFill>
          <a:ln w="9525">
            <a:noFill/>
            <a:miter lim="800000"/>
            <a:headEnd/>
            <a:tailEnd/>
          </a:ln>
        </p:spPr>
        <p:txBody>
          <a:bodyPr lIns="97955" tIns="65303" rIns="97955" bIns="65303" anchor="t" anchorCtr="0"/>
          <a:lstStyle/>
          <a:p>
            <a:pPr defTabSz="829096" fontAlgn="base">
              <a:spcBef>
                <a:spcPct val="0"/>
              </a:spcBef>
              <a:defRPr/>
            </a:pPr>
            <a:r>
              <a:rPr lang="da-DK" sz="726" b="1" i="1" kern="0" dirty="0" smtClean="0">
                <a:solidFill>
                  <a:srgbClr val="FFFFFF"/>
                </a:solidFill>
                <a:latin typeface="Georgia" pitchFamily="18" charset="0"/>
              </a:rPr>
              <a:t>Hong Kong</a:t>
            </a:r>
            <a:endParaRPr lang="da-DK" sz="726" b="1" i="1" kern="0" dirty="0">
              <a:solidFill>
                <a:srgbClr val="FFFFFF"/>
              </a:solidFill>
              <a:latin typeface="Georgia" pitchFamily="18" charset="0"/>
            </a:endParaRPr>
          </a:p>
        </p:txBody>
      </p:sp>
      <p:sp>
        <p:nvSpPr>
          <p:cNvPr id="1642" name="Freeform 1641"/>
          <p:cNvSpPr/>
          <p:nvPr/>
        </p:nvSpPr>
        <p:spPr>
          <a:xfrm flipH="1">
            <a:off x="7656028" y="3690403"/>
            <a:ext cx="540000" cy="108000"/>
          </a:xfrm>
          <a:custGeom>
            <a:avLst/>
            <a:gdLst>
              <a:gd name="connsiteX0" fmla="*/ 0 w 745958"/>
              <a:gd name="connsiteY0" fmla="*/ 0 h 685800"/>
              <a:gd name="connsiteX1" fmla="*/ 360947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482437 w 745958"/>
              <a:gd name="connsiteY1" fmla="*/ 0 h 685800"/>
              <a:gd name="connsiteX2" fmla="*/ 745958 w 745958"/>
              <a:gd name="connsiteY2" fmla="*/ 685800 h 685800"/>
              <a:gd name="connsiteX3" fmla="*/ 745958 w 74595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745958" h="685800">
                <a:moveTo>
                  <a:pt x="0" y="0"/>
                </a:moveTo>
                <a:lnTo>
                  <a:pt x="482437" y="0"/>
                </a:lnTo>
                <a:lnTo>
                  <a:pt x="745958" y="685800"/>
                </a:lnTo>
                <a:lnTo>
                  <a:pt x="745958" y="685800"/>
                </a:lnTo>
              </a:path>
            </a:pathLst>
          </a:custGeom>
          <a:noFill/>
          <a:ln w="6350" cap="flat" cmpd="sng" algn="ctr">
            <a:solidFill>
              <a:schemeClr val="accent1">
                <a:lumMod val="60000"/>
                <a:lumOff val="40000"/>
              </a:schemeClr>
            </a:solidFill>
            <a:prstDash val="sysDot"/>
            <a:tailEnd type="oval" w="sm" len="sm"/>
          </a:ln>
          <a:effectLst/>
        </p:spPr>
        <p:txBody>
          <a:bodyPr lIns="82909" tIns="41455" rIns="82909" bIns="41455" rtlCol="0" anchor="ctr"/>
          <a:lstStyle/>
          <a:p>
            <a:pPr algn="ctr" defTabSz="944247" fontAlgn="base">
              <a:spcBef>
                <a:spcPct val="0"/>
              </a:spcBef>
              <a:spcAft>
                <a:spcPct val="0"/>
              </a:spcAft>
              <a:defRPr/>
            </a:pPr>
            <a:endParaRPr lang="da-DK" sz="1905" kern="0" dirty="0">
              <a:solidFill>
                <a:srgbClr val="000000"/>
              </a:solidFill>
              <a:latin typeface="Georgia"/>
            </a:endParaRPr>
          </a:p>
        </p:txBody>
      </p:sp>
      <p:sp>
        <p:nvSpPr>
          <p:cNvPr id="1643" name="Content Placeholder 2"/>
          <p:cNvSpPr txBox="1">
            <a:spLocks/>
          </p:cNvSpPr>
          <p:nvPr/>
        </p:nvSpPr>
        <p:spPr bwMode="auto">
          <a:xfrm>
            <a:off x="7061173" y="3292260"/>
            <a:ext cx="576000" cy="252000"/>
          </a:xfrm>
          <a:prstGeom prst="rect">
            <a:avLst/>
          </a:prstGeom>
          <a:solidFill>
            <a:srgbClr val="DB536A"/>
          </a:solidFill>
          <a:ln w="9525">
            <a:noFill/>
            <a:miter lim="800000"/>
            <a:headEnd/>
            <a:tailEnd/>
          </a:ln>
        </p:spPr>
        <p:txBody>
          <a:bodyPr lIns="97955" tIns="65303" rIns="97955" bIns="65303" anchor="t" anchorCtr="0"/>
          <a:lstStyle/>
          <a:p>
            <a:pPr defTabSz="829096" fontAlgn="base">
              <a:spcBef>
                <a:spcPct val="0"/>
              </a:spcBef>
              <a:defRPr/>
            </a:pPr>
            <a:r>
              <a:rPr lang="da-DK" sz="726" b="1" i="1" kern="0" dirty="0" smtClean="0">
                <a:solidFill>
                  <a:srgbClr val="FFFFFF"/>
                </a:solidFill>
                <a:latin typeface="Georgia" pitchFamily="18" charset="0"/>
              </a:rPr>
              <a:t>China</a:t>
            </a:r>
            <a:endParaRPr lang="da-DK" sz="726" b="1" i="1" kern="0" dirty="0">
              <a:solidFill>
                <a:srgbClr val="FFFFFF"/>
              </a:solidFill>
              <a:latin typeface="Georgia" pitchFamily="18" charset="0"/>
            </a:endParaRPr>
          </a:p>
        </p:txBody>
      </p:sp>
      <p:sp>
        <p:nvSpPr>
          <p:cNvPr id="1644" name="Content Placeholder 2"/>
          <p:cNvSpPr txBox="1">
            <a:spLocks/>
          </p:cNvSpPr>
          <p:nvPr/>
        </p:nvSpPr>
        <p:spPr bwMode="auto">
          <a:xfrm>
            <a:off x="1291464" y="2425413"/>
            <a:ext cx="612000" cy="288000"/>
          </a:xfrm>
          <a:prstGeom prst="rect">
            <a:avLst/>
          </a:prstGeom>
          <a:solidFill>
            <a:srgbClr val="DB536A"/>
          </a:solidFill>
          <a:ln w="9525">
            <a:noFill/>
            <a:miter lim="800000"/>
            <a:headEnd/>
            <a:tailEnd/>
          </a:ln>
        </p:spPr>
        <p:txBody>
          <a:bodyPr lIns="97955" tIns="65303" rIns="97955" bIns="65303" anchor="t" anchorCtr="0"/>
          <a:lstStyle/>
          <a:p>
            <a:pPr defTabSz="829096" fontAlgn="base">
              <a:spcBef>
                <a:spcPct val="0"/>
              </a:spcBef>
              <a:defRPr/>
            </a:pPr>
            <a:r>
              <a:rPr lang="da-DK" sz="726" b="1" i="1" kern="0" dirty="0" smtClean="0">
                <a:solidFill>
                  <a:srgbClr val="FFFFFF"/>
                </a:solidFill>
                <a:latin typeface="Georgia" pitchFamily="18" charset="0"/>
              </a:rPr>
              <a:t>Canada</a:t>
            </a:r>
            <a:endParaRPr lang="da-DK" sz="726" b="1" i="1" kern="0" dirty="0">
              <a:solidFill>
                <a:srgbClr val="FFFFFF"/>
              </a:solidFill>
              <a:latin typeface="Georgia" pitchFamily="18" charset="0"/>
            </a:endParaRPr>
          </a:p>
        </p:txBody>
      </p:sp>
      <p:sp>
        <p:nvSpPr>
          <p:cNvPr id="1645" name="Freeform 1644"/>
          <p:cNvSpPr/>
          <p:nvPr/>
        </p:nvSpPr>
        <p:spPr>
          <a:xfrm flipH="1">
            <a:off x="5540561" y="2965026"/>
            <a:ext cx="396000" cy="288000"/>
          </a:xfrm>
          <a:custGeom>
            <a:avLst/>
            <a:gdLst>
              <a:gd name="connsiteX0" fmla="*/ 0 w 745958"/>
              <a:gd name="connsiteY0" fmla="*/ 0 h 685800"/>
              <a:gd name="connsiteX1" fmla="*/ 360947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318723 w 745958"/>
              <a:gd name="connsiteY1" fmla="*/ 0 h 685800"/>
              <a:gd name="connsiteX2" fmla="*/ 745958 w 745958"/>
              <a:gd name="connsiteY2" fmla="*/ 685800 h 685800"/>
              <a:gd name="connsiteX3" fmla="*/ 745958 w 74595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745958" h="685800">
                <a:moveTo>
                  <a:pt x="0" y="0"/>
                </a:moveTo>
                <a:lnTo>
                  <a:pt x="318723" y="0"/>
                </a:lnTo>
                <a:lnTo>
                  <a:pt x="745958" y="685800"/>
                </a:lnTo>
                <a:lnTo>
                  <a:pt x="745958" y="685800"/>
                </a:lnTo>
              </a:path>
            </a:pathLst>
          </a:custGeom>
          <a:noFill/>
          <a:ln w="6350" cap="flat" cmpd="sng" algn="ctr">
            <a:solidFill>
              <a:srgbClr val="A32020">
                <a:shade val="95000"/>
                <a:satMod val="105000"/>
              </a:srgbClr>
            </a:solidFill>
            <a:prstDash val="sysDot"/>
            <a:tailEnd type="oval" w="sm" len="sm"/>
          </a:ln>
          <a:effectLst/>
        </p:spPr>
        <p:txBody>
          <a:bodyPr lIns="82909" tIns="41455" rIns="82909" bIns="41455" rtlCol="0" anchor="ctr"/>
          <a:lstStyle/>
          <a:p>
            <a:pPr algn="ctr" defTabSz="944247" fontAlgn="base">
              <a:spcBef>
                <a:spcPct val="0"/>
              </a:spcBef>
              <a:spcAft>
                <a:spcPct val="0"/>
              </a:spcAft>
              <a:defRPr/>
            </a:pPr>
            <a:endParaRPr lang="da-DK" sz="1905" kern="0" dirty="0">
              <a:solidFill>
                <a:srgbClr val="000000"/>
              </a:solidFill>
              <a:latin typeface="Georgia"/>
            </a:endParaRPr>
          </a:p>
        </p:txBody>
      </p:sp>
      <p:grpSp>
        <p:nvGrpSpPr>
          <p:cNvPr id="1646" name="Group 1645"/>
          <p:cNvGrpSpPr/>
          <p:nvPr/>
        </p:nvGrpSpPr>
        <p:grpSpPr>
          <a:xfrm>
            <a:off x="2799093" y="1304776"/>
            <a:ext cx="2622196" cy="2625245"/>
            <a:chOff x="3368967" y="1921054"/>
            <a:chExt cx="2891092" cy="2894454"/>
          </a:xfrm>
        </p:grpSpPr>
        <p:sp>
          <p:nvSpPr>
            <p:cNvPr id="1647" name="Oval 1646"/>
            <p:cNvSpPr/>
            <p:nvPr/>
          </p:nvSpPr>
          <p:spPr bwMode="ltGray">
            <a:xfrm>
              <a:off x="3368967" y="1924416"/>
              <a:ext cx="2891092" cy="2891092"/>
            </a:xfrm>
            <a:prstGeom prst="ellipse">
              <a:avLst/>
            </a:prstGeom>
            <a:solidFill>
              <a:srgbClr val="FFFFFF">
                <a:alpha val="85098"/>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33" dirty="0">
                <a:solidFill>
                  <a:schemeClr val="bg1"/>
                </a:solidFill>
                <a:latin typeface="Georgia" pitchFamily="18" charset="0"/>
              </a:endParaRPr>
            </a:p>
          </p:txBody>
        </p:sp>
        <p:grpSp>
          <p:nvGrpSpPr>
            <p:cNvPr id="1648" name="Group 1647"/>
            <p:cNvGrpSpPr/>
            <p:nvPr/>
          </p:nvGrpSpPr>
          <p:grpSpPr>
            <a:xfrm>
              <a:off x="3649988" y="1921054"/>
              <a:ext cx="2455200" cy="2488245"/>
              <a:chOff x="3673475" y="1943100"/>
              <a:chExt cx="2359025" cy="2390775"/>
            </a:xfrm>
            <a:solidFill>
              <a:schemeClr val="accent4">
                <a:lumMod val="75000"/>
              </a:schemeClr>
            </a:solidFill>
          </p:grpSpPr>
          <p:grpSp>
            <p:nvGrpSpPr>
              <p:cNvPr id="1650" name="Group 206"/>
              <p:cNvGrpSpPr>
                <a:grpSpLocks/>
              </p:cNvGrpSpPr>
              <p:nvPr/>
            </p:nvGrpSpPr>
            <p:grpSpPr bwMode="auto">
              <a:xfrm>
                <a:off x="3673475" y="1943100"/>
                <a:ext cx="2359025" cy="2263775"/>
                <a:chOff x="2314" y="1224"/>
                <a:chExt cx="1486" cy="1426"/>
              </a:xfrm>
              <a:grpFill/>
            </p:grpSpPr>
            <p:sp>
              <p:nvSpPr>
                <p:cNvPr id="1803" name="Freeform 6"/>
                <p:cNvSpPr>
                  <a:spLocks/>
                </p:cNvSpPr>
                <p:nvPr/>
              </p:nvSpPr>
              <p:spPr bwMode="auto">
                <a:xfrm>
                  <a:off x="3536" y="2430"/>
                  <a:ext cx="4" cy="4"/>
                </a:xfrm>
                <a:custGeom>
                  <a:avLst/>
                  <a:gdLst>
                    <a:gd name="T0" fmla="*/ 4 w 4"/>
                    <a:gd name="T1" fmla="*/ 4 h 4"/>
                    <a:gd name="T2" fmla="*/ 4 w 4"/>
                    <a:gd name="T3" fmla="*/ 4 h 4"/>
                    <a:gd name="T4" fmla="*/ 2 w 4"/>
                    <a:gd name="T5" fmla="*/ 0 h 4"/>
                    <a:gd name="T6" fmla="*/ 2 w 4"/>
                    <a:gd name="T7" fmla="*/ 0 h 4"/>
                    <a:gd name="T8" fmla="*/ 0 w 4"/>
                    <a:gd name="T9" fmla="*/ 0 h 4"/>
                    <a:gd name="T10" fmla="*/ 0 w 4"/>
                    <a:gd name="T11" fmla="*/ 0 h 4"/>
                    <a:gd name="T12" fmla="*/ 2 w 4"/>
                    <a:gd name="T13" fmla="*/ 0 h 4"/>
                    <a:gd name="T14" fmla="*/ 2 w 4"/>
                    <a:gd name="T15" fmla="*/ 0 h 4"/>
                    <a:gd name="T16" fmla="*/ 4 w 4"/>
                    <a:gd name="T17" fmla="*/ 4 h 4"/>
                    <a:gd name="T18" fmla="*/ 4 w 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4" y="4"/>
                      </a:moveTo>
                      <a:lnTo>
                        <a:pt x="4" y="4"/>
                      </a:lnTo>
                      <a:lnTo>
                        <a:pt x="2" y="0"/>
                      </a:lnTo>
                      <a:lnTo>
                        <a:pt x="2" y="0"/>
                      </a:lnTo>
                      <a:lnTo>
                        <a:pt x="0" y="0"/>
                      </a:lnTo>
                      <a:lnTo>
                        <a:pt x="0" y="0"/>
                      </a:lnTo>
                      <a:lnTo>
                        <a:pt x="2" y="0"/>
                      </a:lnTo>
                      <a:lnTo>
                        <a:pt x="2" y="0"/>
                      </a:lnTo>
                      <a:lnTo>
                        <a:pt x="4" y="4"/>
                      </a:lnTo>
                      <a:lnTo>
                        <a:pt x="4"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04" name="Freeform 7"/>
                <p:cNvSpPr>
                  <a:spLocks/>
                </p:cNvSpPr>
                <p:nvPr/>
              </p:nvSpPr>
              <p:spPr bwMode="auto">
                <a:xfrm>
                  <a:off x="3138" y="2080"/>
                  <a:ext cx="8" cy="0"/>
                </a:xfrm>
                <a:custGeom>
                  <a:avLst/>
                  <a:gdLst>
                    <a:gd name="T0" fmla="*/ 8 w 8"/>
                    <a:gd name="T1" fmla="*/ 8 w 8"/>
                    <a:gd name="T2" fmla="*/ 4 w 8"/>
                    <a:gd name="T3" fmla="*/ 0 w 8"/>
                    <a:gd name="T4" fmla="*/ 0 w 8"/>
                    <a:gd name="T5" fmla="*/ 4 w 8"/>
                    <a:gd name="T6" fmla="*/ 8 w 8"/>
                    <a:gd name="T7" fmla="*/ 8 w 8"/>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8">
                      <a:moveTo>
                        <a:pt x="8" y="0"/>
                      </a:moveTo>
                      <a:lnTo>
                        <a:pt x="8" y="0"/>
                      </a:lnTo>
                      <a:lnTo>
                        <a:pt x="4" y="0"/>
                      </a:lnTo>
                      <a:lnTo>
                        <a:pt x="0" y="0"/>
                      </a:lnTo>
                      <a:lnTo>
                        <a:pt x="0" y="0"/>
                      </a:lnTo>
                      <a:lnTo>
                        <a:pt x="4" y="0"/>
                      </a:lnTo>
                      <a:lnTo>
                        <a:pt x="8" y="0"/>
                      </a:lnTo>
                      <a:lnTo>
                        <a:pt x="8"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05" name="Freeform 8"/>
                <p:cNvSpPr>
                  <a:spLocks/>
                </p:cNvSpPr>
                <p:nvPr/>
              </p:nvSpPr>
              <p:spPr bwMode="auto">
                <a:xfrm>
                  <a:off x="3372" y="2194"/>
                  <a:ext cx="20" cy="8"/>
                </a:xfrm>
                <a:custGeom>
                  <a:avLst/>
                  <a:gdLst>
                    <a:gd name="T0" fmla="*/ 16 w 20"/>
                    <a:gd name="T1" fmla="*/ 4 h 8"/>
                    <a:gd name="T2" fmla="*/ 16 w 20"/>
                    <a:gd name="T3" fmla="*/ 4 h 8"/>
                    <a:gd name="T4" fmla="*/ 18 w 20"/>
                    <a:gd name="T5" fmla="*/ 4 h 8"/>
                    <a:gd name="T6" fmla="*/ 16 w 20"/>
                    <a:gd name="T7" fmla="*/ 2 h 8"/>
                    <a:gd name="T8" fmla="*/ 16 w 20"/>
                    <a:gd name="T9" fmla="*/ 2 h 8"/>
                    <a:gd name="T10" fmla="*/ 18 w 20"/>
                    <a:gd name="T11" fmla="*/ 0 h 8"/>
                    <a:gd name="T12" fmla="*/ 18 w 20"/>
                    <a:gd name="T13" fmla="*/ 0 h 8"/>
                    <a:gd name="T14" fmla="*/ 20 w 20"/>
                    <a:gd name="T15" fmla="*/ 0 h 8"/>
                    <a:gd name="T16" fmla="*/ 20 w 20"/>
                    <a:gd name="T17" fmla="*/ 0 h 8"/>
                    <a:gd name="T18" fmla="*/ 18 w 20"/>
                    <a:gd name="T19" fmla="*/ 0 h 8"/>
                    <a:gd name="T20" fmla="*/ 18 w 20"/>
                    <a:gd name="T21" fmla="*/ 0 h 8"/>
                    <a:gd name="T22" fmla="*/ 16 w 20"/>
                    <a:gd name="T23" fmla="*/ 2 h 8"/>
                    <a:gd name="T24" fmla="*/ 16 w 20"/>
                    <a:gd name="T25" fmla="*/ 2 h 8"/>
                    <a:gd name="T26" fmla="*/ 18 w 20"/>
                    <a:gd name="T27" fmla="*/ 4 h 8"/>
                    <a:gd name="T28" fmla="*/ 16 w 20"/>
                    <a:gd name="T29" fmla="*/ 4 h 8"/>
                    <a:gd name="T30" fmla="*/ 16 w 20"/>
                    <a:gd name="T31" fmla="*/ 4 h 8"/>
                    <a:gd name="T32" fmla="*/ 0 w 20"/>
                    <a:gd name="T33" fmla="*/ 6 h 8"/>
                    <a:gd name="T34" fmla="*/ 0 w 20"/>
                    <a:gd name="T35" fmla="*/ 6 h 8"/>
                    <a:gd name="T36" fmla="*/ 0 w 20"/>
                    <a:gd name="T37" fmla="*/ 8 h 8"/>
                    <a:gd name="T38" fmla="*/ 0 w 20"/>
                    <a:gd name="T39" fmla="*/ 8 h 8"/>
                    <a:gd name="T40" fmla="*/ 6 w 20"/>
                    <a:gd name="T41" fmla="*/ 6 h 8"/>
                    <a:gd name="T42" fmla="*/ 16 w 20"/>
                    <a:gd name="T43" fmla="*/ 4 h 8"/>
                    <a:gd name="T44" fmla="*/ 16 w 20"/>
                    <a:gd name="T4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8">
                      <a:moveTo>
                        <a:pt x="16" y="4"/>
                      </a:moveTo>
                      <a:lnTo>
                        <a:pt x="16" y="4"/>
                      </a:lnTo>
                      <a:lnTo>
                        <a:pt x="18" y="4"/>
                      </a:lnTo>
                      <a:lnTo>
                        <a:pt x="16" y="2"/>
                      </a:lnTo>
                      <a:lnTo>
                        <a:pt x="16" y="2"/>
                      </a:lnTo>
                      <a:lnTo>
                        <a:pt x="18" y="0"/>
                      </a:lnTo>
                      <a:lnTo>
                        <a:pt x="18" y="0"/>
                      </a:lnTo>
                      <a:lnTo>
                        <a:pt x="20" y="0"/>
                      </a:lnTo>
                      <a:lnTo>
                        <a:pt x="20" y="0"/>
                      </a:lnTo>
                      <a:lnTo>
                        <a:pt x="18" y="0"/>
                      </a:lnTo>
                      <a:lnTo>
                        <a:pt x="18" y="0"/>
                      </a:lnTo>
                      <a:lnTo>
                        <a:pt x="16" y="2"/>
                      </a:lnTo>
                      <a:lnTo>
                        <a:pt x="16" y="2"/>
                      </a:lnTo>
                      <a:lnTo>
                        <a:pt x="18" y="4"/>
                      </a:lnTo>
                      <a:lnTo>
                        <a:pt x="16" y="4"/>
                      </a:lnTo>
                      <a:lnTo>
                        <a:pt x="16" y="4"/>
                      </a:lnTo>
                      <a:lnTo>
                        <a:pt x="0" y="6"/>
                      </a:lnTo>
                      <a:lnTo>
                        <a:pt x="0" y="6"/>
                      </a:lnTo>
                      <a:lnTo>
                        <a:pt x="0" y="8"/>
                      </a:lnTo>
                      <a:lnTo>
                        <a:pt x="0" y="8"/>
                      </a:lnTo>
                      <a:lnTo>
                        <a:pt x="6" y="6"/>
                      </a:lnTo>
                      <a:lnTo>
                        <a:pt x="16" y="4"/>
                      </a:lnTo>
                      <a:lnTo>
                        <a:pt x="16"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06" name="Freeform 9"/>
                <p:cNvSpPr>
                  <a:spLocks/>
                </p:cNvSpPr>
                <p:nvPr/>
              </p:nvSpPr>
              <p:spPr bwMode="auto">
                <a:xfrm>
                  <a:off x="3634" y="2306"/>
                  <a:ext cx="6" cy="6"/>
                </a:xfrm>
                <a:custGeom>
                  <a:avLst/>
                  <a:gdLst>
                    <a:gd name="T0" fmla="*/ 6 w 6"/>
                    <a:gd name="T1" fmla="*/ 6 h 6"/>
                    <a:gd name="T2" fmla="*/ 6 w 6"/>
                    <a:gd name="T3" fmla="*/ 6 h 6"/>
                    <a:gd name="T4" fmla="*/ 4 w 6"/>
                    <a:gd name="T5" fmla="*/ 4 h 6"/>
                    <a:gd name="T6" fmla="*/ 4 w 6"/>
                    <a:gd name="T7" fmla="*/ 4 h 6"/>
                    <a:gd name="T8" fmla="*/ 0 w 6"/>
                    <a:gd name="T9" fmla="*/ 0 h 6"/>
                    <a:gd name="T10" fmla="*/ 0 w 6"/>
                    <a:gd name="T11" fmla="*/ 0 h 6"/>
                    <a:gd name="T12" fmla="*/ 4 w 6"/>
                    <a:gd name="T13" fmla="*/ 4 h 6"/>
                    <a:gd name="T14" fmla="*/ 4 w 6"/>
                    <a:gd name="T15" fmla="*/ 4 h 6"/>
                    <a:gd name="T16" fmla="*/ 6 w 6"/>
                    <a:gd name="T17" fmla="*/ 6 h 6"/>
                    <a:gd name="T18" fmla="*/ 6 w 6"/>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6" y="6"/>
                      </a:moveTo>
                      <a:lnTo>
                        <a:pt x="6" y="6"/>
                      </a:lnTo>
                      <a:lnTo>
                        <a:pt x="4" y="4"/>
                      </a:lnTo>
                      <a:lnTo>
                        <a:pt x="4" y="4"/>
                      </a:lnTo>
                      <a:lnTo>
                        <a:pt x="0" y="0"/>
                      </a:lnTo>
                      <a:lnTo>
                        <a:pt x="0" y="0"/>
                      </a:lnTo>
                      <a:lnTo>
                        <a:pt x="4" y="4"/>
                      </a:lnTo>
                      <a:lnTo>
                        <a:pt x="4" y="4"/>
                      </a:lnTo>
                      <a:lnTo>
                        <a:pt x="6" y="6"/>
                      </a:lnTo>
                      <a:lnTo>
                        <a:pt x="6"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07" name="Freeform 10"/>
                <p:cNvSpPr>
                  <a:spLocks/>
                </p:cNvSpPr>
                <p:nvPr/>
              </p:nvSpPr>
              <p:spPr bwMode="auto">
                <a:xfrm>
                  <a:off x="3452" y="2292"/>
                  <a:ext cx="4" cy="8"/>
                </a:xfrm>
                <a:custGeom>
                  <a:avLst/>
                  <a:gdLst>
                    <a:gd name="T0" fmla="*/ 4 w 4"/>
                    <a:gd name="T1" fmla="*/ 2 h 8"/>
                    <a:gd name="T2" fmla="*/ 4 w 4"/>
                    <a:gd name="T3" fmla="*/ 2 h 8"/>
                    <a:gd name="T4" fmla="*/ 4 w 4"/>
                    <a:gd name="T5" fmla="*/ 0 h 8"/>
                    <a:gd name="T6" fmla="*/ 4 w 4"/>
                    <a:gd name="T7" fmla="*/ 0 h 8"/>
                    <a:gd name="T8" fmla="*/ 2 w 4"/>
                    <a:gd name="T9" fmla="*/ 6 h 8"/>
                    <a:gd name="T10" fmla="*/ 0 w 4"/>
                    <a:gd name="T11" fmla="*/ 8 h 8"/>
                    <a:gd name="T12" fmla="*/ 0 w 4"/>
                    <a:gd name="T13" fmla="*/ 8 h 8"/>
                    <a:gd name="T14" fmla="*/ 2 w 4"/>
                    <a:gd name="T15" fmla="*/ 6 h 8"/>
                    <a:gd name="T16" fmla="*/ 4 w 4"/>
                    <a:gd name="T17" fmla="*/ 2 h 8"/>
                    <a:gd name="T18" fmla="*/ 4 w 4"/>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4" y="2"/>
                      </a:moveTo>
                      <a:lnTo>
                        <a:pt x="4" y="2"/>
                      </a:lnTo>
                      <a:lnTo>
                        <a:pt x="4" y="0"/>
                      </a:lnTo>
                      <a:lnTo>
                        <a:pt x="4" y="0"/>
                      </a:lnTo>
                      <a:lnTo>
                        <a:pt x="2" y="6"/>
                      </a:lnTo>
                      <a:lnTo>
                        <a:pt x="0" y="8"/>
                      </a:lnTo>
                      <a:lnTo>
                        <a:pt x="0" y="8"/>
                      </a:lnTo>
                      <a:lnTo>
                        <a:pt x="2" y="6"/>
                      </a:lnTo>
                      <a:lnTo>
                        <a:pt x="4" y="2"/>
                      </a:lnTo>
                      <a:lnTo>
                        <a:pt x="4"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08" name="Freeform 11"/>
                <p:cNvSpPr>
                  <a:spLocks/>
                </p:cNvSpPr>
                <p:nvPr/>
              </p:nvSpPr>
              <p:spPr bwMode="auto">
                <a:xfrm>
                  <a:off x="3460" y="2300"/>
                  <a:ext cx="6" cy="10"/>
                </a:xfrm>
                <a:custGeom>
                  <a:avLst/>
                  <a:gdLst>
                    <a:gd name="T0" fmla="*/ 0 w 6"/>
                    <a:gd name="T1" fmla="*/ 10 h 10"/>
                    <a:gd name="T2" fmla="*/ 0 w 6"/>
                    <a:gd name="T3" fmla="*/ 10 h 10"/>
                    <a:gd name="T4" fmla="*/ 2 w 6"/>
                    <a:gd name="T5" fmla="*/ 8 h 10"/>
                    <a:gd name="T6" fmla="*/ 4 w 6"/>
                    <a:gd name="T7" fmla="*/ 6 h 10"/>
                    <a:gd name="T8" fmla="*/ 6 w 6"/>
                    <a:gd name="T9" fmla="*/ 4 h 10"/>
                    <a:gd name="T10" fmla="*/ 6 w 6"/>
                    <a:gd name="T11" fmla="*/ 0 h 10"/>
                    <a:gd name="T12" fmla="*/ 6 w 6"/>
                    <a:gd name="T13" fmla="*/ 0 h 10"/>
                    <a:gd name="T14" fmla="*/ 6 w 6"/>
                    <a:gd name="T15" fmla="*/ 4 h 10"/>
                    <a:gd name="T16" fmla="*/ 4 w 6"/>
                    <a:gd name="T17" fmla="*/ 6 h 10"/>
                    <a:gd name="T18" fmla="*/ 0 w 6"/>
                    <a:gd name="T19" fmla="*/ 8 h 10"/>
                    <a:gd name="T20" fmla="*/ 0 w 6"/>
                    <a:gd name="T21" fmla="*/ 10 h 10"/>
                    <a:gd name="T22" fmla="*/ 0 w 6"/>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0">
                      <a:moveTo>
                        <a:pt x="0" y="10"/>
                      </a:moveTo>
                      <a:lnTo>
                        <a:pt x="0" y="10"/>
                      </a:lnTo>
                      <a:lnTo>
                        <a:pt x="2" y="8"/>
                      </a:lnTo>
                      <a:lnTo>
                        <a:pt x="4" y="6"/>
                      </a:lnTo>
                      <a:lnTo>
                        <a:pt x="6" y="4"/>
                      </a:lnTo>
                      <a:lnTo>
                        <a:pt x="6" y="0"/>
                      </a:lnTo>
                      <a:lnTo>
                        <a:pt x="6" y="0"/>
                      </a:lnTo>
                      <a:lnTo>
                        <a:pt x="6" y="4"/>
                      </a:lnTo>
                      <a:lnTo>
                        <a:pt x="4" y="6"/>
                      </a:lnTo>
                      <a:lnTo>
                        <a:pt x="0" y="8"/>
                      </a:lnTo>
                      <a:lnTo>
                        <a:pt x="0" y="10"/>
                      </a:lnTo>
                      <a:lnTo>
                        <a:pt x="0" y="1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09" name="Freeform 12"/>
                <p:cNvSpPr>
                  <a:spLocks/>
                </p:cNvSpPr>
                <p:nvPr/>
              </p:nvSpPr>
              <p:spPr bwMode="auto">
                <a:xfrm>
                  <a:off x="3520" y="2420"/>
                  <a:ext cx="4" cy="8"/>
                </a:xfrm>
                <a:custGeom>
                  <a:avLst/>
                  <a:gdLst>
                    <a:gd name="T0" fmla="*/ 4 w 4"/>
                    <a:gd name="T1" fmla="*/ 8 h 8"/>
                    <a:gd name="T2" fmla="*/ 4 w 4"/>
                    <a:gd name="T3" fmla="*/ 8 h 8"/>
                    <a:gd name="T4" fmla="*/ 2 w 4"/>
                    <a:gd name="T5" fmla="*/ 6 h 8"/>
                    <a:gd name="T6" fmla="*/ 2 w 4"/>
                    <a:gd name="T7" fmla="*/ 6 h 8"/>
                    <a:gd name="T8" fmla="*/ 0 w 4"/>
                    <a:gd name="T9" fmla="*/ 0 h 8"/>
                    <a:gd name="T10" fmla="*/ 0 w 4"/>
                    <a:gd name="T11" fmla="*/ 0 h 8"/>
                    <a:gd name="T12" fmla="*/ 2 w 4"/>
                    <a:gd name="T13" fmla="*/ 4 h 8"/>
                    <a:gd name="T14" fmla="*/ 2 w 4"/>
                    <a:gd name="T15" fmla="*/ 4 h 8"/>
                    <a:gd name="T16" fmla="*/ 4 w 4"/>
                    <a:gd name="T17" fmla="*/ 8 h 8"/>
                    <a:gd name="T18" fmla="*/ 4 w 4"/>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4" y="8"/>
                      </a:moveTo>
                      <a:lnTo>
                        <a:pt x="4" y="8"/>
                      </a:lnTo>
                      <a:lnTo>
                        <a:pt x="2" y="6"/>
                      </a:lnTo>
                      <a:lnTo>
                        <a:pt x="2" y="6"/>
                      </a:lnTo>
                      <a:lnTo>
                        <a:pt x="0" y="0"/>
                      </a:lnTo>
                      <a:lnTo>
                        <a:pt x="0" y="0"/>
                      </a:lnTo>
                      <a:lnTo>
                        <a:pt x="2" y="4"/>
                      </a:lnTo>
                      <a:lnTo>
                        <a:pt x="2" y="4"/>
                      </a:lnTo>
                      <a:lnTo>
                        <a:pt x="4" y="8"/>
                      </a:lnTo>
                      <a:lnTo>
                        <a:pt x="4" y="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10" name="Freeform 13"/>
                <p:cNvSpPr>
                  <a:spLocks/>
                </p:cNvSpPr>
                <p:nvPr/>
              </p:nvSpPr>
              <p:spPr bwMode="auto">
                <a:xfrm>
                  <a:off x="3464" y="2430"/>
                  <a:ext cx="4" cy="2"/>
                </a:xfrm>
                <a:custGeom>
                  <a:avLst/>
                  <a:gdLst>
                    <a:gd name="T0" fmla="*/ 4 w 4"/>
                    <a:gd name="T1" fmla="*/ 2 h 2"/>
                    <a:gd name="T2" fmla="*/ 4 w 4"/>
                    <a:gd name="T3" fmla="*/ 2 h 2"/>
                    <a:gd name="T4" fmla="*/ 0 w 4"/>
                    <a:gd name="T5" fmla="*/ 0 h 2"/>
                    <a:gd name="T6" fmla="*/ 0 w 4"/>
                    <a:gd name="T7" fmla="*/ 0 h 2"/>
                    <a:gd name="T8" fmla="*/ 0 w 4"/>
                    <a:gd name="T9" fmla="*/ 0 h 2"/>
                    <a:gd name="T10" fmla="*/ 0 w 4"/>
                    <a:gd name="T11" fmla="*/ 0 h 2"/>
                    <a:gd name="T12" fmla="*/ 0 w 4"/>
                    <a:gd name="T13" fmla="*/ 0 h 2"/>
                    <a:gd name="T14" fmla="*/ 0 w 4"/>
                    <a:gd name="T15" fmla="*/ 0 h 2"/>
                    <a:gd name="T16" fmla="*/ 4 w 4"/>
                    <a:gd name="T17" fmla="*/ 2 h 2"/>
                    <a:gd name="T18" fmla="*/ 4 w 4"/>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4" y="2"/>
                      </a:moveTo>
                      <a:lnTo>
                        <a:pt x="4" y="2"/>
                      </a:lnTo>
                      <a:lnTo>
                        <a:pt x="0" y="0"/>
                      </a:lnTo>
                      <a:lnTo>
                        <a:pt x="0" y="0"/>
                      </a:lnTo>
                      <a:lnTo>
                        <a:pt x="0" y="0"/>
                      </a:lnTo>
                      <a:lnTo>
                        <a:pt x="0" y="0"/>
                      </a:lnTo>
                      <a:lnTo>
                        <a:pt x="0" y="0"/>
                      </a:lnTo>
                      <a:lnTo>
                        <a:pt x="0" y="0"/>
                      </a:lnTo>
                      <a:lnTo>
                        <a:pt x="4" y="2"/>
                      </a:lnTo>
                      <a:lnTo>
                        <a:pt x="4"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11" name="Freeform 14"/>
                <p:cNvSpPr>
                  <a:spLocks/>
                </p:cNvSpPr>
                <p:nvPr/>
              </p:nvSpPr>
              <p:spPr bwMode="auto">
                <a:xfrm>
                  <a:off x="3396" y="2120"/>
                  <a:ext cx="50" cy="76"/>
                </a:xfrm>
                <a:custGeom>
                  <a:avLst/>
                  <a:gdLst>
                    <a:gd name="T0" fmla="*/ 2 w 50"/>
                    <a:gd name="T1" fmla="*/ 76 h 76"/>
                    <a:gd name="T2" fmla="*/ 2 w 50"/>
                    <a:gd name="T3" fmla="*/ 76 h 76"/>
                    <a:gd name="T4" fmla="*/ 6 w 50"/>
                    <a:gd name="T5" fmla="*/ 72 h 76"/>
                    <a:gd name="T6" fmla="*/ 12 w 50"/>
                    <a:gd name="T7" fmla="*/ 64 h 76"/>
                    <a:gd name="T8" fmla="*/ 22 w 50"/>
                    <a:gd name="T9" fmla="*/ 44 h 76"/>
                    <a:gd name="T10" fmla="*/ 22 w 50"/>
                    <a:gd name="T11" fmla="*/ 44 h 76"/>
                    <a:gd name="T12" fmla="*/ 24 w 50"/>
                    <a:gd name="T13" fmla="*/ 38 h 76"/>
                    <a:gd name="T14" fmla="*/ 24 w 50"/>
                    <a:gd name="T15" fmla="*/ 36 h 76"/>
                    <a:gd name="T16" fmla="*/ 26 w 50"/>
                    <a:gd name="T17" fmla="*/ 32 h 76"/>
                    <a:gd name="T18" fmla="*/ 30 w 50"/>
                    <a:gd name="T19" fmla="*/ 26 h 76"/>
                    <a:gd name="T20" fmla="*/ 30 w 50"/>
                    <a:gd name="T21" fmla="*/ 26 h 76"/>
                    <a:gd name="T22" fmla="*/ 36 w 50"/>
                    <a:gd name="T23" fmla="*/ 18 h 76"/>
                    <a:gd name="T24" fmla="*/ 38 w 50"/>
                    <a:gd name="T25" fmla="*/ 14 h 76"/>
                    <a:gd name="T26" fmla="*/ 40 w 50"/>
                    <a:gd name="T27" fmla="*/ 10 h 76"/>
                    <a:gd name="T28" fmla="*/ 44 w 50"/>
                    <a:gd name="T29" fmla="*/ 4 h 76"/>
                    <a:gd name="T30" fmla="*/ 44 w 50"/>
                    <a:gd name="T31" fmla="*/ 4 h 76"/>
                    <a:gd name="T32" fmla="*/ 48 w 50"/>
                    <a:gd name="T33" fmla="*/ 0 h 76"/>
                    <a:gd name="T34" fmla="*/ 50 w 50"/>
                    <a:gd name="T35" fmla="*/ 0 h 76"/>
                    <a:gd name="T36" fmla="*/ 50 w 50"/>
                    <a:gd name="T37" fmla="*/ 0 h 76"/>
                    <a:gd name="T38" fmla="*/ 48 w 50"/>
                    <a:gd name="T39" fmla="*/ 0 h 76"/>
                    <a:gd name="T40" fmla="*/ 42 w 50"/>
                    <a:gd name="T41" fmla="*/ 4 h 76"/>
                    <a:gd name="T42" fmla="*/ 42 w 50"/>
                    <a:gd name="T43" fmla="*/ 4 h 76"/>
                    <a:gd name="T44" fmla="*/ 38 w 50"/>
                    <a:gd name="T45" fmla="*/ 10 h 76"/>
                    <a:gd name="T46" fmla="*/ 38 w 50"/>
                    <a:gd name="T47" fmla="*/ 14 h 76"/>
                    <a:gd name="T48" fmla="*/ 36 w 50"/>
                    <a:gd name="T49" fmla="*/ 18 h 76"/>
                    <a:gd name="T50" fmla="*/ 30 w 50"/>
                    <a:gd name="T51" fmla="*/ 26 h 76"/>
                    <a:gd name="T52" fmla="*/ 30 w 50"/>
                    <a:gd name="T53" fmla="*/ 26 h 76"/>
                    <a:gd name="T54" fmla="*/ 24 w 50"/>
                    <a:gd name="T55" fmla="*/ 32 h 76"/>
                    <a:gd name="T56" fmla="*/ 24 w 50"/>
                    <a:gd name="T57" fmla="*/ 36 h 76"/>
                    <a:gd name="T58" fmla="*/ 24 w 50"/>
                    <a:gd name="T59" fmla="*/ 38 h 76"/>
                    <a:gd name="T60" fmla="*/ 22 w 50"/>
                    <a:gd name="T61" fmla="*/ 44 h 76"/>
                    <a:gd name="T62" fmla="*/ 22 w 50"/>
                    <a:gd name="T63" fmla="*/ 44 h 76"/>
                    <a:gd name="T64" fmla="*/ 12 w 50"/>
                    <a:gd name="T65" fmla="*/ 64 h 76"/>
                    <a:gd name="T66" fmla="*/ 6 w 50"/>
                    <a:gd name="T67" fmla="*/ 72 h 76"/>
                    <a:gd name="T68" fmla="*/ 2 w 50"/>
                    <a:gd name="T69" fmla="*/ 76 h 76"/>
                    <a:gd name="T70" fmla="*/ 2 w 50"/>
                    <a:gd name="T71" fmla="*/ 76 h 76"/>
                    <a:gd name="T72" fmla="*/ 0 w 50"/>
                    <a:gd name="T73" fmla="*/ 76 h 76"/>
                    <a:gd name="T74" fmla="*/ 0 w 50"/>
                    <a:gd name="T75" fmla="*/ 76 h 76"/>
                    <a:gd name="T76" fmla="*/ 2 w 50"/>
                    <a:gd name="T77" fmla="*/ 76 h 76"/>
                    <a:gd name="T78" fmla="*/ 2 w 50"/>
                    <a:gd name="T7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76">
                      <a:moveTo>
                        <a:pt x="2" y="76"/>
                      </a:moveTo>
                      <a:lnTo>
                        <a:pt x="2" y="76"/>
                      </a:lnTo>
                      <a:lnTo>
                        <a:pt x="6" y="72"/>
                      </a:lnTo>
                      <a:lnTo>
                        <a:pt x="12" y="64"/>
                      </a:lnTo>
                      <a:lnTo>
                        <a:pt x="22" y="44"/>
                      </a:lnTo>
                      <a:lnTo>
                        <a:pt x="22" y="44"/>
                      </a:lnTo>
                      <a:lnTo>
                        <a:pt x="24" y="38"/>
                      </a:lnTo>
                      <a:lnTo>
                        <a:pt x="24" y="36"/>
                      </a:lnTo>
                      <a:lnTo>
                        <a:pt x="26" y="32"/>
                      </a:lnTo>
                      <a:lnTo>
                        <a:pt x="30" y="26"/>
                      </a:lnTo>
                      <a:lnTo>
                        <a:pt x="30" y="26"/>
                      </a:lnTo>
                      <a:lnTo>
                        <a:pt x="36" y="18"/>
                      </a:lnTo>
                      <a:lnTo>
                        <a:pt x="38" y="14"/>
                      </a:lnTo>
                      <a:lnTo>
                        <a:pt x="40" y="10"/>
                      </a:lnTo>
                      <a:lnTo>
                        <a:pt x="44" y="4"/>
                      </a:lnTo>
                      <a:lnTo>
                        <a:pt x="44" y="4"/>
                      </a:lnTo>
                      <a:lnTo>
                        <a:pt x="48" y="0"/>
                      </a:lnTo>
                      <a:lnTo>
                        <a:pt x="50" y="0"/>
                      </a:lnTo>
                      <a:lnTo>
                        <a:pt x="50" y="0"/>
                      </a:lnTo>
                      <a:lnTo>
                        <a:pt x="48" y="0"/>
                      </a:lnTo>
                      <a:lnTo>
                        <a:pt x="42" y="4"/>
                      </a:lnTo>
                      <a:lnTo>
                        <a:pt x="42" y="4"/>
                      </a:lnTo>
                      <a:lnTo>
                        <a:pt x="38" y="10"/>
                      </a:lnTo>
                      <a:lnTo>
                        <a:pt x="38" y="14"/>
                      </a:lnTo>
                      <a:lnTo>
                        <a:pt x="36" y="18"/>
                      </a:lnTo>
                      <a:lnTo>
                        <a:pt x="30" y="26"/>
                      </a:lnTo>
                      <a:lnTo>
                        <a:pt x="30" y="26"/>
                      </a:lnTo>
                      <a:lnTo>
                        <a:pt x="24" y="32"/>
                      </a:lnTo>
                      <a:lnTo>
                        <a:pt x="24" y="36"/>
                      </a:lnTo>
                      <a:lnTo>
                        <a:pt x="24" y="38"/>
                      </a:lnTo>
                      <a:lnTo>
                        <a:pt x="22" y="44"/>
                      </a:lnTo>
                      <a:lnTo>
                        <a:pt x="22" y="44"/>
                      </a:lnTo>
                      <a:lnTo>
                        <a:pt x="12" y="64"/>
                      </a:lnTo>
                      <a:lnTo>
                        <a:pt x="6" y="72"/>
                      </a:lnTo>
                      <a:lnTo>
                        <a:pt x="2" y="76"/>
                      </a:lnTo>
                      <a:lnTo>
                        <a:pt x="2" y="76"/>
                      </a:lnTo>
                      <a:lnTo>
                        <a:pt x="0" y="76"/>
                      </a:lnTo>
                      <a:lnTo>
                        <a:pt x="0" y="76"/>
                      </a:lnTo>
                      <a:lnTo>
                        <a:pt x="2" y="76"/>
                      </a:lnTo>
                      <a:lnTo>
                        <a:pt x="2" y="7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12" name="Freeform 15"/>
                <p:cNvSpPr>
                  <a:spLocks/>
                </p:cNvSpPr>
                <p:nvPr/>
              </p:nvSpPr>
              <p:spPr bwMode="auto">
                <a:xfrm>
                  <a:off x="2880" y="2034"/>
                  <a:ext cx="14" cy="0"/>
                </a:xfrm>
                <a:custGeom>
                  <a:avLst/>
                  <a:gdLst>
                    <a:gd name="T0" fmla="*/ 0 w 14"/>
                    <a:gd name="T1" fmla="*/ 0 w 14"/>
                    <a:gd name="T2" fmla="*/ 8 w 14"/>
                    <a:gd name="T3" fmla="*/ 14 w 14"/>
                    <a:gd name="T4" fmla="*/ 14 w 14"/>
                    <a:gd name="T5" fmla="*/ 14 w 14"/>
                    <a:gd name="T6" fmla="*/ 14 w 14"/>
                    <a:gd name="T7" fmla="*/ 8 w 14"/>
                    <a:gd name="T8" fmla="*/ 0 w 14"/>
                    <a:gd name="T9" fmla="*/ 0 w 1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4">
                      <a:moveTo>
                        <a:pt x="0" y="0"/>
                      </a:moveTo>
                      <a:lnTo>
                        <a:pt x="0" y="0"/>
                      </a:lnTo>
                      <a:lnTo>
                        <a:pt x="8" y="0"/>
                      </a:lnTo>
                      <a:lnTo>
                        <a:pt x="14" y="0"/>
                      </a:lnTo>
                      <a:lnTo>
                        <a:pt x="14" y="0"/>
                      </a:lnTo>
                      <a:lnTo>
                        <a:pt x="14" y="0"/>
                      </a:lnTo>
                      <a:lnTo>
                        <a:pt x="14" y="0"/>
                      </a:lnTo>
                      <a:lnTo>
                        <a:pt x="8" y="0"/>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13" name="Freeform 16"/>
                <p:cNvSpPr>
                  <a:spLocks/>
                </p:cNvSpPr>
                <p:nvPr/>
              </p:nvSpPr>
              <p:spPr bwMode="auto">
                <a:xfrm>
                  <a:off x="3120" y="2092"/>
                  <a:ext cx="14" cy="4"/>
                </a:xfrm>
                <a:custGeom>
                  <a:avLst/>
                  <a:gdLst>
                    <a:gd name="T0" fmla="*/ 0 w 14"/>
                    <a:gd name="T1" fmla="*/ 4 h 4"/>
                    <a:gd name="T2" fmla="*/ 0 w 14"/>
                    <a:gd name="T3" fmla="*/ 4 h 4"/>
                    <a:gd name="T4" fmla="*/ 4 w 14"/>
                    <a:gd name="T5" fmla="*/ 2 h 4"/>
                    <a:gd name="T6" fmla="*/ 8 w 14"/>
                    <a:gd name="T7" fmla="*/ 0 h 4"/>
                    <a:gd name="T8" fmla="*/ 14 w 14"/>
                    <a:gd name="T9" fmla="*/ 0 h 4"/>
                    <a:gd name="T10" fmla="*/ 14 w 14"/>
                    <a:gd name="T11" fmla="*/ 0 h 4"/>
                    <a:gd name="T12" fmla="*/ 8 w 14"/>
                    <a:gd name="T13" fmla="*/ 0 h 4"/>
                    <a:gd name="T14" fmla="*/ 4 w 14"/>
                    <a:gd name="T15" fmla="*/ 2 h 4"/>
                    <a:gd name="T16" fmla="*/ 0 w 14"/>
                    <a:gd name="T17" fmla="*/ 4 h 4"/>
                    <a:gd name="T18" fmla="*/ 0 w 1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
                      <a:moveTo>
                        <a:pt x="0" y="4"/>
                      </a:moveTo>
                      <a:lnTo>
                        <a:pt x="0" y="4"/>
                      </a:lnTo>
                      <a:lnTo>
                        <a:pt x="4" y="2"/>
                      </a:lnTo>
                      <a:lnTo>
                        <a:pt x="8" y="0"/>
                      </a:lnTo>
                      <a:lnTo>
                        <a:pt x="14" y="0"/>
                      </a:lnTo>
                      <a:lnTo>
                        <a:pt x="14" y="0"/>
                      </a:lnTo>
                      <a:lnTo>
                        <a:pt x="8" y="0"/>
                      </a:lnTo>
                      <a:lnTo>
                        <a:pt x="4" y="2"/>
                      </a:lnTo>
                      <a:lnTo>
                        <a:pt x="0" y="4"/>
                      </a:lnTo>
                      <a:lnTo>
                        <a:pt x="0"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14" name="Freeform 17"/>
                <p:cNvSpPr>
                  <a:spLocks/>
                </p:cNvSpPr>
                <p:nvPr/>
              </p:nvSpPr>
              <p:spPr bwMode="auto">
                <a:xfrm>
                  <a:off x="3240" y="2300"/>
                  <a:ext cx="12" cy="16"/>
                </a:xfrm>
                <a:custGeom>
                  <a:avLst/>
                  <a:gdLst>
                    <a:gd name="T0" fmla="*/ 12 w 12"/>
                    <a:gd name="T1" fmla="*/ 16 h 16"/>
                    <a:gd name="T2" fmla="*/ 12 w 12"/>
                    <a:gd name="T3" fmla="*/ 16 h 16"/>
                    <a:gd name="T4" fmla="*/ 0 w 12"/>
                    <a:gd name="T5" fmla="*/ 0 h 16"/>
                    <a:gd name="T6" fmla="*/ 0 w 12"/>
                    <a:gd name="T7" fmla="*/ 0 h 16"/>
                    <a:gd name="T8" fmla="*/ 12 w 12"/>
                    <a:gd name="T9" fmla="*/ 16 h 16"/>
                    <a:gd name="T10" fmla="*/ 12 w 12"/>
                    <a:gd name="T11" fmla="*/ 16 h 16"/>
                  </a:gdLst>
                  <a:ahLst/>
                  <a:cxnLst>
                    <a:cxn ang="0">
                      <a:pos x="T0" y="T1"/>
                    </a:cxn>
                    <a:cxn ang="0">
                      <a:pos x="T2" y="T3"/>
                    </a:cxn>
                    <a:cxn ang="0">
                      <a:pos x="T4" y="T5"/>
                    </a:cxn>
                    <a:cxn ang="0">
                      <a:pos x="T6" y="T7"/>
                    </a:cxn>
                    <a:cxn ang="0">
                      <a:pos x="T8" y="T9"/>
                    </a:cxn>
                    <a:cxn ang="0">
                      <a:pos x="T10" y="T11"/>
                    </a:cxn>
                  </a:cxnLst>
                  <a:rect l="0" t="0" r="r" b="b"/>
                  <a:pathLst>
                    <a:path w="12" h="16">
                      <a:moveTo>
                        <a:pt x="12" y="16"/>
                      </a:moveTo>
                      <a:lnTo>
                        <a:pt x="12" y="16"/>
                      </a:lnTo>
                      <a:lnTo>
                        <a:pt x="0" y="0"/>
                      </a:lnTo>
                      <a:lnTo>
                        <a:pt x="0" y="0"/>
                      </a:lnTo>
                      <a:lnTo>
                        <a:pt x="12" y="16"/>
                      </a:lnTo>
                      <a:lnTo>
                        <a:pt x="12" y="1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15" name="Freeform 18"/>
                <p:cNvSpPr>
                  <a:spLocks/>
                </p:cNvSpPr>
                <p:nvPr/>
              </p:nvSpPr>
              <p:spPr bwMode="auto">
                <a:xfrm>
                  <a:off x="3206" y="2062"/>
                  <a:ext cx="26" cy="8"/>
                </a:xfrm>
                <a:custGeom>
                  <a:avLst/>
                  <a:gdLst>
                    <a:gd name="T0" fmla="*/ 0 w 26"/>
                    <a:gd name="T1" fmla="*/ 0 h 8"/>
                    <a:gd name="T2" fmla="*/ 0 w 26"/>
                    <a:gd name="T3" fmla="*/ 0 h 8"/>
                    <a:gd name="T4" fmla="*/ 6 w 26"/>
                    <a:gd name="T5" fmla="*/ 2 h 8"/>
                    <a:gd name="T6" fmla="*/ 12 w 26"/>
                    <a:gd name="T7" fmla="*/ 4 h 8"/>
                    <a:gd name="T8" fmla="*/ 20 w 26"/>
                    <a:gd name="T9" fmla="*/ 8 h 8"/>
                    <a:gd name="T10" fmla="*/ 26 w 26"/>
                    <a:gd name="T11" fmla="*/ 8 h 8"/>
                    <a:gd name="T12" fmla="*/ 26 w 26"/>
                    <a:gd name="T13" fmla="*/ 8 h 8"/>
                    <a:gd name="T14" fmla="*/ 20 w 26"/>
                    <a:gd name="T15" fmla="*/ 8 h 8"/>
                    <a:gd name="T16" fmla="*/ 12 w 26"/>
                    <a:gd name="T17" fmla="*/ 4 h 8"/>
                    <a:gd name="T18" fmla="*/ 6 w 26"/>
                    <a:gd name="T19" fmla="*/ 0 h 8"/>
                    <a:gd name="T20" fmla="*/ 0 w 26"/>
                    <a:gd name="T21" fmla="*/ 0 h 8"/>
                    <a:gd name="T22" fmla="*/ 0 w 26"/>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8">
                      <a:moveTo>
                        <a:pt x="0" y="0"/>
                      </a:moveTo>
                      <a:lnTo>
                        <a:pt x="0" y="0"/>
                      </a:lnTo>
                      <a:lnTo>
                        <a:pt x="6" y="2"/>
                      </a:lnTo>
                      <a:lnTo>
                        <a:pt x="12" y="4"/>
                      </a:lnTo>
                      <a:lnTo>
                        <a:pt x="20" y="8"/>
                      </a:lnTo>
                      <a:lnTo>
                        <a:pt x="26" y="8"/>
                      </a:lnTo>
                      <a:lnTo>
                        <a:pt x="26" y="8"/>
                      </a:lnTo>
                      <a:lnTo>
                        <a:pt x="20" y="8"/>
                      </a:lnTo>
                      <a:lnTo>
                        <a:pt x="12" y="4"/>
                      </a:lnTo>
                      <a:lnTo>
                        <a:pt x="6" y="0"/>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16" name="Freeform 19"/>
                <p:cNvSpPr>
                  <a:spLocks/>
                </p:cNvSpPr>
                <p:nvPr/>
              </p:nvSpPr>
              <p:spPr bwMode="auto">
                <a:xfrm>
                  <a:off x="3192" y="2058"/>
                  <a:ext cx="6" cy="4"/>
                </a:xfrm>
                <a:custGeom>
                  <a:avLst/>
                  <a:gdLst>
                    <a:gd name="T0" fmla="*/ 0 w 6"/>
                    <a:gd name="T1" fmla="*/ 0 h 4"/>
                    <a:gd name="T2" fmla="*/ 0 w 6"/>
                    <a:gd name="T3" fmla="*/ 0 h 4"/>
                    <a:gd name="T4" fmla="*/ 2 w 6"/>
                    <a:gd name="T5" fmla="*/ 2 h 4"/>
                    <a:gd name="T6" fmla="*/ 6 w 6"/>
                    <a:gd name="T7" fmla="*/ 4 h 4"/>
                    <a:gd name="T8" fmla="*/ 6 w 6"/>
                    <a:gd name="T9" fmla="*/ 4 h 4"/>
                    <a:gd name="T10" fmla="*/ 2 w 6"/>
                    <a:gd name="T11" fmla="*/ 2 h 4"/>
                    <a:gd name="T12" fmla="*/ 0 w 6"/>
                    <a:gd name="T13" fmla="*/ 0 h 4"/>
                    <a:gd name="T14" fmla="*/ 0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0"/>
                      </a:moveTo>
                      <a:lnTo>
                        <a:pt x="0" y="0"/>
                      </a:lnTo>
                      <a:lnTo>
                        <a:pt x="2" y="2"/>
                      </a:lnTo>
                      <a:lnTo>
                        <a:pt x="6" y="4"/>
                      </a:lnTo>
                      <a:lnTo>
                        <a:pt x="6" y="4"/>
                      </a:lnTo>
                      <a:lnTo>
                        <a:pt x="2" y="2"/>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17" name="Freeform 20"/>
                <p:cNvSpPr>
                  <a:spLocks/>
                </p:cNvSpPr>
                <p:nvPr/>
              </p:nvSpPr>
              <p:spPr bwMode="auto">
                <a:xfrm>
                  <a:off x="3510" y="2422"/>
                  <a:ext cx="2" cy="0"/>
                </a:xfrm>
                <a:custGeom>
                  <a:avLst/>
                  <a:gdLst>
                    <a:gd name="T0" fmla="*/ 2 w 2"/>
                    <a:gd name="T1" fmla="*/ 2 w 2"/>
                    <a:gd name="T2" fmla="*/ 0 w 2"/>
                    <a:gd name="T3" fmla="*/ 0 w 2"/>
                    <a:gd name="T4" fmla="*/ 0 w 2"/>
                    <a:gd name="T5" fmla="*/ 0 w 2"/>
                    <a:gd name="T6" fmla="*/ 2 w 2"/>
                    <a:gd name="T7" fmla="*/ 2 w 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
                      <a:moveTo>
                        <a:pt x="2" y="0"/>
                      </a:moveTo>
                      <a:lnTo>
                        <a:pt x="2" y="0"/>
                      </a:lnTo>
                      <a:lnTo>
                        <a:pt x="0" y="0"/>
                      </a:lnTo>
                      <a:lnTo>
                        <a:pt x="0" y="0"/>
                      </a:lnTo>
                      <a:lnTo>
                        <a:pt x="0" y="0"/>
                      </a:lnTo>
                      <a:lnTo>
                        <a:pt x="0" y="0"/>
                      </a:lnTo>
                      <a:lnTo>
                        <a:pt x="2" y="0"/>
                      </a:lnTo>
                      <a:lnTo>
                        <a:pt x="2"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18" name="Freeform 21"/>
                <p:cNvSpPr>
                  <a:spLocks/>
                </p:cNvSpPr>
                <p:nvPr/>
              </p:nvSpPr>
              <p:spPr bwMode="auto">
                <a:xfrm>
                  <a:off x="3170" y="1954"/>
                  <a:ext cx="8" cy="8"/>
                </a:xfrm>
                <a:custGeom>
                  <a:avLst/>
                  <a:gdLst>
                    <a:gd name="T0" fmla="*/ 0 w 8"/>
                    <a:gd name="T1" fmla="*/ 0 h 8"/>
                    <a:gd name="T2" fmla="*/ 0 w 8"/>
                    <a:gd name="T3" fmla="*/ 0 h 8"/>
                    <a:gd name="T4" fmla="*/ 8 w 8"/>
                    <a:gd name="T5" fmla="*/ 8 h 8"/>
                    <a:gd name="T6" fmla="*/ 8 w 8"/>
                    <a:gd name="T7" fmla="*/ 8 h 8"/>
                    <a:gd name="T8" fmla="*/ 4 w 8"/>
                    <a:gd name="T9" fmla="*/ 4 h 8"/>
                    <a:gd name="T10" fmla="*/ 0 w 8"/>
                    <a:gd name="T11" fmla="*/ 0 h 8"/>
                    <a:gd name="T12" fmla="*/ 0 w 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0" y="0"/>
                      </a:moveTo>
                      <a:lnTo>
                        <a:pt x="0" y="0"/>
                      </a:lnTo>
                      <a:lnTo>
                        <a:pt x="8" y="8"/>
                      </a:lnTo>
                      <a:lnTo>
                        <a:pt x="8" y="8"/>
                      </a:lnTo>
                      <a:lnTo>
                        <a:pt x="4" y="4"/>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19" name="Freeform 22"/>
                <p:cNvSpPr>
                  <a:spLocks/>
                </p:cNvSpPr>
                <p:nvPr/>
              </p:nvSpPr>
              <p:spPr bwMode="auto">
                <a:xfrm>
                  <a:off x="3336" y="2202"/>
                  <a:ext cx="6" cy="4"/>
                </a:xfrm>
                <a:custGeom>
                  <a:avLst/>
                  <a:gdLst>
                    <a:gd name="T0" fmla="*/ 0 w 6"/>
                    <a:gd name="T1" fmla="*/ 4 h 4"/>
                    <a:gd name="T2" fmla="*/ 0 w 6"/>
                    <a:gd name="T3" fmla="*/ 4 h 4"/>
                    <a:gd name="T4" fmla="*/ 6 w 6"/>
                    <a:gd name="T5" fmla="*/ 0 h 4"/>
                    <a:gd name="T6" fmla="*/ 6 w 6"/>
                    <a:gd name="T7" fmla="*/ 0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4"/>
                      </a:lnTo>
                      <a:lnTo>
                        <a:pt x="6" y="0"/>
                      </a:lnTo>
                      <a:lnTo>
                        <a:pt x="6" y="0"/>
                      </a:lnTo>
                      <a:lnTo>
                        <a:pt x="0" y="4"/>
                      </a:lnTo>
                      <a:lnTo>
                        <a:pt x="0"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20" name="Freeform 23"/>
                <p:cNvSpPr>
                  <a:spLocks/>
                </p:cNvSpPr>
                <p:nvPr/>
              </p:nvSpPr>
              <p:spPr bwMode="auto">
                <a:xfrm>
                  <a:off x="2966" y="2118"/>
                  <a:ext cx="68" cy="24"/>
                </a:xfrm>
                <a:custGeom>
                  <a:avLst/>
                  <a:gdLst>
                    <a:gd name="T0" fmla="*/ 4 w 68"/>
                    <a:gd name="T1" fmla="*/ 0 h 24"/>
                    <a:gd name="T2" fmla="*/ 4 w 68"/>
                    <a:gd name="T3" fmla="*/ 0 h 24"/>
                    <a:gd name="T4" fmla="*/ 6 w 68"/>
                    <a:gd name="T5" fmla="*/ 0 h 24"/>
                    <a:gd name="T6" fmla="*/ 8 w 68"/>
                    <a:gd name="T7" fmla="*/ 0 h 24"/>
                    <a:gd name="T8" fmla="*/ 12 w 68"/>
                    <a:gd name="T9" fmla="*/ 4 h 24"/>
                    <a:gd name="T10" fmla="*/ 14 w 68"/>
                    <a:gd name="T11" fmla="*/ 6 h 24"/>
                    <a:gd name="T12" fmla="*/ 18 w 68"/>
                    <a:gd name="T13" fmla="*/ 8 h 24"/>
                    <a:gd name="T14" fmla="*/ 20 w 68"/>
                    <a:gd name="T15" fmla="*/ 8 h 24"/>
                    <a:gd name="T16" fmla="*/ 20 w 68"/>
                    <a:gd name="T17" fmla="*/ 8 h 24"/>
                    <a:gd name="T18" fmla="*/ 26 w 68"/>
                    <a:gd name="T19" fmla="*/ 8 h 24"/>
                    <a:gd name="T20" fmla="*/ 30 w 68"/>
                    <a:gd name="T21" fmla="*/ 8 h 24"/>
                    <a:gd name="T22" fmla="*/ 38 w 68"/>
                    <a:gd name="T23" fmla="*/ 14 h 24"/>
                    <a:gd name="T24" fmla="*/ 38 w 68"/>
                    <a:gd name="T25" fmla="*/ 14 h 24"/>
                    <a:gd name="T26" fmla="*/ 42 w 68"/>
                    <a:gd name="T27" fmla="*/ 10 h 24"/>
                    <a:gd name="T28" fmla="*/ 48 w 68"/>
                    <a:gd name="T29" fmla="*/ 10 h 24"/>
                    <a:gd name="T30" fmla="*/ 50 w 68"/>
                    <a:gd name="T31" fmla="*/ 12 h 24"/>
                    <a:gd name="T32" fmla="*/ 54 w 68"/>
                    <a:gd name="T33" fmla="*/ 16 h 24"/>
                    <a:gd name="T34" fmla="*/ 58 w 68"/>
                    <a:gd name="T35" fmla="*/ 22 h 24"/>
                    <a:gd name="T36" fmla="*/ 60 w 68"/>
                    <a:gd name="T37" fmla="*/ 24 h 24"/>
                    <a:gd name="T38" fmla="*/ 62 w 68"/>
                    <a:gd name="T39" fmla="*/ 24 h 24"/>
                    <a:gd name="T40" fmla="*/ 62 w 68"/>
                    <a:gd name="T41" fmla="*/ 24 h 24"/>
                    <a:gd name="T42" fmla="*/ 66 w 68"/>
                    <a:gd name="T43" fmla="*/ 24 h 24"/>
                    <a:gd name="T44" fmla="*/ 68 w 68"/>
                    <a:gd name="T45" fmla="*/ 20 h 24"/>
                    <a:gd name="T46" fmla="*/ 68 w 68"/>
                    <a:gd name="T47" fmla="*/ 20 h 24"/>
                    <a:gd name="T48" fmla="*/ 64 w 68"/>
                    <a:gd name="T49" fmla="*/ 24 h 24"/>
                    <a:gd name="T50" fmla="*/ 64 w 68"/>
                    <a:gd name="T51" fmla="*/ 24 h 24"/>
                    <a:gd name="T52" fmla="*/ 62 w 68"/>
                    <a:gd name="T53" fmla="*/ 24 h 24"/>
                    <a:gd name="T54" fmla="*/ 60 w 68"/>
                    <a:gd name="T55" fmla="*/ 22 h 24"/>
                    <a:gd name="T56" fmla="*/ 54 w 68"/>
                    <a:gd name="T57" fmla="*/ 14 h 24"/>
                    <a:gd name="T58" fmla="*/ 52 w 68"/>
                    <a:gd name="T59" fmla="*/ 12 h 24"/>
                    <a:gd name="T60" fmla="*/ 48 w 68"/>
                    <a:gd name="T61" fmla="*/ 10 h 24"/>
                    <a:gd name="T62" fmla="*/ 44 w 68"/>
                    <a:gd name="T63" fmla="*/ 10 h 24"/>
                    <a:gd name="T64" fmla="*/ 38 w 68"/>
                    <a:gd name="T65" fmla="*/ 12 h 24"/>
                    <a:gd name="T66" fmla="*/ 38 w 68"/>
                    <a:gd name="T67" fmla="*/ 12 h 24"/>
                    <a:gd name="T68" fmla="*/ 30 w 68"/>
                    <a:gd name="T69" fmla="*/ 8 h 24"/>
                    <a:gd name="T70" fmla="*/ 26 w 68"/>
                    <a:gd name="T71" fmla="*/ 6 h 24"/>
                    <a:gd name="T72" fmla="*/ 20 w 68"/>
                    <a:gd name="T73" fmla="*/ 8 h 24"/>
                    <a:gd name="T74" fmla="*/ 20 w 68"/>
                    <a:gd name="T75" fmla="*/ 8 h 24"/>
                    <a:gd name="T76" fmla="*/ 18 w 68"/>
                    <a:gd name="T77" fmla="*/ 8 h 24"/>
                    <a:gd name="T78" fmla="*/ 16 w 68"/>
                    <a:gd name="T79" fmla="*/ 6 h 24"/>
                    <a:gd name="T80" fmla="*/ 12 w 68"/>
                    <a:gd name="T81" fmla="*/ 2 h 24"/>
                    <a:gd name="T82" fmla="*/ 8 w 68"/>
                    <a:gd name="T83" fmla="*/ 0 h 24"/>
                    <a:gd name="T84" fmla="*/ 6 w 68"/>
                    <a:gd name="T85" fmla="*/ 0 h 24"/>
                    <a:gd name="T86" fmla="*/ 4 w 68"/>
                    <a:gd name="T87" fmla="*/ 0 h 24"/>
                    <a:gd name="T88" fmla="*/ 4 w 68"/>
                    <a:gd name="T89" fmla="*/ 0 h 24"/>
                    <a:gd name="T90" fmla="*/ 0 w 68"/>
                    <a:gd name="T91" fmla="*/ 2 h 24"/>
                    <a:gd name="T92" fmla="*/ 0 w 68"/>
                    <a:gd name="T93" fmla="*/ 4 h 24"/>
                    <a:gd name="T94" fmla="*/ 0 w 68"/>
                    <a:gd name="T95" fmla="*/ 4 h 24"/>
                    <a:gd name="T96" fmla="*/ 4 w 68"/>
                    <a:gd name="T97" fmla="*/ 0 h 24"/>
                    <a:gd name="T98" fmla="*/ 4 w 68"/>
                    <a:gd name="T9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 h="24">
                      <a:moveTo>
                        <a:pt x="4" y="0"/>
                      </a:moveTo>
                      <a:lnTo>
                        <a:pt x="4" y="0"/>
                      </a:lnTo>
                      <a:lnTo>
                        <a:pt x="6" y="0"/>
                      </a:lnTo>
                      <a:lnTo>
                        <a:pt x="8" y="0"/>
                      </a:lnTo>
                      <a:lnTo>
                        <a:pt x="12" y="4"/>
                      </a:lnTo>
                      <a:lnTo>
                        <a:pt x="14" y="6"/>
                      </a:lnTo>
                      <a:lnTo>
                        <a:pt x="18" y="8"/>
                      </a:lnTo>
                      <a:lnTo>
                        <a:pt x="20" y="8"/>
                      </a:lnTo>
                      <a:lnTo>
                        <a:pt x="20" y="8"/>
                      </a:lnTo>
                      <a:lnTo>
                        <a:pt x="26" y="8"/>
                      </a:lnTo>
                      <a:lnTo>
                        <a:pt x="30" y="8"/>
                      </a:lnTo>
                      <a:lnTo>
                        <a:pt x="38" y="14"/>
                      </a:lnTo>
                      <a:lnTo>
                        <a:pt x="38" y="14"/>
                      </a:lnTo>
                      <a:lnTo>
                        <a:pt x="42" y="10"/>
                      </a:lnTo>
                      <a:lnTo>
                        <a:pt x="48" y="10"/>
                      </a:lnTo>
                      <a:lnTo>
                        <a:pt x="50" y="12"/>
                      </a:lnTo>
                      <a:lnTo>
                        <a:pt x="54" y="16"/>
                      </a:lnTo>
                      <a:lnTo>
                        <a:pt x="58" y="22"/>
                      </a:lnTo>
                      <a:lnTo>
                        <a:pt x="60" y="24"/>
                      </a:lnTo>
                      <a:lnTo>
                        <a:pt x="62" y="24"/>
                      </a:lnTo>
                      <a:lnTo>
                        <a:pt x="62" y="24"/>
                      </a:lnTo>
                      <a:lnTo>
                        <a:pt x="66" y="24"/>
                      </a:lnTo>
                      <a:lnTo>
                        <a:pt x="68" y="20"/>
                      </a:lnTo>
                      <a:lnTo>
                        <a:pt x="68" y="20"/>
                      </a:lnTo>
                      <a:lnTo>
                        <a:pt x="64" y="24"/>
                      </a:lnTo>
                      <a:lnTo>
                        <a:pt x="64" y="24"/>
                      </a:lnTo>
                      <a:lnTo>
                        <a:pt x="62" y="24"/>
                      </a:lnTo>
                      <a:lnTo>
                        <a:pt x="60" y="22"/>
                      </a:lnTo>
                      <a:lnTo>
                        <a:pt x="54" y="14"/>
                      </a:lnTo>
                      <a:lnTo>
                        <a:pt x="52" y="12"/>
                      </a:lnTo>
                      <a:lnTo>
                        <a:pt x="48" y="10"/>
                      </a:lnTo>
                      <a:lnTo>
                        <a:pt x="44" y="10"/>
                      </a:lnTo>
                      <a:lnTo>
                        <a:pt x="38" y="12"/>
                      </a:lnTo>
                      <a:lnTo>
                        <a:pt x="38" y="12"/>
                      </a:lnTo>
                      <a:lnTo>
                        <a:pt x="30" y="8"/>
                      </a:lnTo>
                      <a:lnTo>
                        <a:pt x="26" y="6"/>
                      </a:lnTo>
                      <a:lnTo>
                        <a:pt x="20" y="8"/>
                      </a:lnTo>
                      <a:lnTo>
                        <a:pt x="20" y="8"/>
                      </a:lnTo>
                      <a:lnTo>
                        <a:pt x="18" y="8"/>
                      </a:lnTo>
                      <a:lnTo>
                        <a:pt x="16" y="6"/>
                      </a:lnTo>
                      <a:lnTo>
                        <a:pt x="12" y="2"/>
                      </a:lnTo>
                      <a:lnTo>
                        <a:pt x="8" y="0"/>
                      </a:lnTo>
                      <a:lnTo>
                        <a:pt x="6" y="0"/>
                      </a:lnTo>
                      <a:lnTo>
                        <a:pt x="4" y="0"/>
                      </a:lnTo>
                      <a:lnTo>
                        <a:pt x="4" y="0"/>
                      </a:lnTo>
                      <a:lnTo>
                        <a:pt x="0" y="2"/>
                      </a:lnTo>
                      <a:lnTo>
                        <a:pt x="0" y="4"/>
                      </a:lnTo>
                      <a:lnTo>
                        <a:pt x="0" y="4"/>
                      </a:lnTo>
                      <a:lnTo>
                        <a:pt x="4" y="0"/>
                      </a:lnTo>
                      <a:lnTo>
                        <a:pt x="4"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21" name="Freeform 24"/>
                <p:cNvSpPr>
                  <a:spLocks/>
                </p:cNvSpPr>
                <p:nvPr/>
              </p:nvSpPr>
              <p:spPr bwMode="auto">
                <a:xfrm>
                  <a:off x="3412" y="2080"/>
                  <a:ext cx="14" cy="10"/>
                </a:xfrm>
                <a:custGeom>
                  <a:avLst/>
                  <a:gdLst>
                    <a:gd name="T0" fmla="*/ 8 w 14"/>
                    <a:gd name="T1" fmla="*/ 10 h 10"/>
                    <a:gd name="T2" fmla="*/ 8 w 14"/>
                    <a:gd name="T3" fmla="*/ 10 h 10"/>
                    <a:gd name="T4" fmla="*/ 12 w 14"/>
                    <a:gd name="T5" fmla="*/ 10 h 10"/>
                    <a:gd name="T6" fmla="*/ 14 w 14"/>
                    <a:gd name="T7" fmla="*/ 10 h 10"/>
                    <a:gd name="T8" fmla="*/ 14 w 14"/>
                    <a:gd name="T9" fmla="*/ 10 h 10"/>
                    <a:gd name="T10" fmla="*/ 12 w 14"/>
                    <a:gd name="T11" fmla="*/ 10 h 10"/>
                    <a:gd name="T12" fmla="*/ 10 w 14"/>
                    <a:gd name="T13" fmla="*/ 10 h 10"/>
                    <a:gd name="T14" fmla="*/ 10 w 14"/>
                    <a:gd name="T15" fmla="*/ 10 h 10"/>
                    <a:gd name="T16" fmla="*/ 6 w 14"/>
                    <a:gd name="T17" fmla="*/ 4 h 10"/>
                    <a:gd name="T18" fmla="*/ 4 w 14"/>
                    <a:gd name="T19" fmla="*/ 0 h 10"/>
                    <a:gd name="T20" fmla="*/ 0 w 14"/>
                    <a:gd name="T21" fmla="*/ 0 h 10"/>
                    <a:gd name="T22" fmla="*/ 0 w 14"/>
                    <a:gd name="T23" fmla="*/ 0 h 10"/>
                    <a:gd name="T24" fmla="*/ 2 w 14"/>
                    <a:gd name="T25" fmla="*/ 0 h 10"/>
                    <a:gd name="T26" fmla="*/ 6 w 14"/>
                    <a:gd name="T27" fmla="*/ 4 h 10"/>
                    <a:gd name="T28" fmla="*/ 8 w 14"/>
                    <a:gd name="T29" fmla="*/ 10 h 10"/>
                    <a:gd name="T30" fmla="*/ 8 w 14"/>
                    <a:gd name="T3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0">
                      <a:moveTo>
                        <a:pt x="8" y="10"/>
                      </a:moveTo>
                      <a:lnTo>
                        <a:pt x="8" y="10"/>
                      </a:lnTo>
                      <a:lnTo>
                        <a:pt x="12" y="10"/>
                      </a:lnTo>
                      <a:lnTo>
                        <a:pt x="14" y="10"/>
                      </a:lnTo>
                      <a:lnTo>
                        <a:pt x="14" y="10"/>
                      </a:lnTo>
                      <a:lnTo>
                        <a:pt x="12" y="10"/>
                      </a:lnTo>
                      <a:lnTo>
                        <a:pt x="10" y="10"/>
                      </a:lnTo>
                      <a:lnTo>
                        <a:pt x="10" y="10"/>
                      </a:lnTo>
                      <a:lnTo>
                        <a:pt x="6" y="4"/>
                      </a:lnTo>
                      <a:lnTo>
                        <a:pt x="4" y="0"/>
                      </a:lnTo>
                      <a:lnTo>
                        <a:pt x="0" y="0"/>
                      </a:lnTo>
                      <a:lnTo>
                        <a:pt x="0" y="0"/>
                      </a:lnTo>
                      <a:lnTo>
                        <a:pt x="2" y="0"/>
                      </a:lnTo>
                      <a:lnTo>
                        <a:pt x="6" y="4"/>
                      </a:lnTo>
                      <a:lnTo>
                        <a:pt x="8" y="10"/>
                      </a:lnTo>
                      <a:lnTo>
                        <a:pt x="8" y="1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22" name="Freeform 25"/>
                <p:cNvSpPr>
                  <a:spLocks/>
                </p:cNvSpPr>
                <p:nvPr/>
              </p:nvSpPr>
              <p:spPr bwMode="auto">
                <a:xfrm>
                  <a:off x="3028" y="2158"/>
                  <a:ext cx="4" cy="4"/>
                </a:xfrm>
                <a:custGeom>
                  <a:avLst/>
                  <a:gdLst>
                    <a:gd name="T0" fmla="*/ 0 w 4"/>
                    <a:gd name="T1" fmla="*/ 4 h 4"/>
                    <a:gd name="T2" fmla="*/ 0 w 4"/>
                    <a:gd name="T3" fmla="*/ 4 h 4"/>
                    <a:gd name="T4" fmla="*/ 4 w 4"/>
                    <a:gd name="T5" fmla="*/ 0 h 4"/>
                    <a:gd name="T6" fmla="*/ 4 w 4"/>
                    <a:gd name="T7" fmla="*/ 0 h 4"/>
                    <a:gd name="T8" fmla="*/ 0 w 4"/>
                    <a:gd name="T9" fmla="*/ 4 h 4"/>
                    <a:gd name="T10" fmla="*/ 0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0" y="4"/>
                      </a:moveTo>
                      <a:lnTo>
                        <a:pt x="0" y="4"/>
                      </a:lnTo>
                      <a:lnTo>
                        <a:pt x="4" y="0"/>
                      </a:lnTo>
                      <a:lnTo>
                        <a:pt x="4" y="0"/>
                      </a:lnTo>
                      <a:lnTo>
                        <a:pt x="0" y="4"/>
                      </a:lnTo>
                      <a:lnTo>
                        <a:pt x="0"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23" name="Freeform 26"/>
                <p:cNvSpPr>
                  <a:spLocks/>
                </p:cNvSpPr>
                <p:nvPr/>
              </p:nvSpPr>
              <p:spPr bwMode="auto">
                <a:xfrm>
                  <a:off x="3328" y="2028"/>
                  <a:ext cx="28" cy="12"/>
                </a:xfrm>
                <a:custGeom>
                  <a:avLst/>
                  <a:gdLst>
                    <a:gd name="T0" fmla="*/ 10 w 28"/>
                    <a:gd name="T1" fmla="*/ 4 h 12"/>
                    <a:gd name="T2" fmla="*/ 10 w 28"/>
                    <a:gd name="T3" fmla="*/ 4 h 12"/>
                    <a:gd name="T4" fmla="*/ 14 w 28"/>
                    <a:gd name="T5" fmla="*/ 2 h 12"/>
                    <a:gd name="T6" fmla="*/ 20 w 28"/>
                    <a:gd name="T7" fmla="*/ 2 h 12"/>
                    <a:gd name="T8" fmla="*/ 24 w 28"/>
                    <a:gd name="T9" fmla="*/ 4 h 12"/>
                    <a:gd name="T10" fmla="*/ 28 w 28"/>
                    <a:gd name="T11" fmla="*/ 8 h 12"/>
                    <a:gd name="T12" fmla="*/ 28 w 28"/>
                    <a:gd name="T13" fmla="*/ 8 h 12"/>
                    <a:gd name="T14" fmla="*/ 24 w 28"/>
                    <a:gd name="T15" fmla="*/ 4 h 12"/>
                    <a:gd name="T16" fmla="*/ 20 w 28"/>
                    <a:gd name="T17" fmla="*/ 2 h 12"/>
                    <a:gd name="T18" fmla="*/ 14 w 28"/>
                    <a:gd name="T19" fmla="*/ 0 h 12"/>
                    <a:gd name="T20" fmla="*/ 10 w 28"/>
                    <a:gd name="T21" fmla="*/ 4 h 12"/>
                    <a:gd name="T22" fmla="*/ 10 w 28"/>
                    <a:gd name="T23" fmla="*/ 4 h 12"/>
                    <a:gd name="T24" fmla="*/ 4 w 28"/>
                    <a:gd name="T25" fmla="*/ 10 h 12"/>
                    <a:gd name="T26" fmla="*/ 0 w 28"/>
                    <a:gd name="T27" fmla="*/ 10 h 12"/>
                    <a:gd name="T28" fmla="*/ 0 w 28"/>
                    <a:gd name="T29" fmla="*/ 10 h 12"/>
                    <a:gd name="T30" fmla="*/ 0 w 28"/>
                    <a:gd name="T31" fmla="*/ 10 h 12"/>
                    <a:gd name="T32" fmla="*/ 0 w 28"/>
                    <a:gd name="T33" fmla="*/ 12 h 12"/>
                    <a:gd name="T34" fmla="*/ 2 w 28"/>
                    <a:gd name="T35" fmla="*/ 12 h 12"/>
                    <a:gd name="T36" fmla="*/ 6 w 28"/>
                    <a:gd name="T37" fmla="*/ 10 h 12"/>
                    <a:gd name="T38" fmla="*/ 10 w 28"/>
                    <a:gd name="T39" fmla="*/ 4 h 12"/>
                    <a:gd name="T40" fmla="*/ 10 w 28"/>
                    <a:gd name="T4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2">
                      <a:moveTo>
                        <a:pt x="10" y="4"/>
                      </a:moveTo>
                      <a:lnTo>
                        <a:pt x="10" y="4"/>
                      </a:lnTo>
                      <a:lnTo>
                        <a:pt x="14" y="2"/>
                      </a:lnTo>
                      <a:lnTo>
                        <a:pt x="20" y="2"/>
                      </a:lnTo>
                      <a:lnTo>
                        <a:pt x="24" y="4"/>
                      </a:lnTo>
                      <a:lnTo>
                        <a:pt x="28" y="8"/>
                      </a:lnTo>
                      <a:lnTo>
                        <a:pt x="28" y="8"/>
                      </a:lnTo>
                      <a:lnTo>
                        <a:pt x="24" y="4"/>
                      </a:lnTo>
                      <a:lnTo>
                        <a:pt x="20" y="2"/>
                      </a:lnTo>
                      <a:lnTo>
                        <a:pt x="14" y="0"/>
                      </a:lnTo>
                      <a:lnTo>
                        <a:pt x="10" y="4"/>
                      </a:lnTo>
                      <a:lnTo>
                        <a:pt x="10" y="4"/>
                      </a:lnTo>
                      <a:lnTo>
                        <a:pt x="4" y="10"/>
                      </a:lnTo>
                      <a:lnTo>
                        <a:pt x="0" y="10"/>
                      </a:lnTo>
                      <a:lnTo>
                        <a:pt x="0" y="10"/>
                      </a:lnTo>
                      <a:lnTo>
                        <a:pt x="0" y="10"/>
                      </a:lnTo>
                      <a:lnTo>
                        <a:pt x="0" y="12"/>
                      </a:lnTo>
                      <a:lnTo>
                        <a:pt x="2" y="12"/>
                      </a:lnTo>
                      <a:lnTo>
                        <a:pt x="6" y="10"/>
                      </a:lnTo>
                      <a:lnTo>
                        <a:pt x="10" y="4"/>
                      </a:lnTo>
                      <a:lnTo>
                        <a:pt x="10"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24" name="Freeform 27"/>
                <p:cNvSpPr>
                  <a:spLocks/>
                </p:cNvSpPr>
                <p:nvPr/>
              </p:nvSpPr>
              <p:spPr bwMode="auto">
                <a:xfrm>
                  <a:off x="3338" y="2304"/>
                  <a:ext cx="10" cy="22"/>
                </a:xfrm>
                <a:custGeom>
                  <a:avLst/>
                  <a:gdLst>
                    <a:gd name="T0" fmla="*/ 0 w 10"/>
                    <a:gd name="T1" fmla="*/ 0 h 22"/>
                    <a:gd name="T2" fmla="*/ 0 w 10"/>
                    <a:gd name="T3" fmla="*/ 0 h 22"/>
                    <a:gd name="T4" fmla="*/ 6 w 10"/>
                    <a:gd name="T5" fmla="*/ 8 h 22"/>
                    <a:gd name="T6" fmla="*/ 8 w 10"/>
                    <a:gd name="T7" fmla="*/ 16 h 22"/>
                    <a:gd name="T8" fmla="*/ 10 w 10"/>
                    <a:gd name="T9" fmla="*/ 18 h 22"/>
                    <a:gd name="T10" fmla="*/ 8 w 10"/>
                    <a:gd name="T11" fmla="*/ 20 h 22"/>
                    <a:gd name="T12" fmla="*/ 8 w 10"/>
                    <a:gd name="T13" fmla="*/ 20 h 22"/>
                    <a:gd name="T14" fmla="*/ 8 w 10"/>
                    <a:gd name="T15" fmla="*/ 22 h 22"/>
                    <a:gd name="T16" fmla="*/ 8 w 10"/>
                    <a:gd name="T17" fmla="*/ 22 h 22"/>
                    <a:gd name="T18" fmla="*/ 10 w 10"/>
                    <a:gd name="T19" fmla="*/ 20 h 22"/>
                    <a:gd name="T20" fmla="*/ 10 w 10"/>
                    <a:gd name="T21" fmla="*/ 20 h 22"/>
                    <a:gd name="T22" fmla="*/ 10 w 10"/>
                    <a:gd name="T23" fmla="*/ 18 h 22"/>
                    <a:gd name="T24" fmla="*/ 10 w 10"/>
                    <a:gd name="T25" fmla="*/ 16 h 22"/>
                    <a:gd name="T26" fmla="*/ 6 w 10"/>
                    <a:gd name="T27" fmla="*/ 8 h 22"/>
                    <a:gd name="T28" fmla="*/ 0 w 10"/>
                    <a:gd name="T29" fmla="*/ 0 h 22"/>
                    <a:gd name="T30" fmla="*/ 0 w 10"/>
                    <a:gd name="T31" fmla="*/ 0 h 22"/>
                    <a:gd name="T32" fmla="*/ 0 w 10"/>
                    <a:gd name="T33" fmla="*/ 0 h 22"/>
                    <a:gd name="T34" fmla="*/ 0 w 10"/>
                    <a:gd name="T35" fmla="*/ 0 h 22"/>
                    <a:gd name="T36" fmla="*/ 0 w 10"/>
                    <a:gd name="T37" fmla="*/ 0 h 22"/>
                    <a:gd name="T38" fmla="*/ 0 w 10"/>
                    <a:gd name="T3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22">
                      <a:moveTo>
                        <a:pt x="0" y="0"/>
                      </a:moveTo>
                      <a:lnTo>
                        <a:pt x="0" y="0"/>
                      </a:lnTo>
                      <a:lnTo>
                        <a:pt x="6" y="8"/>
                      </a:lnTo>
                      <a:lnTo>
                        <a:pt x="8" y="16"/>
                      </a:lnTo>
                      <a:lnTo>
                        <a:pt x="10" y="18"/>
                      </a:lnTo>
                      <a:lnTo>
                        <a:pt x="8" y="20"/>
                      </a:lnTo>
                      <a:lnTo>
                        <a:pt x="8" y="20"/>
                      </a:lnTo>
                      <a:lnTo>
                        <a:pt x="8" y="22"/>
                      </a:lnTo>
                      <a:lnTo>
                        <a:pt x="8" y="22"/>
                      </a:lnTo>
                      <a:lnTo>
                        <a:pt x="10" y="20"/>
                      </a:lnTo>
                      <a:lnTo>
                        <a:pt x="10" y="20"/>
                      </a:lnTo>
                      <a:lnTo>
                        <a:pt x="10" y="18"/>
                      </a:lnTo>
                      <a:lnTo>
                        <a:pt x="10" y="16"/>
                      </a:lnTo>
                      <a:lnTo>
                        <a:pt x="6" y="8"/>
                      </a:lnTo>
                      <a:lnTo>
                        <a:pt x="0" y="0"/>
                      </a:lnTo>
                      <a:lnTo>
                        <a:pt x="0" y="0"/>
                      </a:lnTo>
                      <a:lnTo>
                        <a:pt x="0" y="0"/>
                      </a:lnTo>
                      <a:lnTo>
                        <a:pt x="0" y="0"/>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25" name="Freeform 28"/>
                <p:cNvSpPr>
                  <a:spLocks/>
                </p:cNvSpPr>
                <p:nvPr/>
              </p:nvSpPr>
              <p:spPr bwMode="auto">
                <a:xfrm>
                  <a:off x="2914" y="2126"/>
                  <a:ext cx="52" cy="10"/>
                </a:xfrm>
                <a:custGeom>
                  <a:avLst/>
                  <a:gdLst>
                    <a:gd name="T0" fmla="*/ 20 w 52"/>
                    <a:gd name="T1" fmla="*/ 2 h 10"/>
                    <a:gd name="T2" fmla="*/ 20 w 52"/>
                    <a:gd name="T3" fmla="*/ 2 h 10"/>
                    <a:gd name="T4" fmla="*/ 28 w 52"/>
                    <a:gd name="T5" fmla="*/ 4 h 10"/>
                    <a:gd name="T6" fmla="*/ 32 w 52"/>
                    <a:gd name="T7" fmla="*/ 4 h 10"/>
                    <a:gd name="T8" fmla="*/ 38 w 52"/>
                    <a:gd name="T9" fmla="*/ 2 h 10"/>
                    <a:gd name="T10" fmla="*/ 46 w 52"/>
                    <a:gd name="T11" fmla="*/ 2 h 10"/>
                    <a:gd name="T12" fmla="*/ 46 w 52"/>
                    <a:gd name="T13" fmla="*/ 2 h 10"/>
                    <a:gd name="T14" fmla="*/ 50 w 52"/>
                    <a:gd name="T15" fmla="*/ 2 h 10"/>
                    <a:gd name="T16" fmla="*/ 52 w 52"/>
                    <a:gd name="T17" fmla="*/ 0 h 10"/>
                    <a:gd name="T18" fmla="*/ 52 w 52"/>
                    <a:gd name="T19" fmla="*/ 0 h 10"/>
                    <a:gd name="T20" fmla="*/ 50 w 52"/>
                    <a:gd name="T21" fmla="*/ 2 h 10"/>
                    <a:gd name="T22" fmla="*/ 46 w 52"/>
                    <a:gd name="T23" fmla="*/ 2 h 10"/>
                    <a:gd name="T24" fmla="*/ 46 w 52"/>
                    <a:gd name="T25" fmla="*/ 2 h 10"/>
                    <a:gd name="T26" fmla="*/ 38 w 52"/>
                    <a:gd name="T27" fmla="*/ 2 h 10"/>
                    <a:gd name="T28" fmla="*/ 32 w 52"/>
                    <a:gd name="T29" fmla="*/ 4 h 10"/>
                    <a:gd name="T30" fmla="*/ 28 w 52"/>
                    <a:gd name="T31" fmla="*/ 4 h 10"/>
                    <a:gd name="T32" fmla="*/ 20 w 52"/>
                    <a:gd name="T33" fmla="*/ 2 h 10"/>
                    <a:gd name="T34" fmla="*/ 20 w 52"/>
                    <a:gd name="T35" fmla="*/ 2 h 10"/>
                    <a:gd name="T36" fmla="*/ 14 w 52"/>
                    <a:gd name="T37" fmla="*/ 6 h 10"/>
                    <a:gd name="T38" fmla="*/ 10 w 52"/>
                    <a:gd name="T39" fmla="*/ 6 h 10"/>
                    <a:gd name="T40" fmla="*/ 6 w 52"/>
                    <a:gd name="T41" fmla="*/ 6 h 10"/>
                    <a:gd name="T42" fmla="*/ 2 w 52"/>
                    <a:gd name="T43" fmla="*/ 8 h 10"/>
                    <a:gd name="T44" fmla="*/ 2 w 52"/>
                    <a:gd name="T45" fmla="*/ 8 h 10"/>
                    <a:gd name="T46" fmla="*/ 0 w 52"/>
                    <a:gd name="T47" fmla="*/ 10 h 10"/>
                    <a:gd name="T48" fmla="*/ 0 w 52"/>
                    <a:gd name="T49" fmla="*/ 10 h 10"/>
                    <a:gd name="T50" fmla="*/ 2 w 52"/>
                    <a:gd name="T51" fmla="*/ 8 h 10"/>
                    <a:gd name="T52" fmla="*/ 2 w 52"/>
                    <a:gd name="T53" fmla="*/ 8 h 10"/>
                    <a:gd name="T54" fmla="*/ 6 w 52"/>
                    <a:gd name="T55" fmla="*/ 6 h 10"/>
                    <a:gd name="T56" fmla="*/ 10 w 52"/>
                    <a:gd name="T57" fmla="*/ 8 h 10"/>
                    <a:gd name="T58" fmla="*/ 14 w 52"/>
                    <a:gd name="T59" fmla="*/ 6 h 10"/>
                    <a:gd name="T60" fmla="*/ 20 w 52"/>
                    <a:gd name="T61" fmla="*/ 2 h 10"/>
                    <a:gd name="T62" fmla="*/ 20 w 52"/>
                    <a:gd name="T6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10">
                      <a:moveTo>
                        <a:pt x="20" y="2"/>
                      </a:moveTo>
                      <a:lnTo>
                        <a:pt x="20" y="2"/>
                      </a:lnTo>
                      <a:lnTo>
                        <a:pt x="28" y="4"/>
                      </a:lnTo>
                      <a:lnTo>
                        <a:pt x="32" y="4"/>
                      </a:lnTo>
                      <a:lnTo>
                        <a:pt x="38" y="2"/>
                      </a:lnTo>
                      <a:lnTo>
                        <a:pt x="46" y="2"/>
                      </a:lnTo>
                      <a:lnTo>
                        <a:pt x="46" y="2"/>
                      </a:lnTo>
                      <a:lnTo>
                        <a:pt x="50" y="2"/>
                      </a:lnTo>
                      <a:lnTo>
                        <a:pt x="52" y="0"/>
                      </a:lnTo>
                      <a:lnTo>
                        <a:pt x="52" y="0"/>
                      </a:lnTo>
                      <a:lnTo>
                        <a:pt x="50" y="2"/>
                      </a:lnTo>
                      <a:lnTo>
                        <a:pt x="46" y="2"/>
                      </a:lnTo>
                      <a:lnTo>
                        <a:pt x="46" y="2"/>
                      </a:lnTo>
                      <a:lnTo>
                        <a:pt x="38" y="2"/>
                      </a:lnTo>
                      <a:lnTo>
                        <a:pt x="32" y="4"/>
                      </a:lnTo>
                      <a:lnTo>
                        <a:pt x="28" y="4"/>
                      </a:lnTo>
                      <a:lnTo>
                        <a:pt x="20" y="2"/>
                      </a:lnTo>
                      <a:lnTo>
                        <a:pt x="20" y="2"/>
                      </a:lnTo>
                      <a:lnTo>
                        <a:pt x="14" y="6"/>
                      </a:lnTo>
                      <a:lnTo>
                        <a:pt x="10" y="6"/>
                      </a:lnTo>
                      <a:lnTo>
                        <a:pt x="6" y="6"/>
                      </a:lnTo>
                      <a:lnTo>
                        <a:pt x="2" y="8"/>
                      </a:lnTo>
                      <a:lnTo>
                        <a:pt x="2" y="8"/>
                      </a:lnTo>
                      <a:lnTo>
                        <a:pt x="0" y="10"/>
                      </a:lnTo>
                      <a:lnTo>
                        <a:pt x="0" y="10"/>
                      </a:lnTo>
                      <a:lnTo>
                        <a:pt x="2" y="8"/>
                      </a:lnTo>
                      <a:lnTo>
                        <a:pt x="2" y="8"/>
                      </a:lnTo>
                      <a:lnTo>
                        <a:pt x="6" y="6"/>
                      </a:lnTo>
                      <a:lnTo>
                        <a:pt x="10" y="8"/>
                      </a:lnTo>
                      <a:lnTo>
                        <a:pt x="14" y="6"/>
                      </a:lnTo>
                      <a:lnTo>
                        <a:pt x="20" y="2"/>
                      </a:lnTo>
                      <a:lnTo>
                        <a:pt x="20"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26" name="Freeform 29"/>
                <p:cNvSpPr>
                  <a:spLocks/>
                </p:cNvSpPr>
                <p:nvPr/>
              </p:nvSpPr>
              <p:spPr bwMode="auto">
                <a:xfrm>
                  <a:off x="3384" y="2080"/>
                  <a:ext cx="18" cy="4"/>
                </a:xfrm>
                <a:custGeom>
                  <a:avLst/>
                  <a:gdLst>
                    <a:gd name="T0" fmla="*/ 18 w 18"/>
                    <a:gd name="T1" fmla="*/ 4 h 4"/>
                    <a:gd name="T2" fmla="*/ 18 w 18"/>
                    <a:gd name="T3" fmla="*/ 4 h 4"/>
                    <a:gd name="T4" fmla="*/ 10 w 18"/>
                    <a:gd name="T5" fmla="*/ 2 h 4"/>
                    <a:gd name="T6" fmla="*/ 6 w 18"/>
                    <a:gd name="T7" fmla="*/ 0 h 4"/>
                    <a:gd name="T8" fmla="*/ 0 w 18"/>
                    <a:gd name="T9" fmla="*/ 0 h 4"/>
                    <a:gd name="T10" fmla="*/ 0 w 18"/>
                    <a:gd name="T11" fmla="*/ 0 h 4"/>
                    <a:gd name="T12" fmla="*/ 0 w 18"/>
                    <a:gd name="T13" fmla="*/ 0 h 4"/>
                    <a:gd name="T14" fmla="*/ 0 w 18"/>
                    <a:gd name="T15" fmla="*/ 0 h 4"/>
                    <a:gd name="T16" fmla="*/ 6 w 18"/>
                    <a:gd name="T17" fmla="*/ 0 h 4"/>
                    <a:gd name="T18" fmla="*/ 10 w 18"/>
                    <a:gd name="T19" fmla="*/ 2 h 4"/>
                    <a:gd name="T20" fmla="*/ 18 w 18"/>
                    <a:gd name="T21" fmla="*/ 4 h 4"/>
                    <a:gd name="T22" fmla="*/ 18 w 18"/>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4">
                      <a:moveTo>
                        <a:pt x="18" y="4"/>
                      </a:moveTo>
                      <a:lnTo>
                        <a:pt x="18" y="4"/>
                      </a:lnTo>
                      <a:lnTo>
                        <a:pt x="10" y="2"/>
                      </a:lnTo>
                      <a:lnTo>
                        <a:pt x="6" y="0"/>
                      </a:lnTo>
                      <a:lnTo>
                        <a:pt x="0" y="0"/>
                      </a:lnTo>
                      <a:lnTo>
                        <a:pt x="0" y="0"/>
                      </a:lnTo>
                      <a:lnTo>
                        <a:pt x="0" y="0"/>
                      </a:lnTo>
                      <a:lnTo>
                        <a:pt x="0" y="0"/>
                      </a:lnTo>
                      <a:lnTo>
                        <a:pt x="6" y="0"/>
                      </a:lnTo>
                      <a:lnTo>
                        <a:pt x="10" y="2"/>
                      </a:lnTo>
                      <a:lnTo>
                        <a:pt x="18" y="4"/>
                      </a:lnTo>
                      <a:lnTo>
                        <a:pt x="18"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27" name="Freeform 30"/>
                <p:cNvSpPr>
                  <a:spLocks/>
                </p:cNvSpPr>
                <p:nvPr/>
              </p:nvSpPr>
              <p:spPr bwMode="auto">
                <a:xfrm>
                  <a:off x="3348" y="2098"/>
                  <a:ext cx="14" cy="4"/>
                </a:xfrm>
                <a:custGeom>
                  <a:avLst/>
                  <a:gdLst>
                    <a:gd name="T0" fmla="*/ 12 w 14"/>
                    <a:gd name="T1" fmla="*/ 4 h 4"/>
                    <a:gd name="T2" fmla="*/ 12 w 14"/>
                    <a:gd name="T3" fmla="*/ 4 h 4"/>
                    <a:gd name="T4" fmla="*/ 14 w 14"/>
                    <a:gd name="T5" fmla="*/ 4 h 4"/>
                    <a:gd name="T6" fmla="*/ 14 w 14"/>
                    <a:gd name="T7" fmla="*/ 4 h 4"/>
                    <a:gd name="T8" fmla="*/ 12 w 14"/>
                    <a:gd name="T9" fmla="*/ 4 h 4"/>
                    <a:gd name="T10" fmla="*/ 12 w 14"/>
                    <a:gd name="T11" fmla="*/ 4 h 4"/>
                    <a:gd name="T12" fmla="*/ 10 w 14"/>
                    <a:gd name="T13" fmla="*/ 4 h 4"/>
                    <a:gd name="T14" fmla="*/ 6 w 14"/>
                    <a:gd name="T15" fmla="*/ 2 h 4"/>
                    <a:gd name="T16" fmla="*/ 4 w 14"/>
                    <a:gd name="T17" fmla="*/ 0 h 4"/>
                    <a:gd name="T18" fmla="*/ 0 w 14"/>
                    <a:gd name="T19" fmla="*/ 0 h 4"/>
                    <a:gd name="T20" fmla="*/ 0 w 14"/>
                    <a:gd name="T21" fmla="*/ 0 h 4"/>
                    <a:gd name="T22" fmla="*/ 4 w 14"/>
                    <a:gd name="T23" fmla="*/ 0 h 4"/>
                    <a:gd name="T24" fmla="*/ 6 w 14"/>
                    <a:gd name="T25" fmla="*/ 2 h 4"/>
                    <a:gd name="T26" fmla="*/ 10 w 14"/>
                    <a:gd name="T27" fmla="*/ 4 h 4"/>
                    <a:gd name="T28" fmla="*/ 12 w 14"/>
                    <a:gd name="T29" fmla="*/ 4 h 4"/>
                    <a:gd name="T30" fmla="*/ 12 w 14"/>
                    <a:gd name="T3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4">
                      <a:moveTo>
                        <a:pt x="12" y="4"/>
                      </a:moveTo>
                      <a:lnTo>
                        <a:pt x="12" y="4"/>
                      </a:lnTo>
                      <a:lnTo>
                        <a:pt x="14" y="4"/>
                      </a:lnTo>
                      <a:lnTo>
                        <a:pt x="14" y="4"/>
                      </a:lnTo>
                      <a:lnTo>
                        <a:pt x="12" y="4"/>
                      </a:lnTo>
                      <a:lnTo>
                        <a:pt x="12" y="4"/>
                      </a:lnTo>
                      <a:lnTo>
                        <a:pt x="10" y="4"/>
                      </a:lnTo>
                      <a:lnTo>
                        <a:pt x="6" y="2"/>
                      </a:lnTo>
                      <a:lnTo>
                        <a:pt x="4" y="0"/>
                      </a:lnTo>
                      <a:lnTo>
                        <a:pt x="0" y="0"/>
                      </a:lnTo>
                      <a:lnTo>
                        <a:pt x="0" y="0"/>
                      </a:lnTo>
                      <a:lnTo>
                        <a:pt x="4" y="0"/>
                      </a:lnTo>
                      <a:lnTo>
                        <a:pt x="6" y="2"/>
                      </a:lnTo>
                      <a:lnTo>
                        <a:pt x="10" y="4"/>
                      </a:lnTo>
                      <a:lnTo>
                        <a:pt x="12" y="4"/>
                      </a:lnTo>
                      <a:lnTo>
                        <a:pt x="12"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28" name="Freeform 31"/>
                <p:cNvSpPr>
                  <a:spLocks/>
                </p:cNvSpPr>
                <p:nvPr/>
              </p:nvSpPr>
              <p:spPr bwMode="auto">
                <a:xfrm>
                  <a:off x="3120" y="2116"/>
                  <a:ext cx="0" cy="2"/>
                </a:xfrm>
                <a:custGeom>
                  <a:avLst/>
                  <a:gdLst>
                    <a:gd name="T0" fmla="*/ 0 h 2"/>
                    <a:gd name="T1" fmla="*/ 0 h 2"/>
                    <a:gd name="T2" fmla="*/ 2 h 2"/>
                    <a:gd name="T3" fmla="*/ 2 h 2"/>
                    <a:gd name="T4" fmla="*/ 0 h 2"/>
                    <a:gd name="T5" fmla="*/ 0 h 2"/>
                    <a:gd name="T6" fmla="*/ 0 h 2"/>
                    <a:gd name="T7" fmla="*/ 0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0"/>
                      </a:moveTo>
                      <a:lnTo>
                        <a:pt x="0" y="0"/>
                      </a:lnTo>
                      <a:lnTo>
                        <a:pt x="0" y="2"/>
                      </a:lnTo>
                      <a:lnTo>
                        <a:pt x="0" y="2"/>
                      </a:lnTo>
                      <a:lnTo>
                        <a:pt x="0" y="0"/>
                      </a:lnTo>
                      <a:lnTo>
                        <a:pt x="0" y="0"/>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29" name="Freeform 32"/>
                <p:cNvSpPr>
                  <a:spLocks/>
                </p:cNvSpPr>
                <p:nvPr/>
              </p:nvSpPr>
              <p:spPr bwMode="auto">
                <a:xfrm>
                  <a:off x="3322" y="2104"/>
                  <a:ext cx="22" cy="2"/>
                </a:xfrm>
                <a:custGeom>
                  <a:avLst/>
                  <a:gdLst>
                    <a:gd name="T0" fmla="*/ 22 w 22"/>
                    <a:gd name="T1" fmla="*/ 0 h 2"/>
                    <a:gd name="T2" fmla="*/ 22 w 22"/>
                    <a:gd name="T3" fmla="*/ 0 h 2"/>
                    <a:gd name="T4" fmla="*/ 18 w 22"/>
                    <a:gd name="T5" fmla="*/ 2 h 2"/>
                    <a:gd name="T6" fmla="*/ 14 w 22"/>
                    <a:gd name="T7" fmla="*/ 0 h 2"/>
                    <a:gd name="T8" fmla="*/ 8 w 22"/>
                    <a:gd name="T9" fmla="*/ 0 h 2"/>
                    <a:gd name="T10" fmla="*/ 2 w 22"/>
                    <a:gd name="T11" fmla="*/ 0 h 2"/>
                    <a:gd name="T12" fmla="*/ 2 w 22"/>
                    <a:gd name="T13" fmla="*/ 0 h 2"/>
                    <a:gd name="T14" fmla="*/ 0 w 22"/>
                    <a:gd name="T15" fmla="*/ 2 h 2"/>
                    <a:gd name="T16" fmla="*/ 0 w 22"/>
                    <a:gd name="T17" fmla="*/ 2 h 2"/>
                    <a:gd name="T18" fmla="*/ 2 w 22"/>
                    <a:gd name="T19" fmla="*/ 0 h 2"/>
                    <a:gd name="T20" fmla="*/ 2 w 22"/>
                    <a:gd name="T21" fmla="*/ 0 h 2"/>
                    <a:gd name="T22" fmla="*/ 8 w 22"/>
                    <a:gd name="T23" fmla="*/ 0 h 2"/>
                    <a:gd name="T24" fmla="*/ 14 w 22"/>
                    <a:gd name="T25" fmla="*/ 0 h 2"/>
                    <a:gd name="T26" fmla="*/ 18 w 22"/>
                    <a:gd name="T27" fmla="*/ 2 h 2"/>
                    <a:gd name="T28" fmla="*/ 22 w 22"/>
                    <a:gd name="T29" fmla="*/ 0 h 2"/>
                    <a:gd name="T30" fmla="*/ 22 w 22"/>
                    <a:gd name="T3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
                      <a:moveTo>
                        <a:pt x="22" y="0"/>
                      </a:moveTo>
                      <a:lnTo>
                        <a:pt x="22" y="0"/>
                      </a:lnTo>
                      <a:lnTo>
                        <a:pt x="18" y="2"/>
                      </a:lnTo>
                      <a:lnTo>
                        <a:pt x="14" y="0"/>
                      </a:lnTo>
                      <a:lnTo>
                        <a:pt x="8" y="0"/>
                      </a:lnTo>
                      <a:lnTo>
                        <a:pt x="2" y="0"/>
                      </a:lnTo>
                      <a:lnTo>
                        <a:pt x="2" y="0"/>
                      </a:lnTo>
                      <a:lnTo>
                        <a:pt x="0" y="2"/>
                      </a:lnTo>
                      <a:lnTo>
                        <a:pt x="0" y="2"/>
                      </a:lnTo>
                      <a:lnTo>
                        <a:pt x="2" y="0"/>
                      </a:lnTo>
                      <a:lnTo>
                        <a:pt x="2" y="0"/>
                      </a:lnTo>
                      <a:lnTo>
                        <a:pt x="8" y="0"/>
                      </a:lnTo>
                      <a:lnTo>
                        <a:pt x="14" y="0"/>
                      </a:lnTo>
                      <a:lnTo>
                        <a:pt x="18" y="2"/>
                      </a:lnTo>
                      <a:lnTo>
                        <a:pt x="22" y="0"/>
                      </a:lnTo>
                      <a:lnTo>
                        <a:pt x="22"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30" name="Freeform 33"/>
                <p:cNvSpPr>
                  <a:spLocks/>
                </p:cNvSpPr>
                <p:nvPr/>
              </p:nvSpPr>
              <p:spPr bwMode="auto">
                <a:xfrm>
                  <a:off x="3356" y="2038"/>
                  <a:ext cx="76" cy="12"/>
                </a:xfrm>
                <a:custGeom>
                  <a:avLst/>
                  <a:gdLst>
                    <a:gd name="T0" fmla="*/ 8 w 76"/>
                    <a:gd name="T1" fmla="*/ 12 h 12"/>
                    <a:gd name="T2" fmla="*/ 8 w 76"/>
                    <a:gd name="T3" fmla="*/ 12 h 12"/>
                    <a:gd name="T4" fmla="*/ 10 w 76"/>
                    <a:gd name="T5" fmla="*/ 12 h 12"/>
                    <a:gd name="T6" fmla="*/ 10 w 76"/>
                    <a:gd name="T7" fmla="*/ 10 h 12"/>
                    <a:gd name="T8" fmla="*/ 14 w 76"/>
                    <a:gd name="T9" fmla="*/ 6 h 12"/>
                    <a:gd name="T10" fmla="*/ 18 w 76"/>
                    <a:gd name="T11" fmla="*/ 2 h 12"/>
                    <a:gd name="T12" fmla="*/ 20 w 76"/>
                    <a:gd name="T13" fmla="*/ 0 h 12"/>
                    <a:gd name="T14" fmla="*/ 24 w 76"/>
                    <a:gd name="T15" fmla="*/ 0 h 12"/>
                    <a:gd name="T16" fmla="*/ 24 w 76"/>
                    <a:gd name="T17" fmla="*/ 0 h 12"/>
                    <a:gd name="T18" fmla="*/ 44 w 76"/>
                    <a:gd name="T19" fmla="*/ 0 h 12"/>
                    <a:gd name="T20" fmla="*/ 58 w 76"/>
                    <a:gd name="T21" fmla="*/ 0 h 12"/>
                    <a:gd name="T22" fmla="*/ 74 w 76"/>
                    <a:gd name="T23" fmla="*/ 4 h 12"/>
                    <a:gd name="T24" fmla="*/ 74 w 76"/>
                    <a:gd name="T25" fmla="*/ 4 h 12"/>
                    <a:gd name="T26" fmla="*/ 76 w 76"/>
                    <a:gd name="T27" fmla="*/ 6 h 12"/>
                    <a:gd name="T28" fmla="*/ 76 w 76"/>
                    <a:gd name="T29" fmla="*/ 6 h 12"/>
                    <a:gd name="T30" fmla="*/ 74 w 76"/>
                    <a:gd name="T31" fmla="*/ 4 h 12"/>
                    <a:gd name="T32" fmla="*/ 74 w 76"/>
                    <a:gd name="T33" fmla="*/ 4 h 12"/>
                    <a:gd name="T34" fmla="*/ 58 w 76"/>
                    <a:gd name="T35" fmla="*/ 0 h 12"/>
                    <a:gd name="T36" fmla="*/ 42 w 76"/>
                    <a:gd name="T37" fmla="*/ 0 h 12"/>
                    <a:gd name="T38" fmla="*/ 22 w 76"/>
                    <a:gd name="T39" fmla="*/ 0 h 12"/>
                    <a:gd name="T40" fmla="*/ 22 w 76"/>
                    <a:gd name="T41" fmla="*/ 0 h 12"/>
                    <a:gd name="T42" fmla="*/ 20 w 76"/>
                    <a:gd name="T43" fmla="*/ 0 h 12"/>
                    <a:gd name="T44" fmla="*/ 18 w 76"/>
                    <a:gd name="T45" fmla="*/ 2 h 12"/>
                    <a:gd name="T46" fmla="*/ 14 w 76"/>
                    <a:gd name="T47" fmla="*/ 6 h 12"/>
                    <a:gd name="T48" fmla="*/ 10 w 76"/>
                    <a:gd name="T49" fmla="*/ 10 h 12"/>
                    <a:gd name="T50" fmla="*/ 10 w 76"/>
                    <a:gd name="T51" fmla="*/ 10 h 12"/>
                    <a:gd name="T52" fmla="*/ 8 w 76"/>
                    <a:gd name="T53" fmla="*/ 10 h 12"/>
                    <a:gd name="T54" fmla="*/ 8 w 76"/>
                    <a:gd name="T55" fmla="*/ 10 h 12"/>
                    <a:gd name="T56" fmla="*/ 6 w 76"/>
                    <a:gd name="T57" fmla="*/ 10 h 12"/>
                    <a:gd name="T58" fmla="*/ 4 w 76"/>
                    <a:gd name="T59" fmla="*/ 8 h 12"/>
                    <a:gd name="T60" fmla="*/ 0 w 76"/>
                    <a:gd name="T61" fmla="*/ 8 h 12"/>
                    <a:gd name="T62" fmla="*/ 0 w 76"/>
                    <a:gd name="T63" fmla="*/ 8 h 12"/>
                    <a:gd name="T64" fmla="*/ 0 w 76"/>
                    <a:gd name="T65" fmla="*/ 10 h 12"/>
                    <a:gd name="T66" fmla="*/ 2 w 76"/>
                    <a:gd name="T67" fmla="*/ 10 h 12"/>
                    <a:gd name="T68" fmla="*/ 6 w 76"/>
                    <a:gd name="T69" fmla="*/ 10 h 12"/>
                    <a:gd name="T70" fmla="*/ 8 w 76"/>
                    <a:gd name="T71" fmla="*/ 12 h 12"/>
                    <a:gd name="T72" fmla="*/ 8 w 76"/>
                    <a:gd name="T7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12">
                      <a:moveTo>
                        <a:pt x="8" y="12"/>
                      </a:moveTo>
                      <a:lnTo>
                        <a:pt x="8" y="12"/>
                      </a:lnTo>
                      <a:lnTo>
                        <a:pt x="10" y="12"/>
                      </a:lnTo>
                      <a:lnTo>
                        <a:pt x="10" y="10"/>
                      </a:lnTo>
                      <a:lnTo>
                        <a:pt x="14" y="6"/>
                      </a:lnTo>
                      <a:lnTo>
                        <a:pt x="18" y="2"/>
                      </a:lnTo>
                      <a:lnTo>
                        <a:pt x="20" y="0"/>
                      </a:lnTo>
                      <a:lnTo>
                        <a:pt x="24" y="0"/>
                      </a:lnTo>
                      <a:lnTo>
                        <a:pt x="24" y="0"/>
                      </a:lnTo>
                      <a:lnTo>
                        <a:pt x="44" y="0"/>
                      </a:lnTo>
                      <a:lnTo>
                        <a:pt x="58" y="0"/>
                      </a:lnTo>
                      <a:lnTo>
                        <a:pt x="74" y="4"/>
                      </a:lnTo>
                      <a:lnTo>
                        <a:pt x="74" y="4"/>
                      </a:lnTo>
                      <a:lnTo>
                        <a:pt x="76" y="6"/>
                      </a:lnTo>
                      <a:lnTo>
                        <a:pt x="76" y="6"/>
                      </a:lnTo>
                      <a:lnTo>
                        <a:pt x="74" y="4"/>
                      </a:lnTo>
                      <a:lnTo>
                        <a:pt x="74" y="4"/>
                      </a:lnTo>
                      <a:lnTo>
                        <a:pt x="58" y="0"/>
                      </a:lnTo>
                      <a:lnTo>
                        <a:pt x="42" y="0"/>
                      </a:lnTo>
                      <a:lnTo>
                        <a:pt x="22" y="0"/>
                      </a:lnTo>
                      <a:lnTo>
                        <a:pt x="22" y="0"/>
                      </a:lnTo>
                      <a:lnTo>
                        <a:pt x="20" y="0"/>
                      </a:lnTo>
                      <a:lnTo>
                        <a:pt x="18" y="2"/>
                      </a:lnTo>
                      <a:lnTo>
                        <a:pt x="14" y="6"/>
                      </a:lnTo>
                      <a:lnTo>
                        <a:pt x="10" y="10"/>
                      </a:lnTo>
                      <a:lnTo>
                        <a:pt x="10" y="10"/>
                      </a:lnTo>
                      <a:lnTo>
                        <a:pt x="8" y="10"/>
                      </a:lnTo>
                      <a:lnTo>
                        <a:pt x="8" y="10"/>
                      </a:lnTo>
                      <a:lnTo>
                        <a:pt x="6" y="10"/>
                      </a:lnTo>
                      <a:lnTo>
                        <a:pt x="4" y="8"/>
                      </a:lnTo>
                      <a:lnTo>
                        <a:pt x="0" y="8"/>
                      </a:lnTo>
                      <a:lnTo>
                        <a:pt x="0" y="8"/>
                      </a:lnTo>
                      <a:lnTo>
                        <a:pt x="0" y="10"/>
                      </a:lnTo>
                      <a:lnTo>
                        <a:pt x="2" y="10"/>
                      </a:lnTo>
                      <a:lnTo>
                        <a:pt x="6" y="10"/>
                      </a:lnTo>
                      <a:lnTo>
                        <a:pt x="8" y="12"/>
                      </a:lnTo>
                      <a:lnTo>
                        <a:pt x="8" y="1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31" name="Freeform 34"/>
                <p:cNvSpPr>
                  <a:spLocks/>
                </p:cNvSpPr>
                <p:nvPr/>
              </p:nvSpPr>
              <p:spPr bwMode="auto">
                <a:xfrm>
                  <a:off x="2908" y="2142"/>
                  <a:ext cx="8" cy="6"/>
                </a:xfrm>
                <a:custGeom>
                  <a:avLst/>
                  <a:gdLst>
                    <a:gd name="T0" fmla="*/ 4 w 8"/>
                    <a:gd name="T1" fmla="*/ 4 h 6"/>
                    <a:gd name="T2" fmla="*/ 4 w 8"/>
                    <a:gd name="T3" fmla="*/ 4 h 6"/>
                    <a:gd name="T4" fmla="*/ 8 w 8"/>
                    <a:gd name="T5" fmla="*/ 0 h 6"/>
                    <a:gd name="T6" fmla="*/ 8 w 8"/>
                    <a:gd name="T7" fmla="*/ 0 h 6"/>
                    <a:gd name="T8" fmla="*/ 8 w 8"/>
                    <a:gd name="T9" fmla="*/ 0 h 6"/>
                    <a:gd name="T10" fmla="*/ 4 w 8"/>
                    <a:gd name="T11" fmla="*/ 2 h 6"/>
                    <a:gd name="T12" fmla="*/ 4 w 8"/>
                    <a:gd name="T13" fmla="*/ 2 h 6"/>
                    <a:gd name="T14" fmla="*/ 0 w 8"/>
                    <a:gd name="T15" fmla="*/ 4 h 6"/>
                    <a:gd name="T16" fmla="*/ 0 w 8"/>
                    <a:gd name="T17" fmla="*/ 6 h 6"/>
                    <a:gd name="T18" fmla="*/ 0 w 8"/>
                    <a:gd name="T19" fmla="*/ 6 h 6"/>
                    <a:gd name="T20" fmla="*/ 0 w 8"/>
                    <a:gd name="T21" fmla="*/ 6 h 6"/>
                    <a:gd name="T22" fmla="*/ 4 w 8"/>
                    <a:gd name="T23" fmla="*/ 4 h 6"/>
                    <a:gd name="T24" fmla="*/ 4 w 8"/>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
                      <a:moveTo>
                        <a:pt x="4" y="4"/>
                      </a:moveTo>
                      <a:lnTo>
                        <a:pt x="4" y="4"/>
                      </a:lnTo>
                      <a:lnTo>
                        <a:pt x="8" y="0"/>
                      </a:lnTo>
                      <a:lnTo>
                        <a:pt x="8" y="0"/>
                      </a:lnTo>
                      <a:lnTo>
                        <a:pt x="8" y="0"/>
                      </a:lnTo>
                      <a:lnTo>
                        <a:pt x="4" y="2"/>
                      </a:lnTo>
                      <a:lnTo>
                        <a:pt x="4" y="2"/>
                      </a:lnTo>
                      <a:lnTo>
                        <a:pt x="0" y="4"/>
                      </a:lnTo>
                      <a:lnTo>
                        <a:pt x="0" y="6"/>
                      </a:lnTo>
                      <a:lnTo>
                        <a:pt x="0" y="6"/>
                      </a:lnTo>
                      <a:lnTo>
                        <a:pt x="0" y="6"/>
                      </a:lnTo>
                      <a:lnTo>
                        <a:pt x="4" y="4"/>
                      </a:lnTo>
                      <a:lnTo>
                        <a:pt x="4"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32" name="Freeform 35"/>
                <p:cNvSpPr>
                  <a:spLocks/>
                </p:cNvSpPr>
                <p:nvPr/>
              </p:nvSpPr>
              <p:spPr bwMode="auto">
                <a:xfrm>
                  <a:off x="3034" y="2126"/>
                  <a:ext cx="60" cy="12"/>
                </a:xfrm>
                <a:custGeom>
                  <a:avLst/>
                  <a:gdLst>
                    <a:gd name="T0" fmla="*/ 4 w 60"/>
                    <a:gd name="T1" fmla="*/ 4 h 12"/>
                    <a:gd name="T2" fmla="*/ 4 w 60"/>
                    <a:gd name="T3" fmla="*/ 4 h 12"/>
                    <a:gd name="T4" fmla="*/ 12 w 60"/>
                    <a:gd name="T5" fmla="*/ 4 h 12"/>
                    <a:gd name="T6" fmla="*/ 14 w 60"/>
                    <a:gd name="T7" fmla="*/ 4 h 12"/>
                    <a:gd name="T8" fmla="*/ 18 w 60"/>
                    <a:gd name="T9" fmla="*/ 8 h 12"/>
                    <a:gd name="T10" fmla="*/ 18 w 60"/>
                    <a:gd name="T11" fmla="*/ 8 h 12"/>
                    <a:gd name="T12" fmla="*/ 22 w 60"/>
                    <a:gd name="T13" fmla="*/ 12 h 12"/>
                    <a:gd name="T14" fmla="*/ 28 w 60"/>
                    <a:gd name="T15" fmla="*/ 12 h 12"/>
                    <a:gd name="T16" fmla="*/ 34 w 60"/>
                    <a:gd name="T17" fmla="*/ 8 h 12"/>
                    <a:gd name="T18" fmla="*/ 40 w 60"/>
                    <a:gd name="T19" fmla="*/ 2 h 12"/>
                    <a:gd name="T20" fmla="*/ 40 w 60"/>
                    <a:gd name="T21" fmla="*/ 2 h 12"/>
                    <a:gd name="T22" fmla="*/ 46 w 60"/>
                    <a:gd name="T23" fmla="*/ 0 h 12"/>
                    <a:gd name="T24" fmla="*/ 50 w 60"/>
                    <a:gd name="T25" fmla="*/ 0 h 12"/>
                    <a:gd name="T26" fmla="*/ 54 w 60"/>
                    <a:gd name="T27" fmla="*/ 2 h 12"/>
                    <a:gd name="T28" fmla="*/ 60 w 60"/>
                    <a:gd name="T29" fmla="*/ 0 h 12"/>
                    <a:gd name="T30" fmla="*/ 60 w 60"/>
                    <a:gd name="T31" fmla="*/ 0 h 12"/>
                    <a:gd name="T32" fmla="*/ 54 w 60"/>
                    <a:gd name="T33" fmla="*/ 0 h 12"/>
                    <a:gd name="T34" fmla="*/ 50 w 60"/>
                    <a:gd name="T35" fmla="*/ 0 h 12"/>
                    <a:gd name="T36" fmla="*/ 46 w 60"/>
                    <a:gd name="T37" fmla="*/ 0 h 12"/>
                    <a:gd name="T38" fmla="*/ 40 w 60"/>
                    <a:gd name="T39" fmla="*/ 2 h 12"/>
                    <a:gd name="T40" fmla="*/ 40 w 60"/>
                    <a:gd name="T41" fmla="*/ 2 h 12"/>
                    <a:gd name="T42" fmla="*/ 34 w 60"/>
                    <a:gd name="T43" fmla="*/ 8 h 12"/>
                    <a:gd name="T44" fmla="*/ 28 w 60"/>
                    <a:gd name="T45" fmla="*/ 12 h 12"/>
                    <a:gd name="T46" fmla="*/ 22 w 60"/>
                    <a:gd name="T47" fmla="*/ 12 h 12"/>
                    <a:gd name="T48" fmla="*/ 18 w 60"/>
                    <a:gd name="T49" fmla="*/ 8 h 12"/>
                    <a:gd name="T50" fmla="*/ 18 w 60"/>
                    <a:gd name="T51" fmla="*/ 8 h 12"/>
                    <a:gd name="T52" fmla="*/ 16 w 60"/>
                    <a:gd name="T53" fmla="*/ 4 h 12"/>
                    <a:gd name="T54" fmla="*/ 12 w 60"/>
                    <a:gd name="T55" fmla="*/ 4 h 12"/>
                    <a:gd name="T56" fmla="*/ 4 w 60"/>
                    <a:gd name="T57" fmla="*/ 4 h 12"/>
                    <a:gd name="T58" fmla="*/ 4 w 60"/>
                    <a:gd name="T59" fmla="*/ 4 h 12"/>
                    <a:gd name="T60" fmla="*/ 2 w 60"/>
                    <a:gd name="T61" fmla="*/ 4 h 12"/>
                    <a:gd name="T62" fmla="*/ 0 w 60"/>
                    <a:gd name="T63" fmla="*/ 4 h 12"/>
                    <a:gd name="T64" fmla="*/ 0 w 60"/>
                    <a:gd name="T65" fmla="*/ 4 h 12"/>
                    <a:gd name="T66" fmla="*/ 4 w 60"/>
                    <a:gd name="T67" fmla="*/ 4 h 12"/>
                    <a:gd name="T68" fmla="*/ 4 w 60"/>
                    <a:gd name="T6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12">
                      <a:moveTo>
                        <a:pt x="4" y="4"/>
                      </a:moveTo>
                      <a:lnTo>
                        <a:pt x="4" y="4"/>
                      </a:lnTo>
                      <a:lnTo>
                        <a:pt x="12" y="4"/>
                      </a:lnTo>
                      <a:lnTo>
                        <a:pt x="14" y="4"/>
                      </a:lnTo>
                      <a:lnTo>
                        <a:pt x="18" y="8"/>
                      </a:lnTo>
                      <a:lnTo>
                        <a:pt x="18" y="8"/>
                      </a:lnTo>
                      <a:lnTo>
                        <a:pt x="22" y="12"/>
                      </a:lnTo>
                      <a:lnTo>
                        <a:pt x="28" y="12"/>
                      </a:lnTo>
                      <a:lnTo>
                        <a:pt x="34" y="8"/>
                      </a:lnTo>
                      <a:lnTo>
                        <a:pt x="40" y="2"/>
                      </a:lnTo>
                      <a:lnTo>
                        <a:pt x="40" y="2"/>
                      </a:lnTo>
                      <a:lnTo>
                        <a:pt x="46" y="0"/>
                      </a:lnTo>
                      <a:lnTo>
                        <a:pt x="50" y="0"/>
                      </a:lnTo>
                      <a:lnTo>
                        <a:pt x="54" y="2"/>
                      </a:lnTo>
                      <a:lnTo>
                        <a:pt x="60" y="0"/>
                      </a:lnTo>
                      <a:lnTo>
                        <a:pt x="60" y="0"/>
                      </a:lnTo>
                      <a:lnTo>
                        <a:pt x="54" y="0"/>
                      </a:lnTo>
                      <a:lnTo>
                        <a:pt x="50" y="0"/>
                      </a:lnTo>
                      <a:lnTo>
                        <a:pt x="46" y="0"/>
                      </a:lnTo>
                      <a:lnTo>
                        <a:pt x="40" y="2"/>
                      </a:lnTo>
                      <a:lnTo>
                        <a:pt x="40" y="2"/>
                      </a:lnTo>
                      <a:lnTo>
                        <a:pt x="34" y="8"/>
                      </a:lnTo>
                      <a:lnTo>
                        <a:pt x="28" y="12"/>
                      </a:lnTo>
                      <a:lnTo>
                        <a:pt x="22" y="12"/>
                      </a:lnTo>
                      <a:lnTo>
                        <a:pt x="18" y="8"/>
                      </a:lnTo>
                      <a:lnTo>
                        <a:pt x="18" y="8"/>
                      </a:lnTo>
                      <a:lnTo>
                        <a:pt x="16" y="4"/>
                      </a:lnTo>
                      <a:lnTo>
                        <a:pt x="12" y="4"/>
                      </a:lnTo>
                      <a:lnTo>
                        <a:pt x="4" y="4"/>
                      </a:lnTo>
                      <a:lnTo>
                        <a:pt x="4" y="4"/>
                      </a:lnTo>
                      <a:lnTo>
                        <a:pt x="2" y="4"/>
                      </a:lnTo>
                      <a:lnTo>
                        <a:pt x="0" y="4"/>
                      </a:lnTo>
                      <a:lnTo>
                        <a:pt x="0" y="4"/>
                      </a:lnTo>
                      <a:lnTo>
                        <a:pt x="4" y="4"/>
                      </a:lnTo>
                      <a:lnTo>
                        <a:pt x="4"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33" name="Freeform 36"/>
                <p:cNvSpPr>
                  <a:spLocks/>
                </p:cNvSpPr>
                <p:nvPr/>
              </p:nvSpPr>
              <p:spPr bwMode="auto">
                <a:xfrm>
                  <a:off x="2896" y="2152"/>
                  <a:ext cx="12" cy="10"/>
                </a:xfrm>
                <a:custGeom>
                  <a:avLst/>
                  <a:gdLst>
                    <a:gd name="T0" fmla="*/ 4 w 12"/>
                    <a:gd name="T1" fmla="*/ 6 h 10"/>
                    <a:gd name="T2" fmla="*/ 4 w 12"/>
                    <a:gd name="T3" fmla="*/ 6 h 10"/>
                    <a:gd name="T4" fmla="*/ 10 w 12"/>
                    <a:gd name="T5" fmla="*/ 4 h 10"/>
                    <a:gd name="T6" fmla="*/ 12 w 12"/>
                    <a:gd name="T7" fmla="*/ 0 h 10"/>
                    <a:gd name="T8" fmla="*/ 12 w 12"/>
                    <a:gd name="T9" fmla="*/ 0 h 10"/>
                    <a:gd name="T10" fmla="*/ 10 w 12"/>
                    <a:gd name="T11" fmla="*/ 2 h 10"/>
                    <a:gd name="T12" fmla="*/ 6 w 12"/>
                    <a:gd name="T13" fmla="*/ 6 h 10"/>
                    <a:gd name="T14" fmla="*/ 6 w 12"/>
                    <a:gd name="T15" fmla="*/ 6 h 10"/>
                    <a:gd name="T16" fmla="*/ 2 w 12"/>
                    <a:gd name="T17" fmla="*/ 8 h 10"/>
                    <a:gd name="T18" fmla="*/ 0 w 12"/>
                    <a:gd name="T19" fmla="*/ 10 h 10"/>
                    <a:gd name="T20" fmla="*/ 0 w 12"/>
                    <a:gd name="T21" fmla="*/ 10 h 10"/>
                    <a:gd name="T22" fmla="*/ 2 w 12"/>
                    <a:gd name="T23" fmla="*/ 8 h 10"/>
                    <a:gd name="T24" fmla="*/ 4 w 12"/>
                    <a:gd name="T25" fmla="*/ 6 h 10"/>
                    <a:gd name="T26" fmla="*/ 4 w 12"/>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0">
                      <a:moveTo>
                        <a:pt x="4" y="6"/>
                      </a:moveTo>
                      <a:lnTo>
                        <a:pt x="4" y="6"/>
                      </a:lnTo>
                      <a:lnTo>
                        <a:pt x="10" y="4"/>
                      </a:lnTo>
                      <a:lnTo>
                        <a:pt x="12" y="0"/>
                      </a:lnTo>
                      <a:lnTo>
                        <a:pt x="12" y="0"/>
                      </a:lnTo>
                      <a:lnTo>
                        <a:pt x="10" y="2"/>
                      </a:lnTo>
                      <a:lnTo>
                        <a:pt x="6" y="6"/>
                      </a:lnTo>
                      <a:lnTo>
                        <a:pt x="6" y="6"/>
                      </a:lnTo>
                      <a:lnTo>
                        <a:pt x="2" y="8"/>
                      </a:lnTo>
                      <a:lnTo>
                        <a:pt x="0" y="10"/>
                      </a:lnTo>
                      <a:lnTo>
                        <a:pt x="0" y="10"/>
                      </a:lnTo>
                      <a:lnTo>
                        <a:pt x="2" y="8"/>
                      </a:lnTo>
                      <a:lnTo>
                        <a:pt x="4" y="6"/>
                      </a:lnTo>
                      <a:lnTo>
                        <a:pt x="4"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34" name="Freeform 37"/>
                <p:cNvSpPr>
                  <a:spLocks/>
                </p:cNvSpPr>
                <p:nvPr/>
              </p:nvSpPr>
              <p:spPr bwMode="auto">
                <a:xfrm>
                  <a:off x="3096" y="2120"/>
                  <a:ext cx="28" cy="14"/>
                </a:xfrm>
                <a:custGeom>
                  <a:avLst/>
                  <a:gdLst>
                    <a:gd name="T0" fmla="*/ 14 w 28"/>
                    <a:gd name="T1" fmla="*/ 6 h 14"/>
                    <a:gd name="T2" fmla="*/ 14 w 28"/>
                    <a:gd name="T3" fmla="*/ 6 h 14"/>
                    <a:gd name="T4" fmla="*/ 16 w 28"/>
                    <a:gd name="T5" fmla="*/ 6 h 14"/>
                    <a:gd name="T6" fmla="*/ 18 w 28"/>
                    <a:gd name="T7" fmla="*/ 6 h 14"/>
                    <a:gd name="T8" fmla="*/ 20 w 28"/>
                    <a:gd name="T9" fmla="*/ 10 h 14"/>
                    <a:gd name="T10" fmla="*/ 24 w 28"/>
                    <a:gd name="T11" fmla="*/ 14 h 14"/>
                    <a:gd name="T12" fmla="*/ 26 w 28"/>
                    <a:gd name="T13" fmla="*/ 14 h 14"/>
                    <a:gd name="T14" fmla="*/ 28 w 28"/>
                    <a:gd name="T15" fmla="*/ 14 h 14"/>
                    <a:gd name="T16" fmla="*/ 28 w 28"/>
                    <a:gd name="T17" fmla="*/ 14 h 14"/>
                    <a:gd name="T18" fmla="*/ 26 w 28"/>
                    <a:gd name="T19" fmla="*/ 14 h 14"/>
                    <a:gd name="T20" fmla="*/ 24 w 28"/>
                    <a:gd name="T21" fmla="*/ 14 h 14"/>
                    <a:gd name="T22" fmla="*/ 22 w 28"/>
                    <a:gd name="T23" fmla="*/ 10 h 14"/>
                    <a:gd name="T24" fmla="*/ 18 w 28"/>
                    <a:gd name="T25" fmla="*/ 6 h 14"/>
                    <a:gd name="T26" fmla="*/ 16 w 28"/>
                    <a:gd name="T27" fmla="*/ 4 h 14"/>
                    <a:gd name="T28" fmla="*/ 14 w 28"/>
                    <a:gd name="T29" fmla="*/ 6 h 14"/>
                    <a:gd name="T30" fmla="*/ 14 w 28"/>
                    <a:gd name="T31" fmla="*/ 6 h 14"/>
                    <a:gd name="T32" fmla="*/ 10 w 28"/>
                    <a:gd name="T33" fmla="*/ 6 h 14"/>
                    <a:gd name="T34" fmla="*/ 6 w 28"/>
                    <a:gd name="T35" fmla="*/ 4 h 14"/>
                    <a:gd name="T36" fmla="*/ 4 w 28"/>
                    <a:gd name="T37" fmla="*/ 0 h 14"/>
                    <a:gd name="T38" fmla="*/ 2 w 28"/>
                    <a:gd name="T39" fmla="*/ 0 h 14"/>
                    <a:gd name="T40" fmla="*/ 0 w 28"/>
                    <a:gd name="T41" fmla="*/ 2 h 14"/>
                    <a:gd name="T42" fmla="*/ 0 w 28"/>
                    <a:gd name="T43" fmla="*/ 2 h 14"/>
                    <a:gd name="T44" fmla="*/ 4 w 28"/>
                    <a:gd name="T45" fmla="*/ 2 h 14"/>
                    <a:gd name="T46" fmla="*/ 6 w 28"/>
                    <a:gd name="T47" fmla="*/ 4 h 14"/>
                    <a:gd name="T48" fmla="*/ 10 w 28"/>
                    <a:gd name="T49" fmla="*/ 6 h 14"/>
                    <a:gd name="T50" fmla="*/ 14 w 28"/>
                    <a:gd name="T51" fmla="*/ 6 h 14"/>
                    <a:gd name="T52" fmla="*/ 14 w 28"/>
                    <a:gd name="T5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14">
                      <a:moveTo>
                        <a:pt x="14" y="6"/>
                      </a:moveTo>
                      <a:lnTo>
                        <a:pt x="14" y="6"/>
                      </a:lnTo>
                      <a:lnTo>
                        <a:pt x="16" y="6"/>
                      </a:lnTo>
                      <a:lnTo>
                        <a:pt x="18" y="6"/>
                      </a:lnTo>
                      <a:lnTo>
                        <a:pt x="20" y="10"/>
                      </a:lnTo>
                      <a:lnTo>
                        <a:pt x="24" y="14"/>
                      </a:lnTo>
                      <a:lnTo>
                        <a:pt x="26" y="14"/>
                      </a:lnTo>
                      <a:lnTo>
                        <a:pt x="28" y="14"/>
                      </a:lnTo>
                      <a:lnTo>
                        <a:pt x="28" y="14"/>
                      </a:lnTo>
                      <a:lnTo>
                        <a:pt x="26" y="14"/>
                      </a:lnTo>
                      <a:lnTo>
                        <a:pt x="24" y="14"/>
                      </a:lnTo>
                      <a:lnTo>
                        <a:pt x="22" y="10"/>
                      </a:lnTo>
                      <a:lnTo>
                        <a:pt x="18" y="6"/>
                      </a:lnTo>
                      <a:lnTo>
                        <a:pt x="16" y="4"/>
                      </a:lnTo>
                      <a:lnTo>
                        <a:pt x="14" y="6"/>
                      </a:lnTo>
                      <a:lnTo>
                        <a:pt x="14" y="6"/>
                      </a:lnTo>
                      <a:lnTo>
                        <a:pt x="10" y="6"/>
                      </a:lnTo>
                      <a:lnTo>
                        <a:pt x="6" y="4"/>
                      </a:lnTo>
                      <a:lnTo>
                        <a:pt x="4" y="0"/>
                      </a:lnTo>
                      <a:lnTo>
                        <a:pt x="2" y="0"/>
                      </a:lnTo>
                      <a:lnTo>
                        <a:pt x="0" y="2"/>
                      </a:lnTo>
                      <a:lnTo>
                        <a:pt x="0" y="2"/>
                      </a:lnTo>
                      <a:lnTo>
                        <a:pt x="4" y="2"/>
                      </a:lnTo>
                      <a:lnTo>
                        <a:pt x="6" y="4"/>
                      </a:lnTo>
                      <a:lnTo>
                        <a:pt x="10" y="6"/>
                      </a:lnTo>
                      <a:lnTo>
                        <a:pt x="14" y="6"/>
                      </a:lnTo>
                      <a:lnTo>
                        <a:pt x="14"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35" name="Freeform 38"/>
                <p:cNvSpPr>
                  <a:spLocks/>
                </p:cNvSpPr>
                <p:nvPr/>
              </p:nvSpPr>
              <p:spPr bwMode="auto">
                <a:xfrm>
                  <a:off x="3266" y="2328"/>
                  <a:ext cx="4" cy="10"/>
                </a:xfrm>
                <a:custGeom>
                  <a:avLst/>
                  <a:gdLst>
                    <a:gd name="T0" fmla="*/ 4 w 4"/>
                    <a:gd name="T1" fmla="*/ 10 h 10"/>
                    <a:gd name="T2" fmla="*/ 4 w 4"/>
                    <a:gd name="T3" fmla="*/ 10 h 10"/>
                    <a:gd name="T4" fmla="*/ 2 w 4"/>
                    <a:gd name="T5" fmla="*/ 4 h 10"/>
                    <a:gd name="T6" fmla="*/ 0 w 4"/>
                    <a:gd name="T7" fmla="*/ 0 h 10"/>
                    <a:gd name="T8" fmla="*/ 0 w 4"/>
                    <a:gd name="T9" fmla="*/ 0 h 10"/>
                    <a:gd name="T10" fmla="*/ 2 w 4"/>
                    <a:gd name="T11" fmla="*/ 4 h 10"/>
                    <a:gd name="T12" fmla="*/ 4 w 4"/>
                    <a:gd name="T13" fmla="*/ 10 h 10"/>
                    <a:gd name="T14" fmla="*/ 4 w 4"/>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10"/>
                      </a:moveTo>
                      <a:lnTo>
                        <a:pt x="4" y="10"/>
                      </a:lnTo>
                      <a:lnTo>
                        <a:pt x="2" y="4"/>
                      </a:lnTo>
                      <a:lnTo>
                        <a:pt x="0" y="0"/>
                      </a:lnTo>
                      <a:lnTo>
                        <a:pt x="0" y="0"/>
                      </a:lnTo>
                      <a:lnTo>
                        <a:pt x="2" y="4"/>
                      </a:lnTo>
                      <a:lnTo>
                        <a:pt x="4" y="10"/>
                      </a:lnTo>
                      <a:lnTo>
                        <a:pt x="4" y="1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36" name="Freeform 39"/>
                <p:cNvSpPr>
                  <a:spLocks/>
                </p:cNvSpPr>
                <p:nvPr/>
              </p:nvSpPr>
              <p:spPr bwMode="auto">
                <a:xfrm>
                  <a:off x="3380" y="2422"/>
                  <a:ext cx="12" cy="28"/>
                </a:xfrm>
                <a:custGeom>
                  <a:avLst/>
                  <a:gdLst>
                    <a:gd name="T0" fmla="*/ 0 w 12"/>
                    <a:gd name="T1" fmla="*/ 8 h 28"/>
                    <a:gd name="T2" fmla="*/ 0 w 12"/>
                    <a:gd name="T3" fmla="*/ 8 h 28"/>
                    <a:gd name="T4" fmla="*/ 2 w 12"/>
                    <a:gd name="T5" fmla="*/ 6 h 28"/>
                    <a:gd name="T6" fmla="*/ 0 w 12"/>
                    <a:gd name="T7" fmla="*/ 4 h 28"/>
                    <a:gd name="T8" fmla="*/ 0 w 12"/>
                    <a:gd name="T9" fmla="*/ 2 h 28"/>
                    <a:gd name="T10" fmla="*/ 0 w 12"/>
                    <a:gd name="T11" fmla="*/ 0 h 28"/>
                    <a:gd name="T12" fmla="*/ 0 w 12"/>
                    <a:gd name="T13" fmla="*/ 0 h 28"/>
                    <a:gd name="T14" fmla="*/ 0 w 12"/>
                    <a:gd name="T15" fmla="*/ 2 h 28"/>
                    <a:gd name="T16" fmla="*/ 0 w 12"/>
                    <a:gd name="T17" fmla="*/ 4 h 28"/>
                    <a:gd name="T18" fmla="*/ 2 w 12"/>
                    <a:gd name="T19" fmla="*/ 6 h 28"/>
                    <a:gd name="T20" fmla="*/ 0 w 12"/>
                    <a:gd name="T21" fmla="*/ 8 h 28"/>
                    <a:gd name="T22" fmla="*/ 0 w 12"/>
                    <a:gd name="T23" fmla="*/ 8 h 28"/>
                    <a:gd name="T24" fmla="*/ 0 w 12"/>
                    <a:gd name="T25" fmla="*/ 14 h 28"/>
                    <a:gd name="T26" fmla="*/ 4 w 12"/>
                    <a:gd name="T27" fmla="*/ 22 h 28"/>
                    <a:gd name="T28" fmla="*/ 8 w 12"/>
                    <a:gd name="T29" fmla="*/ 28 h 28"/>
                    <a:gd name="T30" fmla="*/ 12 w 12"/>
                    <a:gd name="T31" fmla="*/ 28 h 28"/>
                    <a:gd name="T32" fmla="*/ 12 w 12"/>
                    <a:gd name="T33" fmla="*/ 28 h 28"/>
                    <a:gd name="T34" fmla="*/ 8 w 12"/>
                    <a:gd name="T35" fmla="*/ 26 h 28"/>
                    <a:gd name="T36" fmla="*/ 4 w 12"/>
                    <a:gd name="T37" fmla="*/ 22 h 28"/>
                    <a:gd name="T38" fmla="*/ 0 w 12"/>
                    <a:gd name="T39" fmla="*/ 14 h 28"/>
                    <a:gd name="T40" fmla="*/ 0 w 12"/>
                    <a:gd name="T41" fmla="*/ 8 h 28"/>
                    <a:gd name="T42" fmla="*/ 0 w 12"/>
                    <a:gd name="T43"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8">
                      <a:moveTo>
                        <a:pt x="0" y="8"/>
                      </a:moveTo>
                      <a:lnTo>
                        <a:pt x="0" y="8"/>
                      </a:lnTo>
                      <a:lnTo>
                        <a:pt x="2" y="6"/>
                      </a:lnTo>
                      <a:lnTo>
                        <a:pt x="0" y="4"/>
                      </a:lnTo>
                      <a:lnTo>
                        <a:pt x="0" y="2"/>
                      </a:lnTo>
                      <a:lnTo>
                        <a:pt x="0" y="0"/>
                      </a:lnTo>
                      <a:lnTo>
                        <a:pt x="0" y="0"/>
                      </a:lnTo>
                      <a:lnTo>
                        <a:pt x="0" y="2"/>
                      </a:lnTo>
                      <a:lnTo>
                        <a:pt x="0" y="4"/>
                      </a:lnTo>
                      <a:lnTo>
                        <a:pt x="2" y="6"/>
                      </a:lnTo>
                      <a:lnTo>
                        <a:pt x="0" y="8"/>
                      </a:lnTo>
                      <a:lnTo>
                        <a:pt x="0" y="8"/>
                      </a:lnTo>
                      <a:lnTo>
                        <a:pt x="0" y="14"/>
                      </a:lnTo>
                      <a:lnTo>
                        <a:pt x="4" y="22"/>
                      </a:lnTo>
                      <a:lnTo>
                        <a:pt x="8" y="28"/>
                      </a:lnTo>
                      <a:lnTo>
                        <a:pt x="12" y="28"/>
                      </a:lnTo>
                      <a:lnTo>
                        <a:pt x="12" y="28"/>
                      </a:lnTo>
                      <a:lnTo>
                        <a:pt x="8" y="26"/>
                      </a:lnTo>
                      <a:lnTo>
                        <a:pt x="4" y="22"/>
                      </a:lnTo>
                      <a:lnTo>
                        <a:pt x="0" y="14"/>
                      </a:lnTo>
                      <a:lnTo>
                        <a:pt x="0" y="8"/>
                      </a:lnTo>
                      <a:lnTo>
                        <a:pt x="0" y="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37" name="Freeform 40"/>
                <p:cNvSpPr>
                  <a:spLocks/>
                </p:cNvSpPr>
                <p:nvPr/>
              </p:nvSpPr>
              <p:spPr bwMode="auto">
                <a:xfrm>
                  <a:off x="3140" y="2208"/>
                  <a:ext cx="12" cy="18"/>
                </a:xfrm>
                <a:custGeom>
                  <a:avLst/>
                  <a:gdLst>
                    <a:gd name="T0" fmla="*/ 12 w 12"/>
                    <a:gd name="T1" fmla="*/ 18 h 18"/>
                    <a:gd name="T2" fmla="*/ 12 w 12"/>
                    <a:gd name="T3" fmla="*/ 18 h 18"/>
                    <a:gd name="T4" fmla="*/ 10 w 12"/>
                    <a:gd name="T5" fmla="*/ 12 h 18"/>
                    <a:gd name="T6" fmla="*/ 4 w 12"/>
                    <a:gd name="T7" fmla="*/ 8 h 18"/>
                    <a:gd name="T8" fmla="*/ 4 w 12"/>
                    <a:gd name="T9" fmla="*/ 8 h 18"/>
                    <a:gd name="T10" fmla="*/ 2 w 12"/>
                    <a:gd name="T11" fmla="*/ 4 h 18"/>
                    <a:gd name="T12" fmla="*/ 0 w 12"/>
                    <a:gd name="T13" fmla="*/ 0 h 18"/>
                    <a:gd name="T14" fmla="*/ 0 w 12"/>
                    <a:gd name="T15" fmla="*/ 0 h 18"/>
                    <a:gd name="T16" fmla="*/ 2 w 12"/>
                    <a:gd name="T17" fmla="*/ 4 h 18"/>
                    <a:gd name="T18" fmla="*/ 4 w 12"/>
                    <a:gd name="T19" fmla="*/ 8 h 18"/>
                    <a:gd name="T20" fmla="*/ 4 w 12"/>
                    <a:gd name="T21" fmla="*/ 8 h 18"/>
                    <a:gd name="T22" fmla="*/ 10 w 12"/>
                    <a:gd name="T23" fmla="*/ 12 h 18"/>
                    <a:gd name="T24" fmla="*/ 12 w 12"/>
                    <a:gd name="T25" fmla="*/ 18 h 18"/>
                    <a:gd name="T26" fmla="*/ 12 w 12"/>
                    <a:gd name="T2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8">
                      <a:moveTo>
                        <a:pt x="12" y="18"/>
                      </a:moveTo>
                      <a:lnTo>
                        <a:pt x="12" y="18"/>
                      </a:lnTo>
                      <a:lnTo>
                        <a:pt x="10" y="12"/>
                      </a:lnTo>
                      <a:lnTo>
                        <a:pt x="4" y="8"/>
                      </a:lnTo>
                      <a:lnTo>
                        <a:pt x="4" y="8"/>
                      </a:lnTo>
                      <a:lnTo>
                        <a:pt x="2" y="4"/>
                      </a:lnTo>
                      <a:lnTo>
                        <a:pt x="0" y="0"/>
                      </a:lnTo>
                      <a:lnTo>
                        <a:pt x="0" y="0"/>
                      </a:lnTo>
                      <a:lnTo>
                        <a:pt x="2" y="4"/>
                      </a:lnTo>
                      <a:lnTo>
                        <a:pt x="4" y="8"/>
                      </a:lnTo>
                      <a:lnTo>
                        <a:pt x="4" y="8"/>
                      </a:lnTo>
                      <a:lnTo>
                        <a:pt x="10" y="12"/>
                      </a:lnTo>
                      <a:lnTo>
                        <a:pt x="12" y="18"/>
                      </a:lnTo>
                      <a:lnTo>
                        <a:pt x="12" y="1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38" name="Freeform 41"/>
                <p:cNvSpPr>
                  <a:spLocks/>
                </p:cNvSpPr>
                <p:nvPr/>
              </p:nvSpPr>
              <p:spPr bwMode="auto">
                <a:xfrm>
                  <a:off x="3136" y="2192"/>
                  <a:ext cx="8" cy="6"/>
                </a:xfrm>
                <a:custGeom>
                  <a:avLst/>
                  <a:gdLst>
                    <a:gd name="T0" fmla="*/ 8 w 8"/>
                    <a:gd name="T1" fmla="*/ 6 h 6"/>
                    <a:gd name="T2" fmla="*/ 8 w 8"/>
                    <a:gd name="T3" fmla="*/ 6 h 6"/>
                    <a:gd name="T4" fmla="*/ 6 w 8"/>
                    <a:gd name="T5" fmla="*/ 4 h 6"/>
                    <a:gd name="T6" fmla="*/ 4 w 8"/>
                    <a:gd name="T7" fmla="*/ 4 h 6"/>
                    <a:gd name="T8" fmla="*/ 2 w 8"/>
                    <a:gd name="T9" fmla="*/ 4 h 6"/>
                    <a:gd name="T10" fmla="*/ 0 w 8"/>
                    <a:gd name="T11" fmla="*/ 2 h 6"/>
                    <a:gd name="T12" fmla="*/ 0 w 8"/>
                    <a:gd name="T13" fmla="*/ 2 h 6"/>
                    <a:gd name="T14" fmla="*/ 0 w 8"/>
                    <a:gd name="T15" fmla="*/ 0 h 6"/>
                    <a:gd name="T16" fmla="*/ 0 w 8"/>
                    <a:gd name="T17" fmla="*/ 0 h 6"/>
                    <a:gd name="T18" fmla="*/ 0 w 8"/>
                    <a:gd name="T19" fmla="*/ 2 h 6"/>
                    <a:gd name="T20" fmla="*/ 0 w 8"/>
                    <a:gd name="T21" fmla="*/ 2 h 6"/>
                    <a:gd name="T22" fmla="*/ 2 w 8"/>
                    <a:gd name="T23" fmla="*/ 4 h 6"/>
                    <a:gd name="T24" fmla="*/ 4 w 8"/>
                    <a:gd name="T25" fmla="*/ 4 h 6"/>
                    <a:gd name="T26" fmla="*/ 8 w 8"/>
                    <a:gd name="T27" fmla="*/ 6 h 6"/>
                    <a:gd name="T28" fmla="*/ 8 w 8"/>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6">
                      <a:moveTo>
                        <a:pt x="8" y="6"/>
                      </a:moveTo>
                      <a:lnTo>
                        <a:pt x="8" y="6"/>
                      </a:lnTo>
                      <a:lnTo>
                        <a:pt x="6" y="4"/>
                      </a:lnTo>
                      <a:lnTo>
                        <a:pt x="4" y="4"/>
                      </a:lnTo>
                      <a:lnTo>
                        <a:pt x="2" y="4"/>
                      </a:lnTo>
                      <a:lnTo>
                        <a:pt x="0" y="2"/>
                      </a:lnTo>
                      <a:lnTo>
                        <a:pt x="0" y="2"/>
                      </a:lnTo>
                      <a:lnTo>
                        <a:pt x="0" y="0"/>
                      </a:lnTo>
                      <a:lnTo>
                        <a:pt x="0" y="0"/>
                      </a:lnTo>
                      <a:lnTo>
                        <a:pt x="0" y="2"/>
                      </a:lnTo>
                      <a:lnTo>
                        <a:pt x="0" y="2"/>
                      </a:lnTo>
                      <a:lnTo>
                        <a:pt x="2" y="4"/>
                      </a:lnTo>
                      <a:lnTo>
                        <a:pt x="4" y="4"/>
                      </a:lnTo>
                      <a:lnTo>
                        <a:pt x="8" y="6"/>
                      </a:lnTo>
                      <a:lnTo>
                        <a:pt x="8"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39" name="Freeform 42"/>
                <p:cNvSpPr>
                  <a:spLocks/>
                </p:cNvSpPr>
                <p:nvPr/>
              </p:nvSpPr>
              <p:spPr bwMode="auto">
                <a:xfrm>
                  <a:off x="3394" y="2450"/>
                  <a:ext cx="2" cy="4"/>
                </a:xfrm>
                <a:custGeom>
                  <a:avLst/>
                  <a:gdLst>
                    <a:gd name="T0" fmla="*/ 0 w 2"/>
                    <a:gd name="T1" fmla="*/ 0 h 4"/>
                    <a:gd name="T2" fmla="*/ 0 w 2"/>
                    <a:gd name="T3" fmla="*/ 0 h 4"/>
                    <a:gd name="T4" fmla="*/ 0 w 2"/>
                    <a:gd name="T5" fmla="*/ 0 h 4"/>
                    <a:gd name="T6" fmla="*/ 2 w 2"/>
                    <a:gd name="T7" fmla="*/ 0 h 4"/>
                    <a:gd name="T8" fmla="*/ 2 w 2"/>
                    <a:gd name="T9" fmla="*/ 4 h 4"/>
                    <a:gd name="T10" fmla="*/ 2 w 2"/>
                    <a:gd name="T11" fmla="*/ 4 h 4"/>
                    <a:gd name="T12" fmla="*/ 2 w 2"/>
                    <a:gd name="T13" fmla="*/ 4 h 4"/>
                    <a:gd name="T14" fmla="*/ 2 w 2"/>
                    <a:gd name="T15" fmla="*/ 4 h 4"/>
                    <a:gd name="T16" fmla="*/ 2 w 2"/>
                    <a:gd name="T17" fmla="*/ 0 h 4"/>
                    <a:gd name="T18" fmla="*/ 0 w 2"/>
                    <a:gd name="T19" fmla="*/ 0 h 4"/>
                    <a:gd name="T20" fmla="*/ 0 w 2"/>
                    <a:gd name="T21" fmla="*/ 0 h 4"/>
                    <a:gd name="T22" fmla="*/ 0 w 2"/>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0" y="0"/>
                      </a:moveTo>
                      <a:lnTo>
                        <a:pt x="0" y="0"/>
                      </a:lnTo>
                      <a:lnTo>
                        <a:pt x="0" y="0"/>
                      </a:lnTo>
                      <a:lnTo>
                        <a:pt x="2" y="0"/>
                      </a:lnTo>
                      <a:lnTo>
                        <a:pt x="2" y="4"/>
                      </a:lnTo>
                      <a:lnTo>
                        <a:pt x="2" y="4"/>
                      </a:lnTo>
                      <a:lnTo>
                        <a:pt x="2" y="4"/>
                      </a:lnTo>
                      <a:lnTo>
                        <a:pt x="2" y="4"/>
                      </a:lnTo>
                      <a:lnTo>
                        <a:pt x="2" y="0"/>
                      </a:lnTo>
                      <a:lnTo>
                        <a:pt x="0" y="0"/>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40" name="Freeform 43"/>
                <p:cNvSpPr>
                  <a:spLocks/>
                </p:cNvSpPr>
                <p:nvPr/>
              </p:nvSpPr>
              <p:spPr bwMode="auto">
                <a:xfrm>
                  <a:off x="3326" y="2336"/>
                  <a:ext cx="4" cy="6"/>
                </a:xfrm>
                <a:custGeom>
                  <a:avLst/>
                  <a:gdLst>
                    <a:gd name="T0" fmla="*/ 0 w 4"/>
                    <a:gd name="T1" fmla="*/ 0 h 6"/>
                    <a:gd name="T2" fmla="*/ 0 w 4"/>
                    <a:gd name="T3" fmla="*/ 0 h 6"/>
                    <a:gd name="T4" fmla="*/ 4 w 4"/>
                    <a:gd name="T5" fmla="*/ 6 h 6"/>
                    <a:gd name="T6" fmla="*/ 4 w 4"/>
                    <a:gd name="T7" fmla="*/ 6 h 6"/>
                    <a:gd name="T8" fmla="*/ 2 w 4"/>
                    <a:gd name="T9" fmla="*/ 2 h 6"/>
                    <a:gd name="T10" fmla="*/ 0 w 4"/>
                    <a:gd name="T11" fmla="*/ 0 h 6"/>
                    <a:gd name="T12" fmla="*/ 0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0"/>
                      </a:moveTo>
                      <a:lnTo>
                        <a:pt x="0" y="0"/>
                      </a:lnTo>
                      <a:lnTo>
                        <a:pt x="4" y="6"/>
                      </a:lnTo>
                      <a:lnTo>
                        <a:pt x="4" y="6"/>
                      </a:lnTo>
                      <a:lnTo>
                        <a:pt x="2" y="2"/>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41" name="Freeform 44"/>
                <p:cNvSpPr>
                  <a:spLocks/>
                </p:cNvSpPr>
                <p:nvPr/>
              </p:nvSpPr>
              <p:spPr bwMode="auto">
                <a:xfrm>
                  <a:off x="2904" y="2238"/>
                  <a:ext cx="18" cy="12"/>
                </a:xfrm>
                <a:custGeom>
                  <a:avLst/>
                  <a:gdLst>
                    <a:gd name="T0" fmla="*/ 0 w 18"/>
                    <a:gd name="T1" fmla="*/ 12 h 12"/>
                    <a:gd name="T2" fmla="*/ 0 w 18"/>
                    <a:gd name="T3" fmla="*/ 12 h 12"/>
                    <a:gd name="T4" fmla="*/ 6 w 18"/>
                    <a:gd name="T5" fmla="*/ 8 h 12"/>
                    <a:gd name="T6" fmla="*/ 12 w 18"/>
                    <a:gd name="T7" fmla="*/ 6 h 12"/>
                    <a:gd name="T8" fmla="*/ 16 w 18"/>
                    <a:gd name="T9" fmla="*/ 2 h 12"/>
                    <a:gd name="T10" fmla="*/ 16 w 18"/>
                    <a:gd name="T11" fmla="*/ 2 h 12"/>
                    <a:gd name="T12" fmla="*/ 18 w 18"/>
                    <a:gd name="T13" fmla="*/ 0 h 12"/>
                    <a:gd name="T14" fmla="*/ 18 w 18"/>
                    <a:gd name="T15" fmla="*/ 0 h 12"/>
                    <a:gd name="T16" fmla="*/ 16 w 18"/>
                    <a:gd name="T17" fmla="*/ 2 h 12"/>
                    <a:gd name="T18" fmla="*/ 16 w 18"/>
                    <a:gd name="T19" fmla="*/ 2 h 12"/>
                    <a:gd name="T20" fmla="*/ 12 w 18"/>
                    <a:gd name="T21" fmla="*/ 6 h 12"/>
                    <a:gd name="T22" fmla="*/ 6 w 18"/>
                    <a:gd name="T23" fmla="*/ 8 h 12"/>
                    <a:gd name="T24" fmla="*/ 2 w 18"/>
                    <a:gd name="T25" fmla="*/ 10 h 12"/>
                    <a:gd name="T26" fmla="*/ 0 w 18"/>
                    <a:gd name="T27" fmla="*/ 12 h 12"/>
                    <a:gd name="T28" fmla="*/ 0 w 18"/>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2">
                      <a:moveTo>
                        <a:pt x="0" y="12"/>
                      </a:moveTo>
                      <a:lnTo>
                        <a:pt x="0" y="12"/>
                      </a:lnTo>
                      <a:lnTo>
                        <a:pt x="6" y="8"/>
                      </a:lnTo>
                      <a:lnTo>
                        <a:pt x="12" y="6"/>
                      </a:lnTo>
                      <a:lnTo>
                        <a:pt x="16" y="2"/>
                      </a:lnTo>
                      <a:lnTo>
                        <a:pt x="16" y="2"/>
                      </a:lnTo>
                      <a:lnTo>
                        <a:pt x="18" y="0"/>
                      </a:lnTo>
                      <a:lnTo>
                        <a:pt x="18" y="0"/>
                      </a:lnTo>
                      <a:lnTo>
                        <a:pt x="16" y="2"/>
                      </a:lnTo>
                      <a:lnTo>
                        <a:pt x="16" y="2"/>
                      </a:lnTo>
                      <a:lnTo>
                        <a:pt x="12" y="6"/>
                      </a:lnTo>
                      <a:lnTo>
                        <a:pt x="6" y="8"/>
                      </a:lnTo>
                      <a:lnTo>
                        <a:pt x="2" y="10"/>
                      </a:lnTo>
                      <a:lnTo>
                        <a:pt x="0" y="12"/>
                      </a:lnTo>
                      <a:lnTo>
                        <a:pt x="0" y="1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42" name="Freeform 45"/>
                <p:cNvSpPr>
                  <a:spLocks/>
                </p:cNvSpPr>
                <p:nvPr/>
              </p:nvSpPr>
              <p:spPr bwMode="auto">
                <a:xfrm>
                  <a:off x="3336" y="2324"/>
                  <a:ext cx="48" cy="96"/>
                </a:xfrm>
                <a:custGeom>
                  <a:avLst/>
                  <a:gdLst>
                    <a:gd name="T0" fmla="*/ 46 w 48"/>
                    <a:gd name="T1" fmla="*/ 82 h 96"/>
                    <a:gd name="T2" fmla="*/ 48 w 48"/>
                    <a:gd name="T3" fmla="*/ 82 h 96"/>
                    <a:gd name="T4" fmla="*/ 46 w 48"/>
                    <a:gd name="T5" fmla="*/ 66 h 96"/>
                    <a:gd name="T6" fmla="*/ 40 w 48"/>
                    <a:gd name="T7" fmla="*/ 62 h 96"/>
                    <a:gd name="T8" fmla="*/ 34 w 48"/>
                    <a:gd name="T9" fmla="*/ 56 h 96"/>
                    <a:gd name="T10" fmla="*/ 30 w 48"/>
                    <a:gd name="T11" fmla="*/ 50 h 96"/>
                    <a:gd name="T12" fmla="*/ 28 w 48"/>
                    <a:gd name="T13" fmla="*/ 48 h 96"/>
                    <a:gd name="T14" fmla="*/ 30 w 48"/>
                    <a:gd name="T15" fmla="*/ 44 h 96"/>
                    <a:gd name="T16" fmla="*/ 28 w 48"/>
                    <a:gd name="T17" fmla="*/ 44 h 96"/>
                    <a:gd name="T18" fmla="*/ 26 w 48"/>
                    <a:gd name="T19" fmla="*/ 42 h 96"/>
                    <a:gd name="T20" fmla="*/ 38 w 48"/>
                    <a:gd name="T21" fmla="*/ 38 h 96"/>
                    <a:gd name="T22" fmla="*/ 40 w 48"/>
                    <a:gd name="T23" fmla="*/ 34 h 96"/>
                    <a:gd name="T24" fmla="*/ 36 w 48"/>
                    <a:gd name="T25" fmla="*/ 30 h 96"/>
                    <a:gd name="T26" fmla="*/ 12 w 48"/>
                    <a:gd name="T27" fmla="*/ 14 h 96"/>
                    <a:gd name="T28" fmla="*/ 2 w 48"/>
                    <a:gd name="T29" fmla="*/ 4 h 96"/>
                    <a:gd name="T30" fmla="*/ 6 w 48"/>
                    <a:gd name="T31" fmla="*/ 0 h 96"/>
                    <a:gd name="T32" fmla="*/ 4 w 48"/>
                    <a:gd name="T33" fmla="*/ 0 h 96"/>
                    <a:gd name="T34" fmla="*/ 2 w 48"/>
                    <a:gd name="T35" fmla="*/ 4 h 96"/>
                    <a:gd name="T36" fmla="*/ 0 w 48"/>
                    <a:gd name="T37" fmla="*/ 4 h 96"/>
                    <a:gd name="T38" fmla="*/ 10 w 48"/>
                    <a:gd name="T39" fmla="*/ 14 h 96"/>
                    <a:gd name="T40" fmla="*/ 34 w 48"/>
                    <a:gd name="T41" fmla="*/ 30 h 96"/>
                    <a:gd name="T42" fmla="*/ 40 w 48"/>
                    <a:gd name="T43" fmla="*/ 34 h 96"/>
                    <a:gd name="T44" fmla="*/ 38 w 48"/>
                    <a:gd name="T45" fmla="*/ 38 h 96"/>
                    <a:gd name="T46" fmla="*/ 26 w 48"/>
                    <a:gd name="T47" fmla="*/ 42 h 96"/>
                    <a:gd name="T48" fmla="*/ 28 w 48"/>
                    <a:gd name="T49" fmla="*/ 44 h 96"/>
                    <a:gd name="T50" fmla="*/ 28 w 48"/>
                    <a:gd name="T51" fmla="*/ 44 h 96"/>
                    <a:gd name="T52" fmla="*/ 28 w 48"/>
                    <a:gd name="T53" fmla="*/ 46 h 96"/>
                    <a:gd name="T54" fmla="*/ 28 w 48"/>
                    <a:gd name="T55" fmla="*/ 50 h 96"/>
                    <a:gd name="T56" fmla="*/ 22 w 48"/>
                    <a:gd name="T57" fmla="*/ 54 h 96"/>
                    <a:gd name="T58" fmla="*/ 18 w 48"/>
                    <a:gd name="T59" fmla="*/ 46 h 96"/>
                    <a:gd name="T60" fmla="*/ 16 w 48"/>
                    <a:gd name="T61" fmla="*/ 44 h 96"/>
                    <a:gd name="T62" fmla="*/ 12 w 48"/>
                    <a:gd name="T63" fmla="*/ 48 h 96"/>
                    <a:gd name="T64" fmla="*/ 4 w 48"/>
                    <a:gd name="T65" fmla="*/ 64 h 96"/>
                    <a:gd name="T66" fmla="*/ 4 w 48"/>
                    <a:gd name="T67" fmla="*/ 66 h 96"/>
                    <a:gd name="T68" fmla="*/ 4 w 48"/>
                    <a:gd name="T69" fmla="*/ 64 h 96"/>
                    <a:gd name="T70" fmla="*/ 10 w 48"/>
                    <a:gd name="T71" fmla="*/ 56 h 96"/>
                    <a:gd name="T72" fmla="*/ 16 w 48"/>
                    <a:gd name="T73" fmla="*/ 44 h 96"/>
                    <a:gd name="T74" fmla="*/ 18 w 48"/>
                    <a:gd name="T75" fmla="*/ 48 h 96"/>
                    <a:gd name="T76" fmla="*/ 20 w 48"/>
                    <a:gd name="T77" fmla="*/ 52 h 96"/>
                    <a:gd name="T78" fmla="*/ 24 w 48"/>
                    <a:gd name="T79" fmla="*/ 54 h 96"/>
                    <a:gd name="T80" fmla="*/ 28 w 48"/>
                    <a:gd name="T81" fmla="*/ 50 h 96"/>
                    <a:gd name="T82" fmla="*/ 34 w 48"/>
                    <a:gd name="T83" fmla="*/ 56 h 96"/>
                    <a:gd name="T84" fmla="*/ 40 w 48"/>
                    <a:gd name="T85" fmla="*/ 62 h 96"/>
                    <a:gd name="T86" fmla="*/ 44 w 48"/>
                    <a:gd name="T87" fmla="*/ 66 h 96"/>
                    <a:gd name="T88" fmla="*/ 46 w 48"/>
                    <a:gd name="T89" fmla="*/ 82 h 96"/>
                    <a:gd name="T90" fmla="*/ 46 w 48"/>
                    <a:gd name="T91" fmla="*/ 90 h 96"/>
                    <a:gd name="T92" fmla="*/ 46 w 48"/>
                    <a:gd name="T93" fmla="*/ 96 h 96"/>
                    <a:gd name="T94" fmla="*/ 46 w 48"/>
                    <a:gd name="T95" fmla="*/ 90 h 96"/>
                    <a:gd name="T96" fmla="*/ 46 w 48"/>
                    <a:gd name="T97"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96">
                      <a:moveTo>
                        <a:pt x="46" y="82"/>
                      </a:moveTo>
                      <a:lnTo>
                        <a:pt x="46" y="82"/>
                      </a:lnTo>
                      <a:lnTo>
                        <a:pt x="48" y="82"/>
                      </a:lnTo>
                      <a:lnTo>
                        <a:pt x="48" y="82"/>
                      </a:lnTo>
                      <a:lnTo>
                        <a:pt x="48" y="70"/>
                      </a:lnTo>
                      <a:lnTo>
                        <a:pt x="46" y="66"/>
                      </a:lnTo>
                      <a:lnTo>
                        <a:pt x="40" y="62"/>
                      </a:lnTo>
                      <a:lnTo>
                        <a:pt x="40" y="62"/>
                      </a:lnTo>
                      <a:lnTo>
                        <a:pt x="36" y="60"/>
                      </a:lnTo>
                      <a:lnTo>
                        <a:pt x="34" y="56"/>
                      </a:lnTo>
                      <a:lnTo>
                        <a:pt x="32" y="52"/>
                      </a:lnTo>
                      <a:lnTo>
                        <a:pt x="30" y="50"/>
                      </a:lnTo>
                      <a:lnTo>
                        <a:pt x="30" y="50"/>
                      </a:lnTo>
                      <a:lnTo>
                        <a:pt x="28" y="48"/>
                      </a:lnTo>
                      <a:lnTo>
                        <a:pt x="30" y="46"/>
                      </a:lnTo>
                      <a:lnTo>
                        <a:pt x="30" y="44"/>
                      </a:lnTo>
                      <a:lnTo>
                        <a:pt x="28" y="44"/>
                      </a:lnTo>
                      <a:lnTo>
                        <a:pt x="28" y="44"/>
                      </a:lnTo>
                      <a:lnTo>
                        <a:pt x="26" y="42"/>
                      </a:lnTo>
                      <a:lnTo>
                        <a:pt x="26" y="42"/>
                      </a:lnTo>
                      <a:lnTo>
                        <a:pt x="32" y="40"/>
                      </a:lnTo>
                      <a:lnTo>
                        <a:pt x="38" y="38"/>
                      </a:lnTo>
                      <a:lnTo>
                        <a:pt x="40" y="36"/>
                      </a:lnTo>
                      <a:lnTo>
                        <a:pt x="40" y="34"/>
                      </a:lnTo>
                      <a:lnTo>
                        <a:pt x="40" y="34"/>
                      </a:lnTo>
                      <a:lnTo>
                        <a:pt x="36" y="30"/>
                      </a:lnTo>
                      <a:lnTo>
                        <a:pt x="24" y="24"/>
                      </a:lnTo>
                      <a:lnTo>
                        <a:pt x="12" y="14"/>
                      </a:lnTo>
                      <a:lnTo>
                        <a:pt x="6" y="10"/>
                      </a:lnTo>
                      <a:lnTo>
                        <a:pt x="2" y="4"/>
                      </a:lnTo>
                      <a:lnTo>
                        <a:pt x="2" y="4"/>
                      </a:lnTo>
                      <a:lnTo>
                        <a:pt x="6" y="0"/>
                      </a:lnTo>
                      <a:lnTo>
                        <a:pt x="6" y="0"/>
                      </a:lnTo>
                      <a:lnTo>
                        <a:pt x="4" y="0"/>
                      </a:lnTo>
                      <a:lnTo>
                        <a:pt x="2" y="4"/>
                      </a:lnTo>
                      <a:lnTo>
                        <a:pt x="2" y="4"/>
                      </a:lnTo>
                      <a:lnTo>
                        <a:pt x="0" y="4"/>
                      </a:lnTo>
                      <a:lnTo>
                        <a:pt x="0" y="4"/>
                      </a:lnTo>
                      <a:lnTo>
                        <a:pt x="6" y="10"/>
                      </a:lnTo>
                      <a:lnTo>
                        <a:pt x="10" y="14"/>
                      </a:lnTo>
                      <a:lnTo>
                        <a:pt x="24" y="22"/>
                      </a:lnTo>
                      <a:lnTo>
                        <a:pt x="34" y="30"/>
                      </a:lnTo>
                      <a:lnTo>
                        <a:pt x="40" y="34"/>
                      </a:lnTo>
                      <a:lnTo>
                        <a:pt x="40" y="34"/>
                      </a:lnTo>
                      <a:lnTo>
                        <a:pt x="40" y="36"/>
                      </a:lnTo>
                      <a:lnTo>
                        <a:pt x="38" y="38"/>
                      </a:lnTo>
                      <a:lnTo>
                        <a:pt x="30" y="40"/>
                      </a:lnTo>
                      <a:lnTo>
                        <a:pt x="26" y="42"/>
                      </a:lnTo>
                      <a:lnTo>
                        <a:pt x="26" y="42"/>
                      </a:lnTo>
                      <a:lnTo>
                        <a:pt x="28" y="44"/>
                      </a:lnTo>
                      <a:lnTo>
                        <a:pt x="28" y="44"/>
                      </a:lnTo>
                      <a:lnTo>
                        <a:pt x="28" y="44"/>
                      </a:lnTo>
                      <a:lnTo>
                        <a:pt x="28" y="46"/>
                      </a:lnTo>
                      <a:lnTo>
                        <a:pt x="28" y="46"/>
                      </a:lnTo>
                      <a:lnTo>
                        <a:pt x="28" y="50"/>
                      </a:lnTo>
                      <a:lnTo>
                        <a:pt x="28" y="50"/>
                      </a:lnTo>
                      <a:lnTo>
                        <a:pt x="24" y="52"/>
                      </a:lnTo>
                      <a:lnTo>
                        <a:pt x="22" y="54"/>
                      </a:lnTo>
                      <a:lnTo>
                        <a:pt x="20" y="52"/>
                      </a:lnTo>
                      <a:lnTo>
                        <a:pt x="18" y="46"/>
                      </a:lnTo>
                      <a:lnTo>
                        <a:pt x="18" y="46"/>
                      </a:lnTo>
                      <a:lnTo>
                        <a:pt x="16" y="44"/>
                      </a:lnTo>
                      <a:lnTo>
                        <a:pt x="16" y="44"/>
                      </a:lnTo>
                      <a:lnTo>
                        <a:pt x="12" y="48"/>
                      </a:lnTo>
                      <a:lnTo>
                        <a:pt x="10" y="56"/>
                      </a:lnTo>
                      <a:lnTo>
                        <a:pt x="4" y="64"/>
                      </a:lnTo>
                      <a:lnTo>
                        <a:pt x="4" y="64"/>
                      </a:lnTo>
                      <a:lnTo>
                        <a:pt x="4" y="66"/>
                      </a:lnTo>
                      <a:lnTo>
                        <a:pt x="4" y="66"/>
                      </a:lnTo>
                      <a:lnTo>
                        <a:pt x="4" y="64"/>
                      </a:lnTo>
                      <a:lnTo>
                        <a:pt x="4" y="64"/>
                      </a:lnTo>
                      <a:lnTo>
                        <a:pt x="10" y="56"/>
                      </a:lnTo>
                      <a:lnTo>
                        <a:pt x="12" y="48"/>
                      </a:lnTo>
                      <a:lnTo>
                        <a:pt x="16" y="44"/>
                      </a:lnTo>
                      <a:lnTo>
                        <a:pt x="16" y="44"/>
                      </a:lnTo>
                      <a:lnTo>
                        <a:pt x="18" y="48"/>
                      </a:lnTo>
                      <a:lnTo>
                        <a:pt x="18" y="48"/>
                      </a:lnTo>
                      <a:lnTo>
                        <a:pt x="20" y="52"/>
                      </a:lnTo>
                      <a:lnTo>
                        <a:pt x="22" y="54"/>
                      </a:lnTo>
                      <a:lnTo>
                        <a:pt x="24" y="54"/>
                      </a:lnTo>
                      <a:lnTo>
                        <a:pt x="28" y="50"/>
                      </a:lnTo>
                      <a:lnTo>
                        <a:pt x="28" y="50"/>
                      </a:lnTo>
                      <a:lnTo>
                        <a:pt x="32" y="52"/>
                      </a:lnTo>
                      <a:lnTo>
                        <a:pt x="34" y="56"/>
                      </a:lnTo>
                      <a:lnTo>
                        <a:pt x="34" y="60"/>
                      </a:lnTo>
                      <a:lnTo>
                        <a:pt x="40" y="62"/>
                      </a:lnTo>
                      <a:lnTo>
                        <a:pt x="40" y="62"/>
                      </a:lnTo>
                      <a:lnTo>
                        <a:pt x="44" y="66"/>
                      </a:lnTo>
                      <a:lnTo>
                        <a:pt x="46" y="70"/>
                      </a:lnTo>
                      <a:lnTo>
                        <a:pt x="46" y="82"/>
                      </a:lnTo>
                      <a:lnTo>
                        <a:pt x="46" y="82"/>
                      </a:lnTo>
                      <a:lnTo>
                        <a:pt x="46" y="90"/>
                      </a:lnTo>
                      <a:lnTo>
                        <a:pt x="46" y="96"/>
                      </a:lnTo>
                      <a:lnTo>
                        <a:pt x="46" y="96"/>
                      </a:lnTo>
                      <a:lnTo>
                        <a:pt x="46" y="94"/>
                      </a:lnTo>
                      <a:lnTo>
                        <a:pt x="46" y="90"/>
                      </a:lnTo>
                      <a:lnTo>
                        <a:pt x="46" y="82"/>
                      </a:lnTo>
                      <a:lnTo>
                        <a:pt x="46" y="8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43" name="Freeform 46"/>
                <p:cNvSpPr>
                  <a:spLocks/>
                </p:cNvSpPr>
                <p:nvPr/>
              </p:nvSpPr>
              <p:spPr bwMode="auto">
                <a:xfrm>
                  <a:off x="3434" y="2440"/>
                  <a:ext cx="14" cy="2"/>
                </a:xfrm>
                <a:custGeom>
                  <a:avLst/>
                  <a:gdLst>
                    <a:gd name="T0" fmla="*/ 0 w 14"/>
                    <a:gd name="T1" fmla="*/ 0 h 2"/>
                    <a:gd name="T2" fmla="*/ 0 w 14"/>
                    <a:gd name="T3" fmla="*/ 0 h 2"/>
                    <a:gd name="T4" fmla="*/ 6 w 14"/>
                    <a:gd name="T5" fmla="*/ 0 h 2"/>
                    <a:gd name="T6" fmla="*/ 6 w 14"/>
                    <a:gd name="T7" fmla="*/ 0 h 2"/>
                    <a:gd name="T8" fmla="*/ 14 w 14"/>
                    <a:gd name="T9" fmla="*/ 2 h 2"/>
                    <a:gd name="T10" fmla="*/ 14 w 14"/>
                    <a:gd name="T11" fmla="*/ 2 h 2"/>
                    <a:gd name="T12" fmla="*/ 6 w 14"/>
                    <a:gd name="T13" fmla="*/ 0 h 2"/>
                    <a:gd name="T14" fmla="*/ 6 w 14"/>
                    <a:gd name="T15" fmla="*/ 0 h 2"/>
                    <a:gd name="T16" fmla="*/ 0 w 14"/>
                    <a:gd name="T17" fmla="*/ 0 h 2"/>
                    <a:gd name="T18" fmla="*/ 0 w 1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
                      <a:moveTo>
                        <a:pt x="0" y="0"/>
                      </a:moveTo>
                      <a:lnTo>
                        <a:pt x="0" y="0"/>
                      </a:lnTo>
                      <a:lnTo>
                        <a:pt x="6" y="0"/>
                      </a:lnTo>
                      <a:lnTo>
                        <a:pt x="6" y="0"/>
                      </a:lnTo>
                      <a:lnTo>
                        <a:pt x="14" y="2"/>
                      </a:lnTo>
                      <a:lnTo>
                        <a:pt x="14" y="2"/>
                      </a:lnTo>
                      <a:lnTo>
                        <a:pt x="6" y="0"/>
                      </a:lnTo>
                      <a:lnTo>
                        <a:pt x="6" y="0"/>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44" name="Freeform 47"/>
                <p:cNvSpPr>
                  <a:spLocks/>
                </p:cNvSpPr>
                <p:nvPr/>
              </p:nvSpPr>
              <p:spPr bwMode="auto">
                <a:xfrm>
                  <a:off x="3322" y="2210"/>
                  <a:ext cx="8" cy="28"/>
                </a:xfrm>
                <a:custGeom>
                  <a:avLst/>
                  <a:gdLst>
                    <a:gd name="T0" fmla="*/ 8 w 8"/>
                    <a:gd name="T1" fmla="*/ 28 h 28"/>
                    <a:gd name="T2" fmla="*/ 8 w 8"/>
                    <a:gd name="T3" fmla="*/ 28 h 28"/>
                    <a:gd name="T4" fmla="*/ 6 w 8"/>
                    <a:gd name="T5" fmla="*/ 24 h 28"/>
                    <a:gd name="T6" fmla="*/ 6 w 8"/>
                    <a:gd name="T7" fmla="*/ 16 h 28"/>
                    <a:gd name="T8" fmla="*/ 4 w 8"/>
                    <a:gd name="T9" fmla="*/ 8 h 28"/>
                    <a:gd name="T10" fmla="*/ 0 w 8"/>
                    <a:gd name="T11" fmla="*/ 0 h 28"/>
                    <a:gd name="T12" fmla="*/ 0 w 8"/>
                    <a:gd name="T13" fmla="*/ 0 h 28"/>
                    <a:gd name="T14" fmla="*/ 0 w 8"/>
                    <a:gd name="T15" fmla="*/ 0 h 28"/>
                    <a:gd name="T16" fmla="*/ 0 w 8"/>
                    <a:gd name="T17" fmla="*/ 0 h 28"/>
                    <a:gd name="T18" fmla="*/ 4 w 8"/>
                    <a:gd name="T19" fmla="*/ 8 h 28"/>
                    <a:gd name="T20" fmla="*/ 4 w 8"/>
                    <a:gd name="T21" fmla="*/ 16 h 28"/>
                    <a:gd name="T22" fmla="*/ 6 w 8"/>
                    <a:gd name="T23" fmla="*/ 22 h 28"/>
                    <a:gd name="T24" fmla="*/ 8 w 8"/>
                    <a:gd name="T25" fmla="*/ 28 h 28"/>
                    <a:gd name="T26" fmla="*/ 8 w 8"/>
                    <a:gd name="T27" fmla="*/ 28 h 28"/>
                    <a:gd name="T28" fmla="*/ 8 w 8"/>
                    <a:gd name="T29" fmla="*/ 28 h 28"/>
                    <a:gd name="T30" fmla="*/ 8 w 8"/>
                    <a:gd name="T3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28">
                      <a:moveTo>
                        <a:pt x="8" y="28"/>
                      </a:moveTo>
                      <a:lnTo>
                        <a:pt x="8" y="28"/>
                      </a:lnTo>
                      <a:lnTo>
                        <a:pt x="6" y="24"/>
                      </a:lnTo>
                      <a:lnTo>
                        <a:pt x="6" y="16"/>
                      </a:lnTo>
                      <a:lnTo>
                        <a:pt x="4" y="8"/>
                      </a:lnTo>
                      <a:lnTo>
                        <a:pt x="0" y="0"/>
                      </a:lnTo>
                      <a:lnTo>
                        <a:pt x="0" y="0"/>
                      </a:lnTo>
                      <a:lnTo>
                        <a:pt x="0" y="0"/>
                      </a:lnTo>
                      <a:lnTo>
                        <a:pt x="0" y="0"/>
                      </a:lnTo>
                      <a:lnTo>
                        <a:pt x="4" y="8"/>
                      </a:lnTo>
                      <a:lnTo>
                        <a:pt x="4" y="16"/>
                      </a:lnTo>
                      <a:lnTo>
                        <a:pt x="6" y="22"/>
                      </a:lnTo>
                      <a:lnTo>
                        <a:pt x="8" y="28"/>
                      </a:lnTo>
                      <a:lnTo>
                        <a:pt x="8" y="28"/>
                      </a:lnTo>
                      <a:lnTo>
                        <a:pt x="8" y="28"/>
                      </a:lnTo>
                      <a:lnTo>
                        <a:pt x="8" y="2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45" name="Freeform 48"/>
                <p:cNvSpPr>
                  <a:spLocks/>
                </p:cNvSpPr>
                <p:nvPr/>
              </p:nvSpPr>
              <p:spPr bwMode="auto">
                <a:xfrm>
                  <a:off x="3332" y="2260"/>
                  <a:ext cx="18" cy="46"/>
                </a:xfrm>
                <a:custGeom>
                  <a:avLst/>
                  <a:gdLst>
                    <a:gd name="T0" fmla="*/ 2 w 18"/>
                    <a:gd name="T1" fmla="*/ 22 h 46"/>
                    <a:gd name="T2" fmla="*/ 2 w 18"/>
                    <a:gd name="T3" fmla="*/ 22 h 46"/>
                    <a:gd name="T4" fmla="*/ 0 w 18"/>
                    <a:gd name="T5" fmla="*/ 24 h 46"/>
                    <a:gd name="T6" fmla="*/ 2 w 18"/>
                    <a:gd name="T7" fmla="*/ 28 h 46"/>
                    <a:gd name="T8" fmla="*/ 10 w 18"/>
                    <a:gd name="T9" fmla="*/ 34 h 46"/>
                    <a:gd name="T10" fmla="*/ 16 w 18"/>
                    <a:gd name="T11" fmla="*/ 40 h 46"/>
                    <a:gd name="T12" fmla="*/ 18 w 18"/>
                    <a:gd name="T13" fmla="*/ 44 h 46"/>
                    <a:gd name="T14" fmla="*/ 18 w 18"/>
                    <a:gd name="T15" fmla="*/ 46 h 46"/>
                    <a:gd name="T16" fmla="*/ 18 w 18"/>
                    <a:gd name="T17" fmla="*/ 46 h 46"/>
                    <a:gd name="T18" fmla="*/ 14 w 18"/>
                    <a:gd name="T19" fmla="*/ 46 h 46"/>
                    <a:gd name="T20" fmla="*/ 14 w 18"/>
                    <a:gd name="T21" fmla="*/ 46 h 46"/>
                    <a:gd name="T22" fmla="*/ 18 w 18"/>
                    <a:gd name="T23" fmla="*/ 46 h 46"/>
                    <a:gd name="T24" fmla="*/ 18 w 18"/>
                    <a:gd name="T25" fmla="*/ 46 h 46"/>
                    <a:gd name="T26" fmla="*/ 18 w 18"/>
                    <a:gd name="T27" fmla="*/ 44 h 46"/>
                    <a:gd name="T28" fmla="*/ 16 w 18"/>
                    <a:gd name="T29" fmla="*/ 40 h 46"/>
                    <a:gd name="T30" fmla="*/ 10 w 18"/>
                    <a:gd name="T31" fmla="*/ 36 h 46"/>
                    <a:gd name="T32" fmla="*/ 2 w 18"/>
                    <a:gd name="T33" fmla="*/ 28 h 46"/>
                    <a:gd name="T34" fmla="*/ 2 w 18"/>
                    <a:gd name="T35" fmla="*/ 24 h 46"/>
                    <a:gd name="T36" fmla="*/ 2 w 18"/>
                    <a:gd name="T37" fmla="*/ 22 h 46"/>
                    <a:gd name="T38" fmla="*/ 2 w 18"/>
                    <a:gd name="T39" fmla="*/ 22 h 46"/>
                    <a:gd name="T40" fmla="*/ 8 w 18"/>
                    <a:gd name="T41" fmla="*/ 6 h 46"/>
                    <a:gd name="T42" fmla="*/ 10 w 18"/>
                    <a:gd name="T43" fmla="*/ 2 h 46"/>
                    <a:gd name="T44" fmla="*/ 8 w 18"/>
                    <a:gd name="T45" fmla="*/ 0 h 46"/>
                    <a:gd name="T46" fmla="*/ 8 w 18"/>
                    <a:gd name="T47" fmla="*/ 0 h 46"/>
                    <a:gd name="T48" fmla="*/ 8 w 18"/>
                    <a:gd name="T49" fmla="*/ 2 h 46"/>
                    <a:gd name="T50" fmla="*/ 8 w 18"/>
                    <a:gd name="T51" fmla="*/ 6 h 46"/>
                    <a:gd name="T52" fmla="*/ 2 w 18"/>
                    <a:gd name="T53" fmla="*/ 22 h 46"/>
                    <a:gd name="T54" fmla="*/ 2 w 18"/>
                    <a:gd name="T55"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 h="46">
                      <a:moveTo>
                        <a:pt x="2" y="22"/>
                      </a:moveTo>
                      <a:lnTo>
                        <a:pt x="2" y="22"/>
                      </a:lnTo>
                      <a:lnTo>
                        <a:pt x="0" y="24"/>
                      </a:lnTo>
                      <a:lnTo>
                        <a:pt x="2" y="28"/>
                      </a:lnTo>
                      <a:lnTo>
                        <a:pt x="10" y="34"/>
                      </a:lnTo>
                      <a:lnTo>
                        <a:pt x="16" y="40"/>
                      </a:lnTo>
                      <a:lnTo>
                        <a:pt x="18" y="44"/>
                      </a:lnTo>
                      <a:lnTo>
                        <a:pt x="18" y="46"/>
                      </a:lnTo>
                      <a:lnTo>
                        <a:pt x="18" y="46"/>
                      </a:lnTo>
                      <a:lnTo>
                        <a:pt x="14" y="46"/>
                      </a:lnTo>
                      <a:lnTo>
                        <a:pt x="14" y="46"/>
                      </a:lnTo>
                      <a:lnTo>
                        <a:pt x="18" y="46"/>
                      </a:lnTo>
                      <a:lnTo>
                        <a:pt x="18" y="46"/>
                      </a:lnTo>
                      <a:lnTo>
                        <a:pt x="18" y="44"/>
                      </a:lnTo>
                      <a:lnTo>
                        <a:pt x="16" y="40"/>
                      </a:lnTo>
                      <a:lnTo>
                        <a:pt x="10" y="36"/>
                      </a:lnTo>
                      <a:lnTo>
                        <a:pt x="2" y="28"/>
                      </a:lnTo>
                      <a:lnTo>
                        <a:pt x="2" y="24"/>
                      </a:lnTo>
                      <a:lnTo>
                        <a:pt x="2" y="22"/>
                      </a:lnTo>
                      <a:lnTo>
                        <a:pt x="2" y="22"/>
                      </a:lnTo>
                      <a:lnTo>
                        <a:pt x="8" y="6"/>
                      </a:lnTo>
                      <a:lnTo>
                        <a:pt x="10" y="2"/>
                      </a:lnTo>
                      <a:lnTo>
                        <a:pt x="8" y="0"/>
                      </a:lnTo>
                      <a:lnTo>
                        <a:pt x="8" y="0"/>
                      </a:lnTo>
                      <a:lnTo>
                        <a:pt x="8" y="2"/>
                      </a:lnTo>
                      <a:lnTo>
                        <a:pt x="8" y="6"/>
                      </a:lnTo>
                      <a:lnTo>
                        <a:pt x="2" y="22"/>
                      </a:lnTo>
                      <a:lnTo>
                        <a:pt x="2" y="2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46" name="Freeform 49"/>
                <p:cNvSpPr>
                  <a:spLocks/>
                </p:cNvSpPr>
                <p:nvPr/>
              </p:nvSpPr>
              <p:spPr bwMode="auto">
                <a:xfrm>
                  <a:off x="3212" y="2200"/>
                  <a:ext cx="4" cy="12"/>
                </a:xfrm>
                <a:custGeom>
                  <a:avLst/>
                  <a:gdLst>
                    <a:gd name="T0" fmla="*/ 0 w 4"/>
                    <a:gd name="T1" fmla="*/ 0 h 12"/>
                    <a:gd name="T2" fmla="*/ 0 w 4"/>
                    <a:gd name="T3" fmla="*/ 0 h 12"/>
                    <a:gd name="T4" fmla="*/ 4 w 4"/>
                    <a:gd name="T5" fmla="*/ 12 h 12"/>
                    <a:gd name="T6" fmla="*/ 4 w 4"/>
                    <a:gd name="T7" fmla="*/ 12 h 12"/>
                    <a:gd name="T8" fmla="*/ 2 w 4"/>
                    <a:gd name="T9" fmla="*/ 6 h 12"/>
                    <a:gd name="T10" fmla="*/ 0 w 4"/>
                    <a:gd name="T11" fmla="*/ 0 h 12"/>
                    <a:gd name="T12" fmla="*/ 0 w 4"/>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0" y="0"/>
                      </a:moveTo>
                      <a:lnTo>
                        <a:pt x="0" y="0"/>
                      </a:lnTo>
                      <a:lnTo>
                        <a:pt x="4" y="12"/>
                      </a:lnTo>
                      <a:lnTo>
                        <a:pt x="4" y="12"/>
                      </a:lnTo>
                      <a:lnTo>
                        <a:pt x="2" y="6"/>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47" name="Freeform 50"/>
                <p:cNvSpPr>
                  <a:spLocks/>
                </p:cNvSpPr>
                <p:nvPr/>
              </p:nvSpPr>
              <p:spPr bwMode="auto">
                <a:xfrm>
                  <a:off x="3450" y="2276"/>
                  <a:ext cx="8" cy="12"/>
                </a:xfrm>
                <a:custGeom>
                  <a:avLst/>
                  <a:gdLst>
                    <a:gd name="T0" fmla="*/ 0 w 8"/>
                    <a:gd name="T1" fmla="*/ 12 h 12"/>
                    <a:gd name="T2" fmla="*/ 0 w 8"/>
                    <a:gd name="T3" fmla="*/ 12 h 12"/>
                    <a:gd name="T4" fmla="*/ 0 w 8"/>
                    <a:gd name="T5" fmla="*/ 8 h 12"/>
                    <a:gd name="T6" fmla="*/ 0 w 8"/>
                    <a:gd name="T7" fmla="*/ 6 h 12"/>
                    <a:gd name="T8" fmla="*/ 4 w 8"/>
                    <a:gd name="T9" fmla="*/ 4 h 12"/>
                    <a:gd name="T10" fmla="*/ 8 w 8"/>
                    <a:gd name="T11" fmla="*/ 2 h 12"/>
                    <a:gd name="T12" fmla="*/ 8 w 8"/>
                    <a:gd name="T13" fmla="*/ 2 h 12"/>
                    <a:gd name="T14" fmla="*/ 8 w 8"/>
                    <a:gd name="T15" fmla="*/ 0 h 12"/>
                    <a:gd name="T16" fmla="*/ 8 w 8"/>
                    <a:gd name="T17" fmla="*/ 0 h 12"/>
                    <a:gd name="T18" fmla="*/ 8 w 8"/>
                    <a:gd name="T19" fmla="*/ 2 h 12"/>
                    <a:gd name="T20" fmla="*/ 6 w 8"/>
                    <a:gd name="T21" fmla="*/ 2 h 12"/>
                    <a:gd name="T22" fmla="*/ 2 w 8"/>
                    <a:gd name="T23" fmla="*/ 4 h 12"/>
                    <a:gd name="T24" fmla="*/ 0 w 8"/>
                    <a:gd name="T25" fmla="*/ 6 h 12"/>
                    <a:gd name="T26" fmla="*/ 0 w 8"/>
                    <a:gd name="T27" fmla="*/ 8 h 12"/>
                    <a:gd name="T28" fmla="*/ 0 w 8"/>
                    <a:gd name="T29" fmla="*/ 12 h 12"/>
                    <a:gd name="T30" fmla="*/ 0 w 8"/>
                    <a:gd name="T3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2">
                      <a:moveTo>
                        <a:pt x="0" y="12"/>
                      </a:moveTo>
                      <a:lnTo>
                        <a:pt x="0" y="12"/>
                      </a:lnTo>
                      <a:lnTo>
                        <a:pt x="0" y="8"/>
                      </a:lnTo>
                      <a:lnTo>
                        <a:pt x="0" y="6"/>
                      </a:lnTo>
                      <a:lnTo>
                        <a:pt x="4" y="4"/>
                      </a:lnTo>
                      <a:lnTo>
                        <a:pt x="8" y="2"/>
                      </a:lnTo>
                      <a:lnTo>
                        <a:pt x="8" y="2"/>
                      </a:lnTo>
                      <a:lnTo>
                        <a:pt x="8" y="0"/>
                      </a:lnTo>
                      <a:lnTo>
                        <a:pt x="8" y="0"/>
                      </a:lnTo>
                      <a:lnTo>
                        <a:pt x="8" y="2"/>
                      </a:lnTo>
                      <a:lnTo>
                        <a:pt x="6" y="2"/>
                      </a:lnTo>
                      <a:lnTo>
                        <a:pt x="2" y="4"/>
                      </a:lnTo>
                      <a:lnTo>
                        <a:pt x="0" y="6"/>
                      </a:lnTo>
                      <a:lnTo>
                        <a:pt x="0" y="8"/>
                      </a:lnTo>
                      <a:lnTo>
                        <a:pt x="0" y="12"/>
                      </a:lnTo>
                      <a:lnTo>
                        <a:pt x="0" y="1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48" name="Freeform 51"/>
                <p:cNvSpPr>
                  <a:spLocks/>
                </p:cNvSpPr>
                <p:nvPr/>
              </p:nvSpPr>
              <p:spPr bwMode="auto">
                <a:xfrm>
                  <a:off x="3444" y="2304"/>
                  <a:ext cx="22" cy="80"/>
                </a:xfrm>
                <a:custGeom>
                  <a:avLst/>
                  <a:gdLst>
                    <a:gd name="T0" fmla="*/ 2 w 22"/>
                    <a:gd name="T1" fmla="*/ 12 h 80"/>
                    <a:gd name="T2" fmla="*/ 2 w 22"/>
                    <a:gd name="T3" fmla="*/ 12 h 80"/>
                    <a:gd name="T4" fmla="*/ 4 w 22"/>
                    <a:gd name="T5" fmla="*/ 22 h 80"/>
                    <a:gd name="T6" fmla="*/ 8 w 22"/>
                    <a:gd name="T7" fmla="*/ 28 h 80"/>
                    <a:gd name="T8" fmla="*/ 16 w 22"/>
                    <a:gd name="T9" fmla="*/ 34 h 80"/>
                    <a:gd name="T10" fmla="*/ 20 w 22"/>
                    <a:gd name="T11" fmla="*/ 38 h 80"/>
                    <a:gd name="T12" fmla="*/ 20 w 22"/>
                    <a:gd name="T13" fmla="*/ 42 h 80"/>
                    <a:gd name="T14" fmla="*/ 18 w 22"/>
                    <a:gd name="T15" fmla="*/ 46 h 80"/>
                    <a:gd name="T16" fmla="*/ 18 w 22"/>
                    <a:gd name="T17" fmla="*/ 46 h 80"/>
                    <a:gd name="T18" fmla="*/ 16 w 22"/>
                    <a:gd name="T19" fmla="*/ 50 h 80"/>
                    <a:gd name="T20" fmla="*/ 12 w 22"/>
                    <a:gd name="T21" fmla="*/ 52 h 80"/>
                    <a:gd name="T22" fmla="*/ 8 w 22"/>
                    <a:gd name="T23" fmla="*/ 54 h 80"/>
                    <a:gd name="T24" fmla="*/ 4 w 22"/>
                    <a:gd name="T25" fmla="*/ 54 h 80"/>
                    <a:gd name="T26" fmla="*/ 4 w 22"/>
                    <a:gd name="T27" fmla="*/ 60 h 80"/>
                    <a:gd name="T28" fmla="*/ 4 w 22"/>
                    <a:gd name="T29" fmla="*/ 60 h 80"/>
                    <a:gd name="T30" fmla="*/ 4 w 22"/>
                    <a:gd name="T31" fmla="*/ 66 h 80"/>
                    <a:gd name="T32" fmla="*/ 6 w 22"/>
                    <a:gd name="T33" fmla="*/ 72 h 80"/>
                    <a:gd name="T34" fmla="*/ 6 w 22"/>
                    <a:gd name="T35" fmla="*/ 76 h 80"/>
                    <a:gd name="T36" fmla="*/ 0 w 22"/>
                    <a:gd name="T37" fmla="*/ 80 h 80"/>
                    <a:gd name="T38" fmla="*/ 0 w 22"/>
                    <a:gd name="T39" fmla="*/ 80 h 80"/>
                    <a:gd name="T40" fmla="*/ 0 w 22"/>
                    <a:gd name="T41" fmla="*/ 80 h 80"/>
                    <a:gd name="T42" fmla="*/ 0 w 22"/>
                    <a:gd name="T43" fmla="*/ 80 h 80"/>
                    <a:gd name="T44" fmla="*/ 6 w 22"/>
                    <a:gd name="T45" fmla="*/ 76 h 80"/>
                    <a:gd name="T46" fmla="*/ 6 w 22"/>
                    <a:gd name="T47" fmla="*/ 72 h 80"/>
                    <a:gd name="T48" fmla="*/ 4 w 22"/>
                    <a:gd name="T49" fmla="*/ 66 h 80"/>
                    <a:gd name="T50" fmla="*/ 4 w 22"/>
                    <a:gd name="T51" fmla="*/ 60 h 80"/>
                    <a:gd name="T52" fmla="*/ 4 w 22"/>
                    <a:gd name="T53" fmla="*/ 60 h 80"/>
                    <a:gd name="T54" fmla="*/ 4 w 22"/>
                    <a:gd name="T55" fmla="*/ 54 h 80"/>
                    <a:gd name="T56" fmla="*/ 8 w 22"/>
                    <a:gd name="T57" fmla="*/ 54 h 80"/>
                    <a:gd name="T58" fmla="*/ 12 w 22"/>
                    <a:gd name="T59" fmla="*/ 52 h 80"/>
                    <a:gd name="T60" fmla="*/ 16 w 22"/>
                    <a:gd name="T61" fmla="*/ 50 h 80"/>
                    <a:gd name="T62" fmla="*/ 18 w 22"/>
                    <a:gd name="T63" fmla="*/ 46 h 80"/>
                    <a:gd name="T64" fmla="*/ 18 w 22"/>
                    <a:gd name="T65" fmla="*/ 46 h 80"/>
                    <a:gd name="T66" fmla="*/ 20 w 22"/>
                    <a:gd name="T67" fmla="*/ 42 h 80"/>
                    <a:gd name="T68" fmla="*/ 22 w 22"/>
                    <a:gd name="T69" fmla="*/ 38 h 80"/>
                    <a:gd name="T70" fmla="*/ 16 w 22"/>
                    <a:gd name="T71" fmla="*/ 34 h 80"/>
                    <a:gd name="T72" fmla="*/ 8 w 22"/>
                    <a:gd name="T73" fmla="*/ 28 h 80"/>
                    <a:gd name="T74" fmla="*/ 4 w 22"/>
                    <a:gd name="T75" fmla="*/ 22 h 80"/>
                    <a:gd name="T76" fmla="*/ 2 w 22"/>
                    <a:gd name="T77" fmla="*/ 12 h 80"/>
                    <a:gd name="T78" fmla="*/ 2 w 22"/>
                    <a:gd name="T79" fmla="*/ 12 h 80"/>
                    <a:gd name="T80" fmla="*/ 0 w 22"/>
                    <a:gd name="T81" fmla="*/ 4 h 80"/>
                    <a:gd name="T82" fmla="*/ 2 w 22"/>
                    <a:gd name="T83" fmla="*/ 0 h 80"/>
                    <a:gd name="T84" fmla="*/ 2 w 22"/>
                    <a:gd name="T85" fmla="*/ 0 h 80"/>
                    <a:gd name="T86" fmla="*/ 0 w 22"/>
                    <a:gd name="T87" fmla="*/ 4 h 80"/>
                    <a:gd name="T88" fmla="*/ 2 w 22"/>
                    <a:gd name="T89" fmla="*/ 12 h 80"/>
                    <a:gd name="T90" fmla="*/ 2 w 22"/>
                    <a:gd name="T91"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80">
                      <a:moveTo>
                        <a:pt x="2" y="12"/>
                      </a:moveTo>
                      <a:lnTo>
                        <a:pt x="2" y="12"/>
                      </a:lnTo>
                      <a:lnTo>
                        <a:pt x="4" y="22"/>
                      </a:lnTo>
                      <a:lnTo>
                        <a:pt x="8" y="28"/>
                      </a:lnTo>
                      <a:lnTo>
                        <a:pt x="16" y="34"/>
                      </a:lnTo>
                      <a:lnTo>
                        <a:pt x="20" y="38"/>
                      </a:lnTo>
                      <a:lnTo>
                        <a:pt x="20" y="42"/>
                      </a:lnTo>
                      <a:lnTo>
                        <a:pt x="18" y="46"/>
                      </a:lnTo>
                      <a:lnTo>
                        <a:pt x="18" y="46"/>
                      </a:lnTo>
                      <a:lnTo>
                        <a:pt x="16" y="50"/>
                      </a:lnTo>
                      <a:lnTo>
                        <a:pt x="12" y="52"/>
                      </a:lnTo>
                      <a:lnTo>
                        <a:pt x="8" y="54"/>
                      </a:lnTo>
                      <a:lnTo>
                        <a:pt x="4" y="54"/>
                      </a:lnTo>
                      <a:lnTo>
                        <a:pt x="4" y="60"/>
                      </a:lnTo>
                      <a:lnTo>
                        <a:pt x="4" y="60"/>
                      </a:lnTo>
                      <a:lnTo>
                        <a:pt x="4" y="66"/>
                      </a:lnTo>
                      <a:lnTo>
                        <a:pt x="6" y="72"/>
                      </a:lnTo>
                      <a:lnTo>
                        <a:pt x="6" y="76"/>
                      </a:lnTo>
                      <a:lnTo>
                        <a:pt x="0" y="80"/>
                      </a:lnTo>
                      <a:lnTo>
                        <a:pt x="0" y="80"/>
                      </a:lnTo>
                      <a:lnTo>
                        <a:pt x="0" y="80"/>
                      </a:lnTo>
                      <a:lnTo>
                        <a:pt x="0" y="80"/>
                      </a:lnTo>
                      <a:lnTo>
                        <a:pt x="6" y="76"/>
                      </a:lnTo>
                      <a:lnTo>
                        <a:pt x="6" y="72"/>
                      </a:lnTo>
                      <a:lnTo>
                        <a:pt x="4" y="66"/>
                      </a:lnTo>
                      <a:lnTo>
                        <a:pt x="4" y="60"/>
                      </a:lnTo>
                      <a:lnTo>
                        <a:pt x="4" y="60"/>
                      </a:lnTo>
                      <a:lnTo>
                        <a:pt x="4" y="54"/>
                      </a:lnTo>
                      <a:lnTo>
                        <a:pt x="8" y="54"/>
                      </a:lnTo>
                      <a:lnTo>
                        <a:pt x="12" y="52"/>
                      </a:lnTo>
                      <a:lnTo>
                        <a:pt x="16" y="50"/>
                      </a:lnTo>
                      <a:lnTo>
                        <a:pt x="18" y="46"/>
                      </a:lnTo>
                      <a:lnTo>
                        <a:pt x="18" y="46"/>
                      </a:lnTo>
                      <a:lnTo>
                        <a:pt x="20" y="42"/>
                      </a:lnTo>
                      <a:lnTo>
                        <a:pt x="22" y="38"/>
                      </a:lnTo>
                      <a:lnTo>
                        <a:pt x="16" y="34"/>
                      </a:lnTo>
                      <a:lnTo>
                        <a:pt x="8" y="28"/>
                      </a:lnTo>
                      <a:lnTo>
                        <a:pt x="4" y="22"/>
                      </a:lnTo>
                      <a:lnTo>
                        <a:pt x="2" y="12"/>
                      </a:lnTo>
                      <a:lnTo>
                        <a:pt x="2" y="12"/>
                      </a:lnTo>
                      <a:lnTo>
                        <a:pt x="0" y="4"/>
                      </a:lnTo>
                      <a:lnTo>
                        <a:pt x="2" y="0"/>
                      </a:lnTo>
                      <a:lnTo>
                        <a:pt x="2" y="0"/>
                      </a:lnTo>
                      <a:lnTo>
                        <a:pt x="0" y="4"/>
                      </a:lnTo>
                      <a:lnTo>
                        <a:pt x="2" y="12"/>
                      </a:lnTo>
                      <a:lnTo>
                        <a:pt x="2" y="1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49" name="Freeform 52"/>
                <p:cNvSpPr>
                  <a:spLocks/>
                </p:cNvSpPr>
                <p:nvPr/>
              </p:nvSpPr>
              <p:spPr bwMode="auto">
                <a:xfrm>
                  <a:off x="3234" y="2182"/>
                  <a:ext cx="0" cy="4"/>
                </a:xfrm>
                <a:custGeom>
                  <a:avLst/>
                  <a:gdLst>
                    <a:gd name="T0" fmla="*/ 0 h 4"/>
                    <a:gd name="T1" fmla="*/ 0 h 4"/>
                    <a:gd name="T2" fmla="*/ 4 h 4"/>
                    <a:gd name="T3" fmla="*/ 4 h 4"/>
                    <a:gd name="T4" fmla="*/ 0 h 4"/>
                    <a:gd name="T5" fmla="*/ 0 h 4"/>
                  </a:gdLst>
                  <a:ahLst/>
                  <a:cxnLst>
                    <a:cxn ang="0">
                      <a:pos x="0" y="T0"/>
                    </a:cxn>
                    <a:cxn ang="0">
                      <a:pos x="0" y="T1"/>
                    </a:cxn>
                    <a:cxn ang="0">
                      <a:pos x="0" y="T2"/>
                    </a:cxn>
                    <a:cxn ang="0">
                      <a:pos x="0" y="T3"/>
                    </a:cxn>
                    <a:cxn ang="0">
                      <a:pos x="0" y="T4"/>
                    </a:cxn>
                    <a:cxn ang="0">
                      <a:pos x="0" y="T5"/>
                    </a:cxn>
                  </a:cxnLst>
                  <a:rect l="0" t="0" r="r" b="b"/>
                  <a:pathLst>
                    <a:path h="4">
                      <a:moveTo>
                        <a:pt x="0" y="0"/>
                      </a:moveTo>
                      <a:lnTo>
                        <a:pt x="0" y="0"/>
                      </a:lnTo>
                      <a:lnTo>
                        <a:pt x="0" y="4"/>
                      </a:lnTo>
                      <a:lnTo>
                        <a:pt x="0" y="4"/>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50" name="Freeform 53"/>
                <p:cNvSpPr>
                  <a:spLocks/>
                </p:cNvSpPr>
                <p:nvPr/>
              </p:nvSpPr>
              <p:spPr bwMode="auto">
                <a:xfrm>
                  <a:off x="3464" y="2416"/>
                  <a:ext cx="2" cy="12"/>
                </a:xfrm>
                <a:custGeom>
                  <a:avLst/>
                  <a:gdLst>
                    <a:gd name="T0" fmla="*/ 2 w 2"/>
                    <a:gd name="T1" fmla="*/ 0 h 12"/>
                    <a:gd name="T2" fmla="*/ 2 w 2"/>
                    <a:gd name="T3" fmla="*/ 0 h 12"/>
                    <a:gd name="T4" fmla="*/ 0 w 2"/>
                    <a:gd name="T5" fmla="*/ 12 h 12"/>
                    <a:gd name="T6" fmla="*/ 0 w 2"/>
                    <a:gd name="T7" fmla="*/ 12 h 12"/>
                    <a:gd name="T8" fmla="*/ 2 w 2"/>
                    <a:gd name="T9" fmla="*/ 0 h 12"/>
                    <a:gd name="T10" fmla="*/ 2 w 2"/>
                    <a:gd name="T11" fmla="*/ 0 h 12"/>
                  </a:gdLst>
                  <a:ahLst/>
                  <a:cxnLst>
                    <a:cxn ang="0">
                      <a:pos x="T0" y="T1"/>
                    </a:cxn>
                    <a:cxn ang="0">
                      <a:pos x="T2" y="T3"/>
                    </a:cxn>
                    <a:cxn ang="0">
                      <a:pos x="T4" y="T5"/>
                    </a:cxn>
                    <a:cxn ang="0">
                      <a:pos x="T6" y="T7"/>
                    </a:cxn>
                    <a:cxn ang="0">
                      <a:pos x="T8" y="T9"/>
                    </a:cxn>
                    <a:cxn ang="0">
                      <a:pos x="T10" y="T11"/>
                    </a:cxn>
                  </a:cxnLst>
                  <a:rect l="0" t="0" r="r" b="b"/>
                  <a:pathLst>
                    <a:path w="2" h="12">
                      <a:moveTo>
                        <a:pt x="2" y="0"/>
                      </a:moveTo>
                      <a:lnTo>
                        <a:pt x="2" y="0"/>
                      </a:lnTo>
                      <a:lnTo>
                        <a:pt x="0" y="12"/>
                      </a:lnTo>
                      <a:lnTo>
                        <a:pt x="0" y="12"/>
                      </a:lnTo>
                      <a:lnTo>
                        <a:pt x="2" y="0"/>
                      </a:lnTo>
                      <a:lnTo>
                        <a:pt x="2"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51" name="Freeform 54"/>
                <p:cNvSpPr>
                  <a:spLocks/>
                </p:cNvSpPr>
                <p:nvPr/>
              </p:nvSpPr>
              <p:spPr bwMode="auto">
                <a:xfrm>
                  <a:off x="3412" y="2248"/>
                  <a:ext cx="4" cy="14"/>
                </a:xfrm>
                <a:custGeom>
                  <a:avLst/>
                  <a:gdLst>
                    <a:gd name="T0" fmla="*/ 0 w 4"/>
                    <a:gd name="T1" fmla="*/ 14 h 14"/>
                    <a:gd name="T2" fmla="*/ 0 w 4"/>
                    <a:gd name="T3" fmla="*/ 14 h 14"/>
                    <a:gd name="T4" fmla="*/ 0 w 4"/>
                    <a:gd name="T5" fmla="*/ 10 h 14"/>
                    <a:gd name="T6" fmla="*/ 2 w 4"/>
                    <a:gd name="T7" fmla="*/ 4 h 14"/>
                    <a:gd name="T8" fmla="*/ 2 w 4"/>
                    <a:gd name="T9" fmla="*/ 4 h 14"/>
                    <a:gd name="T10" fmla="*/ 4 w 4"/>
                    <a:gd name="T11" fmla="*/ 0 h 14"/>
                    <a:gd name="T12" fmla="*/ 4 w 4"/>
                    <a:gd name="T13" fmla="*/ 0 h 14"/>
                    <a:gd name="T14" fmla="*/ 2 w 4"/>
                    <a:gd name="T15" fmla="*/ 4 h 14"/>
                    <a:gd name="T16" fmla="*/ 2 w 4"/>
                    <a:gd name="T17" fmla="*/ 4 h 14"/>
                    <a:gd name="T18" fmla="*/ 0 w 4"/>
                    <a:gd name="T19" fmla="*/ 10 h 14"/>
                    <a:gd name="T20" fmla="*/ 0 w 4"/>
                    <a:gd name="T21" fmla="*/ 14 h 14"/>
                    <a:gd name="T22" fmla="*/ 0 w 4"/>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4">
                      <a:moveTo>
                        <a:pt x="0" y="14"/>
                      </a:moveTo>
                      <a:lnTo>
                        <a:pt x="0" y="14"/>
                      </a:lnTo>
                      <a:lnTo>
                        <a:pt x="0" y="10"/>
                      </a:lnTo>
                      <a:lnTo>
                        <a:pt x="2" y="4"/>
                      </a:lnTo>
                      <a:lnTo>
                        <a:pt x="2" y="4"/>
                      </a:lnTo>
                      <a:lnTo>
                        <a:pt x="4" y="0"/>
                      </a:lnTo>
                      <a:lnTo>
                        <a:pt x="4" y="0"/>
                      </a:lnTo>
                      <a:lnTo>
                        <a:pt x="2" y="4"/>
                      </a:lnTo>
                      <a:lnTo>
                        <a:pt x="2" y="4"/>
                      </a:lnTo>
                      <a:lnTo>
                        <a:pt x="0" y="10"/>
                      </a:lnTo>
                      <a:lnTo>
                        <a:pt x="0" y="14"/>
                      </a:lnTo>
                      <a:lnTo>
                        <a:pt x="0" y="1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52" name="Freeform 55"/>
                <p:cNvSpPr>
                  <a:spLocks/>
                </p:cNvSpPr>
                <p:nvPr/>
              </p:nvSpPr>
              <p:spPr bwMode="auto">
                <a:xfrm>
                  <a:off x="2894" y="2022"/>
                  <a:ext cx="6" cy="8"/>
                </a:xfrm>
                <a:custGeom>
                  <a:avLst/>
                  <a:gdLst>
                    <a:gd name="T0" fmla="*/ 6 w 6"/>
                    <a:gd name="T1" fmla="*/ 0 h 8"/>
                    <a:gd name="T2" fmla="*/ 6 w 6"/>
                    <a:gd name="T3" fmla="*/ 0 h 8"/>
                    <a:gd name="T4" fmla="*/ 2 w 6"/>
                    <a:gd name="T5" fmla="*/ 4 h 8"/>
                    <a:gd name="T6" fmla="*/ 0 w 6"/>
                    <a:gd name="T7" fmla="*/ 8 h 8"/>
                    <a:gd name="T8" fmla="*/ 0 w 6"/>
                    <a:gd name="T9" fmla="*/ 8 h 8"/>
                    <a:gd name="T10" fmla="*/ 2 w 6"/>
                    <a:gd name="T11" fmla="*/ 4 h 8"/>
                    <a:gd name="T12" fmla="*/ 6 w 6"/>
                    <a:gd name="T13" fmla="*/ 0 h 8"/>
                    <a:gd name="T14" fmla="*/ 6 w 6"/>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6" y="0"/>
                      </a:moveTo>
                      <a:lnTo>
                        <a:pt x="6" y="0"/>
                      </a:lnTo>
                      <a:lnTo>
                        <a:pt x="2" y="4"/>
                      </a:lnTo>
                      <a:lnTo>
                        <a:pt x="0" y="8"/>
                      </a:lnTo>
                      <a:lnTo>
                        <a:pt x="0" y="8"/>
                      </a:lnTo>
                      <a:lnTo>
                        <a:pt x="2" y="4"/>
                      </a:lnTo>
                      <a:lnTo>
                        <a:pt x="6" y="0"/>
                      </a:lnTo>
                      <a:lnTo>
                        <a:pt x="6"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53" name="Freeform 56"/>
                <p:cNvSpPr>
                  <a:spLocks/>
                </p:cNvSpPr>
                <p:nvPr/>
              </p:nvSpPr>
              <p:spPr bwMode="auto">
                <a:xfrm>
                  <a:off x="3216" y="2244"/>
                  <a:ext cx="12" cy="22"/>
                </a:xfrm>
                <a:custGeom>
                  <a:avLst/>
                  <a:gdLst>
                    <a:gd name="T0" fmla="*/ 12 w 12"/>
                    <a:gd name="T1" fmla="*/ 2 h 22"/>
                    <a:gd name="T2" fmla="*/ 12 w 12"/>
                    <a:gd name="T3" fmla="*/ 2 h 22"/>
                    <a:gd name="T4" fmla="*/ 8 w 12"/>
                    <a:gd name="T5" fmla="*/ 0 h 22"/>
                    <a:gd name="T6" fmla="*/ 4 w 12"/>
                    <a:gd name="T7" fmla="*/ 0 h 22"/>
                    <a:gd name="T8" fmla="*/ 2 w 12"/>
                    <a:gd name="T9" fmla="*/ 2 h 22"/>
                    <a:gd name="T10" fmla="*/ 0 w 12"/>
                    <a:gd name="T11" fmla="*/ 6 h 22"/>
                    <a:gd name="T12" fmla="*/ 0 w 12"/>
                    <a:gd name="T13" fmla="*/ 16 h 22"/>
                    <a:gd name="T14" fmla="*/ 0 w 12"/>
                    <a:gd name="T15" fmla="*/ 20 h 22"/>
                    <a:gd name="T16" fmla="*/ 2 w 12"/>
                    <a:gd name="T17" fmla="*/ 22 h 22"/>
                    <a:gd name="T18" fmla="*/ 2 w 12"/>
                    <a:gd name="T19" fmla="*/ 22 h 22"/>
                    <a:gd name="T20" fmla="*/ 0 w 12"/>
                    <a:gd name="T21" fmla="*/ 16 h 22"/>
                    <a:gd name="T22" fmla="*/ 0 w 12"/>
                    <a:gd name="T23" fmla="*/ 6 h 22"/>
                    <a:gd name="T24" fmla="*/ 2 w 12"/>
                    <a:gd name="T25" fmla="*/ 4 h 22"/>
                    <a:gd name="T26" fmla="*/ 4 w 12"/>
                    <a:gd name="T27" fmla="*/ 0 h 22"/>
                    <a:gd name="T28" fmla="*/ 8 w 12"/>
                    <a:gd name="T29" fmla="*/ 0 h 22"/>
                    <a:gd name="T30" fmla="*/ 12 w 12"/>
                    <a:gd name="T31" fmla="*/ 2 h 22"/>
                    <a:gd name="T32" fmla="*/ 12 w 12"/>
                    <a:gd name="T33"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2">
                      <a:moveTo>
                        <a:pt x="12" y="2"/>
                      </a:moveTo>
                      <a:lnTo>
                        <a:pt x="12" y="2"/>
                      </a:lnTo>
                      <a:lnTo>
                        <a:pt x="8" y="0"/>
                      </a:lnTo>
                      <a:lnTo>
                        <a:pt x="4" y="0"/>
                      </a:lnTo>
                      <a:lnTo>
                        <a:pt x="2" y="2"/>
                      </a:lnTo>
                      <a:lnTo>
                        <a:pt x="0" y="6"/>
                      </a:lnTo>
                      <a:lnTo>
                        <a:pt x="0" y="16"/>
                      </a:lnTo>
                      <a:lnTo>
                        <a:pt x="0" y="20"/>
                      </a:lnTo>
                      <a:lnTo>
                        <a:pt x="2" y="22"/>
                      </a:lnTo>
                      <a:lnTo>
                        <a:pt x="2" y="22"/>
                      </a:lnTo>
                      <a:lnTo>
                        <a:pt x="0" y="16"/>
                      </a:lnTo>
                      <a:lnTo>
                        <a:pt x="0" y="6"/>
                      </a:lnTo>
                      <a:lnTo>
                        <a:pt x="2" y="4"/>
                      </a:lnTo>
                      <a:lnTo>
                        <a:pt x="4" y="0"/>
                      </a:lnTo>
                      <a:lnTo>
                        <a:pt x="8" y="0"/>
                      </a:lnTo>
                      <a:lnTo>
                        <a:pt x="12" y="2"/>
                      </a:lnTo>
                      <a:lnTo>
                        <a:pt x="12"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54" name="Freeform 57"/>
                <p:cNvSpPr>
                  <a:spLocks/>
                </p:cNvSpPr>
                <p:nvPr/>
              </p:nvSpPr>
              <p:spPr bwMode="auto">
                <a:xfrm>
                  <a:off x="3234" y="2244"/>
                  <a:ext cx="84" cy="12"/>
                </a:xfrm>
                <a:custGeom>
                  <a:avLst/>
                  <a:gdLst>
                    <a:gd name="T0" fmla="*/ 8 w 84"/>
                    <a:gd name="T1" fmla="*/ 4 h 12"/>
                    <a:gd name="T2" fmla="*/ 8 w 84"/>
                    <a:gd name="T3" fmla="*/ 4 h 12"/>
                    <a:gd name="T4" fmla="*/ 10 w 84"/>
                    <a:gd name="T5" fmla="*/ 2 h 12"/>
                    <a:gd name="T6" fmla="*/ 14 w 84"/>
                    <a:gd name="T7" fmla="*/ 0 h 12"/>
                    <a:gd name="T8" fmla="*/ 22 w 84"/>
                    <a:gd name="T9" fmla="*/ 2 h 12"/>
                    <a:gd name="T10" fmla="*/ 30 w 84"/>
                    <a:gd name="T11" fmla="*/ 4 h 12"/>
                    <a:gd name="T12" fmla="*/ 34 w 84"/>
                    <a:gd name="T13" fmla="*/ 4 h 12"/>
                    <a:gd name="T14" fmla="*/ 34 w 84"/>
                    <a:gd name="T15" fmla="*/ 4 h 12"/>
                    <a:gd name="T16" fmla="*/ 40 w 84"/>
                    <a:gd name="T17" fmla="*/ 4 h 12"/>
                    <a:gd name="T18" fmla="*/ 46 w 84"/>
                    <a:gd name="T19" fmla="*/ 6 h 12"/>
                    <a:gd name="T20" fmla="*/ 52 w 84"/>
                    <a:gd name="T21" fmla="*/ 8 h 12"/>
                    <a:gd name="T22" fmla="*/ 56 w 84"/>
                    <a:gd name="T23" fmla="*/ 8 h 12"/>
                    <a:gd name="T24" fmla="*/ 58 w 84"/>
                    <a:gd name="T25" fmla="*/ 6 h 12"/>
                    <a:gd name="T26" fmla="*/ 58 w 84"/>
                    <a:gd name="T27" fmla="*/ 6 h 12"/>
                    <a:gd name="T28" fmla="*/ 62 w 84"/>
                    <a:gd name="T29" fmla="*/ 4 h 12"/>
                    <a:gd name="T30" fmla="*/ 64 w 84"/>
                    <a:gd name="T31" fmla="*/ 4 h 12"/>
                    <a:gd name="T32" fmla="*/ 70 w 84"/>
                    <a:gd name="T33" fmla="*/ 6 h 12"/>
                    <a:gd name="T34" fmla="*/ 76 w 84"/>
                    <a:gd name="T35" fmla="*/ 6 h 12"/>
                    <a:gd name="T36" fmla="*/ 80 w 84"/>
                    <a:gd name="T37" fmla="*/ 6 h 12"/>
                    <a:gd name="T38" fmla="*/ 80 w 84"/>
                    <a:gd name="T39" fmla="*/ 6 h 12"/>
                    <a:gd name="T40" fmla="*/ 82 w 84"/>
                    <a:gd name="T41" fmla="*/ 6 h 12"/>
                    <a:gd name="T42" fmla="*/ 84 w 84"/>
                    <a:gd name="T43" fmla="*/ 8 h 12"/>
                    <a:gd name="T44" fmla="*/ 84 w 84"/>
                    <a:gd name="T45" fmla="*/ 8 h 12"/>
                    <a:gd name="T46" fmla="*/ 82 w 84"/>
                    <a:gd name="T47" fmla="*/ 6 h 12"/>
                    <a:gd name="T48" fmla="*/ 80 w 84"/>
                    <a:gd name="T49" fmla="*/ 6 h 12"/>
                    <a:gd name="T50" fmla="*/ 80 w 84"/>
                    <a:gd name="T51" fmla="*/ 6 h 12"/>
                    <a:gd name="T52" fmla="*/ 76 w 84"/>
                    <a:gd name="T53" fmla="*/ 6 h 12"/>
                    <a:gd name="T54" fmla="*/ 70 w 84"/>
                    <a:gd name="T55" fmla="*/ 4 h 12"/>
                    <a:gd name="T56" fmla="*/ 64 w 84"/>
                    <a:gd name="T57" fmla="*/ 4 h 12"/>
                    <a:gd name="T58" fmla="*/ 60 w 84"/>
                    <a:gd name="T59" fmla="*/ 4 h 12"/>
                    <a:gd name="T60" fmla="*/ 58 w 84"/>
                    <a:gd name="T61" fmla="*/ 6 h 12"/>
                    <a:gd name="T62" fmla="*/ 58 w 84"/>
                    <a:gd name="T63" fmla="*/ 6 h 12"/>
                    <a:gd name="T64" fmla="*/ 56 w 84"/>
                    <a:gd name="T65" fmla="*/ 8 h 12"/>
                    <a:gd name="T66" fmla="*/ 52 w 84"/>
                    <a:gd name="T67" fmla="*/ 8 h 12"/>
                    <a:gd name="T68" fmla="*/ 46 w 84"/>
                    <a:gd name="T69" fmla="*/ 6 h 12"/>
                    <a:gd name="T70" fmla="*/ 40 w 84"/>
                    <a:gd name="T71" fmla="*/ 4 h 12"/>
                    <a:gd name="T72" fmla="*/ 34 w 84"/>
                    <a:gd name="T73" fmla="*/ 4 h 12"/>
                    <a:gd name="T74" fmla="*/ 34 w 84"/>
                    <a:gd name="T75" fmla="*/ 4 h 12"/>
                    <a:gd name="T76" fmla="*/ 28 w 84"/>
                    <a:gd name="T77" fmla="*/ 4 h 12"/>
                    <a:gd name="T78" fmla="*/ 20 w 84"/>
                    <a:gd name="T79" fmla="*/ 2 h 12"/>
                    <a:gd name="T80" fmla="*/ 12 w 84"/>
                    <a:gd name="T81" fmla="*/ 0 h 12"/>
                    <a:gd name="T82" fmla="*/ 10 w 84"/>
                    <a:gd name="T83" fmla="*/ 2 h 12"/>
                    <a:gd name="T84" fmla="*/ 6 w 84"/>
                    <a:gd name="T85" fmla="*/ 4 h 12"/>
                    <a:gd name="T86" fmla="*/ 6 w 84"/>
                    <a:gd name="T87" fmla="*/ 4 h 12"/>
                    <a:gd name="T88" fmla="*/ 2 w 84"/>
                    <a:gd name="T89" fmla="*/ 10 h 12"/>
                    <a:gd name="T90" fmla="*/ 2 w 84"/>
                    <a:gd name="T91" fmla="*/ 12 h 12"/>
                    <a:gd name="T92" fmla="*/ 0 w 84"/>
                    <a:gd name="T93" fmla="*/ 10 h 12"/>
                    <a:gd name="T94" fmla="*/ 0 w 84"/>
                    <a:gd name="T95" fmla="*/ 10 h 12"/>
                    <a:gd name="T96" fmla="*/ 2 w 84"/>
                    <a:gd name="T97" fmla="*/ 12 h 12"/>
                    <a:gd name="T98" fmla="*/ 4 w 84"/>
                    <a:gd name="T99" fmla="*/ 10 h 12"/>
                    <a:gd name="T100" fmla="*/ 8 w 84"/>
                    <a:gd name="T101" fmla="*/ 4 h 12"/>
                    <a:gd name="T102" fmla="*/ 8 w 84"/>
                    <a:gd name="T10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 h="12">
                      <a:moveTo>
                        <a:pt x="8" y="4"/>
                      </a:moveTo>
                      <a:lnTo>
                        <a:pt x="8" y="4"/>
                      </a:lnTo>
                      <a:lnTo>
                        <a:pt x="10" y="2"/>
                      </a:lnTo>
                      <a:lnTo>
                        <a:pt x="14" y="0"/>
                      </a:lnTo>
                      <a:lnTo>
                        <a:pt x="22" y="2"/>
                      </a:lnTo>
                      <a:lnTo>
                        <a:pt x="30" y="4"/>
                      </a:lnTo>
                      <a:lnTo>
                        <a:pt x="34" y="4"/>
                      </a:lnTo>
                      <a:lnTo>
                        <a:pt x="34" y="4"/>
                      </a:lnTo>
                      <a:lnTo>
                        <a:pt x="40" y="4"/>
                      </a:lnTo>
                      <a:lnTo>
                        <a:pt x="46" y="6"/>
                      </a:lnTo>
                      <a:lnTo>
                        <a:pt x="52" y="8"/>
                      </a:lnTo>
                      <a:lnTo>
                        <a:pt x="56" y="8"/>
                      </a:lnTo>
                      <a:lnTo>
                        <a:pt x="58" y="6"/>
                      </a:lnTo>
                      <a:lnTo>
                        <a:pt x="58" y="6"/>
                      </a:lnTo>
                      <a:lnTo>
                        <a:pt x="62" y="4"/>
                      </a:lnTo>
                      <a:lnTo>
                        <a:pt x="64" y="4"/>
                      </a:lnTo>
                      <a:lnTo>
                        <a:pt x="70" y="6"/>
                      </a:lnTo>
                      <a:lnTo>
                        <a:pt x="76" y="6"/>
                      </a:lnTo>
                      <a:lnTo>
                        <a:pt x="80" y="6"/>
                      </a:lnTo>
                      <a:lnTo>
                        <a:pt x="80" y="6"/>
                      </a:lnTo>
                      <a:lnTo>
                        <a:pt x="82" y="6"/>
                      </a:lnTo>
                      <a:lnTo>
                        <a:pt x="84" y="8"/>
                      </a:lnTo>
                      <a:lnTo>
                        <a:pt x="84" y="8"/>
                      </a:lnTo>
                      <a:lnTo>
                        <a:pt x="82" y="6"/>
                      </a:lnTo>
                      <a:lnTo>
                        <a:pt x="80" y="6"/>
                      </a:lnTo>
                      <a:lnTo>
                        <a:pt x="80" y="6"/>
                      </a:lnTo>
                      <a:lnTo>
                        <a:pt x="76" y="6"/>
                      </a:lnTo>
                      <a:lnTo>
                        <a:pt x="70" y="4"/>
                      </a:lnTo>
                      <a:lnTo>
                        <a:pt x="64" y="4"/>
                      </a:lnTo>
                      <a:lnTo>
                        <a:pt x="60" y="4"/>
                      </a:lnTo>
                      <a:lnTo>
                        <a:pt x="58" y="6"/>
                      </a:lnTo>
                      <a:lnTo>
                        <a:pt x="58" y="6"/>
                      </a:lnTo>
                      <a:lnTo>
                        <a:pt x="56" y="8"/>
                      </a:lnTo>
                      <a:lnTo>
                        <a:pt x="52" y="8"/>
                      </a:lnTo>
                      <a:lnTo>
                        <a:pt x="46" y="6"/>
                      </a:lnTo>
                      <a:lnTo>
                        <a:pt x="40" y="4"/>
                      </a:lnTo>
                      <a:lnTo>
                        <a:pt x="34" y="4"/>
                      </a:lnTo>
                      <a:lnTo>
                        <a:pt x="34" y="4"/>
                      </a:lnTo>
                      <a:lnTo>
                        <a:pt x="28" y="4"/>
                      </a:lnTo>
                      <a:lnTo>
                        <a:pt x="20" y="2"/>
                      </a:lnTo>
                      <a:lnTo>
                        <a:pt x="12" y="0"/>
                      </a:lnTo>
                      <a:lnTo>
                        <a:pt x="10" y="2"/>
                      </a:lnTo>
                      <a:lnTo>
                        <a:pt x="6" y="4"/>
                      </a:lnTo>
                      <a:lnTo>
                        <a:pt x="6" y="4"/>
                      </a:lnTo>
                      <a:lnTo>
                        <a:pt x="2" y="10"/>
                      </a:lnTo>
                      <a:lnTo>
                        <a:pt x="2" y="12"/>
                      </a:lnTo>
                      <a:lnTo>
                        <a:pt x="0" y="10"/>
                      </a:lnTo>
                      <a:lnTo>
                        <a:pt x="0" y="10"/>
                      </a:lnTo>
                      <a:lnTo>
                        <a:pt x="2" y="12"/>
                      </a:lnTo>
                      <a:lnTo>
                        <a:pt x="4" y="10"/>
                      </a:lnTo>
                      <a:lnTo>
                        <a:pt x="8" y="4"/>
                      </a:lnTo>
                      <a:lnTo>
                        <a:pt x="8"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55" name="Freeform 58"/>
                <p:cNvSpPr>
                  <a:spLocks/>
                </p:cNvSpPr>
                <p:nvPr/>
              </p:nvSpPr>
              <p:spPr bwMode="auto">
                <a:xfrm>
                  <a:off x="2870" y="1914"/>
                  <a:ext cx="24" cy="78"/>
                </a:xfrm>
                <a:custGeom>
                  <a:avLst/>
                  <a:gdLst>
                    <a:gd name="T0" fmla="*/ 20 w 24"/>
                    <a:gd name="T1" fmla="*/ 64 h 78"/>
                    <a:gd name="T2" fmla="*/ 16 w 24"/>
                    <a:gd name="T3" fmla="*/ 60 h 78"/>
                    <a:gd name="T4" fmla="*/ 10 w 24"/>
                    <a:gd name="T5" fmla="*/ 56 h 78"/>
                    <a:gd name="T6" fmla="*/ 12 w 24"/>
                    <a:gd name="T7" fmla="*/ 54 h 78"/>
                    <a:gd name="T8" fmla="*/ 14 w 24"/>
                    <a:gd name="T9" fmla="*/ 48 h 78"/>
                    <a:gd name="T10" fmla="*/ 10 w 24"/>
                    <a:gd name="T11" fmla="*/ 44 h 78"/>
                    <a:gd name="T12" fmla="*/ 10 w 24"/>
                    <a:gd name="T13" fmla="*/ 40 h 78"/>
                    <a:gd name="T14" fmla="*/ 16 w 24"/>
                    <a:gd name="T15" fmla="*/ 36 h 78"/>
                    <a:gd name="T16" fmla="*/ 16 w 24"/>
                    <a:gd name="T17" fmla="*/ 34 h 78"/>
                    <a:gd name="T18" fmla="*/ 18 w 24"/>
                    <a:gd name="T19" fmla="*/ 26 h 78"/>
                    <a:gd name="T20" fmla="*/ 16 w 24"/>
                    <a:gd name="T21" fmla="*/ 14 h 78"/>
                    <a:gd name="T22" fmla="*/ 12 w 24"/>
                    <a:gd name="T23" fmla="*/ 4 h 78"/>
                    <a:gd name="T24" fmla="*/ 14 w 24"/>
                    <a:gd name="T25" fmla="*/ 0 h 78"/>
                    <a:gd name="T26" fmla="*/ 12 w 24"/>
                    <a:gd name="T27" fmla="*/ 0 h 78"/>
                    <a:gd name="T28" fmla="*/ 16 w 24"/>
                    <a:gd name="T29" fmla="*/ 14 h 78"/>
                    <a:gd name="T30" fmla="*/ 20 w 24"/>
                    <a:gd name="T31" fmla="*/ 22 h 78"/>
                    <a:gd name="T32" fmla="*/ 16 w 24"/>
                    <a:gd name="T33" fmla="*/ 30 h 78"/>
                    <a:gd name="T34" fmla="*/ 16 w 24"/>
                    <a:gd name="T35" fmla="*/ 34 h 78"/>
                    <a:gd name="T36" fmla="*/ 14 w 24"/>
                    <a:gd name="T37" fmla="*/ 38 h 78"/>
                    <a:gd name="T38" fmla="*/ 6 w 24"/>
                    <a:gd name="T39" fmla="*/ 40 h 78"/>
                    <a:gd name="T40" fmla="*/ 10 w 24"/>
                    <a:gd name="T41" fmla="*/ 44 h 78"/>
                    <a:gd name="T42" fmla="*/ 14 w 24"/>
                    <a:gd name="T43" fmla="*/ 50 h 78"/>
                    <a:gd name="T44" fmla="*/ 10 w 24"/>
                    <a:gd name="T45" fmla="*/ 56 h 78"/>
                    <a:gd name="T46" fmla="*/ 2 w 24"/>
                    <a:gd name="T47" fmla="*/ 54 h 78"/>
                    <a:gd name="T48" fmla="*/ 0 w 24"/>
                    <a:gd name="T49" fmla="*/ 52 h 78"/>
                    <a:gd name="T50" fmla="*/ 10 w 24"/>
                    <a:gd name="T51" fmla="*/ 56 h 78"/>
                    <a:gd name="T52" fmla="*/ 12 w 24"/>
                    <a:gd name="T53" fmla="*/ 60 h 78"/>
                    <a:gd name="T54" fmla="*/ 20 w 24"/>
                    <a:gd name="T55" fmla="*/ 62 h 78"/>
                    <a:gd name="T56" fmla="*/ 20 w 24"/>
                    <a:gd name="T57" fmla="*/ 66 h 78"/>
                    <a:gd name="T58" fmla="*/ 20 w 24"/>
                    <a:gd name="T59" fmla="*/ 68 h 78"/>
                    <a:gd name="T60" fmla="*/ 24 w 24"/>
                    <a:gd name="T61" fmla="*/ 72 h 78"/>
                    <a:gd name="T62" fmla="*/ 22 w 24"/>
                    <a:gd name="T63" fmla="*/ 78 h 78"/>
                    <a:gd name="T64" fmla="*/ 24 w 24"/>
                    <a:gd name="T65" fmla="*/ 70 h 78"/>
                    <a:gd name="T66" fmla="*/ 20 w 24"/>
                    <a:gd name="T67" fmla="*/ 66 h 78"/>
                    <a:gd name="T68" fmla="*/ 20 w 24"/>
                    <a:gd name="T69" fmla="*/ 6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78">
                      <a:moveTo>
                        <a:pt x="20" y="64"/>
                      </a:moveTo>
                      <a:lnTo>
                        <a:pt x="20" y="64"/>
                      </a:lnTo>
                      <a:lnTo>
                        <a:pt x="20" y="62"/>
                      </a:lnTo>
                      <a:lnTo>
                        <a:pt x="16" y="60"/>
                      </a:lnTo>
                      <a:lnTo>
                        <a:pt x="12" y="58"/>
                      </a:lnTo>
                      <a:lnTo>
                        <a:pt x="10" y="56"/>
                      </a:lnTo>
                      <a:lnTo>
                        <a:pt x="10" y="56"/>
                      </a:lnTo>
                      <a:lnTo>
                        <a:pt x="12" y="54"/>
                      </a:lnTo>
                      <a:lnTo>
                        <a:pt x="14" y="50"/>
                      </a:lnTo>
                      <a:lnTo>
                        <a:pt x="14" y="48"/>
                      </a:lnTo>
                      <a:lnTo>
                        <a:pt x="10" y="44"/>
                      </a:lnTo>
                      <a:lnTo>
                        <a:pt x="10" y="44"/>
                      </a:lnTo>
                      <a:lnTo>
                        <a:pt x="6" y="40"/>
                      </a:lnTo>
                      <a:lnTo>
                        <a:pt x="10" y="40"/>
                      </a:lnTo>
                      <a:lnTo>
                        <a:pt x="14" y="38"/>
                      </a:lnTo>
                      <a:lnTo>
                        <a:pt x="16" y="36"/>
                      </a:lnTo>
                      <a:lnTo>
                        <a:pt x="16" y="34"/>
                      </a:lnTo>
                      <a:lnTo>
                        <a:pt x="16" y="34"/>
                      </a:lnTo>
                      <a:lnTo>
                        <a:pt x="16" y="30"/>
                      </a:lnTo>
                      <a:lnTo>
                        <a:pt x="18" y="26"/>
                      </a:lnTo>
                      <a:lnTo>
                        <a:pt x="20" y="22"/>
                      </a:lnTo>
                      <a:lnTo>
                        <a:pt x="16" y="14"/>
                      </a:lnTo>
                      <a:lnTo>
                        <a:pt x="16" y="14"/>
                      </a:lnTo>
                      <a:lnTo>
                        <a:pt x="12" y="4"/>
                      </a:lnTo>
                      <a:lnTo>
                        <a:pt x="12" y="0"/>
                      </a:lnTo>
                      <a:lnTo>
                        <a:pt x="14" y="0"/>
                      </a:lnTo>
                      <a:lnTo>
                        <a:pt x="14" y="0"/>
                      </a:lnTo>
                      <a:lnTo>
                        <a:pt x="12" y="0"/>
                      </a:lnTo>
                      <a:lnTo>
                        <a:pt x="10" y="4"/>
                      </a:lnTo>
                      <a:lnTo>
                        <a:pt x="16" y="14"/>
                      </a:lnTo>
                      <a:lnTo>
                        <a:pt x="16" y="14"/>
                      </a:lnTo>
                      <a:lnTo>
                        <a:pt x="20" y="22"/>
                      </a:lnTo>
                      <a:lnTo>
                        <a:pt x="18" y="26"/>
                      </a:lnTo>
                      <a:lnTo>
                        <a:pt x="16" y="30"/>
                      </a:lnTo>
                      <a:lnTo>
                        <a:pt x="16" y="34"/>
                      </a:lnTo>
                      <a:lnTo>
                        <a:pt x="16" y="34"/>
                      </a:lnTo>
                      <a:lnTo>
                        <a:pt x="14" y="36"/>
                      </a:lnTo>
                      <a:lnTo>
                        <a:pt x="14" y="38"/>
                      </a:lnTo>
                      <a:lnTo>
                        <a:pt x="10" y="40"/>
                      </a:lnTo>
                      <a:lnTo>
                        <a:pt x="6" y="40"/>
                      </a:lnTo>
                      <a:lnTo>
                        <a:pt x="10" y="44"/>
                      </a:lnTo>
                      <a:lnTo>
                        <a:pt x="10" y="44"/>
                      </a:lnTo>
                      <a:lnTo>
                        <a:pt x="14" y="48"/>
                      </a:lnTo>
                      <a:lnTo>
                        <a:pt x="14" y="50"/>
                      </a:lnTo>
                      <a:lnTo>
                        <a:pt x="12" y="54"/>
                      </a:lnTo>
                      <a:lnTo>
                        <a:pt x="10" y="56"/>
                      </a:lnTo>
                      <a:lnTo>
                        <a:pt x="10" y="56"/>
                      </a:lnTo>
                      <a:lnTo>
                        <a:pt x="2" y="54"/>
                      </a:lnTo>
                      <a:lnTo>
                        <a:pt x="0" y="52"/>
                      </a:lnTo>
                      <a:lnTo>
                        <a:pt x="0" y="52"/>
                      </a:lnTo>
                      <a:lnTo>
                        <a:pt x="2" y="54"/>
                      </a:lnTo>
                      <a:lnTo>
                        <a:pt x="10" y="56"/>
                      </a:lnTo>
                      <a:lnTo>
                        <a:pt x="10" y="56"/>
                      </a:lnTo>
                      <a:lnTo>
                        <a:pt x="12" y="60"/>
                      </a:lnTo>
                      <a:lnTo>
                        <a:pt x="16" y="60"/>
                      </a:lnTo>
                      <a:lnTo>
                        <a:pt x="20" y="62"/>
                      </a:lnTo>
                      <a:lnTo>
                        <a:pt x="20" y="66"/>
                      </a:lnTo>
                      <a:lnTo>
                        <a:pt x="20" y="66"/>
                      </a:lnTo>
                      <a:lnTo>
                        <a:pt x="20" y="68"/>
                      </a:lnTo>
                      <a:lnTo>
                        <a:pt x="20" y="68"/>
                      </a:lnTo>
                      <a:lnTo>
                        <a:pt x="22" y="70"/>
                      </a:lnTo>
                      <a:lnTo>
                        <a:pt x="24" y="72"/>
                      </a:lnTo>
                      <a:lnTo>
                        <a:pt x="22" y="78"/>
                      </a:lnTo>
                      <a:lnTo>
                        <a:pt x="22" y="78"/>
                      </a:lnTo>
                      <a:lnTo>
                        <a:pt x="24" y="72"/>
                      </a:lnTo>
                      <a:lnTo>
                        <a:pt x="24" y="70"/>
                      </a:lnTo>
                      <a:lnTo>
                        <a:pt x="20" y="68"/>
                      </a:lnTo>
                      <a:lnTo>
                        <a:pt x="20" y="66"/>
                      </a:lnTo>
                      <a:lnTo>
                        <a:pt x="20" y="64"/>
                      </a:lnTo>
                      <a:lnTo>
                        <a:pt x="20" y="6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56" name="Freeform 59"/>
                <p:cNvSpPr>
                  <a:spLocks/>
                </p:cNvSpPr>
                <p:nvPr/>
              </p:nvSpPr>
              <p:spPr bwMode="auto">
                <a:xfrm>
                  <a:off x="2872" y="2014"/>
                  <a:ext cx="2" cy="18"/>
                </a:xfrm>
                <a:custGeom>
                  <a:avLst/>
                  <a:gdLst>
                    <a:gd name="T0" fmla="*/ 0 w 2"/>
                    <a:gd name="T1" fmla="*/ 0 h 18"/>
                    <a:gd name="T2" fmla="*/ 0 w 2"/>
                    <a:gd name="T3" fmla="*/ 0 h 18"/>
                    <a:gd name="T4" fmla="*/ 2 w 2"/>
                    <a:gd name="T5" fmla="*/ 10 h 18"/>
                    <a:gd name="T6" fmla="*/ 2 w 2"/>
                    <a:gd name="T7" fmla="*/ 18 h 18"/>
                    <a:gd name="T8" fmla="*/ 2 w 2"/>
                    <a:gd name="T9" fmla="*/ 18 h 18"/>
                    <a:gd name="T10" fmla="*/ 2 w 2"/>
                    <a:gd name="T11" fmla="*/ 18 h 18"/>
                    <a:gd name="T12" fmla="*/ 2 w 2"/>
                    <a:gd name="T13" fmla="*/ 18 h 18"/>
                    <a:gd name="T14" fmla="*/ 2 w 2"/>
                    <a:gd name="T15" fmla="*/ 18 h 18"/>
                    <a:gd name="T16" fmla="*/ 2 w 2"/>
                    <a:gd name="T17" fmla="*/ 18 h 18"/>
                    <a:gd name="T18" fmla="*/ 2 w 2"/>
                    <a:gd name="T19" fmla="*/ 10 h 18"/>
                    <a:gd name="T20" fmla="*/ 0 w 2"/>
                    <a:gd name="T21" fmla="*/ 0 h 18"/>
                    <a:gd name="T22" fmla="*/ 0 w 2"/>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8">
                      <a:moveTo>
                        <a:pt x="0" y="0"/>
                      </a:moveTo>
                      <a:lnTo>
                        <a:pt x="0" y="0"/>
                      </a:lnTo>
                      <a:lnTo>
                        <a:pt x="2" y="10"/>
                      </a:lnTo>
                      <a:lnTo>
                        <a:pt x="2" y="18"/>
                      </a:lnTo>
                      <a:lnTo>
                        <a:pt x="2" y="18"/>
                      </a:lnTo>
                      <a:lnTo>
                        <a:pt x="2" y="18"/>
                      </a:lnTo>
                      <a:lnTo>
                        <a:pt x="2" y="18"/>
                      </a:lnTo>
                      <a:lnTo>
                        <a:pt x="2" y="18"/>
                      </a:lnTo>
                      <a:lnTo>
                        <a:pt x="2" y="18"/>
                      </a:lnTo>
                      <a:lnTo>
                        <a:pt x="2" y="10"/>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57" name="Freeform 60"/>
                <p:cNvSpPr>
                  <a:spLocks/>
                </p:cNvSpPr>
                <p:nvPr/>
              </p:nvSpPr>
              <p:spPr bwMode="auto">
                <a:xfrm>
                  <a:off x="3222" y="2268"/>
                  <a:ext cx="8" cy="18"/>
                </a:xfrm>
                <a:custGeom>
                  <a:avLst/>
                  <a:gdLst>
                    <a:gd name="T0" fmla="*/ 8 w 8"/>
                    <a:gd name="T1" fmla="*/ 18 h 18"/>
                    <a:gd name="T2" fmla="*/ 8 w 8"/>
                    <a:gd name="T3" fmla="*/ 18 h 18"/>
                    <a:gd name="T4" fmla="*/ 8 w 8"/>
                    <a:gd name="T5" fmla="*/ 18 h 18"/>
                    <a:gd name="T6" fmla="*/ 8 w 8"/>
                    <a:gd name="T7" fmla="*/ 18 h 18"/>
                    <a:gd name="T8" fmla="*/ 6 w 8"/>
                    <a:gd name="T9" fmla="*/ 14 h 18"/>
                    <a:gd name="T10" fmla="*/ 6 w 8"/>
                    <a:gd name="T11" fmla="*/ 10 h 18"/>
                    <a:gd name="T12" fmla="*/ 4 w 8"/>
                    <a:gd name="T13" fmla="*/ 4 h 18"/>
                    <a:gd name="T14" fmla="*/ 0 w 8"/>
                    <a:gd name="T15" fmla="*/ 0 h 18"/>
                    <a:gd name="T16" fmla="*/ 0 w 8"/>
                    <a:gd name="T17" fmla="*/ 0 h 18"/>
                    <a:gd name="T18" fmla="*/ 4 w 8"/>
                    <a:gd name="T19" fmla="*/ 4 h 18"/>
                    <a:gd name="T20" fmla="*/ 4 w 8"/>
                    <a:gd name="T21" fmla="*/ 10 h 18"/>
                    <a:gd name="T22" fmla="*/ 6 w 8"/>
                    <a:gd name="T23" fmla="*/ 14 h 18"/>
                    <a:gd name="T24" fmla="*/ 8 w 8"/>
                    <a:gd name="T25" fmla="*/ 18 h 18"/>
                    <a:gd name="T26" fmla="*/ 8 w 8"/>
                    <a:gd name="T2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8">
                      <a:moveTo>
                        <a:pt x="8" y="18"/>
                      </a:moveTo>
                      <a:lnTo>
                        <a:pt x="8" y="18"/>
                      </a:lnTo>
                      <a:lnTo>
                        <a:pt x="8" y="18"/>
                      </a:lnTo>
                      <a:lnTo>
                        <a:pt x="8" y="18"/>
                      </a:lnTo>
                      <a:lnTo>
                        <a:pt x="6" y="14"/>
                      </a:lnTo>
                      <a:lnTo>
                        <a:pt x="6" y="10"/>
                      </a:lnTo>
                      <a:lnTo>
                        <a:pt x="4" y="4"/>
                      </a:lnTo>
                      <a:lnTo>
                        <a:pt x="0" y="0"/>
                      </a:lnTo>
                      <a:lnTo>
                        <a:pt x="0" y="0"/>
                      </a:lnTo>
                      <a:lnTo>
                        <a:pt x="4" y="4"/>
                      </a:lnTo>
                      <a:lnTo>
                        <a:pt x="4" y="10"/>
                      </a:lnTo>
                      <a:lnTo>
                        <a:pt x="6" y="14"/>
                      </a:lnTo>
                      <a:lnTo>
                        <a:pt x="8" y="18"/>
                      </a:lnTo>
                      <a:lnTo>
                        <a:pt x="8" y="1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58" name="Freeform 61"/>
                <p:cNvSpPr>
                  <a:spLocks/>
                </p:cNvSpPr>
                <p:nvPr/>
              </p:nvSpPr>
              <p:spPr bwMode="auto">
                <a:xfrm>
                  <a:off x="2886" y="1998"/>
                  <a:ext cx="0" cy="10"/>
                </a:xfrm>
                <a:custGeom>
                  <a:avLst/>
                  <a:gdLst>
                    <a:gd name="T0" fmla="*/ 10 h 10"/>
                    <a:gd name="T1" fmla="*/ 10 h 10"/>
                    <a:gd name="T2" fmla="*/ 0 h 10"/>
                    <a:gd name="T3" fmla="*/ 0 h 10"/>
                    <a:gd name="T4" fmla="*/ 0 h 10"/>
                    <a:gd name="T5" fmla="*/ 0 h 10"/>
                    <a:gd name="T6" fmla="*/ 10 h 10"/>
                    <a:gd name="T7" fmla="*/ 10 h 10"/>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0">
                      <a:moveTo>
                        <a:pt x="0" y="10"/>
                      </a:moveTo>
                      <a:lnTo>
                        <a:pt x="0" y="10"/>
                      </a:lnTo>
                      <a:lnTo>
                        <a:pt x="0" y="0"/>
                      </a:lnTo>
                      <a:lnTo>
                        <a:pt x="0" y="0"/>
                      </a:lnTo>
                      <a:lnTo>
                        <a:pt x="0" y="0"/>
                      </a:lnTo>
                      <a:lnTo>
                        <a:pt x="0" y="0"/>
                      </a:lnTo>
                      <a:lnTo>
                        <a:pt x="0" y="10"/>
                      </a:lnTo>
                      <a:lnTo>
                        <a:pt x="0" y="1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59" name="Freeform 62"/>
                <p:cNvSpPr>
                  <a:spLocks/>
                </p:cNvSpPr>
                <p:nvPr/>
              </p:nvSpPr>
              <p:spPr bwMode="auto">
                <a:xfrm>
                  <a:off x="3320" y="2244"/>
                  <a:ext cx="24" cy="18"/>
                </a:xfrm>
                <a:custGeom>
                  <a:avLst/>
                  <a:gdLst>
                    <a:gd name="T0" fmla="*/ 8 w 24"/>
                    <a:gd name="T1" fmla="*/ 18 h 18"/>
                    <a:gd name="T2" fmla="*/ 8 w 24"/>
                    <a:gd name="T3" fmla="*/ 18 h 18"/>
                    <a:gd name="T4" fmla="*/ 10 w 24"/>
                    <a:gd name="T5" fmla="*/ 18 h 18"/>
                    <a:gd name="T6" fmla="*/ 10 w 24"/>
                    <a:gd name="T7" fmla="*/ 18 h 18"/>
                    <a:gd name="T8" fmla="*/ 12 w 24"/>
                    <a:gd name="T9" fmla="*/ 10 h 18"/>
                    <a:gd name="T10" fmla="*/ 16 w 24"/>
                    <a:gd name="T11" fmla="*/ 6 h 18"/>
                    <a:gd name="T12" fmla="*/ 20 w 24"/>
                    <a:gd name="T13" fmla="*/ 4 h 18"/>
                    <a:gd name="T14" fmla="*/ 24 w 24"/>
                    <a:gd name="T15" fmla="*/ 2 h 18"/>
                    <a:gd name="T16" fmla="*/ 24 w 24"/>
                    <a:gd name="T17" fmla="*/ 2 h 18"/>
                    <a:gd name="T18" fmla="*/ 24 w 24"/>
                    <a:gd name="T19" fmla="*/ 0 h 18"/>
                    <a:gd name="T20" fmla="*/ 24 w 24"/>
                    <a:gd name="T21" fmla="*/ 0 h 18"/>
                    <a:gd name="T22" fmla="*/ 24 w 24"/>
                    <a:gd name="T23" fmla="*/ 0 h 18"/>
                    <a:gd name="T24" fmla="*/ 22 w 24"/>
                    <a:gd name="T25" fmla="*/ 2 h 18"/>
                    <a:gd name="T26" fmla="*/ 22 w 24"/>
                    <a:gd name="T27" fmla="*/ 2 h 18"/>
                    <a:gd name="T28" fmla="*/ 20 w 24"/>
                    <a:gd name="T29" fmla="*/ 4 h 18"/>
                    <a:gd name="T30" fmla="*/ 16 w 24"/>
                    <a:gd name="T31" fmla="*/ 6 h 18"/>
                    <a:gd name="T32" fmla="*/ 12 w 24"/>
                    <a:gd name="T33" fmla="*/ 8 h 18"/>
                    <a:gd name="T34" fmla="*/ 8 w 24"/>
                    <a:gd name="T35" fmla="*/ 18 h 18"/>
                    <a:gd name="T36" fmla="*/ 8 w 24"/>
                    <a:gd name="T37" fmla="*/ 18 h 18"/>
                    <a:gd name="T38" fmla="*/ 4 w 24"/>
                    <a:gd name="T39" fmla="*/ 16 h 18"/>
                    <a:gd name="T40" fmla="*/ 0 w 24"/>
                    <a:gd name="T41" fmla="*/ 14 h 18"/>
                    <a:gd name="T42" fmla="*/ 0 w 24"/>
                    <a:gd name="T43" fmla="*/ 14 h 18"/>
                    <a:gd name="T44" fmla="*/ 4 w 24"/>
                    <a:gd name="T45" fmla="*/ 18 h 18"/>
                    <a:gd name="T46" fmla="*/ 8 w 24"/>
                    <a:gd name="T47" fmla="*/ 18 h 18"/>
                    <a:gd name="T48" fmla="*/ 8 w 24"/>
                    <a:gd name="T4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18">
                      <a:moveTo>
                        <a:pt x="8" y="18"/>
                      </a:moveTo>
                      <a:lnTo>
                        <a:pt x="8" y="18"/>
                      </a:lnTo>
                      <a:lnTo>
                        <a:pt x="10" y="18"/>
                      </a:lnTo>
                      <a:lnTo>
                        <a:pt x="10" y="18"/>
                      </a:lnTo>
                      <a:lnTo>
                        <a:pt x="12" y="10"/>
                      </a:lnTo>
                      <a:lnTo>
                        <a:pt x="16" y="6"/>
                      </a:lnTo>
                      <a:lnTo>
                        <a:pt x="20" y="4"/>
                      </a:lnTo>
                      <a:lnTo>
                        <a:pt x="24" y="2"/>
                      </a:lnTo>
                      <a:lnTo>
                        <a:pt x="24" y="2"/>
                      </a:lnTo>
                      <a:lnTo>
                        <a:pt x="24" y="0"/>
                      </a:lnTo>
                      <a:lnTo>
                        <a:pt x="24" y="0"/>
                      </a:lnTo>
                      <a:lnTo>
                        <a:pt x="24" y="0"/>
                      </a:lnTo>
                      <a:lnTo>
                        <a:pt x="22" y="2"/>
                      </a:lnTo>
                      <a:lnTo>
                        <a:pt x="22" y="2"/>
                      </a:lnTo>
                      <a:lnTo>
                        <a:pt x="20" y="4"/>
                      </a:lnTo>
                      <a:lnTo>
                        <a:pt x="16" y="6"/>
                      </a:lnTo>
                      <a:lnTo>
                        <a:pt x="12" y="8"/>
                      </a:lnTo>
                      <a:lnTo>
                        <a:pt x="8" y="18"/>
                      </a:lnTo>
                      <a:lnTo>
                        <a:pt x="8" y="18"/>
                      </a:lnTo>
                      <a:lnTo>
                        <a:pt x="4" y="16"/>
                      </a:lnTo>
                      <a:lnTo>
                        <a:pt x="0" y="14"/>
                      </a:lnTo>
                      <a:lnTo>
                        <a:pt x="0" y="14"/>
                      </a:lnTo>
                      <a:lnTo>
                        <a:pt x="4" y="18"/>
                      </a:lnTo>
                      <a:lnTo>
                        <a:pt x="8" y="18"/>
                      </a:lnTo>
                      <a:lnTo>
                        <a:pt x="8" y="1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60" name="Freeform 63"/>
                <p:cNvSpPr>
                  <a:spLocks/>
                </p:cNvSpPr>
                <p:nvPr/>
              </p:nvSpPr>
              <p:spPr bwMode="auto">
                <a:xfrm>
                  <a:off x="2906" y="2194"/>
                  <a:ext cx="2" cy="6"/>
                </a:xfrm>
                <a:custGeom>
                  <a:avLst/>
                  <a:gdLst>
                    <a:gd name="T0" fmla="*/ 0 w 2"/>
                    <a:gd name="T1" fmla="*/ 6 h 6"/>
                    <a:gd name="T2" fmla="*/ 0 w 2"/>
                    <a:gd name="T3" fmla="*/ 6 h 6"/>
                    <a:gd name="T4" fmla="*/ 0 w 2"/>
                    <a:gd name="T5" fmla="*/ 6 h 6"/>
                    <a:gd name="T6" fmla="*/ 0 w 2"/>
                    <a:gd name="T7" fmla="*/ 6 h 6"/>
                    <a:gd name="T8" fmla="*/ 2 w 2"/>
                    <a:gd name="T9" fmla="*/ 0 h 6"/>
                    <a:gd name="T10" fmla="*/ 2 w 2"/>
                    <a:gd name="T11" fmla="*/ 0 h 6"/>
                    <a:gd name="T12" fmla="*/ 0 w 2"/>
                    <a:gd name="T13" fmla="*/ 6 h 6"/>
                    <a:gd name="T14" fmla="*/ 0 w 2"/>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6"/>
                      </a:moveTo>
                      <a:lnTo>
                        <a:pt x="0" y="6"/>
                      </a:lnTo>
                      <a:lnTo>
                        <a:pt x="0" y="6"/>
                      </a:lnTo>
                      <a:lnTo>
                        <a:pt x="0" y="6"/>
                      </a:lnTo>
                      <a:lnTo>
                        <a:pt x="2" y="0"/>
                      </a:lnTo>
                      <a:lnTo>
                        <a:pt x="2" y="0"/>
                      </a:lnTo>
                      <a:lnTo>
                        <a:pt x="0" y="6"/>
                      </a:lnTo>
                      <a:lnTo>
                        <a:pt x="0"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61" name="Freeform 64"/>
                <p:cNvSpPr>
                  <a:spLocks/>
                </p:cNvSpPr>
                <p:nvPr/>
              </p:nvSpPr>
              <p:spPr bwMode="auto">
                <a:xfrm>
                  <a:off x="2898" y="1872"/>
                  <a:ext cx="20" cy="42"/>
                </a:xfrm>
                <a:custGeom>
                  <a:avLst/>
                  <a:gdLst>
                    <a:gd name="T0" fmla="*/ 10 w 20"/>
                    <a:gd name="T1" fmla="*/ 34 h 42"/>
                    <a:gd name="T2" fmla="*/ 10 w 20"/>
                    <a:gd name="T3" fmla="*/ 34 h 42"/>
                    <a:gd name="T4" fmla="*/ 8 w 20"/>
                    <a:gd name="T5" fmla="*/ 32 h 42"/>
                    <a:gd name="T6" fmla="*/ 8 w 20"/>
                    <a:gd name="T7" fmla="*/ 30 h 42"/>
                    <a:gd name="T8" fmla="*/ 12 w 20"/>
                    <a:gd name="T9" fmla="*/ 26 h 42"/>
                    <a:gd name="T10" fmla="*/ 18 w 20"/>
                    <a:gd name="T11" fmla="*/ 22 h 42"/>
                    <a:gd name="T12" fmla="*/ 20 w 20"/>
                    <a:gd name="T13" fmla="*/ 18 h 42"/>
                    <a:gd name="T14" fmla="*/ 20 w 20"/>
                    <a:gd name="T15" fmla="*/ 14 h 42"/>
                    <a:gd name="T16" fmla="*/ 20 w 20"/>
                    <a:gd name="T17" fmla="*/ 14 h 42"/>
                    <a:gd name="T18" fmla="*/ 18 w 20"/>
                    <a:gd name="T19" fmla="*/ 12 h 42"/>
                    <a:gd name="T20" fmla="*/ 16 w 20"/>
                    <a:gd name="T21" fmla="*/ 10 h 42"/>
                    <a:gd name="T22" fmla="*/ 12 w 20"/>
                    <a:gd name="T23" fmla="*/ 10 h 42"/>
                    <a:gd name="T24" fmla="*/ 8 w 20"/>
                    <a:gd name="T25" fmla="*/ 10 h 42"/>
                    <a:gd name="T26" fmla="*/ 8 w 20"/>
                    <a:gd name="T27" fmla="*/ 8 h 42"/>
                    <a:gd name="T28" fmla="*/ 6 w 20"/>
                    <a:gd name="T29" fmla="*/ 6 h 42"/>
                    <a:gd name="T30" fmla="*/ 6 w 20"/>
                    <a:gd name="T31" fmla="*/ 6 h 42"/>
                    <a:gd name="T32" fmla="*/ 8 w 20"/>
                    <a:gd name="T33" fmla="*/ 2 h 42"/>
                    <a:gd name="T34" fmla="*/ 10 w 20"/>
                    <a:gd name="T35" fmla="*/ 0 h 42"/>
                    <a:gd name="T36" fmla="*/ 10 w 20"/>
                    <a:gd name="T37" fmla="*/ 0 h 42"/>
                    <a:gd name="T38" fmla="*/ 8 w 20"/>
                    <a:gd name="T39" fmla="*/ 2 h 42"/>
                    <a:gd name="T40" fmla="*/ 6 w 20"/>
                    <a:gd name="T41" fmla="*/ 6 h 42"/>
                    <a:gd name="T42" fmla="*/ 6 w 20"/>
                    <a:gd name="T43" fmla="*/ 6 h 42"/>
                    <a:gd name="T44" fmla="*/ 8 w 20"/>
                    <a:gd name="T45" fmla="*/ 8 h 42"/>
                    <a:gd name="T46" fmla="*/ 8 w 20"/>
                    <a:gd name="T47" fmla="*/ 10 h 42"/>
                    <a:gd name="T48" fmla="*/ 12 w 20"/>
                    <a:gd name="T49" fmla="*/ 10 h 42"/>
                    <a:gd name="T50" fmla="*/ 16 w 20"/>
                    <a:gd name="T51" fmla="*/ 10 h 42"/>
                    <a:gd name="T52" fmla="*/ 18 w 20"/>
                    <a:gd name="T53" fmla="*/ 12 h 42"/>
                    <a:gd name="T54" fmla="*/ 20 w 20"/>
                    <a:gd name="T55" fmla="*/ 14 h 42"/>
                    <a:gd name="T56" fmla="*/ 20 w 20"/>
                    <a:gd name="T57" fmla="*/ 14 h 42"/>
                    <a:gd name="T58" fmla="*/ 18 w 20"/>
                    <a:gd name="T59" fmla="*/ 18 h 42"/>
                    <a:gd name="T60" fmla="*/ 18 w 20"/>
                    <a:gd name="T61" fmla="*/ 22 h 42"/>
                    <a:gd name="T62" fmla="*/ 12 w 20"/>
                    <a:gd name="T63" fmla="*/ 26 h 42"/>
                    <a:gd name="T64" fmla="*/ 8 w 20"/>
                    <a:gd name="T65" fmla="*/ 30 h 42"/>
                    <a:gd name="T66" fmla="*/ 8 w 20"/>
                    <a:gd name="T67" fmla="*/ 32 h 42"/>
                    <a:gd name="T68" fmla="*/ 10 w 20"/>
                    <a:gd name="T69" fmla="*/ 34 h 42"/>
                    <a:gd name="T70" fmla="*/ 10 w 20"/>
                    <a:gd name="T71" fmla="*/ 34 h 42"/>
                    <a:gd name="T72" fmla="*/ 10 w 20"/>
                    <a:gd name="T73" fmla="*/ 36 h 42"/>
                    <a:gd name="T74" fmla="*/ 10 w 20"/>
                    <a:gd name="T75" fmla="*/ 38 h 42"/>
                    <a:gd name="T76" fmla="*/ 0 w 20"/>
                    <a:gd name="T77" fmla="*/ 42 h 42"/>
                    <a:gd name="T78" fmla="*/ 0 w 20"/>
                    <a:gd name="T79" fmla="*/ 42 h 42"/>
                    <a:gd name="T80" fmla="*/ 10 w 20"/>
                    <a:gd name="T81" fmla="*/ 38 h 42"/>
                    <a:gd name="T82" fmla="*/ 12 w 20"/>
                    <a:gd name="T83" fmla="*/ 36 h 42"/>
                    <a:gd name="T84" fmla="*/ 10 w 20"/>
                    <a:gd name="T85" fmla="*/ 34 h 42"/>
                    <a:gd name="T86" fmla="*/ 10 w 20"/>
                    <a:gd name="T87"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 h="42">
                      <a:moveTo>
                        <a:pt x="10" y="34"/>
                      </a:moveTo>
                      <a:lnTo>
                        <a:pt x="10" y="34"/>
                      </a:lnTo>
                      <a:lnTo>
                        <a:pt x="8" y="32"/>
                      </a:lnTo>
                      <a:lnTo>
                        <a:pt x="8" y="30"/>
                      </a:lnTo>
                      <a:lnTo>
                        <a:pt x="12" y="26"/>
                      </a:lnTo>
                      <a:lnTo>
                        <a:pt x="18" y="22"/>
                      </a:lnTo>
                      <a:lnTo>
                        <a:pt x="20" y="18"/>
                      </a:lnTo>
                      <a:lnTo>
                        <a:pt x="20" y="14"/>
                      </a:lnTo>
                      <a:lnTo>
                        <a:pt x="20" y="14"/>
                      </a:lnTo>
                      <a:lnTo>
                        <a:pt x="18" y="12"/>
                      </a:lnTo>
                      <a:lnTo>
                        <a:pt x="16" y="10"/>
                      </a:lnTo>
                      <a:lnTo>
                        <a:pt x="12" y="10"/>
                      </a:lnTo>
                      <a:lnTo>
                        <a:pt x="8" y="10"/>
                      </a:lnTo>
                      <a:lnTo>
                        <a:pt x="8" y="8"/>
                      </a:lnTo>
                      <a:lnTo>
                        <a:pt x="6" y="6"/>
                      </a:lnTo>
                      <a:lnTo>
                        <a:pt x="6" y="6"/>
                      </a:lnTo>
                      <a:lnTo>
                        <a:pt x="8" y="2"/>
                      </a:lnTo>
                      <a:lnTo>
                        <a:pt x="10" y="0"/>
                      </a:lnTo>
                      <a:lnTo>
                        <a:pt x="10" y="0"/>
                      </a:lnTo>
                      <a:lnTo>
                        <a:pt x="8" y="2"/>
                      </a:lnTo>
                      <a:lnTo>
                        <a:pt x="6" y="6"/>
                      </a:lnTo>
                      <a:lnTo>
                        <a:pt x="6" y="6"/>
                      </a:lnTo>
                      <a:lnTo>
                        <a:pt x="8" y="8"/>
                      </a:lnTo>
                      <a:lnTo>
                        <a:pt x="8" y="10"/>
                      </a:lnTo>
                      <a:lnTo>
                        <a:pt x="12" y="10"/>
                      </a:lnTo>
                      <a:lnTo>
                        <a:pt x="16" y="10"/>
                      </a:lnTo>
                      <a:lnTo>
                        <a:pt x="18" y="12"/>
                      </a:lnTo>
                      <a:lnTo>
                        <a:pt x="20" y="14"/>
                      </a:lnTo>
                      <a:lnTo>
                        <a:pt x="20" y="14"/>
                      </a:lnTo>
                      <a:lnTo>
                        <a:pt x="18" y="18"/>
                      </a:lnTo>
                      <a:lnTo>
                        <a:pt x="18" y="22"/>
                      </a:lnTo>
                      <a:lnTo>
                        <a:pt x="12" y="26"/>
                      </a:lnTo>
                      <a:lnTo>
                        <a:pt x="8" y="30"/>
                      </a:lnTo>
                      <a:lnTo>
                        <a:pt x="8" y="32"/>
                      </a:lnTo>
                      <a:lnTo>
                        <a:pt x="10" y="34"/>
                      </a:lnTo>
                      <a:lnTo>
                        <a:pt x="10" y="34"/>
                      </a:lnTo>
                      <a:lnTo>
                        <a:pt x="10" y="36"/>
                      </a:lnTo>
                      <a:lnTo>
                        <a:pt x="10" y="38"/>
                      </a:lnTo>
                      <a:lnTo>
                        <a:pt x="0" y="42"/>
                      </a:lnTo>
                      <a:lnTo>
                        <a:pt x="0" y="42"/>
                      </a:lnTo>
                      <a:lnTo>
                        <a:pt x="10" y="38"/>
                      </a:lnTo>
                      <a:lnTo>
                        <a:pt x="12" y="36"/>
                      </a:lnTo>
                      <a:lnTo>
                        <a:pt x="10" y="34"/>
                      </a:lnTo>
                      <a:lnTo>
                        <a:pt x="10" y="3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62" name="Freeform 65"/>
                <p:cNvSpPr>
                  <a:spLocks/>
                </p:cNvSpPr>
                <p:nvPr/>
              </p:nvSpPr>
              <p:spPr bwMode="auto">
                <a:xfrm>
                  <a:off x="3282" y="2348"/>
                  <a:ext cx="2" cy="6"/>
                </a:xfrm>
                <a:custGeom>
                  <a:avLst/>
                  <a:gdLst>
                    <a:gd name="T0" fmla="*/ 0 w 2"/>
                    <a:gd name="T1" fmla="*/ 0 h 6"/>
                    <a:gd name="T2" fmla="*/ 0 w 2"/>
                    <a:gd name="T3" fmla="*/ 0 h 6"/>
                    <a:gd name="T4" fmla="*/ 0 w 2"/>
                    <a:gd name="T5" fmla="*/ 2 h 6"/>
                    <a:gd name="T6" fmla="*/ 0 w 2"/>
                    <a:gd name="T7" fmla="*/ 6 h 6"/>
                    <a:gd name="T8" fmla="*/ 0 w 2"/>
                    <a:gd name="T9" fmla="*/ 6 h 6"/>
                    <a:gd name="T10" fmla="*/ 0 w 2"/>
                    <a:gd name="T11" fmla="*/ 6 h 6"/>
                    <a:gd name="T12" fmla="*/ 0 w 2"/>
                    <a:gd name="T13" fmla="*/ 6 h 6"/>
                    <a:gd name="T14" fmla="*/ 0 w 2"/>
                    <a:gd name="T15" fmla="*/ 6 h 6"/>
                    <a:gd name="T16" fmla="*/ 0 w 2"/>
                    <a:gd name="T17" fmla="*/ 6 h 6"/>
                    <a:gd name="T18" fmla="*/ 2 w 2"/>
                    <a:gd name="T19" fmla="*/ 4 h 6"/>
                    <a:gd name="T20" fmla="*/ 0 w 2"/>
                    <a:gd name="T21" fmla="*/ 0 h 6"/>
                    <a:gd name="T22" fmla="*/ 0 w 2"/>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6">
                      <a:moveTo>
                        <a:pt x="0" y="0"/>
                      </a:moveTo>
                      <a:lnTo>
                        <a:pt x="0" y="0"/>
                      </a:lnTo>
                      <a:lnTo>
                        <a:pt x="0" y="2"/>
                      </a:lnTo>
                      <a:lnTo>
                        <a:pt x="0" y="6"/>
                      </a:lnTo>
                      <a:lnTo>
                        <a:pt x="0" y="6"/>
                      </a:lnTo>
                      <a:lnTo>
                        <a:pt x="0" y="6"/>
                      </a:lnTo>
                      <a:lnTo>
                        <a:pt x="0" y="6"/>
                      </a:lnTo>
                      <a:lnTo>
                        <a:pt x="0" y="6"/>
                      </a:lnTo>
                      <a:lnTo>
                        <a:pt x="0" y="6"/>
                      </a:lnTo>
                      <a:lnTo>
                        <a:pt x="2" y="4"/>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63" name="Freeform 66"/>
                <p:cNvSpPr>
                  <a:spLocks/>
                </p:cNvSpPr>
                <p:nvPr/>
              </p:nvSpPr>
              <p:spPr bwMode="auto">
                <a:xfrm>
                  <a:off x="3230" y="2286"/>
                  <a:ext cx="2" cy="8"/>
                </a:xfrm>
                <a:custGeom>
                  <a:avLst/>
                  <a:gdLst>
                    <a:gd name="T0" fmla="*/ 2 w 2"/>
                    <a:gd name="T1" fmla="*/ 0 h 8"/>
                    <a:gd name="T2" fmla="*/ 2 w 2"/>
                    <a:gd name="T3" fmla="*/ 0 h 8"/>
                    <a:gd name="T4" fmla="*/ 2 w 2"/>
                    <a:gd name="T5" fmla="*/ 2 h 8"/>
                    <a:gd name="T6" fmla="*/ 2 w 2"/>
                    <a:gd name="T7" fmla="*/ 4 h 8"/>
                    <a:gd name="T8" fmla="*/ 0 w 2"/>
                    <a:gd name="T9" fmla="*/ 6 h 8"/>
                    <a:gd name="T10" fmla="*/ 0 w 2"/>
                    <a:gd name="T11" fmla="*/ 8 h 8"/>
                    <a:gd name="T12" fmla="*/ 0 w 2"/>
                    <a:gd name="T13" fmla="*/ 8 h 8"/>
                    <a:gd name="T14" fmla="*/ 2 w 2"/>
                    <a:gd name="T15" fmla="*/ 4 h 8"/>
                    <a:gd name="T16" fmla="*/ 2 w 2"/>
                    <a:gd name="T17" fmla="*/ 2 h 8"/>
                    <a:gd name="T18" fmla="*/ 2 w 2"/>
                    <a:gd name="T19" fmla="*/ 0 h 8"/>
                    <a:gd name="T20" fmla="*/ 2 w 2"/>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8">
                      <a:moveTo>
                        <a:pt x="2" y="0"/>
                      </a:moveTo>
                      <a:lnTo>
                        <a:pt x="2" y="0"/>
                      </a:lnTo>
                      <a:lnTo>
                        <a:pt x="2" y="2"/>
                      </a:lnTo>
                      <a:lnTo>
                        <a:pt x="2" y="4"/>
                      </a:lnTo>
                      <a:lnTo>
                        <a:pt x="0" y="6"/>
                      </a:lnTo>
                      <a:lnTo>
                        <a:pt x="0" y="8"/>
                      </a:lnTo>
                      <a:lnTo>
                        <a:pt x="0" y="8"/>
                      </a:lnTo>
                      <a:lnTo>
                        <a:pt x="2" y="4"/>
                      </a:lnTo>
                      <a:lnTo>
                        <a:pt x="2" y="2"/>
                      </a:lnTo>
                      <a:lnTo>
                        <a:pt x="2" y="0"/>
                      </a:lnTo>
                      <a:lnTo>
                        <a:pt x="2"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64" name="Freeform 67"/>
                <p:cNvSpPr>
                  <a:spLocks/>
                </p:cNvSpPr>
                <p:nvPr/>
              </p:nvSpPr>
              <p:spPr bwMode="auto">
                <a:xfrm>
                  <a:off x="2886" y="2168"/>
                  <a:ext cx="10" cy="12"/>
                </a:xfrm>
                <a:custGeom>
                  <a:avLst/>
                  <a:gdLst>
                    <a:gd name="T0" fmla="*/ 4 w 10"/>
                    <a:gd name="T1" fmla="*/ 6 h 12"/>
                    <a:gd name="T2" fmla="*/ 4 w 10"/>
                    <a:gd name="T3" fmla="*/ 6 h 12"/>
                    <a:gd name="T4" fmla="*/ 10 w 10"/>
                    <a:gd name="T5" fmla="*/ 2 h 12"/>
                    <a:gd name="T6" fmla="*/ 10 w 10"/>
                    <a:gd name="T7" fmla="*/ 0 h 12"/>
                    <a:gd name="T8" fmla="*/ 10 w 10"/>
                    <a:gd name="T9" fmla="*/ 0 h 12"/>
                    <a:gd name="T10" fmla="*/ 8 w 10"/>
                    <a:gd name="T11" fmla="*/ 2 h 12"/>
                    <a:gd name="T12" fmla="*/ 4 w 10"/>
                    <a:gd name="T13" fmla="*/ 6 h 12"/>
                    <a:gd name="T14" fmla="*/ 4 w 10"/>
                    <a:gd name="T15" fmla="*/ 6 h 12"/>
                    <a:gd name="T16" fmla="*/ 0 w 10"/>
                    <a:gd name="T17" fmla="*/ 8 h 12"/>
                    <a:gd name="T18" fmla="*/ 0 w 10"/>
                    <a:gd name="T19" fmla="*/ 12 h 12"/>
                    <a:gd name="T20" fmla="*/ 0 w 10"/>
                    <a:gd name="T21" fmla="*/ 12 h 12"/>
                    <a:gd name="T22" fmla="*/ 0 w 10"/>
                    <a:gd name="T23" fmla="*/ 8 h 12"/>
                    <a:gd name="T24" fmla="*/ 4 w 10"/>
                    <a:gd name="T25" fmla="*/ 6 h 12"/>
                    <a:gd name="T26" fmla="*/ 4 w 10"/>
                    <a:gd name="T2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4" y="6"/>
                      </a:moveTo>
                      <a:lnTo>
                        <a:pt x="4" y="6"/>
                      </a:lnTo>
                      <a:lnTo>
                        <a:pt x="10" y="2"/>
                      </a:lnTo>
                      <a:lnTo>
                        <a:pt x="10" y="0"/>
                      </a:lnTo>
                      <a:lnTo>
                        <a:pt x="10" y="0"/>
                      </a:lnTo>
                      <a:lnTo>
                        <a:pt x="8" y="2"/>
                      </a:lnTo>
                      <a:lnTo>
                        <a:pt x="4" y="6"/>
                      </a:lnTo>
                      <a:lnTo>
                        <a:pt x="4" y="6"/>
                      </a:lnTo>
                      <a:lnTo>
                        <a:pt x="0" y="8"/>
                      </a:lnTo>
                      <a:lnTo>
                        <a:pt x="0" y="12"/>
                      </a:lnTo>
                      <a:lnTo>
                        <a:pt x="0" y="12"/>
                      </a:lnTo>
                      <a:lnTo>
                        <a:pt x="0" y="8"/>
                      </a:lnTo>
                      <a:lnTo>
                        <a:pt x="4" y="6"/>
                      </a:lnTo>
                      <a:lnTo>
                        <a:pt x="4"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65" name="Freeform 68"/>
                <p:cNvSpPr>
                  <a:spLocks/>
                </p:cNvSpPr>
                <p:nvPr/>
              </p:nvSpPr>
              <p:spPr bwMode="auto">
                <a:xfrm>
                  <a:off x="2792" y="1932"/>
                  <a:ext cx="82" cy="16"/>
                </a:xfrm>
                <a:custGeom>
                  <a:avLst/>
                  <a:gdLst>
                    <a:gd name="T0" fmla="*/ 74 w 82"/>
                    <a:gd name="T1" fmla="*/ 12 h 16"/>
                    <a:gd name="T2" fmla="*/ 62 w 82"/>
                    <a:gd name="T3" fmla="*/ 10 h 16"/>
                    <a:gd name="T4" fmla="*/ 56 w 82"/>
                    <a:gd name="T5" fmla="*/ 4 h 16"/>
                    <a:gd name="T6" fmla="*/ 52 w 82"/>
                    <a:gd name="T7" fmla="*/ 4 h 16"/>
                    <a:gd name="T8" fmla="*/ 48 w 82"/>
                    <a:gd name="T9" fmla="*/ 4 h 16"/>
                    <a:gd name="T10" fmla="*/ 44 w 82"/>
                    <a:gd name="T11" fmla="*/ 2 h 16"/>
                    <a:gd name="T12" fmla="*/ 40 w 82"/>
                    <a:gd name="T13" fmla="*/ 2 h 16"/>
                    <a:gd name="T14" fmla="*/ 36 w 82"/>
                    <a:gd name="T15" fmla="*/ 0 h 16"/>
                    <a:gd name="T16" fmla="*/ 36 w 82"/>
                    <a:gd name="T17" fmla="*/ 4 h 16"/>
                    <a:gd name="T18" fmla="*/ 32 w 82"/>
                    <a:gd name="T19" fmla="*/ 8 h 16"/>
                    <a:gd name="T20" fmla="*/ 20 w 82"/>
                    <a:gd name="T21" fmla="*/ 12 h 16"/>
                    <a:gd name="T22" fmla="*/ 16 w 82"/>
                    <a:gd name="T23" fmla="*/ 14 h 16"/>
                    <a:gd name="T24" fmla="*/ 10 w 82"/>
                    <a:gd name="T25" fmla="*/ 12 h 16"/>
                    <a:gd name="T26" fmla="*/ 6 w 82"/>
                    <a:gd name="T27" fmla="*/ 12 h 16"/>
                    <a:gd name="T28" fmla="*/ 0 w 82"/>
                    <a:gd name="T29" fmla="*/ 12 h 16"/>
                    <a:gd name="T30" fmla="*/ 2 w 82"/>
                    <a:gd name="T31" fmla="*/ 12 h 16"/>
                    <a:gd name="T32" fmla="*/ 6 w 82"/>
                    <a:gd name="T33" fmla="*/ 12 h 16"/>
                    <a:gd name="T34" fmla="*/ 12 w 82"/>
                    <a:gd name="T35" fmla="*/ 14 h 16"/>
                    <a:gd name="T36" fmla="*/ 20 w 82"/>
                    <a:gd name="T37" fmla="*/ 12 h 16"/>
                    <a:gd name="T38" fmla="*/ 28 w 82"/>
                    <a:gd name="T39" fmla="*/ 10 h 16"/>
                    <a:gd name="T40" fmla="*/ 34 w 82"/>
                    <a:gd name="T41" fmla="*/ 8 h 16"/>
                    <a:gd name="T42" fmla="*/ 36 w 82"/>
                    <a:gd name="T43" fmla="*/ 4 h 16"/>
                    <a:gd name="T44" fmla="*/ 38 w 82"/>
                    <a:gd name="T45" fmla="*/ 0 h 16"/>
                    <a:gd name="T46" fmla="*/ 44 w 82"/>
                    <a:gd name="T47" fmla="*/ 2 h 16"/>
                    <a:gd name="T48" fmla="*/ 46 w 82"/>
                    <a:gd name="T49" fmla="*/ 2 h 16"/>
                    <a:gd name="T50" fmla="*/ 48 w 82"/>
                    <a:gd name="T51" fmla="*/ 4 h 16"/>
                    <a:gd name="T52" fmla="*/ 52 w 82"/>
                    <a:gd name="T53" fmla="*/ 4 h 16"/>
                    <a:gd name="T54" fmla="*/ 58 w 82"/>
                    <a:gd name="T55" fmla="*/ 6 h 16"/>
                    <a:gd name="T56" fmla="*/ 66 w 82"/>
                    <a:gd name="T57" fmla="*/ 12 h 16"/>
                    <a:gd name="T58" fmla="*/ 74 w 82"/>
                    <a:gd name="T59" fmla="*/ 12 h 16"/>
                    <a:gd name="T60" fmla="*/ 82 w 82"/>
                    <a:gd name="T61" fmla="*/ 16 h 16"/>
                    <a:gd name="T62" fmla="*/ 80 w 82"/>
                    <a:gd name="T63" fmla="*/ 14 h 16"/>
                    <a:gd name="T64" fmla="*/ 74 w 82"/>
                    <a:gd name="T6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16">
                      <a:moveTo>
                        <a:pt x="74" y="12"/>
                      </a:moveTo>
                      <a:lnTo>
                        <a:pt x="74" y="12"/>
                      </a:lnTo>
                      <a:lnTo>
                        <a:pt x="66" y="12"/>
                      </a:lnTo>
                      <a:lnTo>
                        <a:pt x="62" y="10"/>
                      </a:lnTo>
                      <a:lnTo>
                        <a:pt x="58" y="6"/>
                      </a:lnTo>
                      <a:lnTo>
                        <a:pt x="56" y="4"/>
                      </a:lnTo>
                      <a:lnTo>
                        <a:pt x="52" y="4"/>
                      </a:lnTo>
                      <a:lnTo>
                        <a:pt x="52" y="4"/>
                      </a:lnTo>
                      <a:lnTo>
                        <a:pt x="48" y="4"/>
                      </a:lnTo>
                      <a:lnTo>
                        <a:pt x="48" y="4"/>
                      </a:lnTo>
                      <a:lnTo>
                        <a:pt x="46" y="2"/>
                      </a:lnTo>
                      <a:lnTo>
                        <a:pt x="44" y="2"/>
                      </a:lnTo>
                      <a:lnTo>
                        <a:pt x="44" y="2"/>
                      </a:lnTo>
                      <a:lnTo>
                        <a:pt x="40" y="2"/>
                      </a:lnTo>
                      <a:lnTo>
                        <a:pt x="38" y="0"/>
                      </a:lnTo>
                      <a:lnTo>
                        <a:pt x="36" y="0"/>
                      </a:lnTo>
                      <a:lnTo>
                        <a:pt x="36" y="4"/>
                      </a:lnTo>
                      <a:lnTo>
                        <a:pt x="36" y="4"/>
                      </a:lnTo>
                      <a:lnTo>
                        <a:pt x="34" y="6"/>
                      </a:lnTo>
                      <a:lnTo>
                        <a:pt x="32" y="8"/>
                      </a:lnTo>
                      <a:lnTo>
                        <a:pt x="28" y="10"/>
                      </a:lnTo>
                      <a:lnTo>
                        <a:pt x="20" y="12"/>
                      </a:lnTo>
                      <a:lnTo>
                        <a:pt x="20" y="12"/>
                      </a:lnTo>
                      <a:lnTo>
                        <a:pt x="16" y="14"/>
                      </a:lnTo>
                      <a:lnTo>
                        <a:pt x="12" y="14"/>
                      </a:lnTo>
                      <a:lnTo>
                        <a:pt x="10" y="12"/>
                      </a:lnTo>
                      <a:lnTo>
                        <a:pt x="6" y="12"/>
                      </a:lnTo>
                      <a:lnTo>
                        <a:pt x="6" y="12"/>
                      </a:lnTo>
                      <a:lnTo>
                        <a:pt x="2" y="12"/>
                      </a:lnTo>
                      <a:lnTo>
                        <a:pt x="0" y="12"/>
                      </a:lnTo>
                      <a:lnTo>
                        <a:pt x="0" y="12"/>
                      </a:lnTo>
                      <a:lnTo>
                        <a:pt x="2" y="12"/>
                      </a:lnTo>
                      <a:lnTo>
                        <a:pt x="6" y="12"/>
                      </a:lnTo>
                      <a:lnTo>
                        <a:pt x="6" y="12"/>
                      </a:lnTo>
                      <a:lnTo>
                        <a:pt x="10" y="12"/>
                      </a:lnTo>
                      <a:lnTo>
                        <a:pt x="12" y="14"/>
                      </a:lnTo>
                      <a:lnTo>
                        <a:pt x="16" y="14"/>
                      </a:lnTo>
                      <a:lnTo>
                        <a:pt x="20" y="12"/>
                      </a:lnTo>
                      <a:lnTo>
                        <a:pt x="20" y="12"/>
                      </a:lnTo>
                      <a:lnTo>
                        <a:pt x="28" y="10"/>
                      </a:lnTo>
                      <a:lnTo>
                        <a:pt x="32" y="8"/>
                      </a:lnTo>
                      <a:lnTo>
                        <a:pt x="34" y="8"/>
                      </a:lnTo>
                      <a:lnTo>
                        <a:pt x="36" y="4"/>
                      </a:lnTo>
                      <a:lnTo>
                        <a:pt x="36" y="4"/>
                      </a:lnTo>
                      <a:lnTo>
                        <a:pt x="38" y="0"/>
                      </a:lnTo>
                      <a:lnTo>
                        <a:pt x="38" y="0"/>
                      </a:lnTo>
                      <a:lnTo>
                        <a:pt x="40" y="2"/>
                      </a:lnTo>
                      <a:lnTo>
                        <a:pt x="44" y="2"/>
                      </a:lnTo>
                      <a:lnTo>
                        <a:pt x="44" y="2"/>
                      </a:lnTo>
                      <a:lnTo>
                        <a:pt x="46" y="2"/>
                      </a:lnTo>
                      <a:lnTo>
                        <a:pt x="48" y="4"/>
                      </a:lnTo>
                      <a:lnTo>
                        <a:pt x="48" y="4"/>
                      </a:lnTo>
                      <a:lnTo>
                        <a:pt x="52" y="4"/>
                      </a:lnTo>
                      <a:lnTo>
                        <a:pt x="52" y="4"/>
                      </a:lnTo>
                      <a:lnTo>
                        <a:pt x="56" y="4"/>
                      </a:lnTo>
                      <a:lnTo>
                        <a:pt x="58" y="6"/>
                      </a:lnTo>
                      <a:lnTo>
                        <a:pt x="62" y="10"/>
                      </a:lnTo>
                      <a:lnTo>
                        <a:pt x="66" y="12"/>
                      </a:lnTo>
                      <a:lnTo>
                        <a:pt x="74" y="12"/>
                      </a:lnTo>
                      <a:lnTo>
                        <a:pt x="74" y="12"/>
                      </a:lnTo>
                      <a:lnTo>
                        <a:pt x="80" y="14"/>
                      </a:lnTo>
                      <a:lnTo>
                        <a:pt x="82" y="16"/>
                      </a:lnTo>
                      <a:lnTo>
                        <a:pt x="82" y="16"/>
                      </a:lnTo>
                      <a:lnTo>
                        <a:pt x="80" y="14"/>
                      </a:lnTo>
                      <a:lnTo>
                        <a:pt x="74" y="12"/>
                      </a:lnTo>
                      <a:lnTo>
                        <a:pt x="74" y="1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66" name="Freeform 69"/>
                <p:cNvSpPr>
                  <a:spLocks/>
                </p:cNvSpPr>
                <p:nvPr/>
              </p:nvSpPr>
              <p:spPr bwMode="auto">
                <a:xfrm>
                  <a:off x="2934" y="2208"/>
                  <a:ext cx="12" cy="2"/>
                </a:xfrm>
                <a:custGeom>
                  <a:avLst/>
                  <a:gdLst>
                    <a:gd name="T0" fmla="*/ 0 w 12"/>
                    <a:gd name="T1" fmla="*/ 0 h 2"/>
                    <a:gd name="T2" fmla="*/ 0 w 12"/>
                    <a:gd name="T3" fmla="*/ 0 h 2"/>
                    <a:gd name="T4" fmla="*/ 4 w 12"/>
                    <a:gd name="T5" fmla="*/ 0 h 2"/>
                    <a:gd name="T6" fmla="*/ 6 w 12"/>
                    <a:gd name="T7" fmla="*/ 2 h 2"/>
                    <a:gd name="T8" fmla="*/ 8 w 12"/>
                    <a:gd name="T9" fmla="*/ 2 h 2"/>
                    <a:gd name="T10" fmla="*/ 12 w 12"/>
                    <a:gd name="T11" fmla="*/ 0 h 2"/>
                    <a:gd name="T12" fmla="*/ 12 w 12"/>
                    <a:gd name="T13" fmla="*/ 0 h 2"/>
                    <a:gd name="T14" fmla="*/ 8 w 12"/>
                    <a:gd name="T15" fmla="*/ 2 h 2"/>
                    <a:gd name="T16" fmla="*/ 6 w 12"/>
                    <a:gd name="T17" fmla="*/ 2 h 2"/>
                    <a:gd name="T18" fmla="*/ 4 w 12"/>
                    <a:gd name="T19" fmla="*/ 0 h 2"/>
                    <a:gd name="T20" fmla="*/ 0 w 12"/>
                    <a:gd name="T21" fmla="*/ 0 h 2"/>
                    <a:gd name="T22" fmla="*/ 0 w 12"/>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
                      <a:moveTo>
                        <a:pt x="0" y="0"/>
                      </a:moveTo>
                      <a:lnTo>
                        <a:pt x="0" y="0"/>
                      </a:lnTo>
                      <a:lnTo>
                        <a:pt x="4" y="0"/>
                      </a:lnTo>
                      <a:lnTo>
                        <a:pt x="6" y="2"/>
                      </a:lnTo>
                      <a:lnTo>
                        <a:pt x="8" y="2"/>
                      </a:lnTo>
                      <a:lnTo>
                        <a:pt x="12" y="0"/>
                      </a:lnTo>
                      <a:lnTo>
                        <a:pt x="12" y="0"/>
                      </a:lnTo>
                      <a:lnTo>
                        <a:pt x="8" y="2"/>
                      </a:lnTo>
                      <a:lnTo>
                        <a:pt x="6" y="2"/>
                      </a:lnTo>
                      <a:lnTo>
                        <a:pt x="4" y="0"/>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67" name="Freeform 70"/>
                <p:cNvSpPr>
                  <a:spLocks/>
                </p:cNvSpPr>
                <p:nvPr/>
              </p:nvSpPr>
              <p:spPr bwMode="auto">
                <a:xfrm>
                  <a:off x="2448" y="2412"/>
                  <a:ext cx="12" cy="8"/>
                </a:xfrm>
                <a:custGeom>
                  <a:avLst/>
                  <a:gdLst>
                    <a:gd name="T0" fmla="*/ 6 w 12"/>
                    <a:gd name="T1" fmla="*/ 4 h 8"/>
                    <a:gd name="T2" fmla="*/ 6 w 12"/>
                    <a:gd name="T3" fmla="*/ 4 h 8"/>
                    <a:gd name="T4" fmla="*/ 10 w 12"/>
                    <a:gd name="T5" fmla="*/ 6 h 8"/>
                    <a:gd name="T6" fmla="*/ 12 w 12"/>
                    <a:gd name="T7" fmla="*/ 8 h 8"/>
                    <a:gd name="T8" fmla="*/ 12 w 12"/>
                    <a:gd name="T9" fmla="*/ 8 h 8"/>
                    <a:gd name="T10" fmla="*/ 10 w 12"/>
                    <a:gd name="T11" fmla="*/ 6 h 8"/>
                    <a:gd name="T12" fmla="*/ 6 w 12"/>
                    <a:gd name="T13" fmla="*/ 4 h 8"/>
                    <a:gd name="T14" fmla="*/ 6 w 12"/>
                    <a:gd name="T15" fmla="*/ 4 h 8"/>
                    <a:gd name="T16" fmla="*/ 2 w 12"/>
                    <a:gd name="T17" fmla="*/ 2 h 8"/>
                    <a:gd name="T18" fmla="*/ 0 w 12"/>
                    <a:gd name="T19" fmla="*/ 0 h 8"/>
                    <a:gd name="T20" fmla="*/ 0 w 12"/>
                    <a:gd name="T21" fmla="*/ 0 h 8"/>
                    <a:gd name="T22" fmla="*/ 2 w 12"/>
                    <a:gd name="T23" fmla="*/ 2 h 8"/>
                    <a:gd name="T24" fmla="*/ 6 w 12"/>
                    <a:gd name="T25" fmla="*/ 4 h 8"/>
                    <a:gd name="T26" fmla="*/ 6 w 12"/>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8">
                      <a:moveTo>
                        <a:pt x="6" y="4"/>
                      </a:moveTo>
                      <a:lnTo>
                        <a:pt x="6" y="4"/>
                      </a:lnTo>
                      <a:lnTo>
                        <a:pt x="10" y="6"/>
                      </a:lnTo>
                      <a:lnTo>
                        <a:pt x="12" y="8"/>
                      </a:lnTo>
                      <a:lnTo>
                        <a:pt x="12" y="8"/>
                      </a:lnTo>
                      <a:lnTo>
                        <a:pt x="10" y="6"/>
                      </a:lnTo>
                      <a:lnTo>
                        <a:pt x="6" y="4"/>
                      </a:lnTo>
                      <a:lnTo>
                        <a:pt x="6" y="4"/>
                      </a:lnTo>
                      <a:lnTo>
                        <a:pt x="2" y="2"/>
                      </a:lnTo>
                      <a:lnTo>
                        <a:pt x="0" y="0"/>
                      </a:lnTo>
                      <a:lnTo>
                        <a:pt x="0" y="0"/>
                      </a:lnTo>
                      <a:lnTo>
                        <a:pt x="2" y="2"/>
                      </a:lnTo>
                      <a:lnTo>
                        <a:pt x="6" y="4"/>
                      </a:lnTo>
                      <a:lnTo>
                        <a:pt x="6"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68" name="Freeform 71"/>
                <p:cNvSpPr>
                  <a:spLocks/>
                </p:cNvSpPr>
                <p:nvPr/>
              </p:nvSpPr>
              <p:spPr bwMode="auto">
                <a:xfrm>
                  <a:off x="2392" y="2402"/>
                  <a:ext cx="56" cy="6"/>
                </a:xfrm>
                <a:custGeom>
                  <a:avLst/>
                  <a:gdLst>
                    <a:gd name="T0" fmla="*/ 20 w 56"/>
                    <a:gd name="T1" fmla="*/ 4 h 6"/>
                    <a:gd name="T2" fmla="*/ 20 w 56"/>
                    <a:gd name="T3" fmla="*/ 4 h 6"/>
                    <a:gd name="T4" fmla="*/ 28 w 56"/>
                    <a:gd name="T5" fmla="*/ 6 h 6"/>
                    <a:gd name="T6" fmla="*/ 32 w 56"/>
                    <a:gd name="T7" fmla="*/ 4 h 6"/>
                    <a:gd name="T8" fmla="*/ 36 w 56"/>
                    <a:gd name="T9" fmla="*/ 0 h 6"/>
                    <a:gd name="T10" fmla="*/ 40 w 56"/>
                    <a:gd name="T11" fmla="*/ 0 h 6"/>
                    <a:gd name="T12" fmla="*/ 46 w 56"/>
                    <a:gd name="T13" fmla="*/ 0 h 6"/>
                    <a:gd name="T14" fmla="*/ 46 w 56"/>
                    <a:gd name="T15" fmla="*/ 0 h 6"/>
                    <a:gd name="T16" fmla="*/ 54 w 56"/>
                    <a:gd name="T17" fmla="*/ 2 h 6"/>
                    <a:gd name="T18" fmla="*/ 56 w 56"/>
                    <a:gd name="T19" fmla="*/ 4 h 6"/>
                    <a:gd name="T20" fmla="*/ 56 w 56"/>
                    <a:gd name="T21" fmla="*/ 4 h 6"/>
                    <a:gd name="T22" fmla="*/ 54 w 56"/>
                    <a:gd name="T23" fmla="*/ 2 h 6"/>
                    <a:gd name="T24" fmla="*/ 46 w 56"/>
                    <a:gd name="T25" fmla="*/ 0 h 6"/>
                    <a:gd name="T26" fmla="*/ 46 w 56"/>
                    <a:gd name="T27" fmla="*/ 0 h 6"/>
                    <a:gd name="T28" fmla="*/ 40 w 56"/>
                    <a:gd name="T29" fmla="*/ 0 h 6"/>
                    <a:gd name="T30" fmla="*/ 36 w 56"/>
                    <a:gd name="T31" fmla="*/ 0 h 6"/>
                    <a:gd name="T32" fmla="*/ 32 w 56"/>
                    <a:gd name="T33" fmla="*/ 4 h 6"/>
                    <a:gd name="T34" fmla="*/ 28 w 56"/>
                    <a:gd name="T35" fmla="*/ 6 h 6"/>
                    <a:gd name="T36" fmla="*/ 20 w 56"/>
                    <a:gd name="T37" fmla="*/ 4 h 6"/>
                    <a:gd name="T38" fmla="*/ 20 w 56"/>
                    <a:gd name="T39" fmla="*/ 4 h 6"/>
                    <a:gd name="T40" fmla="*/ 16 w 56"/>
                    <a:gd name="T41" fmla="*/ 2 h 6"/>
                    <a:gd name="T42" fmla="*/ 12 w 56"/>
                    <a:gd name="T43" fmla="*/ 2 h 6"/>
                    <a:gd name="T44" fmla="*/ 6 w 56"/>
                    <a:gd name="T45" fmla="*/ 4 h 6"/>
                    <a:gd name="T46" fmla="*/ 4 w 56"/>
                    <a:gd name="T47" fmla="*/ 6 h 6"/>
                    <a:gd name="T48" fmla="*/ 2 w 56"/>
                    <a:gd name="T49" fmla="*/ 6 h 6"/>
                    <a:gd name="T50" fmla="*/ 0 w 56"/>
                    <a:gd name="T51" fmla="*/ 6 h 6"/>
                    <a:gd name="T52" fmla="*/ 0 w 56"/>
                    <a:gd name="T53" fmla="*/ 6 h 6"/>
                    <a:gd name="T54" fmla="*/ 0 w 56"/>
                    <a:gd name="T55" fmla="*/ 6 h 6"/>
                    <a:gd name="T56" fmla="*/ 0 w 56"/>
                    <a:gd name="T57" fmla="*/ 6 h 6"/>
                    <a:gd name="T58" fmla="*/ 2 w 56"/>
                    <a:gd name="T59" fmla="*/ 6 h 6"/>
                    <a:gd name="T60" fmla="*/ 4 w 56"/>
                    <a:gd name="T61" fmla="*/ 6 h 6"/>
                    <a:gd name="T62" fmla="*/ 6 w 56"/>
                    <a:gd name="T63" fmla="*/ 4 h 6"/>
                    <a:gd name="T64" fmla="*/ 12 w 56"/>
                    <a:gd name="T65" fmla="*/ 2 h 6"/>
                    <a:gd name="T66" fmla="*/ 16 w 56"/>
                    <a:gd name="T67" fmla="*/ 2 h 6"/>
                    <a:gd name="T68" fmla="*/ 20 w 56"/>
                    <a:gd name="T69" fmla="*/ 4 h 6"/>
                    <a:gd name="T70" fmla="*/ 20 w 56"/>
                    <a:gd name="T7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 h="6">
                      <a:moveTo>
                        <a:pt x="20" y="4"/>
                      </a:moveTo>
                      <a:lnTo>
                        <a:pt x="20" y="4"/>
                      </a:lnTo>
                      <a:lnTo>
                        <a:pt x="28" y="6"/>
                      </a:lnTo>
                      <a:lnTo>
                        <a:pt x="32" y="4"/>
                      </a:lnTo>
                      <a:lnTo>
                        <a:pt x="36" y="0"/>
                      </a:lnTo>
                      <a:lnTo>
                        <a:pt x="40" y="0"/>
                      </a:lnTo>
                      <a:lnTo>
                        <a:pt x="46" y="0"/>
                      </a:lnTo>
                      <a:lnTo>
                        <a:pt x="46" y="0"/>
                      </a:lnTo>
                      <a:lnTo>
                        <a:pt x="54" y="2"/>
                      </a:lnTo>
                      <a:lnTo>
                        <a:pt x="56" y="4"/>
                      </a:lnTo>
                      <a:lnTo>
                        <a:pt x="56" y="4"/>
                      </a:lnTo>
                      <a:lnTo>
                        <a:pt x="54" y="2"/>
                      </a:lnTo>
                      <a:lnTo>
                        <a:pt x="46" y="0"/>
                      </a:lnTo>
                      <a:lnTo>
                        <a:pt x="46" y="0"/>
                      </a:lnTo>
                      <a:lnTo>
                        <a:pt x="40" y="0"/>
                      </a:lnTo>
                      <a:lnTo>
                        <a:pt x="36" y="0"/>
                      </a:lnTo>
                      <a:lnTo>
                        <a:pt x="32" y="4"/>
                      </a:lnTo>
                      <a:lnTo>
                        <a:pt x="28" y="6"/>
                      </a:lnTo>
                      <a:lnTo>
                        <a:pt x="20" y="4"/>
                      </a:lnTo>
                      <a:lnTo>
                        <a:pt x="20" y="4"/>
                      </a:lnTo>
                      <a:lnTo>
                        <a:pt x="16" y="2"/>
                      </a:lnTo>
                      <a:lnTo>
                        <a:pt x="12" y="2"/>
                      </a:lnTo>
                      <a:lnTo>
                        <a:pt x="6" y="4"/>
                      </a:lnTo>
                      <a:lnTo>
                        <a:pt x="4" y="6"/>
                      </a:lnTo>
                      <a:lnTo>
                        <a:pt x="2" y="6"/>
                      </a:lnTo>
                      <a:lnTo>
                        <a:pt x="0" y="6"/>
                      </a:lnTo>
                      <a:lnTo>
                        <a:pt x="0" y="6"/>
                      </a:lnTo>
                      <a:lnTo>
                        <a:pt x="0" y="6"/>
                      </a:lnTo>
                      <a:lnTo>
                        <a:pt x="0" y="6"/>
                      </a:lnTo>
                      <a:lnTo>
                        <a:pt x="2" y="6"/>
                      </a:lnTo>
                      <a:lnTo>
                        <a:pt x="4" y="6"/>
                      </a:lnTo>
                      <a:lnTo>
                        <a:pt x="6" y="4"/>
                      </a:lnTo>
                      <a:lnTo>
                        <a:pt x="12" y="2"/>
                      </a:lnTo>
                      <a:lnTo>
                        <a:pt x="16" y="2"/>
                      </a:lnTo>
                      <a:lnTo>
                        <a:pt x="20" y="4"/>
                      </a:lnTo>
                      <a:lnTo>
                        <a:pt x="20"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69" name="Freeform 72"/>
                <p:cNvSpPr>
                  <a:spLocks/>
                </p:cNvSpPr>
                <p:nvPr/>
              </p:nvSpPr>
              <p:spPr bwMode="auto">
                <a:xfrm>
                  <a:off x="2426" y="2532"/>
                  <a:ext cx="8" cy="6"/>
                </a:xfrm>
                <a:custGeom>
                  <a:avLst/>
                  <a:gdLst>
                    <a:gd name="T0" fmla="*/ 8 w 8"/>
                    <a:gd name="T1" fmla="*/ 6 h 6"/>
                    <a:gd name="T2" fmla="*/ 8 w 8"/>
                    <a:gd name="T3" fmla="*/ 6 h 6"/>
                    <a:gd name="T4" fmla="*/ 4 w 8"/>
                    <a:gd name="T5" fmla="*/ 4 h 6"/>
                    <a:gd name="T6" fmla="*/ 2 w 8"/>
                    <a:gd name="T7" fmla="*/ 4 h 6"/>
                    <a:gd name="T8" fmla="*/ 0 w 8"/>
                    <a:gd name="T9" fmla="*/ 0 h 6"/>
                    <a:gd name="T10" fmla="*/ 0 w 8"/>
                    <a:gd name="T11" fmla="*/ 0 h 6"/>
                    <a:gd name="T12" fmla="*/ 2 w 8"/>
                    <a:gd name="T13" fmla="*/ 4 h 6"/>
                    <a:gd name="T14" fmla="*/ 4 w 8"/>
                    <a:gd name="T15" fmla="*/ 4 h 6"/>
                    <a:gd name="T16" fmla="*/ 8 w 8"/>
                    <a:gd name="T17" fmla="*/ 6 h 6"/>
                    <a:gd name="T18" fmla="*/ 8 w 8"/>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
                      <a:moveTo>
                        <a:pt x="8" y="6"/>
                      </a:moveTo>
                      <a:lnTo>
                        <a:pt x="8" y="6"/>
                      </a:lnTo>
                      <a:lnTo>
                        <a:pt x="4" y="4"/>
                      </a:lnTo>
                      <a:lnTo>
                        <a:pt x="2" y="4"/>
                      </a:lnTo>
                      <a:lnTo>
                        <a:pt x="0" y="0"/>
                      </a:lnTo>
                      <a:lnTo>
                        <a:pt x="0" y="0"/>
                      </a:lnTo>
                      <a:lnTo>
                        <a:pt x="2" y="4"/>
                      </a:lnTo>
                      <a:lnTo>
                        <a:pt x="4" y="4"/>
                      </a:lnTo>
                      <a:lnTo>
                        <a:pt x="8" y="6"/>
                      </a:lnTo>
                      <a:lnTo>
                        <a:pt x="8"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70" name="Freeform 73"/>
                <p:cNvSpPr>
                  <a:spLocks/>
                </p:cNvSpPr>
                <p:nvPr/>
              </p:nvSpPr>
              <p:spPr bwMode="auto">
                <a:xfrm>
                  <a:off x="2422" y="2574"/>
                  <a:ext cx="12" cy="6"/>
                </a:xfrm>
                <a:custGeom>
                  <a:avLst/>
                  <a:gdLst>
                    <a:gd name="T0" fmla="*/ 8 w 12"/>
                    <a:gd name="T1" fmla="*/ 4 h 6"/>
                    <a:gd name="T2" fmla="*/ 8 w 12"/>
                    <a:gd name="T3" fmla="*/ 4 h 6"/>
                    <a:gd name="T4" fmla="*/ 10 w 12"/>
                    <a:gd name="T5" fmla="*/ 4 h 6"/>
                    <a:gd name="T6" fmla="*/ 12 w 12"/>
                    <a:gd name="T7" fmla="*/ 6 h 6"/>
                    <a:gd name="T8" fmla="*/ 12 w 12"/>
                    <a:gd name="T9" fmla="*/ 6 h 6"/>
                    <a:gd name="T10" fmla="*/ 12 w 12"/>
                    <a:gd name="T11" fmla="*/ 4 h 6"/>
                    <a:gd name="T12" fmla="*/ 8 w 12"/>
                    <a:gd name="T13" fmla="*/ 4 h 6"/>
                    <a:gd name="T14" fmla="*/ 8 w 12"/>
                    <a:gd name="T15" fmla="*/ 4 h 6"/>
                    <a:gd name="T16" fmla="*/ 4 w 12"/>
                    <a:gd name="T17" fmla="*/ 2 h 6"/>
                    <a:gd name="T18" fmla="*/ 0 w 12"/>
                    <a:gd name="T19" fmla="*/ 0 h 6"/>
                    <a:gd name="T20" fmla="*/ 0 w 12"/>
                    <a:gd name="T21" fmla="*/ 0 h 6"/>
                    <a:gd name="T22" fmla="*/ 4 w 12"/>
                    <a:gd name="T23" fmla="*/ 2 h 6"/>
                    <a:gd name="T24" fmla="*/ 8 w 12"/>
                    <a:gd name="T25" fmla="*/ 4 h 6"/>
                    <a:gd name="T26" fmla="*/ 8 w 12"/>
                    <a:gd name="T2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6">
                      <a:moveTo>
                        <a:pt x="8" y="4"/>
                      </a:moveTo>
                      <a:lnTo>
                        <a:pt x="8" y="4"/>
                      </a:lnTo>
                      <a:lnTo>
                        <a:pt x="10" y="4"/>
                      </a:lnTo>
                      <a:lnTo>
                        <a:pt x="12" y="6"/>
                      </a:lnTo>
                      <a:lnTo>
                        <a:pt x="12" y="6"/>
                      </a:lnTo>
                      <a:lnTo>
                        <a:pt x="12" y="4"/>
                      </a:lnTo>
                      <a:lnTo>
                        <a:pt x="8" y="4"/>
                      </a:lnTo>
                      <a:lnTo>
                        <a:pt x="8" y="4"/>
                      </a:lnTo>
                      <a:lnTo>
                        <a:pt x="4" y="2"/>
                      </a:lnTo>
                      <a:lnTo>
                        <a:pt x="0" y="0"/>
                      </a:lnTo>
                      <a:lnTo>
                        <a:pt x="0" y="0"/>
                      </a:lnTo>
                      <a:lnTo>
                        <a:pt x="4" y="2"/>
                      </a:lnTo>
                      <a:lnTo>
                        <a:pt x="8" y="4"/>
                      </a:lnTo>
                      <a:lnTo>
                        <a:pt x="8"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71" name="Freeform 74"/>
                <p:cNvSpPr>
                  <a:spLocks/>
                </p:cNvSpPr>
                <p:nvPr/>
              </p:nvSpPr>
              <p:spPr bwMode="auto">
                <a:xfrm>
                  <a:off x="3472" y="1890"/>
                  <a:ext cx="16" cy="38"/>
                </a:xfrm>
                <a:custGeom>
                  <a:avLst/>
                  <a:gdLst>
                    <a:gd name="T0" fmla="*/ 4 w 16"/>
                    <a:gd name="T1" fmla="*/ 6 h 38"/>
                    <a:gd name="T2" fmla="*/ 4 w 16"/>
                    <a:gd name="T3" fmla="*/ 6 h 38"/>
                    <a:gd name="T4" fmla="*/ 12 w 16"/>
                    <a:gd name="T5" fmla="*/ 8 h 38"/>
                    <a:gd name="T6" fmla="*/ 14 w 16"/>
                    <a:gd name="T7" fmla="*/ 12 h 38"/>
                    <a:gd name="T8" fmla="*/ 16 w 16"/>
                    <a:gd name="T9" fmla="*/ 14 h 38"/>
                    <a:gd name="T10" fmla="*/ 16 w 16"/>
                    <a:gd name="T11" fmla="*/ 18 h 38"/>
                    <a:gd name="T12" fmla="*/ 12 w 16"/>
                    <a:gd name="T13" fmla="*/ 28 h 38"/>
                    <a:gd name="T14" fmla="*/ 12 w 16"/>
                    <a:gd name="T15" fmla="*/ 34 h 38"/>
                    <a:gd name="T16" fmla="*/ 14 w 16"/>
                    <a:gd name="T17" fmla="*/ 38 h 38"/>
                    <a:gd name="T18" fmla="*/ 14 w 16"/>
                    <a:gd name="T19" fmla="*/ 38 h 38"/>
                    <a:gd name="T20" fmla="*/ 14 w 16"/>
                    <a:gd name="T21" fmla="*/ 34 h 38"/>
                    <a:gd name="T22" fmla="*/ 14 w 16"/>
                    <a:gd name="T23" fmla="*/ 28 h 38"/>
                    <a:gd name="T24" fmla="*/ 16 w 16"/>
                    <a:gd name="T25" fmla="*/ 18 h 38"/>
                    <a:gd name="T26" fmla="*/ 16 w 16"/>
                    <a:gd name="T27" fmla="*/ 14 h 38"/>
                    <a:gd name="T28" fmla="*/ 14 w 16"/>
                    <a:gd name="T29" fmla="*/ 10 h 38"/>
                    <a:gd name="T30" fmla="*/ 12 w 16"/>
                    <a:gd name="T31" fmla="*/ 8 h 38"/>
                    <a:gd name="T32" fmla="*/ 4 w 16"/>
                    <a:gd name="T33" fmla="*/ 6 h 38"/>
                    <a:gd name="T34" fmla="*/ 4 w 16"/>
                    <a:gd name="T35" fmla="*/ 6 h 38"/>
                    <a:gd name="T36" fmla="*/ 0 w 16"/>
                    <a:gd name="T37" fmla="*/ 2 h 38"/>
                    <a:gd name="T38" fmla="*/ 0 w 16"/>
                    <a:gd name="T39" fmla="*/ 0 h 38"/>
                    <a:gd name="T40" fmla="*/ 0 w 16"/>
                    <a:gd name="T41" fmla="*/ 0 h 38"/>
                    <a:gd name="T42" fmla="*/ 0 w 16"/>
                    <a:gd name="T43" fmla="*/ 2 h 38"/>
                    <a:gd name="T44" fmla="*/ 4 w 16"/>
                    <a:gd name="T45" fmla="*/ 6 h 38"/>
                    <a:gd name="T46" fmla="*/ 4 w 16"/>
                    <a:gd name="T4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38">
                      <a:moveTo>
                        <a:pt x="4" y="6"/>
                      </a:moveTo>
                      <a:lnTo>
                        <a:pt x="4" y="6"/>
                      </a:lnTo>
                      <a:lnTo>
                        <a:pt x="12" y="8"/>
                      </a:lnTo>
                      <a:lnTo>
                        <a:pt x="14" y="12"/>
                      </a:lnTo>
                      <a:lnTo>
                        <a:pt x="16" y="14"/>
                      </a:lnTo>
                      <a:lnTo>
                        <a:pt x="16" y="18"/>
                      </a:lnTo>
                      <a:lnTo>
                        <a:pt x="12" y="28"/>
                      </a:lnTo>
                      <a:lnTo>
                        <a:pt x="12" y="34"/>
                      </a:lnTo>
                      <a:lnTo>
                        <a:pt x="14" y="38"/>
                      </a:lnTo>
                      <a:lnTo>
                        <a:pt x="14" y="38"/>
                      </a:lnTo>
                      <a:lnTo>
                        <a:pt x="14" y="34"/>
                      </a:lnTo>
                      <a:lnTo>
                        <a:pt x="14" y="28"/>
                      </a:lnTo>
                      <a:lnTo>
                        <a:pt x="16" y="18"/>
                      </a:lnTo>
                      <a:lnTo>
                        <a:pt x="16" y="14"/>
                      </a:lnTo>
                      <a:lnTo>
                        <a:pt x="14" y="10"/>
                      </a:lnTo>
                      <a:lnTo>
                        <a:pt x="12" y="8"/>
                      </a:lnTo>
                      <a:lnTo>
                        <a:pt x="4" y="6"/>
                      </a:lnTo>
                      <a:lnTo>
                        <a:pt x="4" y="6"/>
                      </a:lnTo>
                      <a:lnTo>
                        <a:pt x="0" y="2"/>
                      </a:lnTo>
                      <a:lnTo>
                        <a:pt x="0" y="0"/>
                      </a:lnTo>
                      <a:lnTo>
                        <a:pt x="0" y="0"/>
                      </a:lnTo>
                      <a:lnTo>
                        <a:pt x="0" y="2"/>
                      </a:lnTo>
                      <a:lnTo>
                        <a:pt x="4" y="6"/>
                      </a:lnTo>
                      <a:lnTo>
                        <a:pt x="4"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72" name="Freeform 75"/>
                <p:cNvSpPr>
                  <a:spLocks/>
                </p:cNvSpPr>
                <p:nvPr/>
              </p:nvSpPr>
              <p:spPr bwMode="auto">
                <a:xfrm>
                  <a:off x="3484" y="1806"/>
                  <a:ext cx="16" cy="60"/>
                </a:xfrm>
                <a:custGeom>
                  <a:avLst/>
                  <a:gdLst>
                    <a:gd name="T0" fmla="*/ 16 w 16"/>
                    <a:gd name="T1" fmla="*/ 60 h 60"/>
                    <a:gd name="T2" fmla="*/ 16 w 16"/>
                    <a:gd name="T3" fmla="*/ 60 h 60"/>
                    <a:gd name="T4" fmla="*/ 14 w 16"/>
                    <a:gd name="T5" fmla="*/ 48 h 60"/>
                    <a:gd name="T6" fmla="*/ 12 w 16"/>
                    <a:gd name="T7" fmla="*/ 36 h 60"/>
                    <a:gd name="T8" fmla="*/ 0 w 16"/>
                    <a:gd name="T9" fmla="*/ 0 h 60"/>
                    <a:gd name="T10" fmla="*/ 0 w 16"/>
                    <a:gd name="T11" fmla="*/ 0 h 60"/>
                    <a:gd name="T12" fmla="*/ 0 w 16"/>
                    <a:gd name="T13" fmla="*/ 0 h 60"/>
                    <a:gd name="T14" fmla="*/ 0 w 16"/>
                    <a:gd name="T15" fmla="*/ 0 h 60"/>
                    <a:gd name="T16" fmla="*/ 12 w 16"/>
                    <a:gd name="T17" fmla="*/ 34 h 60"/>
                    <a:gd name="T18" fmla="*/ 14 w 16"/>
                    <a:gd name="T19" fmla="*/ 48 h 60"/>
                    <a:gd name="T20" fmla="*/ 16 w 16"/>
                    <a:gd name="T21" fmla="*/ 60 h 60"/>
                    <a:gd name="T22" fmla="*/ 16 w 16"/>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60">
                      <a:moveTo>
                        <a:pt x="16" y="60"/>
                      </a:moveTo>
                      <a:lnTo>
                        <a:pt x="16" y="60"/>
                      </a:lnTo>
                      <a:lnTo>
                        <a:pt x="14" y="48"/>
                      </a:lnTo>
                      <a:lnTo>
                        <a:pt x="12" y="36"/>
                      </a:lnTo>
                      <a:lnTo>
                        <a:pt x="0" y="0"/>
                      </a:lnTo>
                      <a:lnTo>
                        <a:pt x="0" y="0"/>
                      </a:lnTo>
                      <a:lnTo>
                        <a:pt x="0" y="0"/>
                      </a:lnTo>
                      <a:lnTo>
                        <a:pt x="0" y="0"/>
                      </a:lnTo>
                      <a:lnTo>
                        <a:pt x="12" y="34"/>
                      </a:lnTo>
                      <a:lnTo>
                        <a:pt x="14" y="48"/>
                      </a:lnTo>
                      <a:lnTo>
                        <a:pt x="16" y="60"/>
                      </a:lnTo>
                      <a:lnTo>
                        <a:pt x="16" y="6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73" name="Freeform 76"/>
                <p:cNvSpPr>
                  <a:spLocks/>
                </p:cNvSpPr>
                <p:nvPr/>
              </p:nvSpPr>
              <p:spPr bwMode="auto">
                <a:xfrm>
                  <a:off x="3234" y="1978"/>
                  <a:ext cx="8" cy="4"/>
                </a:xfrm>
                <a:custGeom>
                  <a:avLst/>
                  <a:gdLst>
                    <a:gd name="T0" fmla="*/ 0 w 8"/>
                    <a:gd name="T1" fmla="*/ 4 h 4"/>
                    <a:gd name="T2" fmla="*/ 0 w 8"/>
                    <a:gd name="T3" fmla="*/ 4 h 4"/>
                    <a:gd name="T4" fmla="*/ 2 w 8"/>
                    <a:gd name="T5" fmla="*/ 2 h 4"/>
                    <a:gd name="T6" fmla="*/ 4 w 8"/>
                    <a:gd name="T7" fmla="*/ 2 h 4"/>
                    <a:gd name="T8" fmla="*/ 6 w 8"/>
                    <a:gd name="T9" fmla="*/ 0 h 4"/>
                    <a:gd name="T10" fmla="*/ 8 w 8"/>
                    <a:gd name="T11" fmla="*/ 0 h 4"/>
                    <a:gd name="T12" fmla="*/ 8 w 8"/>
                    <a:gd name="T13" fmla="*/ 0 h 4"/>
                    <a:gd name="T14" fmla="*/ 4 w 8"/>
                    <a:gd name="T15" fmla="*/ 2 h 4"/>
                    <a:gd name="T16" fmla="*/ 2 w 8"/>
                    <a:gd name="T17" fmla="*/ 2 h 4"/>
                    <a:gd name="T18" fmla="*/ 0 w 8"/>
                    <a:gd name="T19" fmla="*/ 4 h 4"/>
                    <a:gd name="T20" fmla="*/ 0 w 8"/>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4">
                      <a:moveTo>
                        <a:pt x="0" y="4"/>
                      </a:moveTo>
                      <a:lnTo>
                        <a:pt x="0" y="4"/>
                      </a:lnTo>
                      <a:lnTo>
                        <a:pt x="2" y="2"/>
                      </a:lnTo>
                      <a:lnTo>
                        <a:pt x="4" y="2"/>
                      </a:lnTo>
                      <a:lnTo>
                        <a:pt x="6" y="0"/>
                      </a:lnTo>
                      <a:lnTo>
                        <a:pt x="8" y="0"/>
                      </a:lnTo>
                      <a:lnTo>
                        <a:pt x="8" y="0"/>
                      </a:lnTo>
                      <a:lnTo>
                        <a:pt x="4" y="2"/>
                      </a:lnTo>
                      <a:lnTo>
                        <a:pt x="2" y="2"/>
                      </a:lnTo>
                      <a:lnTo>
                        <a:pt x="0" y="4"/>
                      </a:lnTo>
                      <a:lnTo>
                        <a:pt x="0"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74" name="Freeform 77"/>
                <p:cNvSpPr>
                  <a:spLocks/>
                </p:cNvSpPr>
                <p:nvPr/>
              </p:nvSpPr>
              <p:spPr bwMode="auto">
                <a:xfrm>
                  <a:off x="3226" y="2032"/>
                  <a:ext cx="102" cy="148"/>
                </a:xfrm>
                <a:custGeom>
                  <a:avLst/>
                  <a:gdLst>
                    <a:gd name="T0" fmla="*/ 56 w 102"/>
                    <a:gd name="T1" fmla="*/ 34 h 148"/>
                    <a:gd name="T2" fmla="*/ 42 w 102"/>
                    <a:gd name="T3" fmla="*/ 34 h 148"/>
                    <a:gd name="T4" fmla="*/ 32 w 102"/>
                    <a:gd name="T5" fmla="*/ 44 h 148"/>
                    <a:gd name="T6" fmla="*/ 24 w 102"/>
                    <a:gd name="T7" fmla="*/ 38 h 148"/>
                    <a:gd name="T8" fmla="*/ 24 w 102"/>
                    <a:gd name="T9" fmla="*/ 38 h 148"/>
                    <a:gd name="T10" fmla="*/ 32 w 102"/>
                    <a:gd name="T11" fmla="*/ 44 h 148"/>
                    <a:gd name="T12" fmla="*/ 28 w 102"/>
                    <a:gd name="T13" fmla="*/ 60 h 148"/>
                    <a:gd name="T14" fmla="*/ 38 w 102"/>
                    <a:gd name="T15" fmla="*/ 74 h 148"/>
                    <a:gd name="T16" fmla="*/ 36 w 102"/>
                    <a:gd name="T17" fmla="*/ 90 h 148"/>
                    <a:gd name="T18" fmla="*/ 34 w 102"/>
                    <a:gd name="T19" fmla="*/ 90 h 148"/>
                    <a:gd name="T20" fmla="*/ 18 w 102"/>
                    <a:gd name="T21" fmla="*/ 90 h 148"/>
                    <a:gd name="T22" fmla="*/ 16 w 102"/>
                    <a:gd name="T23" fmla="*/ 92 h 148"/>
                    <a:gd name="T24" fmla="*/ 24 w 102"/>
                    <a:gd name="T25" fmla="*/ 98 h 148"/>
                    <a:gd name="T26" fmla="*/ 20 w 102"/>
                    <a:gd name="T27" fmla="*/ 104 h 148"/>
                    <a:gd name="T28" fmla="*/ 14 w 102"/>
                    <a:gd name="T29" fmla="*/ 110 h 148"/>
                    <a:gd name="T30" fmla="*/ 16 w 102"/>
                    <a:gd name="T31" fmla="*/ 118 h 148"/>
                    <a:gd name="T32" fmla="*/ 16 w 102"/>
                    <a:gd name="T33" fmla="*/ 120 h 148"/>
                    <a:gd name="T34" fmla="*/ 0 w 102"/>
                    <a:gd name="T35" fmla="*/ 132 h 148"/>
                    <a:gd name="T36" fmla="*/ 0 w 102"/>
                    <a:gd name="T37" fmla="*/ 138 h 148"/>
                    <a:gd name="T38" fmla="*/ 0 w 102"/>
                    <a:gd name="T39" fmla="*/ 142 h 148"/>
                    <a:gd name="T40" fmla="*/ 0 w 102"/>
                    <a:gd name="T41" fmla="*/ 138 h 148"/>
                    <a:gd name="T42" fmla="*/ 6 w 102"/>
                    <a:gd name="T43" fmla="*/ 132 h 148"/>
                    <a:gd name="T44" fmla="*/ 12 w 102"/>
                    <a:gd name="T45" fmla="*/ 138 h 148"/>
                    <a:gd name="T46" fmla="*/ 16 w 102"/>
                    <a:gd name="T47" fmla="*/ 148 h 148"/>
                    <a:gd name="T48" fmla="*/ 10 w 102"/>
                    <a:gd name="T49" fmla="*/ 134 h 148"/>
                    <a:gd name="T50" fmla="*/ 16 w 102"/>
                    <a:gd name="T51" fmla="*/ 120 h 148"/>
                    <a:gd name="T52" fmla="*/ 16 w 102"/>
                    <a:gd name="T53" fmla="*/ 118 h 148"/>
                    <a:gd name="T54" fmla="*/ 14 w 102"/>
                    <a:gd name="T55" fmla="*/ 110 h 148"/>
                    <a:gd name="T56" fmla="*/ 20 w 102"/>
                    <a:gd name="T57" fmla="*/ 104 h 148"/>
                    <a:gd name="T58" fmla="*/ 24 w 102"/>
                    <a:gd name="T59" fmla="*/ 98 h 148"/>
                    <a:gd name="T60" fmla="*/ 16 w 102"/>
                    <a:gd name="T61" fmla="*/ 92 h 148"/>
                    <a:gd name="T62" fmla="*/ 18 w 102"/>
                    <a:gd name="T63" fmla="*/ 90 h 148"/>
                    <a:gd name="T64" fmla="*/ 34 w 102"/>
                    <a:gd name="T65" fmla="*/ 92 h 148"/>
                    <a:gd name="T66" fmla="*/ 36 w 102"/>
                    <a:gd name="T67" fmla="*/ 90 h 148"/>
                    <a:gd name="T68" fmla="*/ 38 w 102"/>
                    <a:gd name="T69" fmla="*/ 74 h 148"/>
                    <a:gd name="T70" fmla="*/ 46 w 102"/>
                    <a:gd name="T71" fmla="*/ 78 h 148"/>
                    <a:gd name="T72" fmla="*/ 66 w 102"/>
                    <a:gd name="T73" fmla="*/ 90 h 148"/>
                    <a:gd name="T74" fmla="*/ 98 w 102"/>
                    <a:gd name="T75" fmla="*/ 86 h 148"/>
                    <a:gd name="T76" fmla="*/ 98 w 102"/>
                    <a:gd name="T77" fmla="*/ 86 h 148"/>
                    <a:gd name="T78" fmla="*/ 66 w 102"/>
                    <a:gd name="T79" fmla="*/ 90 h 148"/>
                    <a:gd name="T80" fmla="*/ 46 w 102"/>
                    <a:gd name="T81" fmla="*/ 78 h 148"/>
                    <a:gd name="T82" fmla="*/ 38 w 102"/>
                    <a:gd name="T83" fmla="*/ 74 h 148"/>
                    <a:gd name="T84" fmla="*/ 28 w 102"/>
                    <a:gd name="T85" fmla="*/ 56 h 148"/>
                    <a:gd name="T86" fmla="*/ 32 w 102"/>
                    <a:gd name="T87" fmla="*/ 44 h 148"/>
                    <a:gd name="T88" fmla="*/ 42 w 102"/>
                    <a:gd name="T89" fmla="*/ 34 h 148"/>
                    <a:gd name="T90" fmla="*/ 56 w 102"/>
                    <a:gd name="T91" fmla="*/ 34 h 148"/>
                    <a:gd name="T92" fmla="*/ 66 w 102"/>
                    <a:gd name="T93" fmla="*/ 28 h 148"/>
                    <a:gd name="T94" fmla="*/ 74 w 102"/>
                    <a:gd name="T95" fmla="*/ 14 h 148"/>
                    <a:gd name="T96" fmla="*/ 98 w 102"/>
                    <a:gd name="T97" fmla="*/ 0 h 148"/>
                    <a:gd name="T98" fmla="*/ 102 w 102"/>
                    <a:gd name="T99" fmla="*/ 2 h 148"/>
                    <a:gd name="T100" fmla="*/ 98 w 102"/>
                    <a:gd name="T101" fmla="*/ 0 h 148"/>
                    <a:gd name="T102" fmla="*/ 78 w 102"/>
                    <a:gd name="T103" fmla="*/ 10 h 148"/>
                    <a:gd name="T104" fmla="*/ 70 w 102"/>
                    <a:gd name="T105" fmla="*/ 24 h 148"/>
                    <a:gd name="T106" fmla="*/ 60 w 102"/>
                    <a:gd name="T107" fmla="*/ 3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2" h="148">
                      <a:moveTo>
                        <a:pt x="60" y="32"/>
                      </a:moveTo>
                      <a:lnTo>
                        <a:pt x="60" y="32"/>
                      </a:lnTo>
                      <a:lnTo>
                        <a:pt x="56" y="34"/>
                      </a:lnTo>
                      <a:lnTo>
                        <a:pt x="52" y="34"/>
                      </a:lnTo>
                      <a:lnTo>
                        <a:pt x="46" y="34"/>
                      </a:lnTo>
                      <a:lnTo>
                        <a:pt x="42" y="34"/>
                      </a:lnTo>
                      <a:lnTo>
                        <a:pt x="40" y="34"/>
                      </a:lnTo>
                      <a:lnTo>
                        <a:pt x="36" y="38"/>
                      </a:lnTo>
                      <a:lnTo>
                        <a:pt x="32" y="44"/>
                      </a:lnTo>
                      <a:lnTo>
                        <a:pt x="32" y="44"/>
                      </a:lnTo>
                      <a:lnTo>
                        <a:pt x="28" y="40"/>
                      </a:lnTo>
                      <a:lnTo>
                        <a:pt x="24" y="38"/>
                      </a:lnTo>
                      <a:lnTo>
                        <a:pt x="20" y="36"/>
                      </a:lnTo>
                      <a:lnTo>
                        <a:pt x="20" y="36"/>
                      </a:lnTo>
                      <a:lnTo>
                        <a:pt x="24" y="38"/>
                      </a:lnTo>
                      <a:lnTo>
                        <a:pt x="28" y="40"/>
                      </a:lnTo>
                      <a:lnTo>
                        <a:pt x="32" y="44"/>
                      </a:lnTo>
                      <a:lnTo>
                        <a:pt x="32" y="44"/>
                      </a:lnTo>
                      <a:lnTo>
                        <a:pt x="30" y="50"/>
                      </a:lnTo>
                      <a:lnTo>
                        <a:pt x="28" y="56"/>
                      </a:lnTo>
                      <a:lnTo>
                        <a:pt x="28" y="60"/>
                      </a:lnTo>
                      <a:lnTo>
                        <a:pt x="30" y="62"/>
                      </a:lnTo>
                      <a:lnTo>
                        <a:pt x="38" y="74"/>
                      </a:lnTo>
                      <a:lnTo>
                        <a:pt x="38" y="74"/>
                      </a:lnTo>
                      <a:lnTo>
                        <a:pt x="36" y="80"/>
                      </a:lnTo>
                      <a:lnTo>
                        <a:pt x="36" y="86"/>
                      </a:lnTo>
                      <a:lnTo>
                        <a:pt x="36" y="90"/>
                      </a:lnTo>
                      <a:lnTo>
                        <a:pt x="36" y="90"/>
                      </a:lnTo>
                      <a:lnTo>
                        <a:pt x="34" y="90"/>
                      </a:lnTo>
                      <a:lnTo>
                        <a:pt x="34" y="90"/>
                      </a:lnTo>
                      <a:lnTo>
                        <a:pt x="30" y="92"/>
                      </a:lnTo>
                      <a:lnTo>
                        <a:pt x="24" y="90"/>
                      </a:lnTo>
                      <a:lnTo>
                        <a:pt x="18" y="90"/>
                      </a:lnTo>
                      <a:lnTo>
                        <a:pt x="14" y="90"/>
                      </a:lnTo>
                      <a:lnTo>
                        <a:pt x="14" y="90"/>
                      </a:lnTo>
                      <a:lnTo>
                        <a:pt x="16" y="92"/>
                      </a:lnTo>
                      <a:lnTo>
                        <a:pt x="20" y="94"/>
                      </a:lnTo>
                      <a:lnTo>
                        <a:pt x="22" y="98"/>
                      </a:lnTo>
                      <a:lnTo>
                        <a:pt x="24" y="98"/>
                      </a:lnTo>
                      <a:lnTo>
                        <a:pt x="22" y="100"/>
                      </a:lnTo>
                      <a:lnTo>
                        <a:pt x="22" y="100"/>
                      </a:lnTo>
                      <a:lnTo>
                        <a:pt x="20" y="104"/>
                      </a:lnTo>
                      <a:lnTo>
                        <a:pt x="18" y="104"/>
                      </a:lnTo>
                      <a:lnTo>
                        <a:pt x="14" y="106"/>
                      </a:lnTo>
                      <a:lnTo>
                        <a:pt x="14" y="110"/>
                      </a:lnTo>
                      <a:lnTo>
                        <a:pt x="14" y="110"/>
                      </a:lnTo>
                      <a:lnTo>
                        <a:pt x="16" y="114"/>
                      </a:lnTo>
                      <a:lnTo>
                        <a:pt x="16" y="118"/>
                      </a:lnTo>
                      <a:lnTo>
                        <a:pt x="16" y="120"/>
                      </a:lnTo>
                      <a:lnTo>
                        <a:pt x="16" y="120"/>
                      </a:lnTo>
                      <a:lnTo>
                        <a:pt x="16" y="120"/>
                      </a:lnTo>
                      <a:lnTo>
                        <a:pt x="4" y="132"/>
                      </a:lnTo>
                      <a:lnTo>
                        <a:pt x="4" y="132"/>
                      </a:lnTo>
                      <a:lnTo>
                        <a:pt x="0" y="132"/>
                      </a:lnTo>
                      <a:lnTo>
                        <a:pt x="0" y="134"/>
                      </a:lnTo>
                      <a:lnTo>
                        <a:pt x="0" y="138"/>
                      </a:lnTo>
                      <a:lnTo>
                        <a:pt x="0" y="138"/>
                      </a:lnTo>
                      <a:lnTo>
                        <a:pt x="0" y="140"/>
                      </a:lnTo>
                      <a:lnTo>
                        <a:pt x="0" y="142"/>
                      </a:lnTo>
                      <a:lnTo>
                        <a:pt x="0" y="142"/>
                      </a:lnTo>
                      <a:lnTo>
                        <a:pt x="0" y="140"/>
                      </a:lnTo>
                      <a:lnTo>
                        <a:pt x="0" y="138"/>
                      </a:lnTo>
                      <a:lnTo>
                        <a:pt x="0" y="138"/>
                      </a:lnTo>
                      <a:lnTo>
                        <a:pt x="0" y="134"/>
                      </a:lnTo>
                      <a:lnTo>
                        <a:pt x="2" y="132"/>
                      </a:lnTo>
                      <a:lnTo>
                        <a:pt x="6" y="132"/>
                      </a:lnTo>
                      <a:lnTo>
                        <a:pt x="6" y="132"/>
                      </a:lnTo>
                      <a:lnTo>
                        <a:pt x="10" y="134"/>
                      </a:lnTo>
                      <a:lnTo>
                        <a:pt x="12" y="138"/>
                      </a:lnTo>
                      <a:lnTo>
                        <a:pt x="12" y="144"/>
                      </a:lnTo>
                      <a:lnTo>
                        <a:pt x="16" y="148"/>
                      </a:lnTo>
                      <a:lnTo>
                        <a:pt x="16" y="148"/>
                      </a:lnTo>
                      <a:lnTo>
                        <a:pt x="14" y="144"/>
                      </a:lnTo>
                      <a:lnTo>
                        <a:pt x="12" y="138"/>
                      </a:lnTo>
                      <a:lnTo>
                        <a:pt x="10" y="134"/>
                      </a:lnTo>
                      <a:lnTo>
                        <a:pt x="6" y="132"/>
                      </a:lnTo>
                      <a:lnTo>
                        <a:pt x="6" y="132"/>
                      </a:lnTo>
                      <a:lnTo>
                        <a:pt x="16" y="120"/>
                      </a:lnTo>
                      <a:lnTo>
                        <a:pt x="16" y="120"/>
                      </a:lnTo>
                      <a:lnTo>
                        <a:pt x="18" y="120"/>
                      </a:lnTo>
                      <a:lnTo>
                        <a:pt x="16" y="118"/>
                      </a:lnTo>
                      <a:lnTo>
                        <a:pt x="16" y="114"/>
                      </a:lnTo>
                      <a:lnTo>
                        <a:pt x="14" y="110"/>
                      </a:lnTo>
                      <a:lnTo>
                        <a:pt x="14" y="110"/>
                      </a:lnTo>
                      <a:lnTo>
                        <a:pt x="16" y="106"/>
                      </a:lnTo>
                      <a:lnTo>
                        <a:pt x="18" y="104"/>
                      </a:lnTo>
                      <a:lnTo>
                        <a:pt x="20" y="104"/>
                      </a:lnTo>
                      <a:lnTo>
                        <a:pt x="24" y="100"/>
                      </a:lnTo>
                      <a:lnTo>
                        <a:pt x="24" y="100"/>
                      </a:lnTo>
                      <a:lnTo>
                        <a:pt x="24" y="98"/>
                      </a:lnTo>
                      <a:lnTo>
                        <a:pt x="22" y="98"/>
                      </a:lnTo>
                      <a:lnTo>
                        <a:pt x="20" y="94"/>
                      </a:lnTo>
                      <a:lnTo>
                        <a:pt x="16" y="92"/>
                      </a:lnTo>
                      <a:lnTo>
                        <a:pt x="14" y="92"/>
                      </a:lnTo>
                      <a:lnTo>
                        <a:pt x="14" y="92"/>
                      </a:lnTo>
                      <a:lnTo>
                        <a:pt x="18" y="90"/>
                      </a:lnTo>
                      <a:lnTo>
                        <a:pt x="24" y="90"/>
                      </a:lnTo>
                      <a:lnTo>
                        <a:pt x="30" y="92"/>
                      </a:lnTo>
                      <a:lnTo>
                        <a:pt x="34" y="92"/>
                      </a:lnTo>
                      <a:lnTo>
                        <a:pt x="34" y="92"/>
                      </a:lnTo>
                      <a:lnTo>
                        <a:pt x="36" y="90"/>
                      </a:lnTo>
                      <a:lnTo>
                        <a:pt x="36" y="90"/>
                      </a:lnTo>
                      <a:lnTo>
                        <a:pt x="36" y="86"/>
                      </a:lnTo>
                      <a:lnTo>
                        <a:pt x="36" y="80"/>
                      </a:lnTo>
                      <a:lnTo>
                        <a:pt x="38" y="74"/>
                      </a:lnTo>
                      <a:lnTo>
                        <a:pt x="38" y="74"/>
                      </a:lnTo>
                      <a:lnTo>
                        <a:pt x="42" y="76"/>
                      </a:lnTo>
                      <a:lnTo>
                        <a:pt x="46" y="78"/>
                      </a:lnTo>
                      <a:lnTo>
                        <a:pt x="52" y="84"/>
                      </a:lnTo>
                      <a:lnTo>
                        <a:pt x="60" y="88"/>
                      </a:lnTo>
                      <a:lnTo>
                        <a:pt x="66" y="90"/>
                      </a:lnTo>
                      <a:lnTo>
                        <a:pt x="72" y="90"/>
                      </a:lnTo>
                      <a:lnTo>
                        <a:pt x="72" y="90"/>
                      </a:lnTo>
                      <a:lnTo>
                        <a:pt x="98" y="86"/>
                      </a:lnTo>
                      <a:lnTo>
                        <a:pt x="98" y="86"/>
                      </a:lnTo>
                      <a:lnTo>
                        <a:pt x="98" y="86"/>
                      </a:lnTo>
                      <a:lnTo>
                        <a:pt x="98" y="86"/>
                      </a:lnTo>
                      <a:lnTo>
                        <a:pt x="72" y="90"/>
                      </a:lnTo>
                      <a:lnTo>
                        <a:pt x="72" y="90"/>
                      </a:lnTo>
                      <a:lnTo>
                        <a:pt x="66" y="90"/>
                      </a:lnTo>
                      <a:lnTo>
                        <a:pt x="60" y="88"/>
                      </a:lnTo>
                      <a:lnTo>
                        <a:pt x="52" y="84"/>
                      </a:lnTo>
                      <a:lnTo>
                        <a:pt x="46" y="78"/>
                      </a:lnTo>
                      <a:lnTo>
                        <a:pt x="42" y="76"/>
                      </a:lnTo>
                      <a:lnTo>
                        <a:pt x="38" y="74"/>
                      </a:lnTo>
                      <a:lnTo>
                        <a:pt x="38" y="74"/>
                      </a:lnTo>
                      <a:lnTo>
                        <a:pt x="30" y="62"/>
                      </a:lnTo>
                      <a:lnTo>
                        <a:pt x="28" y="60"/>
                      </a:lnTo>
                      <a:lnTo>
                        <a:pt x="28" y="56"/>
                      </a:lnTo>
                      <a:lnTo>
                        <a:pt x="30" y="50"/>
                      </a:lnTo>
                      <a:lnTo>
                        <a:pt x="32" y="44"/>
                      </a:lnTo>
                      <a:lnTo>
                        <a:pt x="32" y="44"/>
                      </a:lnTo>
                      <a:lnTo>
                        <a:pt x="36" y="38"/>
                      </a:lnTo>
                      <a:lnTo>
                        <a:pt x="40" y="36"/>
                      </a:lnTo>
                      <a:lnTo>
                        <a:pt x="42" y="34"/>
                      </a:lnTo>
                      <a:lnTo>
                        <a:pt x="46" y="34"/>
                      </a:lnTo>
                      <a:lnTo>
                        <a:pt x="54" y="34"/>
                      </a:lnTo>
                      <a:lnTo>
                        <a:pt x="56" y="34"/>
                      </a:lnTo>
                      <a:lnTo>
                        <a:pt x="60" y="32"/>
                      </a:lnTo>
                      <a:lnTo>
                        <a:pt x="60" y="32"/>
                      </a:lnTo>
                      <a:lnTo>
                        <a:pt x="66" y="28"/>
                      </a:lnTo>
                      <a:lnTo>
                        <a:pt x="70" y="26"/>
                      </a:lnTo>
                      <a:lnTo>
                        <a:pt x="72" y="18"/>
                      </a:lnTo>
                      <a:lnTo>
                        <a:pt x="74" y="14"/>
                      </a:lnTo>
                      <a:lnTo>
                        <a:pt x="78" y="10"/>
                      </a:lnTo>
                      <a:lnTo>
                        <a:pt x="86" y="6"/>
                      </a:lnTo>
                      <a:lnTo>
                        <a:pt x="98" y="0"/>
                      </a:lnTo>
                      <a:lnTo>
                        <a:pt x="98" y="0"/>
                      </a:lnTo>
                      <a:lnTo>
                        <a:pt x="100" y="2"/>
                      </a:lnTo>
                      <a:lnTo>
                        <a:pt x="102" y="2"/>
                      </a:lnTo>
                      <a:lnTo>
                        <a:pt x="102" y="2"/>
                      </a:lnTo>
                      <a:lnTo>
                        <a:pt x="100" y="0"/>
                      </a:lnTo>
                      <a:lnTo>
                        <a:pt x="98" y="0"/>
                      </a:lnTo>
                      <a:lnTo>
                        <a:pt x="98" y="0"/>
                      </a:lnTo>
                      <a:lnTo>
                        <a:pt x="86" y="4"/>
                      </a:lnTo>
                      <a:lnTo>
                        <a:pt x="78" y="10"/>
                      </a:lnTo>
                      <a:lnTo>
                        <a:pt x="74" y="14"/>
                      </a:lnTo>
                      <a:lnTo>
                        <a:pt x="72" y="18"/>
                      </a:lnTo>
                      <a:lnTo>
                        <a:pt x="70" y="24"/>
                      </a:lnTo>
                      <a:lnTo>
                        <a:pt x="66" y="28"/>
                      </a:lnTo>
                      <a:lnTo>
                        <a:pt x="60" y="32"/>
                      </a:lnTo>
                      <a:lnTo>
                        <a:pt x="60" y="3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75" name="Freeform 78"/>
                <p:cNvSpPr>
                  <a:spLocks/>
                </p:cNvSpPr>
                <p:nvPr/>
              </p:nvSpPr>
              <p:spPr bwMode="auto">
                <a:xfrm>
                  <a:off x="3256" y="1988"/>
                  <a:ext cx="2" cy="8"/>
                </a:xfrm>
                <a:custGeom>
                  <a:avLst/>
                  <a:gdLst>
                    <a:gd name="T0" fmla="*/ 2 w 2"/>
                    <a:gd name="T1" fmla="*/ 2 h 8"/>
                    <a:gd name="T2" fmla="*/ 2 w 2"/>
                    <a:gd name="T3" fmla="*/ 2 h 8"/>
                    <a:gd name="T4" fmla="*/ 0 w 2"/>
                    <a:gd name="T5" fmla="*/ 0 h 8"/>
                    <a:gd name="T6" fmla="*/ 0 w 2"/>
                    <a:gd name="T7" fmla="*/ 0 h 8"/>
                    <a:gd name="T8" fmla="*/ 2 w 2"/>
                    <a:gd name="T9" fmla="*/ 2 h 8"/>
                    <a:gd name="T10" fmla="*/ 2 w 2"/>
                    <a:gd name="T11" fmla="*/ 2 h 8"/>
                    <a:gd name="T12" fmla="*/ 2 w 2"/>
                    <a:gd name="T13" fmla="*/ 6 h 8"/>
                    <a:gd name="T14" fmla="*/ 2 w 2"/>
                    <a:gd name="T15" fmla="*/ 8 h 8"/>
                    <a:gd name="T16" fmla="*/ 2 w 2"/>
                    <a:gd name="T17" fmla="*/ 8 h 8"/>
                    <a:gd name="T18" fmla="*/ 2 w 2"/>
                    <a:gd name="T19" fmla="*/ 6 h 8"/>
                    <a:gd name="T20" fmla="*/ 2 w 2"/>
                    <a:gd name="T21" fmla="*/ 2 h 8"/>
                    <a:gd name="T22" fmla="*/ 2 w 2"/>
                    <a:gd name="T2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8">
                      <a:moveTo>
                        <a:pt x="2" y="2"/>
                      </a:moveTo>
                      <a:lnTo>
                        <a:pt x="2" y="2"/>
                      </a:lnTo>
                      <a:lnTo>
                        <a:pt x="0" y="0"/>
                      </a:lnTo>
                      <a:lnTo>
                        <a:pt x="0" y="0"/>
                      </a:lnTo>
                      <a:lnTo>
                        <a:pt x="2" y="2"/>
                      </a:lnTo>
                      <a:lnTo>
                        <a:pt x="2" y="2"/>
                      </a:lnTo>
                      <a:lnTo>
                        <a:pt x="2" y="6"/>
                      </a:lnTo>
                      <a:lnTo>
                        <a:pt x="2" y="8"/>
                      </a:lnTo>
                      <a:lnTo>
                        <a:pt x="2" y="8"/>
                      </a:lnTo>
                      <a:lnTo>
                        <a:pt x="2" y="6"/>
                      </a:lnTo>
                      <a:lnTo>
                        <a:pt x="2" y="2"/>
                      </a:lnTo>
                      <a:lnTo>
                        <a:pt x="2"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76" name="Freeform 79"/>
                <p:cNvSpPr>
                  <a:spLocks/>
                </p:cNvSpPr>
                <p:nvPr/>
              </p:nvSpPr>
              <p:spPr bwMode="auto">
                <a:xfrm>
                  <a:off x="2396" y="1780"/>
                  <a:ext cx="50" cy="16"/>
                </a:xfrm>
                <a:custGeom>
                  <a:avLst/>
                  <a:gdLst>
                    <a:gd name="T0" fmla="*/ 42 w 50"/>
                    <a:gd name="T1" fmla="*/ 6 h 16"/>
                    <a:gd name="T2" fmla="*/ 42 w 50"/>
                    <a:gd name="T3" fmla="*/ 6 h 16"/>
                    <a:gd name="T4" fmla="*/ 38 w 50"/>
                    <a:gd name="T5" fmla="*/ 0 h 16"/>
                    <a:gd name="T6" fmla="*/ 38 w 50"/>
                    <a:gd name="T7" fmla="*/ 0 h 16"/>
                    <a:gd name="T8" fmla="*/ 36 w 50"/>
                    <a:gd name="T9" fmla="*/ 0 h 16"/>
                    <a:gd name="T10" fmla="*/ 34 w 50"/>
                    <a:gd name="T11" fmla="*/ 4 h 16"/>
                    <a:gd name="T12" fmla="*/ 32 w 50"/>
                    <a:gd name="T13" fmla="*/ 10 h 16"/>
                    <a:gd name="T14" fmla="*/ 32 w 50"/>
                    <a:gd name="T15" fmla="*/ 10 h 16"/>
                    <a:gd name="T16" fmla="*/ 30 w 50"/>
                    <a:gd name="T17" fmla="*/ 14 h 16"/>
                    <a:gd name="T18" fmla="*/ 26 w 50"/>
                    <a:gd name="T19" fmla="*/ 14 h 16"/>
                    <a:gd name="T20" fmla="*/ 16 w 50"/>
                    <a:gd name="T21" fmla="*/ 12 h 16"/>
                    <a:gd name="T22" fmla="*/ 4 w 50"/>
                    <a:gd name="T23" fmla="*/ 6 h 16"/>
                    <a:gd name="T24" fmla="*/ 0 w 50"/>
                    <a:gd name="T25" fmla="*/ 2 h 16"/>
                    <a:gd name="T26" fmla="*/ 0 w 50"/>
                    <a:gd name="T27" fmla="*/ 0 h 16"/>
                    <a:gd name="T28" fmla="*/ 0 w 50"/>
                    <a:gd name="T29" fmla="*/ 0 h 16"/>
                    <a:gd name="T30" fmla="*/ 0 w 50"/>
                    <a:gd name="T31" fmla="*/ 4 h 16"/>
                    <a:gd name="T32" fmla="*/ 4 w 50"/>
                    <a:gd name="T33" fmla="*/ 6 h 16"/>
                    <a:gd name="T34" fmla="*/ 16 w 50"/>
                    <a:gd name="T35" fmla="*/ 12 h 16"/>
                    <a:gd name="T36" fmla="*/ 26 w 50"/>
                    <a:gd name="T37" fmla="*/ 14 h 16"/>
                    <a:gd name="T38" fmla="*/ 30 w 50"/>
                    <a:gd name="T39" fmla="*/ 14 h 16"/>
                    <a:gd name="T40" fmla="*/ 32 w 50"/>
                    <a:gd name="T41" fmla="*/ 10 h 16"/>
                    <a:gd name="T42" fmla="*/ 32 w 50"/>
                    <a:gd name="T43" fmla="*/ 10 h 16"/>
                    <a:gd name="T44" fmla="*/ 34 w 50"/>
                    <a:gd name="T45" fmla="*/ 4 h 16"/>
                    <a:gd name="T46" fmla="*/ 36 w 50"/>
                    <a:gd name="T47" fmla="*/ 0 h 16"/>
                    <a:gd name="T48" fmla="*/ 38 w 50"/>
                    <a:gd name="T49" fmla="*/ 0 h 16"/>
                    <a:gd name="T50" fmla="*/ 38 w 50"/>
                    <a:gd name="T51" fmla="*/ 0 h 16"/>
                    <a:gd name="T52" fmla="*/ 42 w 50"/>
                    <a:gd name="T53" fmla="*/ 6 h 16"/>
                    <a:gd name="T54" fmla="*/ 42 w 50"/>
                    <a:gd name="T55" fmla="*/ 6 h 16"/>
                    <a:gd name="T56" fmla="*/ 44 w 50"/>
                    <a:gd name="T57" fmla="*/ 10 h 16"/>
                    <a:gd name="T58" fmla="*/ 46 w 50"/>
                    <a:gd name="T59" fmla="*/ 12 h 16"/>
                    <a:gd name="T60" fmla="*/ 48 w 50"/>
                    <a:gd name="T61" fmla="*/ 14 h 16"/>
                    <a:gd name="T62" fmla="*/ 50 w 50"/>
                    <a:gd name="T63" fmla="*/ 16 h 16"/>
                    <a:gd name="T64" fmla="*/ 50 w 50"/>
                    <a:gd name="T65" fmla="*/ 16 h 16"/>
                    <a:gd name="T66" fmla="*/ 50 w 50"/>
                    <a:gd name="T67" fmla="*/ 16 h 16"/>
                    <a:gd name="T68" fmla="*/ 50 w 50"/>
                    <a:gd name="T69" fmla="*/ 16 h 16"/>
                    <a:gd name="T70" fmla="*/ 48 w 50"/>
                    <a:gd name="T71" fmla="*/ 12 h 16"/>
                    <a:gd name="T72" fmla="*/ 46 w 50"/>
                    <a:gd name="T73" fmla="*/ 12 h 16"/>
                    <a:gd name="T74" fmla="*/ 44 w 50"/>
                    <a:gd name="T75" fmla="*/ 10 h 16"/>
                    <a:gd name="T76" fmla="*/ 42 w 50"/>
                    <a:gd name="T77" fmla="*/ 6 h 16"/>
                    <a:gd name="T78" fmla="*/ 42 w 50"/>
                    <a:gd name="T79"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16">
                      <a:moveTo>
                        <a:pt x="42" y="6"/>
                      </a:moveTo>
                      <a:lnTo>
                        <a:pt x="42" y="6"/>
                      </a:lnTo>
                      <a:lnTo>
                        <a:pt x="38" y="0"/>
                      </a:lnTo>
                      <a:lnTo>
                        <a:pt x="38" y="0"/>
                      </a:lnTo>
                      <a:lnTo>
                        <a:pt x="36" y="0"/>
                      </a:lnTo>
                      <a:lnTo>
                        <a:pt x="34" y="4"/>
                      </a:lnTo>
                      <a:lnTo>
                        <a:pt x="32" y="10"/>
                      </a:lnTo>
                      <a:lnTo>
                        <a:pt x="32" y="10"/>
                      </a:lnTo>
                      <a:lnTo>
                        <a:pt x="30" y="14"/>
                      </a:lnTo>
                      <a:lnTo>
                        <a:pt x="26" y="14"/>
                      </a:lnTo>
                      <a:lnTo>
                        <a:pt x="16" y="12"/>
                      </a:lnTo>
                      <a:lnTo>
                        <a:pt x="4" y="6"/>
                      </a:lnTo>
                      <a:lnTo>
                        <a:pt x="0" y="2"/>
                      </a:lnTo>
                      <a:lnTo>
                        <a:pt x="0" y="0"/>
                      </a:lnTo>
                      <a:lnTo>
                        <a:pt x="0" y="0"/>
                      </a:lnTo>
                      <a:lnTo>
                        <a:pt x="0" y="4"/>
                      </a:lnTo>
                      <a:lnTo>
                        <a:pt x="4" y="6"/>
                      </a:lnTo>
                      <a:lnTo>
                        <a:pt x="16" y="12"/>
                      </a:lnTo>
                      <a:lnTo>
                        <a:pt x="26" y="14"/>
                      </a:lnTo>
                      <a:lnTo>
                        <a:pt x="30" y="14"/>
                      </a:lnTo>
                      <a:lnTo>
                        <a:pt x="32" y="10"/>
                      </a:lnTo>
                      <a:lnTo>
                        <a:pt x="32" y="10"/>
                      </a:lnTo>
                      <a:lnTo>
                        <a:pt x="34" y="4"/>
                      </a:lnTo>
                      <a:lnTo>
                        <a:pt x="36" y="0"/>
                      </a:lnTo>
                      <a:lnTo>
                        <a:pt x="38" y="0"/>
                      </a:lnTo>
                      <a:lnTo>
                        <a:pt x="38" y="0"/>
                      </a:lnTo>
                      <a:lnTo>
                        <a:pt x="42" y="6"/>
                      </a:lnTo>
                      <a:lnTo>
                        <a:pt x="42" y="6"/>
                      </a:lnTo>
                      <a:lnTo>
                        <a:pt x="44" y="10"/>
                      </a:lnTo>
                      <a:lnTo>
                        <a:pt x="46" y="12"/>
                      </a:lnTo>
                      <a:lnTo>
                        <a:pt x="48" y="14"/>
                      </a:lnTo>
                      <a:lnTo>
                        <a:pt x="50" y="16"/>
                      </a:lnTo>
                      <a:lnTo>
                        <a:pt x="50" y="16"/>
                      </a:lnTo>
                      <a:lnTo>
                        <a:pt x="50" y="16"/>
                      </a:lnTo>
                      <a:lnTo>
                        <a:pt x="50" y="16"/>
                      </a:lnTo>
                      <a:lnTo>
                        <a:pt x="48" y="12"/>
                      </a:lnTo>
                      <a:lnTo>
                        <a:pt x="46" y="12"/>
                      </a:lnTo>
                      <a:lnTo>
                        <a:pt x="44" y="10"/>
                      </a:lnTo>
                      <a:lnTo>
                        <a:pt x="42" y="6"/>
                      </a:lnTo>
                      <a:lnTo>
                        <a:pt x="42"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77" name="Freeform 80"/>
                <p:cNvSpPr>
                  <a:spLocks/>
                </p:cNvSpPr>
                <p:nvPr/>
              </p:nvSpPr>
              <p:spPr bwMode="auto">
                <a:xfrm>
                  <a:off x="2404" y="1766"/>
                  <a:ext cx="2" cy="2"/>
                </a:xfrm>
                <a:custGeom>
                  <a:avLst/>
                  <a:gdLst>
                    <a:gd name="T0" fmla="*/ 0 w 2"/>
                    <a:gd name="T1" fmla="*/ 0 h 2"/>
                    <a:gd name="T2" fmla="*/ 0 w 2"/>
                    <a:gd name="T3" fmla="*/ 0 h 2"/>
                    <a:gd name="T4" fmla="*/ 2 w 2"/>
                    <a:gd name="T5" fmla="*/ 0 h 2"/>
                    <a:gd name="T6" fmla="*/ 2 w 2"/>
                    <a:gd name="T7" fmla="*/ 2 h 2"/>
                    <a:gd name="T8" fmla="*/ 2 w 2"/>
                    <a:gd name="T9" fmla="*/ 2 h 2"/>
                    <a:gd name="T10" fmla="*/ 2 w 2"/>
                    <a:gd name="T11" fmla="*/ 0 h 2"/>
                    <a:gd name="T12" fmla="*/ 0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2" y="0"/>
                      </a:lnTo>
                      <a:lnTo>
                        <a:pt x="2" y="2"/>
                      </a:lnTo>
                      <a:lnTo>
                        <a:pt x="2" y="2"/>
                      </a:lnTo>
                      <a:lnTo>
                        <a:pt x="2" y="0"/>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78" name="Freeform 81"/>
                <p:cNvSpPr>
                  <a:spLocks/>
                </p:cNvSpPr>
                <p:nvPr/>
              </p:nvSpPr>
              <p:spPr bwMode="auto">
                <a:xfrm>
                  <a:off x="3076" y="1496"/>
                  <a:ext cx="6" cy="6"/>
                </a:xfrm>
                <a:custGeom>
                  <a:avLst/>
                  <a:gdLst>
                    <a:gd name="T0" fmla="*/ 6 w 6"/>
                    <a:gd name="T1" fmla="*/ 0 h 6"/>
                    <a:gd name="T2" fmla="*/ 6 w 6"/>
                    <a:gd name="T3" fmla="*/ 0 h 6"/>
                    <a:gd name="T4" fmla="*/ 0 w 6"/>
                    <a:gd name="T5" fmla="*/ 6 h 6"/>
                    <a:gd name="T6" fmla="*/ 0 w 6"/>
                    <a:gd name="T7" fmla="*/ 6 h 6"/>
                    <a:gd name="T8" fmla="*/ 6 w 6"/>
                    <a:gd name="T9" fmla="*/ 0 h 6"/>
                    <a:gd name="T10" fmla="*/ 6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6" y="0"/>
                      </a:moveTo>
                      <a:lnTo>
                        <a:pt x="6" y="0"/>
                      </a:lnTo>
                      <a:lnTo>
                        <a:pt x="0" y="6"/>
                      </a:lnTo>
                      <a:lnTo>
                        <a:pt x="0" y="6"/>
                      </a:lnTo>
                      <a:lnTo>
                        <a:pt x="6" y="0"/>
                      </a:lnTo>
                      <a:lnTo>
                        <a:pt x="6"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79" name="Freeform 82"/>
                <p:cNvSpPr>
                  <a:spLocks/>
                </p:cNvSpPr>
                <p:nvPr/>
              </p:nvSpPr>
              <p:spPr bwMode="auto">
                <a:xfrm>
                  <a:off x="3104" y="1458"/>
                  <a:ext cx="2" cy="4"/>
                </a:xfrm>
                <a:custGeom>
                  <a:avLst/>
                  <a:gdLst>
                    <a:gd name="T0" fmla="*/ 2 w 2"/>
                    <a:gd name="T1" fmla="*/ 0 h 4"/>
                    <a:gd name="T2" fmla="*/ 2 w 2"/>
                    <a:gd name="T3" fmla="*/ 0 h 4"/>
                    <a:gd name="T4" fmla="*/ 2 w 2"/>
                    <a:gd name="T5" fmla="*/ 0 h 4"/>
                    <a:gd name="T6" fmla="*/ 2 w 2"/>
                    <a:gd name="T7" fmla="*/ 0 h 4"/>
                    <a:gd name="T8" fmla="*/ 0 w 2"/>
                    <a:gd name="T9" fmla="*/ 4 h 4"/>
                    <a:gd name="T10" fmla="*/ 0 w 2"/>
                    <a:gd name="T11" fmla="*/ 4 h 4"/>
                    <a:gd name="T12" fmla="*/ 2 w 2"/>
                    <a:gd name="T13" fmla="*/ 2 h 4"/>
                    <a:gd name="T14" fmla="*/ 2 w 2"/>
                    <a:gd name="T15" fmla="*/ 2 h 4"/>
                    <a:gd name="T16" fmla="*/ 2 w 2"/>
                    <a:gd name="T17" fmla="*/ 0 h 4"/>
                    <a:gd name="T18" fmla="*/ 2 w 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2" y="0"/>
                      </a:moveTo>
                      <a:lnTo>
                        <a:pt x="2" y="0"/>
                      </a:lnTo>
                      <a:lnTo>
                        <a:pt x="2" y="0"/>
                      </a:lnTo>
                      <a:lnTo>
                        <a:pt x="2" y="0"/>
                      </a:lnTo>
                      <a:lnTo>
                        <a:pt x="0" y="4"/>
                      </a:lnTo>
                      <a:lnTo>
                        <a:pt x="0" y="4"/>
                      </a:lnTo>
                      <a:lnTo>
                        <a:pt x="2" y="2"/>
                      </a:lnTo>
                      <a:lnTo>
                        <a:pt x="2" y="2"/>
                      </a:lnTo>
                      <a:lnTo>
                        <a:pt x="2" y="0"/>
                      </a:lnTo>
                      <a:lnTo>
                        <a:pt x="2"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80" name="Freeform 83"/>
                <p:cNvSpPr>
                  <a:spLocks/>
                </p:cNvSpPr>
                <p:nvPr/>
              </p:nvSpPr>
              <p:spPr bwMode="auto">
                <a:xfrm>
                  <a:off x="3082" y="1476"/>
                  <a:ext cx="20" cy="10"/>
                </a:xfrm>
                <a:custGeom>
                  <a:avLst/>
                  <a:gdLst>
                    <a:gd name="T0" fmla="*/ 18 w 20"/>
                    <a:gd name="T1" fmla="*/ 4 h 10"/>
                    <a:gd name="T2" fmla="*/ 18 w 20"/>
                    <a:gd name="T3" fmla="*/ 4 h 10"/>
                    <a:gd name="T4" fmla="*/ 20 w 20"/>
                    <a:gd name="T5" fmla="*/ 0 h 10"/>
                    <a:gd name="T6" fmla="*/ 20 w 20"/>
                    <a:gd name="T7" fmla="*/ 0 h 10"/>
                    <a:gd name="T8" fmla="*/ 18 w 20"/>
                    <a:gd name="T9" fmla="*/ 4 h 10"/>
                    <a:gd name="T10" fmla="*/ 18 w 20"/>
                    <a:gd name="T11" fmla="*/ 4 h 10"/>
                    <a:gd name="T12" fmla="*/ 12 w 20"/>
                    <a:gd name="T13" fmla="*/ 8 h 10"/>
                    <a:gd name="T14" fmla="*/ 6 w 20"/>
                    <a:gd name="T15" fmla="*/ 10 h 10"/>
                    <a:gd name="T16" fmla="*/ 2 w 20"/>
                    <a:gd name="T17" fmla="*/ 10 h 10"/>
                    <a:gd name="T18" fmla="*/ 0 w 20"/>
                    <a:gd name="T19" fmla="*/ 10 h 10"/>
                    <a:gd name="T20" fmla="*/ 0 w 20"/>
                    <a:gd name="T21" fmla="*/ 10 h 10"/>
                    <a:gd name="T22" fmla="*/ 2 w 20"/>
                    <a:gd name="T23" fmla="*/ 10 h 10"/>
                    <a:gd name="T24" fmla="*/ 6 w 20"/>
                    <a:gd name="T25" fmla="*/ 10 h 10"/>
                    <a:gd name="T26" fmla="*/ 12 w 20"/>
                    <a:gd name="T27" fmla="*/ 8 h 10"/>
                    <a:gd name="T28" fmla="*/ 18 w 20"/>
                    <a:gd name="T29" fmla="*/ 4 h 10"/>
                    <a:gd name="T30" fmla="*/ 18 w 20"/>
                    <a:gd name="T3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0">
                      <a:moveTo>
                        <a:pt x="18" y="4"/>
                      </a:moveTo>
                      <a:lnTo>
                        <a:pt x="18" y="4"/>
                      </a:lnTo>
                      <a:lnTo>
                        <a:pt x="20" y="0"/>
                      </a:lnTo>
                      <a:lnTo>
                        <a:pt x="20" y="0"/>
                      </a:lnTo>
                      <a:lnTo>
                        <a:pt x="18" y="4"/>
                      </a:lnTo>
                      <a:lnTo>
                        <a:pt x="18" y="4"/>
                      </a:lnTo>
                      <a:lnTo>
                        <a:pt x="12" y="8"/>
                      </a:lnTo>
                      <a:lnTo>
                        <a:pt x="6" y="10"/>
                      </a:lnTo>
                      <a:lnTo>
                        <a:pt x="2" y="10"/>
                      </a:lnTo>
                      <a:lnTo>
                        <a:pt x="0" y="10"/>
                      </a:lnTo>
                      <a:lnTo>
                        <a:pt x="0" y="10"/>
                      </a:lnTo>
                      <a:lnTo>
                        <a:pt x="2" y="10"/>
                      </a:lnTo>
                      <a:lnTo>
                        <a:pt x="6" y="10"/>
                      </a:lnTo>
                      <a:lnTo>
                        <a:pt x="12" y="8"/>
                      </a:lnTo>
                      <a:lnTo>
                        <a:pt x="18" y="4"/>
                      </a:lnTo>
                      <a:lnTo>
                        <a:pt x="18"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81" name="Freeform 84"/>
                <p:cNvSpPr>
                  <a:spLocks/>
                </p:cNvSpPr>
                <p:nvPr/>
              </p:nvSpPr>
              <p:spPr bwMode="auto">
                <a:xfrm>
                  <a:off x="3626" y="2140"/>
                  <a:ext cx="18" cy="26"/>
                </a:xfrm>
                <a:custGeom>
                  <a:avLst/>
                  <a:gdLst>
                    <a:gd name="T0" fmla="*/ 0 w 18"/>
                    <a:gd name="T1" fmla="*/ 0 h 26"/>
                    <a:gd name="T2" fmla="*/ 0 w 18"/>
                    <a:gd name="T3" fmla="*/ 0 h 26"/>
                    <a:gd name="T4" fmla="*/ 4 w 18"/>
                    <a:gd name="T5" fmla="*/ 8 h 26"/>
                    <a:gd name="T6" fmla="*/ 14 w 18"/>
                    <a:gd name="T7" fmla="*/ 20 h 26"/>
                    <a:gd name="T8" fmla="*/ 14 w 18"/>
                    <a:gd name="T9" fmla="*/ 20 h 26"/>
                    <a:gd name="T10" fmla="*/ 18 w 18"/>
                    <a:gd name="T11" fmla="*/ 26 h 26"/>
                    <a:gd name="T12" fmla="*/ 18 w 18"/>
                    <a:gd name="T13" fmla="*/ 26 h 26"/>
                    <a:gd name="T14" fmla="*/ 14 w 18"/>
                    <a:gd name="T15" fmla="*/ 20 h 26"/>
                    <a:gd name="T16" fmla="*/ 14 w 18"/>
                    <a:gd name="T17" fmla="*/ 20 h 26"/>
                    <a:gd name="T18" fmla="*/ 4 w 18"/>
                    <a:gd name="T19" fmla="*/ 8 h 26"/>
                    <a:gd name="T20" fmla="*/ 0 w 18"/>
                    <a:gd name="T21" fmla="*/ 0 h 26"/>
                    <a:gd name="T22" fmla="*/ 0 w 18"/>
                    <a:gd name="T2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6">
                      <a:moveTo>
                        <a:pt x="0" y="0"/>
                      </a:moveTo>
                      <a:lnTo>
                        <a:pt x="0" y="0"/>
                      </a:lnTo>
                      <a:lnTo>
                        <a:pt x="4" y="8"/>
                      </a:lnTo>
                      <a:lnTo>
                        <a:pt x="14" y="20"/>
                      </a:lnTo>
                      <a:lnTo>
                        <a:pt x="14" y="20"/>
                      </a:lnTo>
                      <a:lnTo>
                        <a:pt x="18" y="26"/>
                      </a:lnTo>
                      <a:lnTo>
                        <a:pt x="18" y="26"/>
                      </a:lnTo>
                      <a:lnTo>
                        <a:pt x="14" y="20"/>
                      </a:lnTo>
                      <a:lnTo>
                        <a:pt x="14" y="20"/>
                      </a:lnTo>
                      <a:lnTo>
                        <a:pt x="4" y="8"/>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82" name="Freeform 85"/>
                <p:cNvSpPr>
                  <a:spLocks/>
                </p:cNvSpPr>
                <p:nvPr/>
              </p:nvSpPr>
              <p:spPr bwMode="auto">
                <a:xfrm>
                  <a:off x="3098" y="1246"/>
                  <a:ext cx="62" cy="22"/>
                </a:xfrm>
                <a:custGeom>
                  <a:avLst/>
                  <a:gdLst>
                    <a:gd name="T0" fmla="*/ 62 w 62"/>
                    <a:gd name="T1" fmla="*/ 0 h 22"/>
                    <a:gd name="T2" fmla="*/ 62 w 62"/>
                    <a:gd name="T3" fmla="*/ 0 h 22"/>
                    <a:gd name="T4" fmla="*/ 58 w 62"/>
                    <a:gd name="T5" fmla="*/ 4 h 22"/>
                    <a:gd name="T6" fmla="*/ 54 w 62"/>
                    <a:gd name="T7" fmla="*/ 4 h 22"/>
                    <a:gd name="T8" fmla="*/ 46 w 62"/>
                    <a:gd name="T9" fmla="*/ 4 h 22"/>
                    <a:gd name="T10" fmla="*/ 36 w 62"/>
                    <a:gd name="T11" fmla="*/ 2 h 22"/>
                    <a:gd name="T12" fmla="*/ 32 w 62"/>
                    <a:gd name="T13" fmla="*/ 2 h 22"/>
                    <a:gd name="T14" fmla="*/ 28 w 62"/>
                    <a:gd name="T15" fmla="*/ 2 h 22"/>
                    <a:gd name="T16" fmla="*/ 28 w 62"/>
                    <a:gd name="T17" fmla="*/ 2 h 22"/>
                    <a:gd name="T18" fmla="*/ 14 w 62"/>
                    <a:gd name="T19" fmla="*/ 10 h 22"/>
                    <a:gd name="T20" fmla="*/ 0 w 62"/>
                    <a:gd name="T21" fmla="*/ 22 h 22"/>
                    <a:gd name="T22" fmla="*/ 0 w 62"/>
                    <a:gd name="T23" fmla="*/ 22 h 22"/>
                    <a:gd name="T24" fmla="*/ 14 w 62"/>
                    <a:gd name="T25" fmla="*/ 10 h 22"/>
                    <a:gd name="T26" fmla="*/ 28 w 62"/>
                    <a:gd name="T27" fmla="*/ 2 h 22"/>
                    <a:gd name="T28" fmla="*/ 28 w 62"/>
                    <a:gd name="T29" fmla="*/ 2 h 22"/>
                    <a:gd name="T30" fmla="*/ 32 w 62"/>
                    <a:gd name="T31" fmla="*/ 2 h 22"/>
                    <a:gd name="T32" fmla="*/ 36 w 62"/>
                    <a:gd name="T33" fmla="*/ 2 h 22"/>
                    <a:gd name="T34" fmla="*/ 46 w 62"/>
                    <a:gd name="T35" fmla="*/ 4 h 22"/>
                    <a:gd name="T36" fmla="*/ 54 w 62"/>
                    <a:gd name="T37" fmla="*/ 6 h 22"/>
                    <a:gd name="T38" fmla="*/ 58 w 62"/>
                    <a:gd name="T39" fmla="*/ 4 h 22"/>
                    <a:gd name="T40" fmla="*/ 62 w 62"/>
                    <a:gd name="T41" fmla="*/ 0 h 22"/>
                    <a:gd name="T42" fmla="*/ 62 w 62"/>
                    <a:gd name="T4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 h="22">
                      <a:moveTo>
                        <a:pt x="62" y="0"/>
                      </a:moveTo>
                      <a:lnTo>
                        <a:pt x="62" y="0"/>
                      </a:lnTo>
                      <a:lnTo>
                        <a:pt x="58" y="4"/>
                      </a:lnTo>
                      <a:lnTo>
                        <a:pt x="54" y="4"/>
                      </a:lnTo>
                      <a:lnTo>
                        <a:pt x="46" y="4"/>
                      </a:lnTo>
                      <a:lnTo>
                        <a:pt x="36" y="2"/>
                      </a:lnTo>
                      <a:lnTo>
                        <a:pt x="32" y="2"/>
                      </a:lnTo>
                      <a:lnTo>
                        <a:pt x="28" y="2"/>
                      </a:lnTo>
                      <a:lnTo>
                        <a:pt x="28" y="2"/>
                      </a:lnTo>
                      <a:lnTo>
                        <a:pt x="14" y="10"/>
                      </a:lnTo>
                      <a:lnTo>
                        <a:pt x="0" y="22"/>
                      </a:lnTo>
                      <a:lnTo>
                        <a:pt x="0" y="22"/>
                      </a:lnTo>
                      <a:lnTo>
                        <a:pt x="14" y="10"/>
                      </a:lnTo>
                      <a:lnTo>
                        <a:pt x="28" y="2"/>
                      </a:lnTo>
                      <a:lnTo>
                        <a:pt x="28" y="2"/>
                      </a:lnTo>
                      <a:lnTo>
                        <a:pt x="32" y="2"/>
                      </a:lnTo>
                      <a:lnTo>
                        <a:pt x="36" y="2"/>
                      </a:lnTo>
                      <a:lnTo>
                        <a:pt x="46" y="4"/>
                      </a:lnTo>
                      <a:lnTo>
                        <a:pt x="54" y="6"/>
                      </a:lnTo>
                      <a:lnTo>
                        <a:pt x="58" y="4"/>
                      </a:lnTo>
                      <a:lnTo>
                        <a:pt x="62" y="0"/>
                      </a:lnTo>
                      <a:lnTo>
                        <a:pt x="62"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83" name="Freeform 86"/>
                <p:cNvSpPr>
                  <a:spLocks/>
                </p:cNvSpPr>
                <p:nvPr/>
              </p:nvSpPr>
              <p:spPr bwMode="auto">
                <a:xfrm>
                  <a:off x="3208" y="2174"/>
                  <a:ext cx="6" cy="2"/>
                </a:xfrm>
                <a:custGeom>
                  <a:avLst/>
                  <a:gdLst>
                    <a:gd name="T0" fmla="*/ 0 w 6"/>
                    <a:gd name="T1" fmla="*/ 2 h 2"/>
                    <a:gd name="T2" fmla="*/ 0 w 6"/>
                    <a:gd name="T3" fmla="*/ 2 h 2"/>
                    <a:gd name="T4" fmla="*/ 2 w 6"/>
                    <a:gd name="T5" fmla="*/ 0 h 2"/>
                    <a:gd name="T6" fmla="*/ 6 w 6"/>
                    <a:gd name="T7" fmla="*/ 0 h 2"/>
                    <a:gd name="T8" fmla="*/ 6 w 6"/>
                    <a:gd name="T9" fmla="*/ 0 h 2"/>
                    <a:gd name="T10" fmla="*/ 2 w 6"/>
                    <a:gd name="T11" fmla="*/ 0 h 2"/>
                    <a:gd name="T12" fmla="*/ 0 w 6"/>
                    <a:gd name="T13" fmla="*/ 2 h 2"/>
                    <a:gd name="T14" fmla="*/ 0 w 6"/>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
                      <a:moveTo>
                        <a:pt x="0" y="2"/>
                      </a:moveTo>
                      <a:lnTo>
                        <a:pt x="0" y="2"/>
                      </a:lnTo>
                      <a:lnTo>
                        <a:pt x="2" y="0"/>
                      </a:lnTo>
                      <a:lnTo>
                        <a:pt x="6" y="0"/>
                      </a:lnTo>
                      <a:lnTo>
                        <a:pt x="6" y="0"/>
                      </a:lnTo>
                      <a:lnTo>
                        <a:pt x="2" y="0"/>
                      </a:lnTo>
                      <a:lnTo>
                        <a:pt x="0" y="2"/>
                      </a:lnTo>
                      <a:lnTo>
                        <a:pt x="0"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84" name="Freeform 87"/>
                <p:cNvSpPr>
                  <a:spLocks/>
                </p:cNvSpPr>
                <p:nvPr/>
              </p:nvSpPr>
              <p:spPr bwMode="auto">
                <a:xfrm>
                  <a:off x="3058" y="1224"/>
                  <a:ext cx="12" cy="4"/>
                </a:xfrm>
                <a:custGeom>
                  <a:avLst/>
                  <a:gdLst>
                    <a:gd name="T0" fmla="*/ 6 w 12"/>
                    <a:gd name="T1" fmla="*/ 4 h 4"/>
                    <a:gd name="T2" fmla="*/ 6 w 12"/>
                    <a:gd name="T3" fmla="*/ 4 h 4"/>
                    <a:gd name="T4" fmla="*/ 10 w 12"/>
                    <a:gd name="T5" fmla="*/ 4 h 4"/>
                    <a:gd name="T6" fmla="*/ 12 w 12"/>
                    <a:gd name="T7" fmla="*/ 2 h 4"/>
                    <a:gd name="T8" fmla="*/ 12 w 12"/>
                    <a:gd name="T9" fmla="*/ 2 h 4"/>
                    <a:gd name="T10" fmla="*/ 8 w 12"/>
                    <a:gd name="T11" fmla="*/ 0 h 4"/>
                    <a:gd name="T12" fmla="*/ 8 w 12"/>
                    <a:gd name="T13" fmla="*/ 0 h 4"/>
                    <a:gd name="T14" fmla="*/ 6 w 12"/>
                    <a:gd name="T15" fmla="*/ 0 h 4"/>
                    <a:gd name="T16" fmla="*/ 6 w 12"/>
                    <a:gd name="T17" fmla="*/ 0 h 4"/>
                    <a:gd name="T18" fmla="*/ 0 w 12"/>
                    <a:gd name="T19" fmla="*/ 0 h 4"/>
                    <a:gd name="T20" fmla="*/ 0 w 12"/>
                    <a:gd name="T21" fmla="*/ 0 h 4"/>
                    <a:gd name="T22" fmla="*/ 2 w 12"/>
                    <a:gd name="T23" fmla="*/ 2 h 4"/>
                    <a:gd name="T24" fmla="*/ 6 w 12"/>
                    <a:gd name="T25" fmla="*/ 4 h 4"/>
                    <a:gd name="T26" fmla="*/ 6 w 12"/>
                    <a:gd name="T2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4">
                      <a:moveTo>
                        <a:pt x="6" y="4"/>
                      </a:moveTo>
                      <a:lnTo>
                        <a:pt x="6" y="4"/>
                      </a:lnTo>
                      <a:lnTo>
                        <a:pt x="10" y="4"/>
                      </a:lnTo>
                      <a:lnTo>
                        <a:pt x="12" y="2"/>
                      </a:lnTo>
                      <a:lnTo>
                        <a:pt x="12" y="2"/>
                      </a:lnTo>
                      <a:lnTo>
                        <a:pt x="8" y="0"/>
                      </a:lnTo>
                      <a:lnTo>
                        <a:pt x="8" y="0"/>
                      </a:lnTo>
                      <a:lnTo>
                        <a:pt x="6" y="0"/>
                      </a:lnTo>
                      <a:lnTo>
                        <a:pt x="6" y="0"/>
                      </a:lnTo>
                      <a:lnTo>
                        <a:pt x="0" y="0"/>
                      </a:lnTo>
                      <a:lnTo>
                        <a:pt x="0" y="0"/>
                      </a:lnTo>
                      <a:lnTo>
                        <a:pt x="2" y="2"/>
                      </a:lnTo>
                      <a:lnTo>
                        <a:pt x="6" y="4"/>
                      </a:lnTo>
                      <a:lnTo>
                        <a:pt x="6"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85" name="Freeform 88"/>
                <p:cNvSpPr>
                  <a:spLocks/>
                </p:cNvSpPr>
                <p:nvPr/>
              </p:nvSpPr>
              <p:spPr bwMode="auto">
                <a:xfrm>
                  <a:off x="3096" y="1416"/>
                  <a:ext cx="16" cy="6"/>
                </a:xfrm>
                <a:custGeom>
                  <a:avLst/>
                  <a:gdLst>
                    <a:gd name="T0" fmla="*/ 16 w 16"/>
                    <a:gd name="T1" fmla="*/ 0 h 6"/>
                    <a:gd name="T2" fmla="*/ 16 w 16"/>
                    <a:gd name="T3" fmla="*/ 0 h 6"/>
                    <a:gd name="T4" fmla="*/ 16 w 16"/>
                    <a:gd name="T5" fmla="*/ 0 h 6"/>
                    <a:gd name="T6" fmla="*/ 16 w 16"/>
                    <a:gd name="T7" fmla="*/ 0 h 6"/>
                    <a:gd name="T8" fmla="*/ 12 w 16"/>
                    <a:gd name="T9" fmla="*/ 4 h 6"/>
                    <a:gd name="T10" fmla="*/ 8 w 16"/>
                    <a:gd name="T11" fmla="*/ 4 h 6"/>
                    <a:gd name="T12" fmla="*/ 4 w 16"/>
                    <a:gd name="T13" fmla="*/ 4 h 6"/>
                    <a:gd name="T14" fmla="*/ 0 w 16"/>
                    <a:gd name="T15" fmla="*/ 6 h 6"/>
                    <a:gd name="T16" fmla="*/ 0 w 16"/>
                    <a:gd name="T17" fmla="*/ 6 h 6"/>
                    <a:gd name="T18" fmla="*/ 0 w 16"/>
                    <a:gd name="T19" fmla="*/ 6 h 6"/>
                    <a:gd name="T20" fmla="*/ 0 w 16"/>
                    <a:gd name="T21" fmla="*/ 6 h 6"/>
                    <a:gd name="T22" fmla="*/ 4 w 16"/>
                    <a:gd name="T23" fmla="*/ 4 h 6"/>
                    <a:gd name="T24" fmla="*/ 8 w 16"/>
                    <a:gd name="T25" fmla="*/ 4 h 6"/>
                    <a:gd name="T26" fmla="*/ 12 w 16"/>
                    <a:gd name="T27" fmla="*/ 4 h 6"/>
                    <a:gd name="T28" fmla="*/ 16 w 16"/>
                    <a:gd name="T29" fmla="*/ 0 h 6"/>
                    <a:gd name="T30" fmla="*/ 16 w 16"/>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6">
                      <a:moveTo>
                        <a:pt x="16" y="0"/>
                      </a:moveTo>
                      <a:lnTo>
                        <a:pt x="16" y="0"/>
                      </a:lnTo>
                      <a:lnTo>
                        <a:pt x="16" y="0"/>
                      </a:lnTo>
                      <a:lnTo>
                        <a:pt x="16" y="0"/>
                      </a:lnTo>
                      <a:lnTo>
                        <a:pt x="12" y="4"/>
                      </a:lnTo>
                      <a:lnTo>
                        <a:pt x="8" y="4"/>
                      </a:lnTo>
                      <a:lnTo>
                        <a:pt x="4" y="4"/>
                      </a:lnTo>
                      <a:lnTo>
                        <a:pt x="0" y="6"/>
                      </a:lnTo>
                      <a:lnTo>
                        <a:pt x="0" y="6"/>
                      </a:lnTo>
                      <a:lnTo>
                        <a:pt x="0" y="6"/>
                      </a:lnTo>
                      <a:lnTo>
                        <a:pt x="0" y="6"/>
                      </a:lnTo>
                      <a:lnTo>
                        <a:pt x="4" y="4"/>
                      </a:lnTo>
                      <a:lnTo>
                        <a:pt x="8" y="4"/>
                      </a:lnTo>
                      <a:lnTo>
                        <a:pt x="12" y="4"/>
                      </a:lnTo>
                      <a:lnTo>
                        <a:pt x="16" y="0"/>
                      </a:lnTo>
                      <a:lnTo>
                        <a:pt x="16"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86" name="Freeform 89"/>
                <p:cNvSpPr>
                  <a:spLocks/>
                </p:cNvSpPr>
                <p:nvPr/>
              </p:nvSpPr>
              <p:spPr bwMode="auto">
                <a:xfrm>
                  <a:off x="3390" y="2222"/>
                  <a:ext cx="0" cy="6"/>
                </a:xfrm>
                <a:custGeom>
                  <a:avLst/>
                  <a:gdLst>
                    <a:gd name="T0" fmla="*/ 6 h 6"/>
                    <a:gd name="T1" fmla="*/ 6 h 6"/>
                    <a:gd name="T2" fmla="*/ 2 h 6"/>
                    <a:gd name="T3" fmla="*/ 2 h 6"/>
                    <a:gd name="T4" fmla="*/ 0 h 6"/>
                    <a:gd name="T5" fmla="*/ 0 h 6"/>
                    <a:gd name="T6" fmla="*/ 2 h 6"/>
                    <a:gd name="T7" fmla="*/ 2 h 6"/>
                    <a:gd name="T8" fmla="*/ 6 h 6"/>
                    <a:gd name="T9" fmla="*/ 6 h 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6">
                      <a:moveTo>
                        <a:pt x="0" y="6"/>
                      </a:moveTo>
                      <a:lnTo>
                        <a:pt x="0" y="6"/>
                      </a:lnTo>
                      <a:lnTo>
                        <a:pt x="0" y="2"/>
                      </a:lnTo>
                      <a:lnTo>
                        <a:pt x="0" y="2"/>
                      </a:lnTo>
                      <a:lnTo>
                        <a:pt x="0" y="0"/>
                      </a:lnTo>
                      <a:lnTo>
                        <a:pt x="0" y="0"/>
                      </a:lnTo>
                      <a:lnTo>
                        <a:pt x="0" y="2"/>
                      </a:lnTo>
                      <a:lnTo>
                        <a:pt x="0" y="2"/>
                      </a:lnTo>
                      <a:lnTo>
                        <a:pt x="0" y="6"/>
                      </a:lnTo>
                      <a:lnTo>
                        <a:pt x="0"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87" name="Freeform 90"/>
                <p:cNvSpPr>
                  <a:spLocks/>
                </p:cNvSpPr>
                <p:nvPr/>
              </p:nvSpPr>
              <p:spPr bwMode="auto">
                <a:xfrm>
                  <a:off x="2954" y="2190"/>
                  <a:ext cx="4" cy="2"/>
                </a:xfrm>
                <a:custGeom>
                  <a:avLst/>
                  <a:gdLst>
                    <a:gd name="T0" fmla="*/ 0 w 4"/>
                    <a:gd name="T1" fmla="*/ 2 h 2"/>
                    <a:gd name="T2" fmla="*/ 0 w 4"/>
                    <a:gd name="T3" fmla="*/ 2 h 2"/>
                    <a:gd name="T4" fmla="*/ 0 w 4"/>
                    <a:gd name="T5" fmla="*/ 2 h 2"/>
                    <a:gd name="T6" fmla="*/ 0 w 4"/>
                    <a:gd name="T7" fmla="*/ 2 h 2"/>
                    <a:gd name="T8" fmla="*/ 4 w 4"/>
                    <a:gd name="T9" fmla="*/ 0 h 2"/>
                    <a:gd name="T10" fmla="*/ 4 w 4"/>
                    <a:gd name="T11" fmla="*/ 0 h 2"/>
                    <a:gd name="T12" fmla="*/ 2 w 4"/>
                    <a:gd name="T13" fmla="*/ 2 h 2"/>
                    <a:gd name="T14" fmla="*/ 2 w 4"/>
                    <a:gd name="T15" fmla="*/ 2 h 2"/>
                    <a:gd name="T16" fmla="*/ 0 w 4"/>
                    <a:gd name="T17" fmla="*/ 2 h 2"/>
                    <a:gd name="T18" fmla="*/ 0 w 4"/>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0" y="2"/>
                      </a:moveTo>
                      <a:lnTo>
                        <a:pt x="0" y="2"/>
                      </a:lnTo>
                      <a:lnTo>
                        <a:pt x="0" y="2"/>
                      </a:lnTo>
                      <a:lnTo>
                        <a:pt x="0" y="2"/>
                      </a:lnTo>
                      <a:lnTo>
                        <a:pt x="4" y="0"/>
                      </a:lnTo>
                      <a:lnTo>
                        <a:pt x="4" y="0"/>
                      </a:lnTo>
                      <a:lnTo>
                        <a:pt x="2" y="2"/>
                      </a:lnTo>
                      <a:lnTo>
                        <a:pt x="2" y="2"/>
                      </a:lnTo>
                      <a:lnTo>
                        <a:pt x="0" y="2"/>
                      </a:lnTo>
                      <a:lnTo>
                        <a:pt x="0"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88" name="Freeform 91"/>
                <p:cNvSpPr>
                  <a:spLocks/>
                </p:cNvSpPr>
                <p:nvPr/>
              </p:nvSpPr>
              <p:spPr bwMode="auto">
                <a:xfrm>
                  <a:off x="2964" y="2182"/>
                  <a:ext cx="24" cy="34"/>
                </a:xfrm>
                <a:custGeom>
                  <a:avLst/>
                  <a:gdLst>
                    <a:gd name="T0" fmla="*/ 8 w 24"/>
                    <a:gd name="T1" fmla="*/ 20 h 34"/>
                    <a:gd name="T2" fmla="*/ 8 w 24"/>
                    <a:gd name="T3" fmla="*/ 20 h 34"/>
                    <a:gd name="T4" fmla="*/ 4 w 24"/>
                    <a:gd name="T5" fmla="*/ 16 h 34"/>
                    <a:gd name="T6" fmla="*/ 2 w 24"/>
                    <a:gd name="T7" fmla="*/ 12 h 34"/>
                    <a:gd name="T8" fmla="*/ 2 w 24"/>
                    <a:gd name="T9" fmla="*/ 2 h 34"/>
                    <a:gd name="T10" fmla="*/ 2 w 24"/>
                    <a:gd name="T11" fmla="*/ 2 h 34"/>
                    <a:gd name="T12" fmla="*/ 2 w 24"/>
                    <a:gd name="T13" fmla="*/ 0 h 34"/>
                    <a:gd name="T14" fmla="*/ 0 w 24"/>
                    <a:gd name="T15" fmla="*/ 2 h 34"/>
                    <a:gd name="T16" fmla="*/ 0 w 24"/>
                    <a:gd name="T17" fmla="*/ 2 h 34"/>
                    <a:gd name="T18" fmla="*/ 2 w 24"/>
                    <a:gd name="T19" fmla="*/ 0 h 34"/>
                    <a:gd name="T20" fmla="*/ 2 w 24"/>
                    <a:gd name="T21" fmla="*/ 2 h 34"/>
                    <a:gd name="T22" fmla="*/ 2 w 24"/>
                    <a:gd name="T23" fmla="*/ 2 h 34"/>
                    <a:gd name="T24" fmla="*/ 2 w 24"/>
                    <a:gd name="T25" fmla="*/ 12 h 34"/>
                    <a:gd name="T26" fmla="*/ 4 w 24"/>
                    <a:gd name="T27" fmla="*/ 16 h 34"/>
                    <a:gd name="T28" fmla="*/ 8 w 24"/>
                    <a:gd name="T29" fmla="*/ 20 h 34"/>
                    <a:gd name="T30" fmla="*/ 8 w 24"/>
                    <a:gd name="T31" fmla="*/ 20 h 34"/>
                    <a:gd name="T32" fmla="*/ 12 w 24"/>
                    <a:gd name="T33" fmla="*/ 24 h 34"/>
                    <a:gd name="T34" fmla="*/ 16 w 24"/>
                    <a:gd name="T35" fmla="*/ 30 h 34"/>
                    <a:gd name="T36" fmla="*/ 20 w 24"/>
                    <a:gd name="T37" fmla="*/ 34 h 34"/>
                    <a:gd name="T38" fmla="*/ 22 w 24"/>
                    <a:gd name="T39" fmla="*/ 34 h 34"/>
                    <a:gd name="T40" fmla="*/ 24 w 24"/>
                    <a:gd name="T41" fmla="*/ 34 h 34"/>
                    <a:gd name="T42" fmla="*/ 24 w 24"/>
                    <a:gd name="T43" fmla="*/ 34 h 34"/>
                    <a:gd name="T44" fmla="*/ 24 w 24"/>
                    <a:gd name="T45" fmla="*/ 34 h 34"/>
                    <a:gd name="T46" fmla="*/ 24 w 24"/>
                    <a:gd name="T47" fmla="*/ 34 h 34"/>
                    <a:gd name="T48" fmla="*/ 22 w 24"/>
                    <a:gd name="T49" fmla="*/ 34 h 34"/>
                    <a:gd name="T50" fmla="*/ 20 w 24"/>
                    <a:gd name="T51" fmla="*/ 34 h 34"/>
                    <a:gd name="T52" fmla="*/ 16 w 24"/>
                    <a:gd name="T53" fmla="*/ 30 h 34"/>
                    <a:gd name="T54" fmla="*/ 12 w 24"/>
                    <a:gd name="T55" fmla="*/ 24 h 34"/>
                    <a:gd name="T56" fmla="*/ 8 w 24"/>
                    <a:gd name="T57" fmla="*/ 20 h 34"/>
                    <a:gd name="T58" fmla="*/ 8 w 24"/>
                    <a:gd name="T59"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4">
                      <a:moveTo>
                        <a:pt x="8" y="20"/>
                      </a:moveTo>
                      <a:lnTo>
                        <a:pt x="8" y="20"/>
                      </a:lnTo>
                      <a:lnTo>
                        <a:pt x="4" y="16"/>
                      </a:lnTo>
                      <a:lnTo>
                        <a:pt x="2" y="12"/>
                      </a:lnTo>
                      <a:lnTo>
                        <a:pt x="2" y="2"/>
                      </a:lnTo>
                      <a:lnTo>
                        <a:pt x="2" y="2"/>
                      </a:lnTo>
                      <a:lnTo>
                        <a:pt x="2" y="0"/>
                      </a:lnTo>
                      <a:lnTo>
                        <a:pt x="0" y="2"/>
                      </a:lnTo>
                      <a:lnTo>
                        <a:pt x="0" y="2"/>
                      </a:lnTo>
                      <a:lnTo>
                        <a:pt x="2" y="0"/>
                      </a:lnTo>
                      <a:lnTo>
                        <a:pt x="2" y="2"/>
                      </a:lnTo>
                      <a:lnTo>
                        <a:pt x="2" y="2"/>
                      </a:lnTo>
                      <a:lnTo>
                        <a:pt x="2" y="12"/>
                      </a:lnTo>
                      <a:lnTo>
                        <a:pt x="4" y="16"/>
                      </a:lnTo>
                      <a:lnTo>
                        <a:pt x="8" y="20"/>
                      </a:lnTo>
                      <a:lnTo>
                        <a:pt x="8" y="20"/>
                      </a:lnTo>
                      <a:lnTo>
                        <a:pt x="12" y="24"/>
                      </a:lnTo>
                      <a:lnTo>
                        <a:pt x="16" y="30"/>
                      </a:lnTo>
                      <a:lnTo>
                        <a:pt x="20" y="34"/>
                      </a:lnTo>
                      <a:lnTo>
                        <a:pt x="22" y="34"/>
                      </a:lnTo>
                      <a:lnTo>
                        <a:pt x="24" y="34"/>
                      </a:lnTo>
                      <a:lnTo>
                        <a:pt x="24" y="34"/>
                      </a:lnTo>
                      <a:lnTo>
                        <a:pt x="24" y="34"/>
                      </a:lnTo>
                      <a:lnTo>
                        <a:pt x="24" y="34"/>
                      </a:lnTo>
                      <a:lnTo>
                        <a:pt x="22" y="34"/>
                      </a:lnTo>
                      <a:lnTo>
                        <a:pt x="20" y="34"/>
                      </a:lnTo>
                      <a:lnTo>
                        <a:pt x="16" y="30"/>
                      </a:lnTo>
                      <a:lnTo>
                        <a:pt x="12" y="24"/>
                      </a:lnTo>
                      <a:lnTo>
                        <a:pt x="8" y="20"/>
                      </a:lnTo>
                      <a:lnTo>
                        <a:pt x="8" y="2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89" name="Freeform 92"/>
                <p:cNvSpPr>
                  <a:spLocks/>
                </p:cNvSpPr>
                <p:nvPr/>
              </p:nvSpPr>
              <p:spPr bwMode="auto">
                <a:xfrm>
                  <a:off x="3524" y="1674"/>
                  <a:ext cx="4" cy="4"/>
                </a:xfrm>
                <a:custGeom>
                  <a:avLst/>
                  <a:gdLst>
                    <a:gd name="T0" fmla="*/ 4 w 4"/>
                    <a:gd name="T1" fmla="*/ 0 h 4"/>
                    <a:gd name="T2" fmla="*/ 4 w 4"/>
                    <a:gd name="T3" fmla="*/ 0 h 4"/>
                    <a:gd name="T4" fmla="*/ 0 w 4"/>
                    <a:gd name="T5" fmla="*/ 4 h 4"/>
                    <a:gd name="T6" fmla="*/ 0 w 4"/>
                    <a:gd name="T7" fmla="*/ 4 h 4"/>
                    <a:gd name="T8" fmla="*/ 4 w 4"/>
                    <a:gd name="T9" fmla="*/ 0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4" y="0"/>
                      </a:lnTo>
                      <a:lnTo>
                        <a:pt x="0" y="4"/>
                      </a:lnTo>
                      <a:lnTo>
                        <a:pt x="0" y="4"/>
                      </a:lnTo>
                      <a:lnTo>
                        <a:pt x="4" y="0"/>
                      </a:lnTo>
                      <a:lnTo>
                        <a:pt x="4"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90" name="Freeform 93"/>
                <p:cNvSpPr>
                  <a:spLocks/>
                </p:cNvSpPr>
                <p:nvPr/>
              </p:nvSpPr>
              <p:spPr bwMode="auto">
                <a:xfrm>
                  <a:off x="3624" y="1694"/>
                  <a:ext cx="8" cy="12"/>
                </a:xfrm>
                <a:custGeom>
                  <a:avLst/>
                  <a:gdLst>
                    <a:gd name="T0" fmla="*/ 0 w 8"/>
                    <a:gd name="T1" fmla="*/ 12 h 12"/>
                    <a:gd name="T2" fmla="*/ 0 w 8"/>
                    <a:gd name="T3" fmla="*/ 12 h 12"/>
                    <a:gd name="T4" fmla="*/ 2 w 8"/>
                    <a:gd name="T5" fmla="*/ 8 h 12"/>
                    <a:gd name="T6" fmla="*/ 2 w 8"/>
                    <a:gd name="T7" fmla="*/ 8 h 12"/>
                    <a:gd name="T8" fmla="*/ 8 w 8"/>
                    <a:gd name="T9" fmla="*/ 0 h 12"/>
                    <a:gd name="T10" fmla="*/ 8 w 8"/>
                    <a:gd name="T11" fmla="*/ 0 h 12"/>
                    <a:gd name="T12" fmla="*/ 2 w 8"/>
                    <a:gd name="T13" fmla="*/ 10 h 12"/>
                    <a:gd name="T14" fmla="*/ 2 w 8"/>
                    <a:gd name="T15" fmla="*/ 10 h 12"/>
                    <a:gd name="T16" fmla="*/ 0 w 8"/>
                    <a:gd name="T17" fmla="*/ 12 h 12"/>
                    <a:gd name="T18" fmla="*/ 0 w 8"/>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2">
                      <a:moveTo>
                        <a:pt x="0" y="12"/>
                      </a:moveTo>
                      <a:lnTo>
                        <a:pt x="0" y="12"/>
                      </a:lnTo>
                      <a:lnTo>
                        <a:pt x="2" y="8"/>
                      </a:lnTo>
                      <a:lnTo>
                        <a:pt x="2" y="8"/>
                      </a:lnTo>
                      <a:lnTo>
                        <a:pt x="8" y="0"/>
                      </a:lnTo>
                      <a:lnTo>
                        <a:pt x="8" y="0"/>
                      </a:lnTo>
                      <a:lnTo>
                        <a:pt x="2" y="10"/>
                      </a:lnTo>
                      <a:lnTo>
                        <a:pt x="2" y="10"/>
                      </a:lnTo>
                      <a:lnTo>
                        <a:pt x="0" y="12"/>
                      </a:lnTo>
                      <a:lnTo>
                        <a:pt x="0" y="1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91" name="Freeform 94"/>
                <p:cNvSpPr>
                  <a:spLocks/>
                </p:cNvSpPr>
                <p:nvPr/>
              </p:nvSpPr>
              <p:spPr bwMode="auto">
                <a:xfrm>
                  <a:off x="2880" y="2190"/>
                  <a:ext cx="6" cy="8"/>
                </a:xfrm>
                <a:custGeom>
                  <a:avLst/>
                  <a:gdLst>
                    <a:gd name="T0" fmla="*/ 2 w 6"/>
                    <a:gd name="T1" fmla="*/ 4 h 8"/>
                    <a:gd name="T2" fmla="*/ 2 w 6"/>
                    <a:gd name="T3" fmla="*/ 4 h 8"/>
                    <a:gd name="T4" fmla="*/ 6 w 6"/>
                    <a:gd name="T5" fmla="*/ 2 h 8"/>
                    <a:gd name="T6" fmla="*/ 6 w 6"/>
                    <a:gd name="T7" fmla="*/ 0 h 8"/>
                    <a:gd name="T8" fmla="*/ 6 w 6"/>
                    <a:gd name="T9" fmla="*/ 0 h 8"/>
                    <a:gd name="T10" fmla="*/ 6 w 6"/>
                    <a:gd name="T11" fmla="*/ 2 h 8"/>
                    <a:gd name="T12" fmla="*/ 2 w 6"/>
                    <a:gd name="T13" fmla="*/ 4 h 8"/>
                    <a:gd name="T14" fmla="*/ 2 w 6"/>
                    <a:gd name="T15" fmla="*/ 4 h 8"/>
                    <a:gd name="T16" fmla="*/ 0 w 6"/>
                    <a:gd name="T17" fmla="*/ 6 h 8"/>
                    <a:gd name="T18" fmla="*/ 0 w 6"/>
                    <a:gd name="T19" fmla="*/ 8 h 8"/>
                    <a:gd name="T20" fmla="*/ 0 w 6"/>
                    <a:gd name="T21" fmla="*/ 8 h 8"/>
                    <a:gd name="T22" fmla="*/ 2 w 6"/>
                    <a:gd name="T23" fmla="*/ 4 h 8"/>
                    <a:gd name="T24" fmla="*/ 2 w 6"/>
                    <a:gd name="T2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8">
                      <a:moveTo>
                        <a:pt x="2" y="4"/>
                      </a:moveTo>
                      <a:lnTo>
                        <a:pt x="2" y="4"/>
                      </a:lnTo>
                      <a:lnTo>
                        <a:pt x="6" y="2"/>
                      </a:lnTo>
                      <a:lnTo>
                        <a:pt x="6" y="0"/>
                      </a:lnTo>
                      <a:lnTo>
                        <a:pt x="6" y="0"/>
                      </a:lnTo>
                      <a:lnTo>
                        <a:pt x="6" y="2"/>
                      </a:lnTo>
                      <a:lnTo>
                        <a:pt x="2" y="4"/>
                      </a:lnTo>
                      <a:lnTo>
                        <a:pt x="2" y="4"/>
                      </a:lnTo>
                      <a:lnTo>
                        <a:pt x="0" y="6"/>
                      </a:lnTo>
                      <a:lnTo>
                        <a:pt x="0" y="8"/>
                      </a:lnTo>
                      <a:lnTo>
                        <a:pt x="0" y="8"/>
                      </a:lnTo>
                      <a:lnTo>
                        <a:pt x="2" y="4"/>
                      </a:lnTo>
                      <a:lnTo>
                        <a:pt x="2"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92" name="Freeform 95"/>
                <p:cNvSpPr>
                  <a:spLocks/>
                </p:cNvSpPr>
                <p:nvPr/>
              </p:nvSpPr>
              <p:spPr bwMode="auto">
                <a:xfrm>
                  <a:off x="2914" y="2210"/>
                  <a:ext cx="10" cy="4"/>
                </a:xfrm>
                <a:custGeom>
                  <a:avLst/>
                  <a:gdLst>
                    <a:gd name="T0" fmla="*/ 0 w 10"/>
                    <a:gd name="T1" fmla="*/ 0 h 4"/>
                    <a:gd name="T2" fmla="*/ 0 w 10"/>
                    <a:gd name="T3" fmla="*/ 0 h 4"/>
                    <a:gd name="T4" fmla="*/ 0 w 10"/>
                    <a:gd name="T5" fmla="*/ 0 h 4"/>
                    <a:gd name="T6" fmla="*/ 0 w 10"/>
                    <a:gd name="T7" fmla="*/ 0 h 4"/>
                    <a:gd name="T8" fmla="*/ 4 w 10"/>
                    <a:gd name="T9" fmla="*/ 2 h 4"/>
                    <a:gd name="T10" fmla="*/ 10 w 10"/>
                    <a:gd name="T11" fmla="*/ 4 h 4"/>
                    <a:gd name="T12" fmla="*/ 10 w 10"/>
                    <a:gd name="T13" fmla="*/ 4 h 4"/>
                    <a:gd name="T14" fmla="*/ 4 w 10"/>
                    <a:gd name="T15" fmla="*/ 2 h 4"/>
                    <a:gd name="T16" fmla="*/ 0 w 10"/>
                    <a:gd name="T17" fmla="*/ 0 h 4"/>
                    <a:gd name="T18" fmla="*/ 0 w 10"/>
                    <a:gd name="T19" fmla="*/ 0 h 4"/>
                    <a:gd name="T20" fmla="*/ 0 w 10"/>
                    <a:gd name="T21" fmla="*/ 0 h 4"/>
                    <a:gd name="T22" fmla="*/ 0 w 10"/>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4">
                      <a:moveTo>
                        <a:pt x="0" y="0"/>
                      </a:moveTo>
                      <a:lnTo>
                        <a:pt x="0" y="0"/>
                      </a:lnTo>
                      <a:lnTo>
                        <a:pt x="0" y="0"/>
                      </a:lnTo>
                      <a:lnTo>
                        <a:pt x="0" y="0"/>
                      </a:lnTo>
                      <a:lnTo>
                        <a:pt x="4" y="2"/>
                      </a:lnTo>
                      <a:lnTo>
                        <a:pt x="10" y="4"/>
                      </a:lnTo>
                      <a:lnTo>
                        <a:pt x="10" y="4"/>
                      </a:lnTo>
                      <a:lnTo>
                        <a:pt x="4" y="2"/>
                      </a:lnTo>
                      <a:lnTo>
                        <a:pt x="0" y="0"/>
                      </a:lnTo>
                      <a:lnTo>
                        <a:pt x="0" y="0"/>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93" name="Freeform 96"/>
                <p:cNvSpPr>
                  <a:spLocks/>
                </p:cNvSpPr>
                <p:nvPr/>
              </p:nvSpPr>
              <p:spPr bwMode="auto">
                <a:xfrm>
                  <a:off x="2988" y="2194"/>
                  <a:ext cx="6" cy="8"/>
                </a:xfrm>
                <a:custGeom>
                  <a:avLst/>
                  <a:gdLst>
                    <a:gd name="T0" fmla="*/ 2 w 6"/>
                    <a:gd name="T1" fmla="*/ 6 h 8"/>
                    <a:gd name="T2" fmla="*/ 2 w 6"/>
                    <a:gd name="T3" fmla="*/ 6 h 8"/>
                    <a:gd name="T4" fmla="*/ 0 w 6"/>
                    <a:gd name="T5" fmla="*/ 8 h 8"/>
                    <a:gd name="T6" fmla="*/ 0 w 6"/>
                    <a:gd name="T7" fmla="*/ 8 h 8"/>
                    <a:gd name="T8" fmla="*/ 2 w 6"/>
                    <a:gd name="T9" fmla="*/ 6 h 8"/>
                    <a:gd name="T10" fmla="*/ 2 w 6"/>
                    <a:gd name="T11" fmla="*/ 6 h 8"/>
                    <a:gd name="T12" fmla="*/ 4 w 6"/>
                    <a:gd name="T13" fmla="*/ 4 h 8"/>
                    <a:gd name="T14" fmla="*/ 6 w 6"/>
                    <a:gd name="T15" fmla="*/ 0 h 8"/>
                    <a:gd name="T16" fmla="*/ 6 w 6"/>
                    <a:gd name="T17" fmla="*/ 0 h 8"/>
                    <a:gd name="T18" fmla="*/ 2 w 6"/>
                    <a:gd name="T19" fmla="*/ 6 h 8"/>
                    <a:gd name="T20" fmla="*/ 2 w 6"/>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8">
                      <a:moveTo>
                        <a:pt x="2" y="6"/>
                      </a:moveTo>
                      <a:lnTo>
                        <a:pt x="2" y="6"/>
                      </a:lnTo>
                      <a:lnTo>
                        <a:pt x="0" y="8"/>
                      </a:lnTo>
                      <a:lnTo>
                        <a:pt x="0" y="8"/>
                      </a:lnTo>
                      <a:lnTo>
                        <a:pt x="2" y="6"/>
                      </a:lnTo>
                      <a:lnTo>
                        <a:pt x="2" y="6"/>
                      </a:lnTo>
                      <a:lnTo>
                        <a:pt x="4" y="4"/>
                      </a:lnTo>
                      <a:lnTo>
                        <a:pt x="6" y="0"/>
                      </a:lnTo>
                      <a:lnTo>
                        <a:pt x="6" y="0"/>
                      </a:lnTo>
                      <a:lnTo>
                        <a:pt x="2" y="6"/>
                      </a:lnTo>
                      <a:lnTo>
                        <a:pt x="2"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94" name="Freeform 97"/>
                <p:cNvSpPr>
                  <a:spLocks/>
                </p:cNvSpPr>
                <p:nvPr/>
              </p:nvSpPr>
              <p:spPr bwMode="auto">
                <a:xfrm>
                  <a:off x="3586" y="1714"/>
                  <a:ext cx="10" cy="26"/>
                </a:xfrm>
                <a:custGeom>
                  <a:avLst/>
                  <a:gdLst>
                    <a:gd name="T0" fmla="*/ 4 w 10"/>
                    <a:gd name="T1" fmla="*/ 0 h 26"/>
                    <a:gd name="T2" fmla="*/ 4 w 10"/>
                    <a:gd name="T3" fmla="*/ 0 h 26"/>
                    <a:gd name="T4" fmla="*/ 2 w 10"/>
                    <a:gd name="T5" fmla="*/ 8 h 26"/>
                    <a:gd name="T6" fmla="*/ 0 w 10"/>
                    <a:gd name="T7" fmla="*/ 14 h 26"/>
                    <a:gd name="T8" fmla="*/ 2 w 10"/>
                    <a:gd name="T9" fmla="*/ 16 h 26"/>
                    <a:gd name="T10" fmla="*/ 4 w 10"/>
                    <a:gd name="T11" fmla="*/ 18 h 26"/>
                    <a:gd name="T12" fmla="*/ 8 w 10"/>
                    <a:gd name="T13" fmla="*/ 18 h 26"/>
                    <a:gd name="T14" fmla="*/ 10 w 10"/>
                    <a:gd name="T15" fmla="*/ 20 h 26"/>
                    <a:gd name="T16" fmla="*/ 8 w 10"/>
                    <a:gd name="T17" fmla="*/ 24 h 26"/>
                    <a:gd name="T18" fmla="*/ 8 w 10"/>
                    <a:gd name="T19" fmla="*/ 24 h 26"/>
                    <a:gd name="T20" fmla="*/ 6 w 10"/>
                    <a:gd name="T21" fmla="*/ 26 h 26"/>
                    <a:gd name="T22" fmla="*/ 6 w 10"/>
                    <a:gd name="T23" fmla="*/ 26 h 26"/>
                    <a:gd name="T24" fmla="*/ 8 w 10"/>
                    <a:gd name="T25" fmla="*/ 24 h 26"/>
                    <a:gd name="T26" fmla="*/ 8 w 10"/>
                    <a:gd name="T27" fmla="*/ 24 h 26"/>
                    <a:gd name="T28" fmla="*/ 10 w 10"/>
                    <a:gd name="T29" fmla="*/ 20 h 26"/>
                    <a:gd name="T30" fmla="*/ 8 w 10"/>
                    <a:gd name="T31" fmla="*/ 18 h 26"/>
                    <a:gd name="T32" fmla="*/ 4 w 10"/>
                    <a:gd name="T33" fmla="*/ 18 h 26"/>
                    <a:gd name="T34" fmla="*/ 2 w 10"/>
                    <a:gd name="T35" fmla="*/ 16 h 26"/>
                    <a:gd name="T36" fmla="*/ 2 w 10"/>
                    <a:gd name="T37" fmla="*/ 14 h 26"/>
                    <a:gd name="T38" fmla="*/ 2 w 10"/>
                    <a:gd name="T39" fmla="*/ 8 h 26"/>
                    <a:gd name="T40" fmla="*/ 6 w 10"/>
                    <a:gd name="T41" fmla="*/ 0 h 26"/>
                    <a:gd name="T42" fmla="*/ 6 w 10"/>
                    <a:gd name="T43" fmla="*/ 0 h 26"/>
                    <a:gd name="T44" fmla="*/ 4 w 10"/>
                    <a:gd name="T45" fmla="*/ 0 h 26"/>
                    <a:gd name="T46" fmla="*/ 4 w 10"/>
                    <a:gd name="T47" fmla="*/ 0 h 26"/>
                    <a:gd name="T48" fmla="*/ 4 w 10"/>
                    <a:gd name="T49" fmla="*/ 0 h 26"/>
                    <a:gd name="T50" fmla="*/ 4 w 10"/>
                    <a:gd name="T5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26">
                      <a:moveTo>
                        <a:pt x="4" y="0"/>
                      </a:moveTo>
                      <a:lnTo>
                        <a:pt x="4" y="0"/>
                      </a:lnTo>
                      <a:lnTo>
                        <a:pt x="2" y="8"/>
                      </a:lnTo>
                      <a:lnTo>
                        <a:pt x="0" y="14"/>
                      </a:lnTo>
                      <a:lnTo>
                        <a:pt x="2" y="16"/>
                      </a:lnTo>
                      <a:lnTo>
                        <a:pt x="4" y="18"/>
                      </a:lnTo>
                      <a:lnTo>
                        <a:pt x="8" y="18"/>
                      </a:lnTo>
                      <a:lnTo>
                        <a:pt x="10" y="20"/>
                      </a:lnTo>
                      <a:lnTo>
                        <a:pt x="8" y="24"/>
                      </a:lnTo>
                      <a:lnTo>
                        <a:pt x="8" y="24"/>
                      </a:lnTo>
                      <a:lnTo>
                        <a:pt x="6" y="26"/>
                      </a:lnTo>
                      <a:lnTo>
                        <a:pt x="6" y="26"/>
                      </a:lnTo>
                      <a:lnTo>
                        <a:pt x="8" y="24"/>
                      </a:lnTo>
                      <a:lnTo>
                        <a:pt x="8" y="24"/>
                      </a:lnTo>
                      <a:lnTo>
                        <a:pt x="10" y="20"/>
                      </a:lnTo>
                      <a:lnTo>
                        <a:pt x="8" y="18"/>
                      </a:lnTo>
                      <a:lnTo>
                        <a:pt x="4" y="18"/>
                      </a:lnTo>
                      <a:lnTo>
                        <a:pt x="2" y="16"/>
                      </a:lnTo>
                      <a:lnTo>
                        <a:pt x="2" y="14"/>
                      </a:lnTo>
                      <a:lnTo>
                        <a:pt x="2" y="8"/>
                      </a:lnTo>
                      <a:lnTo>
                        <a:pt x="6" y="0"/>
                      </a:lnTo>
                      <a:lnTo>
                        <a:pt x="6" y="0"/>
                      </a:lnTo>
                      <a:lnTo>
                        <a:pt x="4" y="0"/>
                      </a:lnTo>
                      <a:lnTo>
                        <a:pt x="4" y="0"/>
                      </a:lnTo>
                      <a:lnTo>
                        <a:pt x="4" y="0"/>
                      </a:lnTo>
                      <a:lnTo>
                        <a:pt x="4"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95" name="Freeform 98"/>
                <p:cNvSpPr>
                  <a:spLocks/>
                </p:cNvSpPr>
                <p:nvPr/>
              </p:nvSpPr>
              <p:spPr bwMode="auto">
                <a:xfrm>
                  <a:off x="3176" y="2176"/>
                  <a:ext cx="16" cy="12"/>
                </a:xfrm>
                <a:custGeom>
                  <a:avLst/>
                  <a:gdLst>
                    <a:gd name="T0" fmla="*/ 4 w 16"/>
                    <a:gd name="T1" fmla="*/ 8 h 12"/>
                    <a:gd name="T2" fmla="*/ 4 w 16"/>
                    <a:gd name="T3" fmla="*/ 8 h 12"/>
                    <a:gd name="T4" fmla="*/ 0 w 16"/>
                    <a:gd name="T5" fmla="*/ 12 h 12"/>
                    <a:gd name="T6" fmla="*/ 0 w 16"/>
                    <a:gd name="T7" fmla="*/ 12 h 12"/>
                    <a:gd name="T8" fmla="*/ 4 w 16"/>
                    <a:gd name="T9" fmla="*/ 8 h 12"/>
                    <a:gd name="T10" fmla="*/ 4 w 16"/>
                    <a:gd name="T11" fmla="*/ 8 h 12"/>
                    <a:gd name="T12" fmla="*/ 10 w 16"/>
                    <a:gd name="T13" fmla="*/ 2 h 12"/>
                    <a:gd name="T14" fmla="*/ 16 w 16"/>
                    <a:gd name="T15" fmla="*/ 0 h 12"/>
                    <a:gd name="T16" fmla="*/ 16 w 16"/>
                    <a:gd name="T17" fmla="*/ 0 h 12"/>
                    <a:gd name="T18" fmla="*/ 10 w 16"/>
                    <a:gd name="T19" fmla="*/ 2 h 12"/>
                    <a:gd name="T20" fmla="*/ 4 w 16"/>
                    <a:gd name="T21" fmla="*/ 8 h 12"/>
                    <a:gd name="T22" fmla="*/ 4 w 16"/>
                    <a:gd name="T23"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2">
                      <a:moveTo>
                        <a:pt x="4" y="8"/>
                      </a:moveTo>
                      <a:lnTo>
                        <a:pt x="4" y="8"/>
                      </a:lnTo>
                      <a:lnTo>
                        <a:pt x="0" y="12"/>
                      </a:lnTo>
                      <a:lnTo>
                        <a:pt x="0" y="12"/>
                      </a:lnTo>
                      <a:lnTo>
                        <a:pt x="4" y="8"/>
                      </a:lnTo>
                      <a:lnTo>
                        <a:pt x="4" y="8"/>
                      </a:lnTo>
                      <a:lnTo>
                        <a:pt x="10" y="2"/>
                      </a:lnTo>
                      <a:lnTo>
                        <a:pt x="16" y="0"/>
                      </a:lnTo>
                      <a:lnTo>
                        <a:pt x="16" y="0"/>
                      </a:lnTo>
                      <a:lnTo>
                        <a:pt x="10" y="2"/>
                      </a:lnTo>
                      <a:lnTo>
                        <a:pt x="4" y="8"/>
                      </a:lnTo>
                      <a:lnTo>
                        <a:pt x="4" y="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96" name="Freeform 99"/>
                <p:cNvSpPr>
                  <a:spLocks/>
                </p:cNvSpPr>
                <p:nvPr/>
              </p:nvSpPr>
              <p:spPr bwMode="auto">
                <a:xfrm>
                  <a:off x="2994" y="2176"/>
                  <a:ext cx="42" cy="20"/>
                </a:xfrm>
                <a:custGeom>
                  <a:avLst/>
                  <a:gdLst>
                    <a:gd name="T0" fmla="*/ 42 w 42"/>
                    <a:gd name="T1" fmla="*/ 6 h 20"/>
                    <a:gd name="T2" fmla="*/ 42 w 42"/>
                    <a:gd name="T3" fmla="*/ 6 h 20"/>
                    <a:gd name="T4" fmla="*/ 38 w 42"/>
                    <a:gd name="T5" fmla="*/ 6 h 20"/>
                    <a:gd name="T6" fmla="*/ 34 w 42"/>
                    <a:gd name="T7" fmla="*/ 4 h 20"/>
                    <a:gd name="T8" fmla="*/ 30 w 42"/>
                    <a:gd name="T9" fmla="*/ 2 h 20"/>
                    <a:gd name="T10" fmla="*/ 28 w 42"/>
                    <a:gd name="T11" fmla="*/ 2 h 20"/>
                    <a:gd name="T12" fmla="*/ 28 w 42"/>
                    <a:gd name="T13" fmla="*/ 2 h 20"/>
                    <a:gd name="T14" fmla="*/ 28 w 42"/>
                    <a:gd name="T15" fmla="*/ 6 h 20"/>
                    <a:gd name="T16" fmla="*/ 30 w 42"/>
                    <a:gd name="T17" fmla="*/ 12 h 20"/>
                    <a:gd name="T18" fmla="*/ 32 w 42"/>
                    <a:gd name="T19" fmla="*/ 16 h 20"/>
                    <a:gd name="T20" fmla="*/ 30 w 42"/>
                    <a:gd name="T21" fmla="*/ 18 h 20"/>
                    <a:gd name="T22" fmla="*/ 30 w 42"/>
                    <a:gd name="T23" fmla="*/ 20 h 20"/>
                    <a:gd name="T24" fmla="*/ 30 w 42"/>
                    <a:gd name="T25" fmla="*/ 20 h 20"/>
                    <a:gd name="T26" fmla="*/ 26 w 42"/>
                    <a:gd name="T27" fmla="*/ 18 h 20"/>
                    <a:gd name="T28" fmla="*/ 24 w 42"/>
                    <a:gd name="T29" fmla="*/ 16 h 20"/>
                    <a:gd name="T30" fmla="*/ 20 w 42"/>
                    <a:gd name="T31" fmla="*/ 14 h 20"/>
                    <a:gd name="T32" fmla="*/ 16 w 42"/>
                    <a:gd name="T33" fmla="*/ 16 h 20"/>
                    <a:gd name="T34" fmla="*/ 16 w 42"/>
                    <a:gd name="T35" fmla="*/ 16 h 20"/>
                    <a:gd name="T36" fmla="*/ 14 w 42"/>
                    <a:gd name="T37" fmla="*/ 16 h 20"/>
                    <a:gd name="T38" fmla="*/ 12 w 42"/>
                    <a:gd name="T39" fmla="*/ 16 h 20"/>
                    <a:gd name="T40" fmla="*/ 8 w 42"/>
                    <a:gd name="T41" fmla="*/ 12 h 20"/>
                    <a:gd name="T42" fmla="*/ 6 w 42"/>
                    <a:gd name="T43" fmla="*/ 8 h 20"/>
                    <a:gd name="T44" fmla="*/ 4 w 42"/>
                    <a:gd name="T45" fmla="*/ 8 h 20"/>
                    <a:gd name="T46" fmla="*/ 2 w 42"/>
                    <a:gd name="T47" fmla="*/ 6 h 20"/>
                    <a:gd name="T48" fmla="*/ 2 w 42"/>
                    <a:gd name="T49" fmla="*/ 6 h 20"/>
                    <a:gd name="T50" fmla="*/ 2 w 42"/>
                    <a:gd name="T51" fmla="*/ 8 h 20"/>
                    <a:gd name="T52" fmla="*/ 0 w 42"/>
                    <a:gd name="T53" fmla="*/ 8 h 20"/>
                    <a:gd name="T54" fmla="*/ 0 w 42"/>
                    <a:gd name="T55" fmla="*/ 8 h 20"/>
                    <a:gd name="T56" fmla="*/ 2 w 42"/>
                    <a:gd name="T57" fmla="*/ 8 h 20"/>
                    <a:gd name="T58" fmla="*/ 2 w 42"/>
                    <a:gd name="T59" fmla="*/ 8 h 20"/>
                    <a:gd name="T60" fmla="*/ 2 w 42"/>
                    <a:gd name="T61" fmla="*/ 8 h 20"/>
                    <a:gd name="T62" fmla="*/ 4 w 42"/>
                    <a:gd name="T63" fmla="*/ 8 h 20"/>
                    <a:gd name="T64" fmla="*/ 6 w 42"/>
                    <a:gd name="T65" fmla="*/ 8 h 20"/>
                    <a:gd name="T66" fmla="*/ 8 w 42"/>
                    <a:gd name="T67" fmla="*/ 12 h 20"/>
                    <a:gd name="T68" fmla="*/ 12 w 42"/>
                    <a:gd name="T69" fmla="*/ 16 h 20"/>
                    <a:gd name="T70" fmla="*/ 14 w 42"/>
                    <a:gd name="T71" fmla="*/ 16 h 20"/>
                    <a:gd name="T72" fmla="*/ 16 w 42"/>
                    <a:gd name="T73" fmla="*/ 16 h 20"/>
                    <a:gd name="T74" fmla="*/ 16 w 42"/>
                    <a:gd name="T75" fmla="*/ 16 h 20"/>
                    <a:gd name="T76" fmla="*/ 20 w 42"/>
                    <a:gd name="T77" fmla="*/ 14 h 20"/>
                    <a:gd name="T78" fmla="*/ 24 w 42"/>
                    <a:gd name="T79" fmla="*/ 16 h 20"/>
                    <a:gd name="T80" fmla="*/ 26 w 42"/>
                    <a:gd name="T81" fmla="*/ 18 h 20"/>
                    <a:gd name="T82" fmla="*/ 30 w 42"/>
                    <a:gd name="T83" fmla="*/ 20 h 20"/>
                    <a:gd name="T84" fmla="*/ 30 w 42"/>
                    <a:gd name="T85" fmla="*/ 20 h 20"/>
                    <a:gd name="T86" fmla="*/ 30 w 42"/>
                    <a:gd name="T87" fmla="*/ 18 h 20"/>
                    <a:gd name="T88" fmla="*/ 32 w 42"/>
                    <a:gd name="T89" fmla="*/ 16 h 20"/>
                    <a:gd name="T90" fmla="*/ 30 w 42"/>
                    <a:gd name="T91" fmla="*/ 12 h 20"/>
                    <a:gd name="T92" fmla="*/ 28 w 42"/>
                    <a:gd name="T93" fmla="*/ 6 h 20"/>
                    <a:gd name="T94" fmla="*/ 28 w 42"/>
                    <a:gd name="T95" fmla="*/ 2 h 20"/>
                    <a:gd name="T96" fmla="*/ 28 w 42"/>
                    <a:gd name="T97" fmla="*/ 2 h 20"/>
                    <a:gd name="T98" fmla="*/ 30 w 42"/>
                    <a:gd name="T99" fmla="*/ 2 h 20"/>
                    <a:gd name="T100" fmla="*/ 34 w 42"/>
                    <a:gd name="T101" fmla="*/ 4 h 20"/>
                    <a:gd name="T102" fmla="*/ 38 w 42"/>
                    <a:gd name="T103" fmla="*/ 6 h 20"/>
                    <a:gd name="T104" fmla="*/ 42 w 42"/>
                    <a:gd name="T105" fmla="*/ 6 h 20"/>
                    <a:gd name="T106" fmla="*/ 42 w 42"/>
                    <a:gd name="T107" fmla="*/ 6 h 20"/>
                    <a:gd name="T108" fmla="*/ 42 w 42"/>
                    <a:gd name="T109" fmla="*/ 4 h 20"/>
                    <a:gd name="T110" fmla="*/ 42 w 42"/>
                    <a:gd name="T111" fmla="*/ 0 h 20"/>
                    <a:gd name="T112" fmla="*/ 42 w 42"/>
                    <a:gd name="T113" fmla="*/ 0 h 20"/>
                    <a:gd name="T114" fmla="*/ 42 w 42"/>
                    <a:gd name="T115" fmla="*/ 4 h 20"/>
                    <a:gd name="T116" fmla="*/ 42 w 42"/>
                    <a:gd name="T117" fmla="*/ 6 h 20"/>
                    <a:gd name="T118" fmla="*/ 42 w 42"/>
                    <a:gd name="T119"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 h="20">
                      <a:moveTo>
                        <a:pt x="42" y="6"/>
                      </a:moveTo>
                      <a:lnTo>
                        <a:pt x="42" y="6"/>
                      </a:lnTo>
                      <a:lnTo>
                        <a:pt x="38" y="6"/>
                      </a:lnTo>
                      <a:lnTo>
                        <a:pt x="34" y="4"/>
                      </a:lnTo>
                      <a:lnTo>
                        <a:pt x="30" y="2"/>
                      </a:lnTo>
                      <a:lnTo>
                        <a:pt x="28" y="2"/>
                      </a:lnTo>
                      <a:lnTo>
                        <a:pt x="28" y="2"/>
                      </a:lnTo>
                      <a:lnTo>
                        <a:pt x="28" y="6"/>
                      </a:lnTo>
                      <a:lnTo>
                        <a:pt x="30" y="12"/>
                      </a:lnTo>
                      <a:lnTo>
                        <a:pt x="32" y="16"/>
                      </a:lnTo>
                      <a:lnTo>
                        <a:pt x="30" y="18"/>
                      </a:lnTo>
                      <a:lnTo>
                        <a:pt x="30" y="20"/>
                      </a:lnTo>
                      <a:lnTo>
                        <a:pt x="30" y="20"/>
                      </a:lnTo>
                      <a:lnTo>
                        <a:pt x="26" y="18"/>
                      </a:lnTo>
                      <a:lnTo>
                        <a:pt x="24" y="16"/>
                      </a:lnTo>
                      <a:lnTo>
                        <a:pt x="20" y="14"/>
                      </a:lnTo>
                      <a:lnTo>
                        <a:pt x="16" y="16"/>
                      </a:lnTo>
                      <a:lnTo>
                        <a:pt x="16" y="16"/>
                      </a:lnTo>
                      <a:lnTo>
                        <a:pt x="14" y="16"/>
                      </a:lnTo>
                      <a:lnTo>
                        <a:pt x="12" y="16"/>
                      </a:lnTo>
                      <a:lnTo>
                        <a:pt x="8" y="12"/>
                      </a:lnTo>
                      <a:lnTo>
                        <a:pt x="6" y="8"/>
                      </a:lnTo>
                      <a:lnTo>
                        <a:pt x="4" y="8"/>
                      </a:lnTo>
                      <a:lnTo>
                        <a:pt x="2" y="6"/>
                      </a:lnTo>
                      <a:lnTo>
                        <a:pt x="2" y="6"/>
                      </a:lnTo>
                      <a:lnTo>
                        <a:pt x="2" y="8"/>
                      </a:lnTo>
                      <a:lnTo>
                        <a:pt x="0" y="8"/>
                      </a:lnTo>
                      <a:lnTo>
                        <a:pt x="0" y="8"/>
                      </a:lnTo>
                      <a:lnTo>
                        <a:pt x="2" y="8"/>
                      </a:lnTo>
                      <a:lnTo>
                        <a:pt x="2" y="8"/>
                      </a:lnTo>
                      <a:lnTo>
                        <a:pt x="2" y="8"/>
                      </a:lnTo>
                      <a:lnTo>
                        <a:pt x="4" y="8"/>
                      </a:lnTo>
                      <a:lnTo>
                        <a:pt x="6" y="8"/>
                      </a:lnTo>
                      <a:lnTo>
                        <a:pt x="8" y="12"/>
                      </a:lnTo>
                      <a:lnTo>
                        <a:pt x="12" y="16"/>
                      </a:lnTo>
                      <a:lnTo>
                        <a:pt x="14" y="16"/>
                      </a:lnTo>
                      <a:lnTo>
                        <a:pt x="16" y="16"/>
                      </a:lnTo>
                      <a:lnTo>
                        <a:pt x="16" y="16"/>
                      </a:lnTo>
                      <a:lnTo>
                        <a:pt x="20" y="14"/>
                      </a:lnTo>
                      <a:lnTo>
                        <a:pt x="24" y="16"/>
                      </a:lnTo>
                      <a:lnTo>
                        <a:pt x="26" y="18"/>
                      </a:lnTo>
                      <a:lnTo>
                        <a:pt x="30" y="20"/>
                      </a:lnTo>
                      <a:lnTo>
                        <a:pt x="30" y="20"/>
                      </a:lnTo>
                      <a:lnTo>
                        <a:pt x="30" y="18"/>
                      </a:lnTo>
                      <a:lnTo>
                        <a:pt x="32" y="16"/>
                      </a:lnTo>
                      <a:lnTo>
                        <a:pt x="30" y="12"/>
                      </a:lnTo>
                      <a:lnTo>
                        <a:pt x="28" y="6"/>
                      </a:lnTo>
                      <a:lnTo>
                        <a:pt x="28" y="2"/>
                      </a:lnTo>
                      <a:lnTo>
                        <a:pt x="28" y="2"/>
                      </a:lnTo>
                      <a:lnTo>
                        <a:pt x="30" y="2"/>
                      </a:lnTo>
                      <a:lnTo>
                        <a:pt x="34" y="4"/>
                      </a:lnTo>
                      <a:lnTo>
                        <a:pt x="38" y="6"/>
                      </a:lnTo>
                      <a:lnTo>
                        <a:pt x="42" y="6"/>
                      </a:lnTo>
                      <a:lnTo>
                        <a:pt x="42" y="6"/>
                      </a:lnTo>
                      <a:lnTo>
                        <a:pt x="42" y="4"/>
                      </a:lnTo>
                      <a:lnTo>
                        <a:pt x="42" y="0"/>
                      </a:lnTo>
                      <a:lnTo>
                        <a:pt x="42" y="0"/>
                      </a:lnTo>
                      <a:lnTo>
                        <a:pt x="42" y="4"/>
                      </a:lnTo>
                      <a:lnTo>
                        <a:pt x="42" y="6"/>
                      </a:lnTo>
                      <a:lnTo>
                        <a:pt x="42"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97" name="Freeform 100"/>
                <p:cNvSpPr>
                  <a:spLocks/>
                </p:cNvSpPr>
                <p:nvPr/>
              </p:nvSpPr>
              <p:spPr bwMode="auto">
                <a:xfrm>
                  <a:off x="3032" y="2164"/>
                  <a:ext cx="8" cy="12"/>
                </a:xfrm>
                <a:custGeom>
                  <a:avLst/>
                  <a:gdLst>
                    <a:gd name="T0" fmla="*/ 2 w 8"/>
                    <a:gd name="T1" fmla="*/ 12 h 12"/>
                    <a:gd name="T2" fmla="*/ 2 w 8"/>
                    <a:gd name="T3" fmla="*/ 12 h 12"/>
                    <a:gd name="T4" fmla="*/ 0 w 8"/>
                    <a:gd name="T5" fmla="*/ 8 h 12"/>
                    <a:gd name="T6" fmla="*/ 2 w 8"/>
                    <a:gd name="T7" fmla="*/ 0 h 12"/>
                    <a:gd name="T8" fmla="*/ 2 w 8"/>
                    <a:gd name="T9" fmla="*/ 0 h 12"/>
                    <a:gd name="T10" fmla="*/ 8 w 8"/>
                    <a:gd name="T11" fmla="*/ 0 h 12"/>
                    <a:gd name="T12" fmla="*/ 8 w 8"/>
                    <a:gd name="T13" fmla="*/ 0 h 12"/>
                    <a:gd name="T14" fmla="*/ 2 w 8"/>
                    <a:gd name="T15" fmla="*/ 0 h 12"/>
                    <a:gd name="T16" fmla="*/ 2 w 8"/>
                    <a:gd name="T17" fmla="*/ 0 h 12"/>
                    <a:gd name="T18" fmla="*/ 0 w 8"/>
                    <a:gd name="T19" fmla="*/ 8 h 12"/>
                    <a:gd name="T20" fmla="*/ 2 w 8"/>
                    <a:gd name="T21" fmla="*/ 12 h 12"/>
                    <a:gd name="T22" fmla="*/ 2 w 8"/>
                    <a:gd name="T2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2">
                      <a:moveTo>
                        <a:pt x="2" y="12"/>
                      </a:moveTo>
                      <a:lnTo>
                        <a:pt x="2" y="12"/>
                      </a:lnTo>
                      <a:lnTo>
                        <a:pt x="0" y="8"/>
                      </a:lnTo>
                      <a:lnTo>
                        <a:pt x="2" y="0"/>
                      </a:lnTo>
                      <a:lnTo>
                        <a:pt x="2" y="0"/>
                      </a:lnTo>
                      <a:lnTo>
                        <a:pt x="8" y="0"/>
                      </a:lnTo>
                      <a:lnTo>
                        <a:pt x="8" y="0"/>
                      </a:lnTo>
                      <a:lnTo>
                        <a:pt x="2" y="0"/>
                      </a:lnTo>
                      <a:lnTo>
                        <a:pt x="2" y="0"/>
                      </a:lnTo>
                      <a:lnTo>
                        <a:pt x="0" y="8"/>
                      </a:lnTo>
                      <a:lnTo>
                        <a:pt x="2" y="12"/>
                      </a:lnTo>
                      <a:lnTo>
                        <a:pt x="2" y="1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98" name="Freeform 101"/>
                <p:cNvSpPr>
                  <a:spLocks/>
                </p:cNvSpPr>
                <p:nvPr/>
              </p:nvSpPr>
              <p:spPr bwMode="auto">
                <a:xfrm>
                  <a:off x="3558" y="1768"/>
                  <a:ext cx="6" cy="22"/>
                </a:xfrm>
                <a:custGeom>
                  <a:avLst/>
                  <a:gdLst>
                    <a:gd name="T0" fmla="*/ 6 w 6"/>
                    <a:gd name="T1" fmla="*/ 22 h 22"/>
                    <a:gd name="T2" fmla="*/ 6 w 6"/>
                    <a:gd name="T3" fmla="*/ 22 h 22"/>
                    <a:gd name="T4" fmla="*/ 4 w 6"/>
                    <a:gd name="T5" fmla="*/ 18 h 22"/>
                    <a:gd name="T6" fmla="*/ 2 w 6"/>
                    <a:gd name="T7" fmla="*/ 14 h 22"/>
                    <a:gd name="T8" fmla="*/ 0 w 6"/>
                    <a:gd name="T9" fmla="*/ 8 h 22"/>
                    <a:gd name="T10" fmla="*/ 0 w 6"/>
                    <a:gd name="T11" fmla="*/ 4 h 22"/>
                    <a:gd name="T12" fmla="*/ 0 w 6"/>
                    <a:gd name="T13" fmla="*/ 0 h 22"/>
                    <a:gd name="T14" fmla="*/ 0 w 6"/>
                    <a:gd name="T15" fmla="*/ 0 h 22"/>
                    <a:gd name="T16" fmla="*/ 0 w 6"/>
                    <a:gd name="T17" fmla="*/ 8 h 22"/>
                    <a:gd name="T18" fmla="*/ 2 w 6"/>
                    <a:gd name="T19" fmla="*/ 14 h 22"/>
                    <a:gd name="T20" fmla="*/ 4 w 6"/>
                    <a:gd name="T21" fmla="*/ 18 h 22"/>
                    <a:gd name="T22" fmla="*/ 6 w 6"/>
                    <a:gd name="T23" fmla="*/ 22 h 22"/>
                    <a:gd name="T24" fmla="*/ 6 w 6"/>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2">
                      <a:moveTo>
                        <a:pt x="6" y="22"/>
                      </a:moveTo>
                      <a:lnTo>
                        <a:pt x="6" y="22"/>
                      </a:lnTo>
                      <a:lnTo>
                        <a:pt x="4" y="18"/>
                      </a:lnTo>
                      <a:lnTo>
                        <a:pt x="2" y="14"/>
                      </a:lnTo>
                      <a:lnTo>
                        <a:pt x="0" y="8"/>
                      </a:lnTo>
                      <a:lnTo>
                        <a:pt x="0" y="4"/>
                      </a:lnTo>
                      <a:lnTo>
                        <a:pt x="0" y="0"/>
                      </a:lnTo>
                      <a:lnTo>
                        <a:pt x="0" y="0"/>
                      </a:lnTo>
                      <a:lnTo>
                        <a:pt x="0" y="8"/>
                      </a:lnTo>
                      <a:lnTo>
                        <a:pt x="2" y="14"/>
                      </a:lnTo>
                      <a:lnTo>
                        <a:pt x="4" y="18"/>
                      </a:lnTo>
                      <a:lnTo>
                        <a:pt x="6" y="22"/>
                      </a:lnTo>
                      <a:lnTo>
                        <a:pt x="6" y="2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99" name="Freeform 102"/>
                <p:cNvSpPr>
                  <a:spLocks/>
                </p:cNvSpPr>
                <p:nvPr/>
              </p:nvSpPr>
              <p:spPr bwMode="auto">
                <a:xfrm>
                  <a:off x="3050" y="2154"/>
                  <a:ext cx="46" cy="16"/>
                </a:xfrm>
                <a:custGeom>
                  <a:avLst/>
                  <a:gdLst>
                    <a:gd name="T0" fmla="*/ 36 w 46"/>
                    <a:gd name="T1" fmla="*/ 2 h 16"/>
                    <a:gd name="T2" fmla="*/ 36 w 46"/>
                    <a:gd name="T3" fmla="*/ 2 h 16"/>
                    <a:gd name="T4" fmla="*/ 28 w 46"/>
                    <a:gd name="T5" fmla="*/ 4 h 16"/>
                    <a:gd name="T6" fmla="*/ 22 w 46"/>
                    <a:gd name="T7" fmla="*/ 4 h 16"/>
                    <a:gd name="T8" fmla="*/ 18 w 46"/>
                    <a:gd name="T9" fmla="*/ 4 h 16"/>
                    <a:gd name="T10" fmla="*/ 12 w 46"/>
                    <a:gd name="T11" fmla="*/ 4 h 16"/>
                    <a:gd name="T12" fmla="*/ 12 w 46"/>
                    <a:gd name="T13" fmla="*/ 4 h 16"/>
                    <a:gd name="T14" fmla="*/ 8 w 46"/>
                    <a:gd name="T15" fmla="*/ 6 h 16"/>
                    <a:gd name="T16" fmla="*/ 6 w 46"/>
                    <a:gd name="T17" fmla="*/ 10 h 16"/>
                    <a:gd name="T18" fmla="*/ 6 w 46"/>
                    <a:gd name="T19" fmla="*/ 14 h 16"/>
                    <a:gd name="T20" fmla="*/ 2 w 46"/>
                    <a:gd name="T21" fmla="*/ 16 h 16"/>
                    <a:gd name="T22" fmla="*/ 2 w 46"/>
                    <a:gd name="T23" fmla="*/ 16 h 16"/>
                    <a:gd name="T24" fmla="*/ 0 w 46"/>
                    <a:gd name="T25" fmla="*/ 16 h 16"/>
                    <a:gd name="T26" fmla="*/ 0 w 46"/>
                    <a:gd name="T27" fmla="*/ 16 h 16"/>
                    <a:gd name="T28" fmla="*/ 2 w 46"/>
                    <a:gd name="T29" fmla="*/ 16 h 16"/>
                    <a:gd name="T30" fmla="*/ 2 w 46"/>
                    <a:gd name="T31" fmla="*/ 16 h 16"/>
                    <a:gd name="T32" fmla="*/ 6 w 46"/>
                    <a:gd name="T33" fmla="*/ 14 h 16"/>
                    <a:gd name="T34" fmla="*/ 6 w 46"/>
                    <a:gd name="T35" fmla="*/ 10 h 16"/>
                    <a:gd name="T36" fmla="*/ 8 w 46"/>
                    <a:gd name="T37" fmla="*/ 6 h 16"/>
                    <a:gd name="T38" fmla="*/ 12 w 46"/>
                    <a:gd name="T39" fmla="*/ 4 h 16"/>
                    <a:gd name="T40" fmla="*/ 12 w 46"/>
                    <a:gd name="T41" fmla="*/ 4 h 16"/>
                    <a:gd name="T42" fmla="*/ 18 w 46"/>
                    <a:gd name="T43" fmla="*/ 4 h 16"/>
                    <a:gd name="T44" fmla="*/ 22 w 46"/>
                    <a:gd name="T45" fmla="*/ 4 h 16"/>
                    <a:gd name="T46" fmla="*/ 28 w 46"/>
                    <a:gd name="T47" fmla="*/ 4 h 16"/>
                    <a:gd name="T48" fmla="*/ 36 w 46"/>
                    <a:gd name="T49" fmla="*/ 2 h 16"/>
                    <a:gd name="T50" fmla="*/ 36 w 46"/>
                    <a:gd name="T51" fmla="*/ 2 h 16"/>
                    <a:gd name="T52" fmla="*/ 46 w 46"/>
                    <a:gd name="T53" fmla="*/ 0 h 16"/>
                    <a:gd name="T54" fmla="*/ 46 w 46"/>
                    <a:gd name="T55" fmla="*/ 0 h 16"/>
                    <a:gd name="T56" fmla="*/ 36 w 46"/>
                    <a:gd name="T57" fmla="*/ 2 h 16"/>
                    <a:gd name="T58" fmla="*/ 36 w 46"/>
                    <a:gd name="T5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16">
                      <a:moveTo>
                        <a:pt x="36" y="2"/>
                      </a:moveTo>
                      <a:lnTo>
                        <a:pt x="36" y="2"/>
                      </a:lnTo>
                      <a:lnTo>
                        <a:pt x="28" y="4"/>
                      </a:lnTo>
                      <a:lnTo>
                        <a:pt x="22" y="4"/>
                      </a:lnTo>
                      <a:lnTo>
                        <a:pt x="18" y="4"/>
                      </a:lnTo>
                      <a:lnTo>
                        <a:pt x="12" y="4"/>
                      </a:lnTo>
                      <a:lnTo>
                        <a:pt x="12" y="4"/>
                      </a:lnTo>
                      <a:lnTo>
                        <a:pt x="8" y="6"/>
                      </a:lnTo>
                      <a:lnTo>
                        <a:pt x="6" y="10"/>
                      </a:lnTo>
                      <a:lnTo>
                        <a:pt x="6" y="14"/>
                      </a:lnTo>
                      <a:lnTo>
                        <a:pt x="2" y="16"/>
                      </a:lnTo>
                      <a:lnTo>
                        <a:pt x="2" y="16"/>
                      </a:lnTo>
                      <a:lnTo>
                        <a:pt x="0" y="16"/>
                      </a:lnTo>
                      <a:lnTo>
                        <a:pt x="0" y="16"/>
                      </a:lnTo>
                      <a:lnTo>
                        <a:pt x="2" y="16"/>
                      </a:lnTo>
                      <a:lnTo>
                        <a:pt x="2" y="16"/>
                      </a:lnTo>
                      <a:lnTo>
                        <a:pt x="6" y="14"/>
                      </a:lnTo>
                      <a:lnTo>
                        <a:pt x="6" y="10"/>
                      </a:lnTo>
                      <a:lnTo>
                        <a:pt x="8" y="6"/>
                      </a:lnTo>
                      <a:lnTo>
                        <a:pt x="12" y="4"/>
                      </a:lnTo>
                      <a:lnTo>
                        <a:pt x="12" y="4"/>
                      </a:lnTo>
                      <a:lnTo>
                        <a:pt x="18" y="4"/>
                      </a:lnTo>
                      <a:lnTo>
                        <a:pt x="22" y="4"/>
                      </a:lnTo>
                      <a:lnTo>
                        <a:pt x="28" y="4"/>
                      </a:lnTo>
                      <a:lnTo>
                        <a:pt x="36" y="2"/>
                      </a:lnTo>
                      <a:lnTo>
                        <a:pt x="36" y="2"/>
                      </a:lnTo>
                      <a:lnTo>
                        <a:pt x="46" y="0"/>
                      </a:lnTo>
                      <a:lnTo>
                        <a:pt x="46" y="0"/>
                      </a:lnTo>
                      <a:lnTo>
                        <a:pt x="36" y="2"/>
                      </a:lnTo>
                      <a:lnTo>
                        <a:pt x="36"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00" name="Freeform 103"/>
                <p:cNvSpPr>
                  <a:spLocks/>
                </p:cNvSpPr>
                <p:nvPr/>
              </p:nvSpPr>
              <p:spPr bwMode="auto">
                <a:xfrm>
                  <a:off x="2314" y="1730"/>
                  <a:ext cx="154" cy="202"/>
                </a:xfrm>
                <a:custGeom>
                  <a:avLst/>
                  <a:gdLst>
                    <a:gd name="T0" fmla="*/ 76 w 154"/>
                    <a:gd name="T1" fmla="*/ 180 h 202"/>
                    <a:gd name="T2" fmla="*/ 82 w 154"/>
                    <a:gd name="T3" fmla="*/ 186 h 202"/>
                    <a:gd name="T4" fmla="*/ 114 w 154"/>
                    <a:gd name="T5" fmla="*/ 170 h 202"/>
                    <a:gd name="T6" fmla="*/ 130 w 154"/>
                    <a:gd name="T7" fmla="*/ 166 h 202"/>
                    <a:gd name="T8" fmla="*/ 144 w 154"/>
                    <a:gd name="T9" fmla="*/ 164 h 202"/>
                    <a:gd name="T10" fmla="*/ 148 w 154"/>
                    <a:gd name="T11" fmla="*/ 146 h 202"/>
                    <a:gd name="T12" fmla="*/ 148 w 154"/>
                    <a:gd name="T13" fmla="*/ 92 h 202"/>
                    <a:gd name="T14" fmla="*/ 144 w 154"/>
                    <a:gd name="T15" fmla="*/ 74 h 202"/>
                    <a:gd name="T16" fmla="*/ 144 w 154"/>
                    <a:gd name="T17" fmla="*/ 66 h 202"/>
                    <a:gd name="T18" fmla="*/ 132 w 154"/>
                    <a:gd name="T19" fmla="*/ 68 h 202"/>
                    <a:gd name="T20" fmla="*/ 130 w 154"/>
                    <a:gd name="T21" fmla="*/ 64 h 202"/>
                    <a:gd name="T22" fmla="*/ 124 w 154"/>
                    <a:gd name="T23" fmla="*/ 56 h 202"/>
                    <a:gd name="T24" fmla="*/ 116 w 154"/>
                    <a:gd name="T25" fmla="*/ 54 h 202"/>
                    <a:gd name="T26" fmla="*/ 108 w 154"/>
                    <a:gd name="T27" fmla="*/ 64 h 202"/>
                    <a:gd name="T28" fmla="*/ 82 w 154"/>
                    <a:gd name="T29" fmla="*/ 50 h 202"/>
                    <a:gd name="T30" fmla="*/ 86 w 154"/>
                    <a:gd name="T31" fmla="*/ 44 h 202"/>
                    <a:gd name="T32" fmla="*/ 92 w 154"/>
                    <a:gd name="T33" fmla="*/ 36 h 202"/>
                    <a:gd name="T34" fmla="*/ 96 w 154"/>
                    <a:gd name="T35" fmla="*/ 34 h 202"/>
                    <a:gd name="T36" fmla="*/ 102 w 154"/>
                    <a:gd name="T37" fmla="*/ 32 h 202"/>
                    <a:gd name="T38" fmla="*/ 102 w 154"/>
                    <a:gd name="T39" fmla="*/ 32 h 202"/>
                    <a:gd name="T40" fmla="*/ 108 w 154"/>
                    <a:gd name="T41" fmla="*/ 18 h 202"/>
                    <a:gd name="T42" fmla="*/ 114 w 154"/>
                    <a:gd name="T43" fmla="*/ 10 h 202"/>
                    <a:gd name="T44" fmla="*/ 114 w 154"/>
                    <a:gd name="T45" fmla="*/ 2 h 202"/>
                    <a:gd name="T46" fmla="*/ 104 w 154"/>
                    <a:gd name="T47" fmla="*/ 2 h 202"/>
                    <a:gd name="T48" fmla="*/ 94 w 154"/>
                    <a:gd name="T49" fmla="*/ 6 h 202"/>
                    <a:gd name="T50" fmla="*/ 70 w 154"/>
                    <a:gd name="T51" fmla="*/ 20 h 202"/>
                    <a:gd name="T52" fmla="*/ 70 w 154"/>
                    <a:gd name="T53" fmla="*/ 28 h 202"/>
                    <a:gd name="T54" fmla="*/ 58 w 154"/>
                    <a:gd name="T55" fmla="*/ 38 h 202"/>
                    <a:gd name="T56" fmla="*/ 74 w 154"/>
                    <a:gd name="T57" fmla="*/ 40 h 202"/>
                    <a:gd name="T58" fmla="*/ 78 w 154"/>
                    <a:gd name="T59" fmla="*/ 44 h 202"/>
                    <a:gd name="T60" fmla="*/ 60 w 154"/>
                    <a:gd name="T61" fmla="*/ 60 h 202"/>
                    <a:gd name="T62" fmla="*/ 46 w 154"/>
                    <a:gd name="T63" fmla="*/ 60 h 202"/>
                    <a:gd name="T64" fmla="*/ 26 w 154"/>
                    <a:gd name="T65" fmla="*/ 54 h 202"/>
                    <a:gd name="T66" fmla="*/ 10 w 154"/>
                    <a:gd name="T67" fmla="*/ 62 h 202"/>
                    <a:gd name="T68" fmla="*/ 18 w 154"/>
                    <a:gd name="T69" fmla="*/ 64 h 202"/>
                    <a:gd name="T70" fmla="*/ 16 w 154"/>
                    <a:gd name="T71" fmla="*/ 76 h 202"/>
                    <a:gd name="T72" fmla="*/ 28 w 154"/>
                    <a:gd name="T73" fmla="*/ 82 h 202"/>
                    <a:gd name="T74" fmla="*/ 18 w 154"/>
                    <a:gd name="T75" fmla="*/ 92 h 202"/>
                    <a:gd name="T76" fmla="*/ 14 w 154"/>
                    <a:gd name="T77" fmla="*/ 102 h 202"/>
                    <a:gd name="T78" fmla="*/ 38 w 154"/>
                    <a:gd name="T79" fmla="*/ 112 h 202"/>
                    <a:gd name="T80" fmla="*/ 50 w 154"/>
                    <a:gd name="T81" fmla="*/ 112 h 202"/>
                    <a:gd name="T82" fmla="*/ 38 w 154"/>
                    <a:gd name="T83" fmla="*/ 118 h 202"/>
                    <a:gd name="T84" fmla="*/ 34 w 154"/>
                    <a:gd name="T85" fmla="*/ 132 h 202"/>
                    <a:gd name="T86" fmla="*/ 20 w 154"/>
                    <a:gd name="T87" fmla="*/ 146 h 202"/>
                    <a:gd name="T88" fmla="*/ 48 w 154"/>
                    <a:gd name="T89" fmla="*/ 140 h 202"/>
                    <a:gd name="T90" fmla="*/ 42 w 154"/>
                    <a:gd name="T91" fmla="*/ 148 h 202"/>
                    <a:gd name="T92" fmla="*/ 20 w 154"/>
                    <a:gd name="T93" fmla="*/ 154 h 202"/>
                    <a:gd name="T94" fmla="*/ 18 w 154"/>
                    <a:gd name="T95" fmla="*/ 160 h 202"/>
                    <a:gd name="T96" fmla="*/ 4 w 154"/>
                    <a:gd name="T97" fmla="*/ 164 h 202"/>
                    <a:gd name="T98" fmla="*/ 12 w 154"/>
                    <a:gd name="T99" fmla="*/ 172 h 202"/>
                    <a:gd name="T100" fmla="*/ 4 w 154"/>
                    <a:gd name="T101" fmla="*/ 182 h 202"/>
                    <a:gd name="T102" fmla="*/ 16 w 154"/>
                    <a:gd name="T103" fmla="*/ 188 h 202"/>
                    <a:gd name="T104" fmla="*/ 12 w 154"/>
                    <a:gd name="T105" fmla="*/ 196 h 202"/>
                    <a:gd name="T106" fmla="*/ 30 w 154"/>
                    <a:gd name="T107" fmla="*/ 192 h 202"/>
                    <a:gd name="T108" fmla="*/ 26 w 154"/>
                    <a:gd name="T109" fmla="*/ 202 h 202"/>
                    <a:gd name="T110" fmla="*/ 66 w 154"/>
                    <a:gd name="T111" fmla="*/ 19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4" h="202">
                      <a:moveTo>
                        <a:pt x="70" y="192"/>
                      </a:moveTo>
                      <a:lnTo>
                        <a:pt x="70" y="192"/>
                      </a:lnTo>
                      <a:lnTo>
                        <a:pt x="74" y="182"/>
                      </a:lnTo>
                      <a:lnTo>
                        <a:pt x="76" y="180"/>
                      </a:lnTo>
                      <a:lnTo>
                        <a:pt x="78" y="184"/>
                      </a:lnTo>
                      <a:lnTo>
                        <a:pt x="78" y="184"/>
                      </a:lnTo>
                      <a:lnTo>
                        <a:pt x="80" y="186"/>
                      </a:lnTo>
                      <a:lnTo>
                        <a:pt x="82" y="186"/>
                      </a:lnTo>
                      <a:lnTo>
                        <a:pt x="92" y="180"/>
                      </a:lnTo>
                      <a:lnTo>
                        <a:pt x="102" y="174"/>
                      </a:lnTo>
                      <a:lnTo>
                        <a:pt x="108" y="172"/>
                      </a:lnTo>
                      <a:lnTo>
                        <a:pt x="114" y="170"/>
                      </a:lnTo>
                      <a:lnTo>
                        <a:pt x="114" y="170"/>
                      </a:lnTo>
                      <a:lnTo>
                        <a:pt x="122" y="168"/>
                      </a:lnTo>
                      <a:lnTo>
                        <a:pt x="126" y="166"/>
                      </a:lnTo>
                      <a:lnTo>
                        <a:pt x="130" y="166"/>
                      </a:lnTo>
                      <a:lnTo>
                        <a:pt x="138" y="166"/>
                      </a:lnTo>
                      <a:lnTo>
                        <a:pt x="138" y="166"/>
                      </a:lnTo>
                      <a:lnTo>
                        <a:pt x="142" y="168"/>
                      </a:lnTo>
                      <a:lnTo>
                        <a:pt x="144" y="164"/>
                      </a:lnTo>
                      <a:lnTo>
                        <a:pt x="142" y="158"/>
                      </a:lnTo>
                      <a:lnTo>
                        <a:pt x="144" y="152"/>
                      </a:lnTo>
                      <a:lnTo>
                        <a:pt x="148" y="146"/>
                      </a:lnTo>
                      <a:lnTo>
                        <a:pt x="148" y="146"/>
                      </a:lnTo>
                      <a:lnTo>
                        <a:pt x="154" y="132"/>
                      </a:lnTo>
                      <a:lnTo>
                        <a:pt x="154" y="118"/>
                      </a:lnTo>
                      <a:lnTo>
                        <a:pt x="152" y="104"/>
                      </a:lnTo>
                      <a:lnTo>
                        <a:pt x="148" y="92"/>
                      </a:lnTo>
                      <a:lnTo>
                        <a:pt x="148" y="92"/>
                      </a:lnTo>
                      <a:lnTo>
                        <a:pt x="142" y="78"/>
                      </a:lnTo>
                      <a:lnTo>
                        <a:pt x="142" y="76"/>
                      </a:lnTo>
                      <a:lnTo>
                        <a:pt x="144" y="74"/>
                      </a:lnTo>
                      <a:lnTo>
                        <a:pt x="144" y="74"/>
                      </a:lnTo>
                      <a:lnTo>
                        <a:pt x="148" y="74"/>
                      </a:lnTo>
                      <a:lnTo>
                        <a:pt x="148" y="72"/>
                      </a:lnTo>
                      <a:lnTo>
                        <a:pt x="144" y="66"/>
                      </a:lnTo>
                      <a:lnTo>
                        <a:pt x="144" y="66"/>
                      </a:lnTo>
                      <a:lnTo>
                        <a:pt x="136" y="70"/>
                      </a:lnTo>
                      <a:lnTo>
                        <a:pt x="134" y="70"/>
                      </a:lnTo>
                      <a:lnTo>
                        <a:pt x="132" y="68"/>
                      </a:lnTo>
                      <a:lnTo>
                        <a:pt x="132" y="68"/>
                      </a:lnTo>
                      <a:lnTo>
                        <a:pt x="132" y="66"/>
                      </a:lnTo>
                      <a:lnTo>
                        <a:pt x="132" y="66"/>
                      </a:lnTo>
                      <a:lnTo>
                        <a:pt x="130" y="64"/>
                      </a:lnTo>
                      <a:lnTo>
                        <a:pt x="128" y="62"/>
                      </a:lnTo>
                      <a:lnTo>
                        <a:pt x="126" y="60"/>
                      </a:lnTo>
                      <a:lnTo>
                        <a:pt x="124" y="56"/>
                      </a:lnTo>
                      <a:lnTo>
                        <a:pt x="124" y="56"/>
                      </a:lnTo>
                      <a:lnTo>
                        <a:pt x="120" y="50"/>
                      </a:lnTo>
                      <a:lnTo>
                        <a:pt x="120" y="50"/>
                      </a:lnTo>
                      <a:lnTo>
                        <a:pt x="118" y="50"/>
                      </a:lnTo>
                      <a:lnTo>
                        <a:pt x="116" y="54"/>
                      </a:lnTo>
                      <a:lnTo>
                        <a:pt x="114" y="60"/>
                      </a:lnTo>
                      <a:lnTo>
                        <a:pt x="114" y="60"/>
                      </a:lnTo>
                      <a:lnTo>
                        <a:pt x="112" y="64"/>
                      </a:lnTo>
                      <a:lnTo>
                        <a:pt x="108" y="64"/>
                      </a:lnTo>
                      <a:lnTo>
                        <a:pt x="98" y="62"/>
                      </a:lnTo>
                      <a:lnTo>
                        <a:pt x="86" y="56"/>
                      </a:lnTo>
                      <a:lnTo>
                        <a:pt x="82" y="54"/>
                      </a:lnTo>
                      <a:lnTo>
                        <a:pt x="82" y="50"/>
                      </a:lnTo>
                      <a:lnTo>
                        <a:pt x="82" y="50"/>
                      </a:lnTo>
                      <a:lnTo>
                        <a:pt x="82" y="46"/>
                      </a:lnTo>
                      <a:lnTo>
                        <a:pt x="86" y="44"/>
                      </a:lnTo>
                      <a:lnTo>
                        <a:pt x="86" y="44"/>
                      </a:lnTo>
                      <a:lnTo>
                        <a:pt x="92" y="42"/>
                      </a:lnTo>
                      <a:lnTo>
                        <a:pt x="92" y="38"/>
                      </a:lnTo>
                      <a:lnTo>
                        <a:pt x="92" y="38"/>
                      </a:lnTo>
                      <a:lnTo>
                        <a:pt x="92" y="36"/>
                      </a:lnTo>
                      <a:lnTo>
                        <a:pt x="90" y="36"/>
                      </a:lnTo>
                      <a:lnTo>
                        <a:pt x="90" y="36"/>
                      </a:lnTo>
                      <a:lnTo>
                        <a:pt x="96" y="34"/>
                      </a:lnTo>
                      <a:lnTo>
                        <a:pt x="96" y="34"/>
                      </a:lnTo>
                      <a:lnTo>
                        <a:pt x="102" y="32"/>
                      </a:lnTo>
                      <a:lnTo>
                        <a:pt x="102" y="32"/>
                      </a:lnTo>
                      <a:lnTo>
                        <a:pt x="102" y="32"/>
                      </a:lnTo>
                      <a:lnTo>
                        <a:pt x="102" y="32"/>
                      </a:lnTo>
                      <a:lnTo>
                        <a:pt x="102" y="32"/>
                      </a:lnTo>
                      <a:lnTo>
                        <a:pt x="102" y="32"/>
                      </a:lnTo>
                      <a:lnTo>
                        <a:pt x="102" y="32"/>
                      </a:lnTo>
                      <a:lnTo>
                        <a:pt x="102" y="32"/>
                      </a:lnTo>
                      <a:lnTo>
                        <a:pt x="104" y="26"/>
                      </a:lnTo>
                      <a:lnTo>
                        <a:pt x="106" y="20"/>
                      </a:lnTo>
                      <a:lnTo>
                        <a:pt x="106" y="20"/>
                      </a:lnTo>
                      <a:lnTo>
                        <a:pt x="108" y="18"/>
                      </a:lnTo>
                      <a:lnTo>
                        <a:pt x="112" y="14"/>
                      </a:lnTo>
                      <a:lnTo>
                        <a:pt x="112" y="14"/>
                      </a:lnTo>
                      <a:lnTo>
                        <a:pt x="114" y="12"/>
                      </a:lnTo>
                      <a:lnTo>
                        <a:pt x="114" y="10"/>
                      </a:lnTo>
                      <a:lnTo>
                        <a:pt x="118" y="8"/>
                      </a:lnTo>
                      <a:lnTo>
                        <a:pt x="120" y="8"/>
                      </a:lnTo>
                      <a:lnTo>
                        <a:pt x="120" y="6"/>
                      </a:lnTo>
                      <a:lnTo>
                        <a:pt x="114" y="2"/>
                      </a:lnTo>
                      <a:lnTo>
                        <a:pt x="114" y="2"/>
                      </a:lnTo>
                      <a:lnTo>
                        <a:pt x="110" y="0"/>
                      </a:lnTo>
                      <a:lnTo>
                        <a:pt x="108" y="0"/>
                      </a:lnTo>
                      <a:lnTo>
                        <a:pt x="104" y="2"/>
                      </a:lnTo>
                      <a:lnTo>
                        <a:pt x="100" y="6"/>
                      </a:lnTo>
                      <a:lnTo>
                        <a:pt x="98" y="6"/>
                      </a:lnTo>
                      <a:lnTo>
                        <a:pt x="94" y="6"/>
                      </a:lnTo>
                      <a:lnTo>
                        <a:pt x="94" y="6"/>
                      </a:lnTo>
                      <a:lnTo>
                        <a:pt x="88" y="8"/>
                      </a:lnTo>
                      <a:lnTo>
                        <a:pt x="80" y="12"/>
                      </a:lnTo>
                      <a:lnTo>
                        <a:pt x="72" y="16"/>
                      </a:lnTo>
                      <a:lnTo>
                        <a:pt x="70" y="20"/>
                      </a:lnTo>
                      <a:lnTo>
                        <a:pt x="70" y="24"/>
                      </a:lnTo>
                      <a:lnTo>
                        <a:pt x="70" y="24"/>
                      </a:lnTo>
                      <a:lnTo>
                        <a:pt x="70" y="26"/>
                      </a:lnTo>
                      <a:lnTo>
                        <a:pt x="70" y="28"/>
                      </a:lnTo>
                      <a:lnTo>
                        <a:pt x="64" y="32"/>
                      </a:lnTo>
                      <a:lnTo>
                        <a:pt x="60" y="34"/>
                      </a:lnTo>
                      <a:lnTo>
                        <a:pt x="58" y="36"/>
                      </a:lnTo>
                      <a:lnTo>
                        <a:pt x="58" y="38"/>
                      </a:lnTo>
                      <a:lnTo>
                        <a:pt x="58" y="38"/>
                      </a:lnTo>
                      <a:lnTo>
                        <a:pt x="60" y="38"/>
                      </a:lnTo>
                      <a:lnTo>
                        <a:pt x="64" y="40"/>
                      </a:lnTo>
                      <a:lnTo>
                        <a:pt x="74" y="40"/>
                      </a:lnTo>
                      <a:lnTo>
                        <a:pt x="80" y="40"/>
                      </a:lnTo>
                      <a:lnTo>
                        <a:pt x="80" y="42"/>
                      </a:lnTo>
                      <a:lnTo>
                        <a:pt x="78" y="44"/>
                      </a:lnTo>
                      <a:lnTo>
                        <a:pt x="78" y="44"/>
                      </a:lnTo>
                      <a:lnTo>
                        <a:pt x="70" y="50"/>
                      </a:lnTo>
                      <a:lnTo>
                        <a:pt x="66" y="56"/>
                      </a:lnTo>
                      <a:lnTo>
                        <a:pt x="64" y="60"/>
                      </a:lnTo>
                      <a:lnTo>
                        <a:pt x="60" y="60"/>
                      </a:lnTo>
                      <a:lnTo>
                        <a:pt x="60" y="60"/>
                      </a:lnTo>
                      <a:lnTo>
                        <a:pt x="54" y="58"/>
                      </a:lnTo>
                      <a:lnTo>
                        <a:pt x="50" y="60"/>
                      </a:lnTo>
                      <a:lnTo>
                        <a:pt x="46" y="60"/>
                      </a:lnTo>
                      <a:lnTo>
                        <a:pt x="40" y="58"/>
                      </a:lnTo>
                      <a:lnTo>
                        <a:pt x="40" y="58"/>
                      </a:lnTo>
                      <a:lnTo>
                        <a:pt x="34" y="54"/>
                      </a:lnTo>
                      <a:lnTo>
                        <a:pt x="26" y="54"/>
                      </a:lnTo>
                      <a:lnTo>
                        <a:pt x="18" y="56"/>
                      </a:lnTo>
                      <a:lnTo>
                        <a:pt x="12" y="60"/>
                      </a:lnTo>
                      <a:lnTo>
                        <a:pt x="12" y="60"/>
                      </a:lnTo>
                      <a:lnTo>
                        <a:pt x="10" y="62"/>
                      </a:lnTo>
                      <a:lnTo>
                        <a:pt x="12" y="64"/>
                      </a:lnTo>
                      <a:lnTo>
                        <a:pt x="14" y="64"/>
                      </a:lnTo>
                      <a:lnTo>
                        <a:pt x="16" y="64"/>
                      </a:lnTo>
                      <a:lnTo>
                        <a:pt x="18" y="64"/>
                      </a:lnTo>
                      <a:lnTo>
                        <a:pt x="14" y="70"/>
                      </a:lnTo>
                      <a:lnTo>
                        <a:pt x="14" y="70"/>
                      </a:lnTo>
                      <a:lnTo>
                        <a:pt x="14" y="74"/>
                      </a:lnTo>
                      <a:lnTo>
                        <a:pt x="16" y="76"/>
                      </a:lnTo>
                      <a:lnTo>
                        <a:pt x="24" y="78"/>
                      </a:lnTo>
                      <a:lnTo>
                        <a:pt x="32" y="78"/>
                      </a:lnTo>
                      <a:lnTo>
                        <a:pt x="32" y="80"/>
                      </a:lnTo>
                      <a:lnTo>
                        <a:pt x="28" y="82"/>
                      </a:lnTo>
                      <a:lnTo>
                        <a:pt x="28" y="82"/>
                      </a:lnTo>
                      <a:lnTo>
                        <a:pt x="20" y="86"/>
                      </a:lnTo>
                      <a:lnTo>
                        <a:pt x="18" y="90"/>
                      </a:lnTo>
                      <a:lnTo>
                        <a:pt x="18" y="92"/>
                      </a:lnTo>
                      <a:lnTo>
                        <a:pt x="14" y="96"/>
                      </a:lnTo>
                      <a:lnTo>
                        <a:pt x="14" y="96"/>
                      </a:lnTo>
                      <a:lnTo>
                        <a:pt x="12" y="98"/>
                      </a:lnTo>
                      <a:lnTo>
                        <a:pt x="14" y="102"/>
                      </a:lnTo>
                      <a:lnTo>
                        <a:pt x="20" y="108"/>
                      </a:lnTo>
                      <a:lnTo>
                        <a:pt x="30" y="112"/>
                      </a:lnTo>
                      <a:lnTo>
                        <a:pt x="34" y="112"/>
                      </a:lnTo>
                      <a:lnTo>
                        <a:pt x="38" y="112"/>
                      </a:lnTo>
                      <a:lnTo>
                        <a:pt x="38" y="112"/>
                      </a:lnTo>
                      <a:lnTo>
                        <a:pt x="44" y="112"/>
                      </a:lnTo>
                      <a:lnTo>
                        <a:pt x="50" y="112"/>
                      </a:lnTo>
                      <a:lnTo>
                        <a:pt x="50" y="112"/>
                      </a:lnTo>
                      <a:lnTo>
                        <a:pt x="50" y="114"/>
                      </a:lnTo>
                      <a:lnTo>
                        <a:pt x="42" y="116"/>
                      </a:lnTo>
                      <a:lnTo>
                        <a:pt x="42" y="116"/>
                      </a:lnTo>
                      <a:lnTo>
                        <a:pt x="38" y="118"/>
                      </a:lnTo>
                      <a:lnTo>
                        <a:pt x="36" y="122"/>
                      </a:lnTo>
                      <a:lnTo>
                        <a:pt x="36" y="126"/>
                      </a:lnTo>
                      <a:lnTo>
                        <a:pt x="36" y="130"/>
                      </a:lnTo>
                      <a:lnTo>
                        <a:pt x="34" y="132"/>
                      </a:lnTo>
                      <a:lnTo>
                        <a:pt x="30" y="136"/>
                      </a:lnTo>
                      <a:lnTo>
                        <a:pt x="24" y="142"/>
                      </a:lnTo>
                      <a:lnTo>
                        <a:pt x="24" y="142"/>
                      </a:lnTo>
                      <a:lnTo>
                        <a:pt x="20" y="146"/>
                      </a:lnTo>
                      <a:lnTo>
                        <a:pt x="18" y="148"/>
                      </a:lnTo>
                      <a:lnTo>
                        <a:pt x="26" y="146"/>
                      </a:lnTo>
                      <a:lnTo>
                        <a:pt x="48" y="140"/>
                      </a:lnTo>
                      <a:lnTo>
                        <a:pt x="48" y="140"/>
                      </a:lnTo>
                      <a:lnTo>
                        <a:pt x="54" y="140"/>
                      </a:lnTo>
                      <a:lnTo>
                        <a:pt x="56" y="142"/>
                      </a:lnTo>
                      <a:lnTo>
                        <a:pt x="52" y="144"/>
                      </a:lnTo>
                      <a:lnTo>
                        <a:pt x="42" y="148"/>
                      </a:lnTo>
                      <a:lnTo>
                        <a:pt x="42" y="148"/>
                      </a:lnTo>
                      <a:lnTo>
                        <a:pt x="32" y="148"/>
                      </a:lnTo>
                      <a:lnTo>
                        <a:pt x="24" y="152"/>
                      </a:lnTo>
                      <a:lnTo>
                        <a:pt x="20" y="154"/>
                      </a:lnTo>
                      <a:lnTo>
                        <a:pt x="22" y="158"/>
                      </a:lnTo>
                      <a:lnTo>
                        <a:pt x="22" y="158"/>
                      </a:lnTo>
                      <a:lnTo>
                        <a:pt x="22" y="162"/>
                      </a:lnTo>
                      <a:lnTo>
                        <a:pt x="18" y="160"/>
                      </a:lnTo>
                      <a:lnTo>
                        <a:pt x="12" y="160"/>
                      </a:lnTo>
                      <a:lnTo>
                        <a:pt x="8" y="162"/>
                      </a:lnTo>
                      <a:lnTo>
                        <a:pt x="4" y="164"/>
                      </a:lnTo>
                      <a:lnTo>
                        <a:pt x="4" y="164"/>
                      </a:lnTo>
                      <a:lnTo>
                        <a:pt x="0" y="168"/>
                      </a:lnTo>
                      <a:lnTo>
                        <a:pt x="0" y="170"/>
                      </a:lnTo>
                      <a:lnTo>
                        <a:pt x="6" y="172"/>
                      </a:lnTo>
                      <a:lnTo>
                        <a:pt x="12" y="172"/>
                      </a:lnTo>
                      <a:lnTo>
                        <a:pt x="12" y="174"/>
                      </a:lnTo>
                      <a:lnTo>
                        <a:pt x="8" y="178"/>
                      </a:lnTo>
                      <a:lnTo>
                        <a:pt x="8" y="178"/>
                      </a:lnTo>
                      <a:lnTo>
                        <a:pt x="4" y="182"/>
                      </a:lnTo>
                      <a:lnTo>
                        <a:pt x="4" y="186"/>
                      </a:lnTo>
                      <a:lnTo>
                        <a:pt x="6" y="186"/>
                      </a:lnTo>
                      <a:lnTo>
                        <a:pt x="10" y="188"/>
                      </a:lnTo>
                      <a:lnTo>
                        <a:pt x="16" y="188"/>
                      </a:lnTo>
                      <a:lnTo>
                        <a:pt x="16" y="190"/>
                      </a:lnTo>
                      <a:lnTo>
                        <a:pt x="14" y="194"/>
                      </a:lnTo>
                      <a:lnTo>
                        <a:pt x="14" y="194"/>
                      </a:lnTo>
                      <a:lnTo>
                        <a:pt x="12" y="196"/>
                      </a:lnTo>
                      <a:lnTo>
                        <a:pt x="14" y="196"/>
                      </a:lnTo>
                      <a:lnTo>
                        <a:pt x="22" y="194"/>
                      </a:lnTo>
                      <a:lnTo>
                        <a:pt x="30" y="190"/>
                      </a:lnTo>
                      <a:lnTo>
                        <a:pt x="30" y="192"/>
                      </a:lnTo>
                      <a:lnTo>
                        <a:pt x="26" y="196"/>
                      </a:lnTo>
                      <a:lnTo>
                        <a:pt x="26" y="196"/>
                      </a:lnTo>
                      <a:lnTo>
                        <a:pt x="24" y="200"/>
                      </a:lnTo>
                      <a:lnTo>
                        <a:pt x="26" y="202"/>
                      </a:lnTo>
                      <a:lnTo>
                        <a:pt x="32" y="202"/>
                      </a:lnTo>
                      <a:lnTo>
                        <a:pt x="42" y="202"/>
                      </a:lnTo>
                      <a:lnTo>
                        <a:pt x="60" y="198"/>
                      </a:lnTo>
                      <a:lnTo>
                        <a:pt x="66" y="196"/>
                      </a:lnTo>
                      <a:lnTo>
                        <a:pt x="70" y="192"/>
                      </a:lnTo>
                      <a:lnTo>
                        <a:pt x="70" y="19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01" name="Freeform 104"/>
                <p:cNvSpPr>
                  <a:spLocks/>
                </p:cNvSpPr>
                <p:nvPr/>
              </p:nvSpPr>
              <p:spPr bwMode="auto">
                <a:xfrm>
                  <a:off x="3592" y="2084"/>
                  <a:ext cx="118" cy="150"/>
                </a:xfrm>
                <a:custGeom>
                  <a:avLst/>
                  <a:gdLst>
                    <a:gd name="T0" fmla="*/ 48 w 118"/>
                    <a:gd name="T1" fmla="*/ 76 h 150"/>
                    <a:gd name="T2" fmla="*/ 52 w 118"/>
                    <a:gd name="T3" fmla="*/ 82 h 150"/>
                    <a:gd name="T4" fmla="*/ 56 w 118"/>
                    <a:gd name="T5" fmla="*/ 94 h 150"/>
                    <a:gd name="T6" fmla="*/ 50 w 118"/>
                    <a:gd name="T7" fmla="*/ 118 h 150"/>
                    <a:gd name="T8" fmla="*/ 50 w 118"/>
                    <a:gd name="T9" fmla="*/ 128 h 150"/>
                    <a:gd name="T10" fmla="*/ 52 w 118"/>
                    <a:gd name="T11" fmla="*/ 138 h 150"/>
                    <a:gd name="T12" fmla="*/ 50 w 118"/>
                    <a:gd name="T13" fmla="*/ 146 h 150"/>
                    <a:gd name="T14" fmla="*/ 54 w 118"/>
                    <a:gd name="T15" fmla="*/ 150 h 150"/>
                    <a:gd name="T16" fmla="*/ 60 w 118"/>
                    <a:gd name="T17" fmla="*/ 148 h 150"/>
                    <a:gd name="T18" fmla="*/ 64 w 118"/>
                    <a:gd name="T19" fmla="*/ 142 h 150"/>
                    <a:gd name="T20" fmla="*/ 66 w 118"/>
                    <a:gd name="T21" fmla="*/ 138 h 150"/>
                    <a:gd name="T22" fmla="*/ 74 w 118"/>
                    <a:gd name="T23" fmla="*/ 126 h 150"/>
                    <a:gd name="T24" fmla="*/ 82 w 118"/>
                    <a:gd name="T25" fmla="*/ 114 h 150"/>
                    <a:gd name="T26" fmla="*/ 80 w 118"/>
                    <a:gd name="T27" fmla="*/ 108 h 150"/>
                    <a:gd name="T28" fmla="*/ 80 w 118"/>
                    <a:gd name="T29" fmla="*/ 100 h 150"/>
                    <a:gd name="T30" fmla="*/ 86 w 118"/>
                    <a:gd name="T31" fmla="*/ 98 h 150"/>
                    <a:gd name="T32" fmla="*/ 90 w 118"/>
                    <a:gd name="T33" fmla="*/ 100 h 150"/>
                    <a:gd name="T34" fmla="*/ 100 w 118"/>
                    <a:gd name="T35" fmla="*/ 104 h 150"/>
                    <a:gd name="T36" fmla="*/ 108 w 118"/>
                    <a:gd name="T37" fmla="*/ 104 h 150"/>
                    <a:gd name="T38" fmla="*/ 114 w 118"/>
                    <a:gd name="T39" fmla="*/ 106 h 150"/>
                    <a:gd name="T40" fmla="*/ 118 w 118"/>
                    <a:gd name="T41" fmla="*/ 104 h 150"/>
                    <a:gd name="T42" fmla="*/ 114 w 118"/>
                    <a:gd name="T43" fmla="*/ 100 h 150"/>
                    <a:gd name="T44" fmla="*/ 112 w 118"/>
                    <a:gd name="T45" fmla="*/ 94 h 150"/>
                    <a:gd name="T46" fmla="*/ 112 w 118"/>
                    <a:gd name="T47" fmla="*/ 84 h 150"/>
                    <a:gd name="T48" fmla="*/ 108 w 118"/>
                    <a:gd name="T49" fmla="*/ 80 h 150"/>
                    <a:gd name="T50" fmla="*/ 104 w 118"/>
                    <a:gd name="T51" fmla="*/ 76 h 150"/>
                    <a:gd name="T52" fmla="*/ 100 w 118"/>
                    <a:gd name="T53" fmla="*/ 64 h 150"/>
                    <a:gd name="T54" fmla="*/ 98 w 118"/>
                    <a:gd name="T55" fmla="*/ 56 h 150"/>
                    <a:gd name="T56" fmla="*/ 96 w 118"/>
                    <a:gd name="T57" fmla="*/ 56 h 150"/>
                    <a:gd name="T58" fmla="*/ 88 w 118"/>
                    <a:gd name="T59" fmla="*/ 52 h 150"/>
                    <a:gd name="T60" fmla="*/ 86 w 118"/>
                    <a:gd name="T61" fmla="*/ 40 h 150"/>
                    <a:gd name="T62" fmla="*/ 88 w 118"/>
                    <a:gd name="T63" fmla="*/ 34 h 150"/>
                    <a:gd name="T64" fmla="*/ 88 w 118"/>
                    <a:gd name="T65" fmla="*/ 24 h 150"/>
                    <a:gd name="T66" fmla="*/ 84 w 118"/>
                    <a:gd name="T67" fmla="*/ 24 h 150"/>
                    <a:gd name="T68" fmla="*/ 80 w 118"/>
                    <a:gd name="T69" fmla="*/ 24 h 150"/>
                    <a:gd name="T70" fmla="*/ 72 w 118"/>
                    <a:gd name="T71" fmla="*/ 16 h 150"/>
                    <a:gd name="T72" fmla="*/ 66 w 118"/>
                    <a:gd name="T73" fmla="*/ 14 h 150"/>
                    <a:gd name="T74" fmla="*/ 62 w 118"/>
                    <a:gd name="T75" fmla="*/ 14 h 150"/>
                    <a:gd name="T76" fmla="*/ 46 w 118"/>
                    <a:gd name="T77" fmla="*/ 6 h 150"/>
                    <a:gd name="T78" fmla="*/ 32 w 118"/>
                    <a:gd name="T79" fmla="*/ 0 h 150"/>
                    <a:gd name="T80" fmla="*/ 28 w 118"/>
                    <a:gd name="T81" fmla="*/ 0 h 150"/>
                    <a:gd name="T82" fmla="*/ 14 w 118"/>
                    <a:gd name="T83" fmla="*/ 4 h 150"/>
                    <a:gd name="T84" fmla="*/ 2 w 118"/>
                    <a:gd name="T85" fmla="*/ 8 h 150"/>
                    <a:gd name="T86" fmla="*/ 0 w 118"/>
                    <a:gd name="T87" fmla="*/ 12 h 150"/>
                    <a:gd name="T88" fmla="*/ 10 w 118"/>
                    <a:gd name="T89" fmla="*/ 14 h 150"/>
                    <a:gd name="T90" fmla="*/ 18 w 118"/>
                    <a:gd name="T91" fmla="*/ 26 h 150"/>
                    <a:gd name="T92" fmla="*/ 28 w 118"/>
                    <a:gd name="T93" fmla="*/ 46 h 150"/>
                    <a:gd name="T94" fmla="*/ 32 w 118"/>
                    <a:gd name="T95" fmla="*/ 50 h 150"/>
                    <a:gd name="T96" fmla="*/ 32 w 118"/>
                    <a:gd name="T97" fmla="*/ 52 h 150"/>
                    <a:gd name="T98" fmla="*/ 34 w 118"/>
                    <a:gd name="T99" fmla="*/ 56 h 150"/>
                    <a:gd name="T100" fmla="*/ 48 w 118"/>
                    <a:gd name="T101" fmla="*/ 7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150">
                      <a:moveTo>
                        <a:pt x="48" y="76"/>
                      </a:moveTo>
                      <a:lnTo>
                        <a:pt x="48" y="76"/>
                      </a:lnTo>
                      <a:lnTo>
                        <a:pt x="52" y="82"/>
                      </a:lnTo>
                      <a:lnTo>
                        <a:pt x="52" y="82"/>
                      </a:lnTo>
                      <a:lnTo>
                        <a:pt x="54" y="88"/>
                      </a:lnTo>
                      <a:lnTo>
                        <a:pt x="56" y="94"/>
                      </a:lnTo>
                      <a:lnTo>
                        <a:pt x="54" y="106"/>
                      </a:lnTo>
                      <a:lnTo>
                        <a:pt x="50" y="118"/>
                      </a:lnTo>
                      <a:lnTo>
                        <a:pt x="50" y="124"/>
                      </a:lnTo>
                      <a:lnTo>
                        <a:pt x="50" y="128"/>
                      </a:lnTo>
                      <a:lnTo>
                        <a:pt x="50" y="128"/>
                      </a:lnTo>
                      <a:lnTo>
                        <a:pt x="52" y="138"/>
                      </a:lnTo>
                      <a:lnTo>
                        <a:pt x="52" y="142"/>
                      </a:lnTo>
                      <a:lnTo>
                        <a:pt x="50" y="146"/>
                      </a:lnTo>
                      <a:lnTo>
                        <a:pt x="54" y="150"/>
                      </a:lnTo>
                      <a:lnTo>
                        <a:pt x="54" y="150"/>
                      </a:lnTo>
                      <a:lnTo>
                        <a:pt x="58" y="148"/>
                      </a:lnTo>
                      <a:lnTo>
                        <a:pt x="60" y="148"/>
                      </a:lnTo>
                      <a:lnTo>
                        <a:pt x="64" y="146"/>
                      </a:lnTo>
                      <a:lnTo>
                        <a:pt x="64" y="142"/>
                      </a:lnTo>
                      <a:lnTo>
                        <a:pt x="64" y="142"/>
                      </a:lnTo>
                      <a:lnTo>
                        <a:pt x="66" y="138"/>
                      </a:lnTo>
                      <a:lnTo>
                        <a:pt x="68" y="136"/>
                      </a:lnTo>
                      <a:lnTo>
                        <a:pt x="74" y="126"/>
                      </a:lnTo>
                      <a:lnTo>
                        <a:pt x="80" y="118"/>
                      </a:lnTo>
                      <a:lnTo>
                        <a:pt x="82" y="114"/>
                      </a:lnTo>
                      <a:lnTo>
                        <a:pt x="80" y="108"/>
                      </a:lnTo>
                      <a:lnTo>
                        <a:pt x="80" y="108"/>
                      </a:lnTo>
                      <a:lnTo>
                        <a:pt x="78" y="104"/>
                      </a:lnTo>
                      <a:lnTo>
                        <a:pt x="80" y="100"/>
                      </a:lnTo>
                      <a:lnTo>
                        <a:pt x="84" y="98"/>
                      </a:lnTo>
                      <a:lnTo>
                        <a:pt x="86" y="98"/>
                      </a:lnTo>
                      <a:lnTo>
                        <a:pt x="90" y="100"/>
                      </a:lnTo>
                      <a:lnTo>
                        <a:pt x="90" y="100"/>
                      </a:lnTo>
                      <a:lnTo>
                        <a:pt x="94" y="104"/>
                      </a:lnTo>
                      <a:lnTo>
                        <a:pt x="100" y="104"/>
                      </a:lnTo>
                      <a:lnTo>
                        <a:pt x="104" y="102"/>
                      </a:lnTo>
                      <a:lnTo>
                        <a:pt x="108" y="104"/>
                      </a:lnTo>
                      <a:lnTo>
                        <a:pt x="108" y="104"/>
                      </a:lnTo>
                      <a:lnTo>
                        <a:pt x="114" y="106"/>
                      </a:lnTo>
                      <a:lnTo>
                        <a:pt x="118" y="106"/>
                      </a:lnTo>
                      <a:lnTo>
                        <a:pt x="118" y="104"/>
                      </a:lnTo>
                      <a:lnTo>
                        <a:pt x="114" y="100"/>
                      </a:lnTo>
                      <a:lnTo>
                        <a:pt x="114" y="100"/>
                      </a:lnTo>
                      <a:lnTo>
                        <a:pt x="112" y="98"/>
                      </a:lnTo>
                      <a:lnTo>
                        <a:pt x="112" y="94"/>
                      </a:lnTo>
                      <a:lnTo>
                        <a:pt x="112" y="90"/>
                      </a:lnTo>
                      <a:lnTo>
                        <a:pt x="112" y="84"/>
                      </a:lnTo>
                      <a:lnTo>
                        <a:pt x="110" y="82"/>
                      </a:lnTo>
                      <a:lnTo>
                        <a:pt x="108" y="80"/>
                      </a:lnTo>
                      <a:lnTo>
                        <a:pt x="108" y="80"/>
                      </a:lnTo>
                      <a:lnTo>
                        <a:pt x="104" y="76"/>
                      </a:lnTo>
                      <a:lnTo>
                        <a:pt x="102" y="72"/>
                      </a:lnTo>
                      <a:lnTo>
                        <a:pt x="100" y="64"/>
                      </a:lnTo>
                      <a:lnTo>
                        <a:pt x="100" y="58"/>
                      </a:lnTo>
                      <a:lnTo>
                        <a:pt x="98" y="56"/>
                      </a:lnTo>
                      <a:lnTo>
                        <a:pt x="96" y="56"/>
                      </a:lnTo>
                      <a:lnTo>
                        <a:pt x="96" y="56"/>
                      </a:lnTo>
                      <a:lnTo>
                        <a:pt x="92" y="56"/>
                      </a:lnTo>
                      <a:lnTo>
                        <a:pt x="88" y="52"/>
                      </a:lnTo>
                      <a:lnTo>
                        <a:pt x="86" y="46"/>
                      </a:lnTo>
                      <a:lnTo>
                        <a:pt x="86" y="40"/>
                      </a:lnTo>
                      <a:lnTo>
                        <a:pt x="86" y="40"/>
                      </a:lnTo>
                      <a:lnTo>
                        <a:pt x="88" y="34"/>
                      </a:lnTo>
                      <a:lnTo>
                        <a:pt x="90" y="28"/>
                      </a:lnTo>
                      <a:lnTo>
                        <a:pt x="88" y="24"/>
                      </a:lnTo>
                      <a:lnTo>
                        <a:pt x="84" y="24"/>
                      </a:lnTo>
                      <a:lnTo>
                        <a:pt x="84" y="24"/>
                      </a:lnTo>
                      <a:lnTo>
                        <a:pt x="82" y="24"/>
                      </a:lnTo>
                      <a:lnTo>
                        <a:pt x="80" y="24"/>
                      </a:lnTo>
                      <a:lnTo>
                        <a:pt x="76" y="20"/>
                      </a:lnTo>
                      <a:lnTo>
                        <a:pt x="72" y="16"/>
                      </a:lnTo>
                      <a:lnTo>
                        <a:pt x="70" y="14"/>
                      </a:lnTo>
                      <a:lnTo>
                        <a:pt x="66" y="14"/>
                      </a:lnTo>
                      <a:lnTo>
                        <a:pt x="66" y="14"/>
                      </a:lnTo>
                      <a:lnTo>
                        <a:pt x="62" y="14"/>
                      </a:lnTo>
                      <a:lnTo>
                        <a:pt x="58" y="12"/>
                      </a:lnTo>
                      <a:lnTo>
                        <a:pt x="46" y="6"/>
                      </a:lnTo>
                      <a:lnTo>
                        <a:pt x="36" y="0"/>
                      </a:lnTo>
                      <a:lnTo>
                        <a:pt x="32" y="0"/>
                      </a:lnTo>
                      <a:lnTo>
                        <a:pt x="28" y="0"/>
                      </a:lnTo>
                      <a:lnTo>
                        <a:pt x="28" y="0"/>
                      </a:lnTo>
                      <a:lnTo>
                        <a:pt x="22" y="4"/>
                      </a:lnTo>
                      <a:lnTo>
                        <a:pt x="14" y="4"/>
                      </a:lnTo>
                      <a:lnTo>
                        <a:pt x="4" y="6"/>
                      </a:lnTo>
                      <a:lnTo>
                        <a:pt x="2" y="8"/>
                      </a:lnTo>
                      <a:lnTo>
                        <a:pt x="0" y="12"/>
                      </a:lnTo>
                      <a:lnTo>
                        <a:pt x="0" y="12"/>
                      </a:lnTo>
                      <a:lnTo>
                        <a:pt x="6" y="12"/>
                      </a:lnTo>
                      <a:lnTo>
                        <a:pt x="10" y="14"/>
                      </a:lnTo>
                      <a:lnTo>
                        <a:pt x="14" y="20"/>
                      </a:lnTo>
                      <a:lnTo>
                        <a:pt x="18" y="26"/>
                      </a:lnTo>
                      <a:lnTo>
                        <a:pt x="24" y="42"/>
                      </a:lnTo>
                      <a:lnTo>
                        <a:pt x="28" y="46"/>
                      </a:lnTo>
                      <a:lnTo>
                        <a:pt x="32" y="50"/>
                      </a:lnTo>
                      <a:lnTo>
                        <a:pt x="32" y="50"/>
                      </a:lnTo>
                      <a:lnTo>
                        <a:pt x="32" y="52"/>
                      </a:lnTo>
                      <a:lnTo>
                        <a:pt x="32" y="52"/>
                      </a:lnTo>
                      <a:lnTo>
                        <a:pt x="34" y="56"/>
                      </a:lnTo>
                      <a:lnTo>
                        <a:pt x="34" y="56"/>
                      </a:lnTo>
                      <a:lnTo>
                        <a:pt x="38" y="64"/>
                      </a:lnTo>
                      <a:lnTo>
                        <a:pt x="48" y="76"/>
                      </a:lnTo>
                      <a:lnTo>
                        <a:pt x="48" y="7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02" name="Freeform 105"/>
                <p:cNvSpPr>
                  <a:spLocks/>
                </p:cNvSpPr>
                <p:nvPr/>
              </p:nvSpPr>
              <p:spPr bwMode="auto">
                <a:xfrm>
                  <a:off x="3372" y="2096"/>
                  <a:ext cx="326" cy="226"/>
                </a:xfrm>
                <a:custGeom>
                  <a:avLst/>
                  <a:gdLst>
                    <a:gd name="T0" fmla="*/ 62 w 326"/>
                    <a:gd name="T1" fmla="*/ 38 h 226"/>
                    <a:gd name="T2" fmla="*/ 50 w 326"/>
                    <a:gd name="T3" fmla="*/ 56 h 226"/>
                    <a:gd name="T4" fmla="*/ 46 w 326"/>
                    <a:gd name="T5" fmla="*/ 68 h 226"/>
                    <a:gd name="T6" fmla="*/ 26 w 326"/>
                    <a:gd name="T7" fmla="*/ 100 h 226"/>
                    <a:gd name="T8" fmla="*/ 20 w 326"/>
                    <a:gd name="T9" fmla="*/ 98 h 226"/>
                    <a:gd name="T10" fmla="*/ 16 w 326"/>
                    <a:gd name="T11" fmla="*/ 100 h 226"/>
                    <a:gd name="T12" fmla="*/ 6 w 326"/>
                    <a:gd name="T13" fmla="*/ 104 h 226"/>
                    <a:gd name="T14" fmla="*/ 12 w 326"/>
                    <a:gd name="T15" fmla="*/ 118 h 226"/>
                    <a:gd name="T16" fmla="*/ 18 w 326"/>
                    <a:gd name="T17" fmla="*/ 128 h 226"/>
                    <a:gd name="T18" fmla="*/ 20 w 326"/>
                    <a:gd name="T19" fmla="*/ 138 h 226"/>
                    <a:gd name="T20" fmla="*/ 42 w 326"/>
                    <a:gd name="T21" fmla="*/ 150 h 226"/>
                    <a:gd name="T22" fmla="*/ 42 w 326"/>
                    <a:gd name="T23" fmla="*/ 156 h 226"/>
                    <a:gd name="T24" fmla="*/ 44 w 326"/>
                    <a:gd name="T25" fmla="*/ 172 h 226"/>
                    <a:gd name="T26" fmla="*/ 62 w 326"/>
                    <a:gd name="T27" fmla="*/ 182 h 226"/>
                    <a:gd name="T28" fmla="*/ 72 w 326"/>
                    <a:gd name="T29" fmla="*/ 174 h 226"/>
                    <a:gd name="T30" fmla="*/ 86 w 326"/>
                    <a:gd name="T31" fmla="*/ 180 h 226"/>
                    <a:gd name="T32" fmla="*/ 82 w 326"/>
                    <a:gd name="T33" fmla="*/ 184 h 226"/>
                    <a:gd name="T34" fmla="*/ 78 w 326"/>
                    <a:gd name="T35" fmla="*/ 192 h 226"/>
                    <a:gd name="T36" fmla="*/ 84 w 326"/>
                    <a:gd name="T37" fmla="*/ 196 h 226"/>
                    <a:gd name="T38" fmla="*/ 84 w 326"/>
                    <a:gd name="T39" fmla="*/ 196 h 226"/>
                    <a:gd name="T40" fmla="*/ 94 w 326"/>
                    <a:gd name="T41" fmla="*/ 208 h 226"/>
                    <a:gd name="T42" fmla="*/ 88 w 326"/>
                    <a:gd name="T43" fmla="*/ 214 h 226"/>
                    <a:gd name="T44" fmla="*/ 96 w 326"/>
                    <a:gd name="T45" fmla="*/ 218 h 226"/>
                    <a:gd name="T46" fmla="*/ 120 w 326"/>
                    <a:gd name="T47" fmla="*/ 218 h 226"/>
                    <a:gd name="T48" fmla="*/ 136 w 326"/>
                    <a:gd name="T49" fmla="*/ 222 h 226"/>
                    <a:gd name="T50" fmla="*/ 160 w 326"/>
                    <a:gd name="T51" fmla="*/ 222 h 226"/>
                    <a:gd name="T52" fmla="*/ 186 w 326"/>
                    <a:gd name="T53" fmla="*/ 222 h 226"/>
                    <a:gd name="T54" fmla="*/ 218 w 326"/>
                    <a:gd name="T55" fmla="*/ 204 h 226"/>
                    <a:gd name="T56" fmla="*/ 242 w 326"/>
                    <a:gd name="T57" fmla="*/ 204 h 226"/>
                    <a:gd name="T58" fmla="*/ 252 w 326"/>
                    <a:gd name="T59" fmla="*/ 208 h 226"/>
                    <a:gd name="T60" fmla="*/ 266 w 326"/>
                    <a:gd name="T61" fmla="*/ 214 h 226"/>
                    <a:gd name="T62" fmla="*/ 272 w 326"/>
                    <a:gd name="T63" fmla="*/ 218 h 226"/>
                    <a:gd name="T64" fmla="*/ 286 w 326"/>
                    <a:gd name="T65" fmla="*/ 220 h 226"/>
                    <a:gd name="T66" fmla="*/ 288 w 326"/>
                    <a:gd name="T67" fmla="*/ 200 h 226"/>
                    <a:gd name="T68" fmla="*/ 304 w 326"/>
                    <a:gd name="T69" fmla="*/ 174 h 226"/>
                    <a:gd name="T70" fmla="*/ 322 w 326"/>
                    <a:gd name="T71" fmla="*/ 166 h 226"/>
                    <a:gd name="T72" fmla="*/ 322 w 326"/>
                    <a:gd name="T73" fmla="*/ 142 h 226"/>
                    <a:gd name="T74" fmla="*/ 306 w 326"/>
                    <a:gd name="T75" fmla="*/ 142 h 226"/>
                    <a:gd name="T76" fmla="*/ 294 w 326"/>
                    <a:gd name="T77" fmla="*/ 148 h 226"/>
                    <a:gd name="T78" fmla="*/ 280 w 326"/>
                    <a:gd name="T79" fmla="*/ 146 h 226"/>
                    <a:gd name="T80" fmla="*/ 274 w 326"/>
                    <a:gd name="T81" fmla="*/ 138 h 226"/>
                    <a:gd name="T82" fmla="*/ 270 w 326"/>
                    <a:gd name="T83" fmla="*/ 130 h 226"/>
                    <a:gd name="T84" fmla="*/ 270 w 326"/>
                    <a:gd name="T85" fmla="*/ 110 h 226"/>
                    <a:gd name="T86" fmla="*/ 274 w 326"/>
                    <a:gd name="T87" fmla="*/ 76 h 226"/>
                    <a:gd name="T88" fmla="*/ 268 w 326"/>
                    <a:gd name="T89" fmla="*/ 64 h 226"/>
                    <a:gd name="T90" fmla="*/ 252 w 326"/>
                    <a:gd name="T91" fmla="*/ 40 h 226"/>
                    <a:gd name="T92" fmla="*/ 248 w 326"/>
                    <a:gd name="T93" fmla="*/ 36 h 226"/>
                    <a:gd name="T94" fmla="*/ 230 w 326"/>
                    <a:gd name="T95" fmla="*/ 2 h 226"/>
                    <a:gd name="T96" fmla="*/ 214 w 326"/>
                    <a:gd name="T97" fmla="*/ 2 h 226"/>
                    <a:gd name="T98" fmla="*/ 196 w 326"/>
                    <a:gd name="T99" fmla="*/ 14 h 226"/>
                    <a:gd name="T100" fmla="*/ 174 w 326"/>
                    <a:gd name="T101" fmla="*/ 18 h 226"/>
                    <a:gd name="T102" fmla="*/ 164 w 326"/>
                    <a:gd name="T103" fmla="*/ 28 h 226"/>
                    <a:gd name="T104" fmla="*/ 148 w 326"/>
                    <a:gd name="T105" fmla="*/ 16 h 226"/>
                    <a:gd name="T106" fmla="*/ 134 w 326"/>
                    <a:gd name="T107" fmla="*/ 16 h 226"/>
                    <a:gd name="T108" fmla="*/ 110 w 326"/>
                    <a:gd name="T109" fmla="*/ 12 h 226"/>
                    <a:gd name="T110" fmla="*/ 98 w 326"/>
                    <a:gd name="T111" fmla="*/ 10 h 226"/>
                    <a:gd name="T112" fmla="*/ 90 w 326"/>
                    <a:gd name="T113" fmla="*/ 14 h 226"/>
                    <a:gd name="T114" fmla="*/ 76 w 326"/>
                    <a:gd name="T115" fmla="*/ 24 h 226"/>
                    <a:gd name="T116" fmla="*/ 72 w 326"/>
                    <a:gd name="T117" fmla="*/ 2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26">
                      <a:moveTo>
                        <a:pt x="68" y="28"/>
                      </a:moveTo>
                      <a:lnTo>
                        <a:pt x="68" y="28"/>
                      </a:lnTo>
                      <a:lnTo>
                        <a:pt x="64" y="34"/>
                      </a:lnTo>
                      <a:lnTo>
                        <a:pt x="62" y="38"/>
                      </a:lnTo>
                      <a:lnTo>
                        <a:pt x="60" y="42"/>
                      </a:lnTo>
                      <a:lnTo>
                        <a:pt x="54" y="50"/>
                      </a:lnTo>
                      <a:lnTo>
                        <a:pt x="54" y="50"/>
                      </a:lnTo>
                      <a:lnTo>
                        <a:pt x="50" y="56"/>
                      </a:lnTo>
                      <a:lnTo>
                        <a:pt x="48" y="60"/>
                      </a:lnTo>
                      <a:lnTo>
                        <a:pt x="48" y="62"/>
                      </a:lnTo>
                      <a:lnTo>
                        <a:pt x="46" y="68"/>
                      </a:lnTo>
                      <a:lnTo>
                        <a:pt x="46" y="68"/>
                      </a:lnTo>
                      <a:lnTo>
                        <a:pt x="36" y="88"/>
                      </a:lnTo>
                      <a:lnTo>
                        <a:pt x="30" y="96"/>
                      </a:lnTo>
                      <a:lnTo>
                        <a:pt x="26" y="100"/>
                      </a:lnTo>
                      <a:lnTo>
                        <a:pt x="26" y="100"/>
                      </a:lnTo>
                      <a:lnTo>
                        <a:pt x="24" y="100"/>
                      </a:lnTo>
                      <a:lnTo>
                        <a:pt x="24" y="100"/>
                      </a:lnTo>
                      <a:lnTo>
                        <a:pt x="20" y="98"/>
                      </a:lnTo>
                      <a:lnTo>
                        <a:pt x="20" y="98"/>
                      </a:lnTo>
                      <a:lnTo>
                        <a:pt x="18" y="98"/>
                      </a:lnTo>
                      <a:lnTo>
                        <a:pt x="18" y="98"/>
                      </a:lnTo>
                      <a:lnTo>
                        <a:pt x="16" y="100"/>
                      </a:lnTo>
                      <a:lnTo>
                        <a:pt x="16" y="100"/>
                      </a:lnTo>
                      <a:lnTo>
                        <a:pt x="18" y="102"/>
                      </a:lnTo>
                      <a:lnTo>
                        <a:pt x="16" y="102"/>
                      </a:lnTo>
                      <a:lnTo>
                        <a:pt x="16" y="102"/>
                      </a:lnTo>
                      <a:lnTo>
                        <a:pt x="6" y="104"/>
                      </a:lnTo>
                      <a:lnTo>
                        <a:pt x="0" y="106"/>
                      </a:lnTo>
                      <a:lnTo>
                        <a:pt x="0" y="106"/>
                      </a:lnTo>
                      <a:lnTo>
                        <a:pt x="6" y="112"/>
                      </a:lnTo>
                      <a:lnTo>
                        <a:pt x="12" y="118"/>
                      </a:lnTo>
                      <a:lnTo>
                        <a:pt x="16" y="122"/>
                      </a:lnTo>
                      <a:lnTo>
                        <a:pt x="18" y="126"/>
                      </a:lnTo>
                      <a:lnTo>
                        <a:pt x="18" y="126"/>
                      </a:lnTo>
                      <a:lnTo>
                        <a:pt x="18" y="128"/>
                      </a:lnTo>
                      <a:lnTo>
                        <a:pt x="18" y="128"/>
                      </a:lnTo>
                      <a:lnTo>
                        <a:pt x="18" y="132"/>
                      </a:lnTo>
                      <a:lnTo>
                        <a:pt x="18" y="132"/>
                      </a:lnTo>
                      <a:lnTo>
                        <a:pt x="20" y="138"/>
                      </a:lnTo>
                      <a:lnTo>
                        <a:pt x="22" y="140"/>
                      </a:lnTo>
                      <a:lnTo>
                        <a:pt x="30" y="146"/>
                      </a:lnTo>
                      <a:lnTo>
                        <a:pt x="38" y="148"/>
                      </a:lnTo>
                      <a:lnTo>
                        <a:pt x="42" y="150"/>
                      </a:lnTo>
                      <a:lnTo>
                        <a:pt x="44" y="152"/>
                      </a:lnTo>
                      <a:lnTo>
                        <a:pt x="44" y="152"/>
                      </a:lnTo>
                      <a:lnTo>
                        <a:pt x="42" y="156"/>
                      </a:lnTo>
                      <a:lnTo>
                        <a:pt x="42" y="156"/>
                      </a:lnTo>
                      <a:lnTo>
                        <a:pt x="40" y="162"/>
                      </a:lnTo>
                      <a:lnTo>
                        <a:pt x="40" y="166"/>
                      </a:lnTo>
                      <a:lnTo>
                        <a:pt x="40" y="166"/>
                      </a:lnTo>
                      <a:lnTo>
                        <a:pt x="44" y="172"/>
                      </a:lnTo>
                      <a:lnTo>
                        <a:pt x="48" y="176"/>
                      </a:lnTo>
                      <a:lnTo>
                        <a:pt x="54" y="178"/>
                      </a:lnTo>
                      <a:lnTo>
                        <a:pt x="62" y="182"/>
                      </a:lnTo>
                      <a:lnTo>
                        <a:pt x="62" y="182"/>
                      </a:lnTo>
                      <a:lnTo>
                        <a:pt x="66" y="182"/>
                      </a:lnTo>
                      <a:lnTo>
                        <a:pt x="68" y="182"/>
                      </a:lnTo>
                      <a:lnTo>
                        <a:pt x="70" y="178"/>
                      </a:lnTo>
                      <a:lnTo>
                        <a:pt x="72" y="174"/>
                      </a:lnTo>
                      <a:lnTo>
                        <a:pt x="74" y="174"/>
                      </a:lnTo>
                      <a:lnTo>
                        <a:pt x="76" y="174"/>
                      </a:lnTo>
                      <a:lnTo>
                        <a:pt x="76" y="174"/>
                      </a:lnTo>
                      <a:lnTo>
                        <a:pt x="86" y="180"/>
                      </a:lnTo>
                      <a:lnTo>
                        <a:pt x="86" y="180"/>
                      </a:lnTo>
                      <a:lnTo>
                        <a:pt x="86" y="182"/>
                      </a:lnTo>
                      <a:lnTo>
                        <a:pt x="86" y="182"/>
                      </a:lnTo>
                      <a:lnTo>
                        <a:pt x="82" y="184"/>
                      </a:lnTo>
                      <a:lnTo>
                        <a:pt x="78" y="186"/>
                      </a:lnTo>
                      <a:lnTo>
                        <a:pt x="78" y="188"/>
                      </a:lnTo>
                      <a:lnTo>
                        <a:pt x="78" y="192"/>
                      </a:lnTo>
                      <a:lnTo>
                        <a:pt x="78" y="192"/>
                      </a:lnTo>
                      <a:lnTo>
                        <a:pt x="84" y="196"/>
                      </a:lnTo>
                      <a:lnTo>
                        <a:pt x="84" y="196"/>
                      </a:lnTo>
                      <a:lnTo>
                        <a:pt x="84" y="196"/>
                      </a:lnTo>
                      <a:lnTo>
                        <a:pt x="84" y="196"/>
                      </a:lnTo>
                      <a:lnTo>
                        <a:pt x="84" y="198"/>
                      </a:lnTo>
                      <a:lnTo>
                        <a:pt x="84" y="198"/>
                      </a:lnTo>
                      <a:lnTo>
                        <a:pt x="84" y="196"/>
                      </a:lnTo>
                      <a:lnTo>
                        <a:pt x="84" y="196"/>
                      </a:lnTo>
                      <a:lnTo>
                        <a:pt x="92" y="200"/>
                      </a:lnTo>
                      <a:lnTo>
                        <a:pt x="94" y="204"/>
                      </a:lnTo>
                      <a:lnTo>
                        <a:pt x="94" y="204"/>
                      </a:lnTo>
                      <a:lnTo>
                        <a:pt x="94" y="208"/>
                      </a:lnTo>
                      <a:lnTo>
                        <a:pt x="92" y="210"/>
                      </a:lnTo>
                      <a:lnTo>
                        <a:pt x="90" y="212"/>
                      </a:lnTo>
                      <a:lnTo>
                        <a:pt x="88" y="214"/>
                      </a:lnTo>
                      <a:lnTo>
                        <a:pt x="88" y="214"/>
                      </a:lnTo>
                      <a:lnTo>
                        <a:pt x="90" y="216"/>
                      </a:lnTo>
                      <a:lnTo>
                        <a:pt x="90" y="216"/>
                      </a:lnTo>
                      <a:lnTo>
                        <a:pt x="92" y="218"/>
                      </a:lnTo>
                      <a:lnTo>
                        <a:pt x="96" y="218"/>
                      </a:lnTo>
                      <a:lnTo>
                        <a:pt x="102" y="216"/>
                      </a:lnTo>
                      <a:lnTo>
                        <a:pt x="110" y="216"/>
                      </a:lnTo>
                      <a:lnTo>
                        <a:pt x="114" y="216"/>
                      </a:lnTo>
                      <a:lnTo>
                        <a:pt x="120" y="218"/>
                      </a:lnTo>
                      <a:lnTo>
                        <a:pt x="120" y="218"/>
                      </a:lnTo>
                      <a:lnTo>
                        <a:pt x="126" y="222"/>
                      </a:lnTo>
                      <a:lnTo>
                        <a:pt x="130" y="222"/>
                      </a:lnTo>
                      <a:lnTo>
                        <a:pt x="136" y="222"/>
                      </a:lnTo>
                      <a:lnTo>
                        <a:pt x="144" y="220"/>
                      </a:lnTo>
                      <a:lnTo>
                        <a:pt x="152" y="218"/>
                      </a:lnTo>
                      <a:lnTo>
                        <a:pt x="152" y="218"/>
                      </a:lnTo>
                      <a:lnTo>
                        <a:pt x="160" y="222"/>
                      </a:lnTo>
                      <a:lnTo>
                        <a:pt x="170" y="224"/>
                      </a:lnTo>
                      <a:lnTo>
                        <a:pt x="176" y="226"/>
                      </a:lnTo>
                      <a:lnTo>
                        <a:pt x="180" y="226"/>
                      </a:lnTo>
                      <a:lnTo>
                        <a:pt x="186" y="222"/>
                      </a:lnTo>
                      <a:lnTo>
                        <a:pt x="192" y="218"/>
                      </a:lnTo>
                      <a:lnTo>
                        <a:pt x="192" y="218"/>
                      </a:lnTo>
                      <a:lnTo>
                        <a:pt x="204" y="210"/>
                      </a:lnTo>
                      <a:lnTo>
                        <a:pt x="218" y="204"/>
                      </a:lnTo>
                      <a:lnTo>
                        <a:pt x="226" y="202"/>
                      </a:lnTo>
                      <a:lnTo>
                        <a:pt x="232" y="202"/>
                      </a:lnTo>
                      <a:lnTo>
                        <a:pt x="238" y="202"/>
                      </a:lnTo>
                      <a:lnTo>
                        <a:pt x="242" y="204"/>
                      </a:lnTo>
                      <a:lnTo>
                        <a:pt x="242" y="204"/>
                      </a:lnTo>
                      <a:lnTo>
                        <a:pt x="244" y="208"/>
                      </a:lnTo>
                      <a:lnTo>
                        <a:pt x="246" y="208"/>
                      </a:lnTo>
                      <a:lnTo>
                        <a:pt x="252" y="208"/>
                      </a:lnTo>
                      <a:lnTo>
                        <a:pt x="258" y="206"/>
                      </a:lnTo>
                      <a:lnTo>
                        <a:pt x="262" y="210"/>
                      </a:lnTo>
                      <a:lnTo>
                        <a:pt x="262" y="210"/>
                      </a:lnTo>
                      <a:lnTo>
                        <a:pt x="266" y="214"/>
                      </a:lnTo>
                      <a:lnTo>
                        <a:pt x="266" y="214"/>
                      </a:lnTo>
                      <a:lnTo>
                        <a:pt x="268" y="216"/>
                      </a:lnTo>
                      <a:lnTo>
                        <a:pt x="268" y="216"/>
                      </a:lnTo>
                      <a:lnTo>
                        <a:pt x="272" y="218"/>
                      </a:lnTo>
                      <a:lnTo>
                        <a:pt x="276" y="220"/>
                      </a:lnTo>
                      <a:lnTo>
                        <a:pt x="286" y="220"/>
                      </a:lnTo>
                      <a:lnTo>
                        <a:pt x="286" y="220"/>
                      </a:lnTo>
                      <a:lnTo>
                        <a:pt x="286" y="220"/>
                      </a:lnTo>
                      <a:lnTo>
                        <a:pt x="286" y="220"/>
                      </a:lnTo>
                      <a:lnTo>
                        <a:pt x="286" y="222"/>
                      </a:lnTo>
                      <a:lnTo>
                        <a:pt x="286" y="222"/>
                      </a:lnTo>
                      <a:lnTo>
                        <a:pt x="288" y="200"/>
                      </a:lnTo>
                      <a:lnTo>
                        <a:pt x="292" y="192"/>
                      </a:lnTo>
                      <a:lnTo>
                        <a:pt x="294" y="184"/>
                      </a:lnTo>
                      <a:lnTo>
                        <a:pt x="298" y="178"/>
                      </a:lnTo>
                      <a:lnTo>
                        <a:pt x="304" y="174"/>
                      </a:lnTo>
                      <a:lnTo>
                        <a:pt x="308" y="172"/>
                      </a:lnTo>
                      <a:lnTo>
                        <a:pt x="316" y="170"/>
                      </a:lnTo>
                      <a:lnTo>
                        <a:pt x="316" y="170"/>
                      </a:lnTo>
                      <a:lnTo>
                        <a:pt x="322" y="166"/>
                      </a:lnTo>
                      <a:lnTo>
                        <a:pt x="324" y="162"/>
                      </a:lnTo>
                      <a:lnTo>
                        <a:pt x="326" y="148"/>
                      </a:lnTo>
                      <a:lnTo>
                        <a:pt x="326" y="148"/>
                      </a:lnTo>
                      <a:lnTo>
                        <a:pt x="322" y="142"/>
                      </a:lnTo>
                      <a:lnTo>
                        <a:pt x="316" y="140"/>
                      </a:lnTo>
                      <a:lnTo>
                        <a:pt x="310" y="140"/>
                      </a:lnTo>
                      <a:lnTo>
                        <a:pt x="306" y="142"/>
                      </a:lnTo>
                      <a:lnTo>
                        <a:pt x="306" y="142"/>
                      </a:lnTo>
                      <a:lnTo>
                        <a:pt x="300" y="144"/>
                      </a:lnTo>
                      <a:lnTo>
                        <a:pt x="298" y="146"/>
                      </a:lnTo>
                      <a:lnTo>
                        <a:pt x="294" y="146"/>
                      </a:lnTo>
                      <a:lnTo>
                        <a:pt x="294" y="148"/>
                      </a:lnTo>
                      <a:lnTo>
                        <a:pt x="294" y="148"/>
                      </a:lnTo>
                      <a:lnTo>
                        <a:pt x="290" y="150"/>
                      </a:lnTo>
                      <a:lnTo>
                        <a:pt x="286" y="150"/>
                      </a:lnTo>
                      <a:lnTo>
                        <a:pt x="280" y="146"/>
                      </a:lnTo>
                      <a:lnTo>
                        <a:pt x="274" y="138"/>
                      </a:lnTo>
                      <a:lnTo>
                        <a:pt x="274" y="138"/>
                      </a:lnTo>
                      <a:lnTo>
                        <a:pt x="274" y="138"/>
                      </a:lnTo>
                      <a:lnTo>
                        <a:pt x="274" y="138"/>
                      </a:lnTo>
                      <a:lnTo>
                        <a:pt x="274" y="138"/>
                      </a:lnTo>
                      <a:lnTo>
                        <a:pt x="274" y="138"/>
                      </a:lnTo>
                      <a:lnTo>
                        <a:pt x="270" y="134"/>
                      </a:lnTo>
                      <a:lnTo>
                        <a:pt x="270" y="130"/>
                      </a:lnTo>
                      <a:lnTo>
                        <a:pt x="272" y="126"/>
                      </a:lnTo>
                      <a:lnTo>
                        <a:pt x="270" y="116"/>
                      </a:lnTo>
                      <a:lnTo>
                        <a:pt x="270" y="116"/>
                      </a:lnTo>
                      <a:lnTo>
                        <a:pt x="270" y="110"/>
                      </a:lnTo>
                      <a:lnTo>
                        <a:pt x="270" y="106"/>
                      </a:lnTo>
                      <a:lnTo>
                        <a:pt x="274" y="94"/>
                      </a:lnTo>
                      <a:lnTo>
                        <a:pt x="274" y="82"/>
                      </a:lnTo>
                      <a:lnTo>
                        <a:pt x="274" y="76"/>
                      </a:lnTo>
                      <a:lnTo>
                        <a:pt x="272" y="70"/>
                      </a:lnTo>
                      <a:lnTo>
                        <a:pt x="272" y="70"/>
                      </a:lnTo>
                      <a:lnTo>
                        <a:pt x="268" y="64"/>
                      </a:lnTo>
                      <a:lnTo>
                        <a:pt x="268" y="64"/>
                      </a:lnTo>
                      <a:lnTo>
                        <a:pt x="258" y="52"/>
                      </a:lnTo>
                      <a:lnTo>
                        <a:pt x="254" y="44"/>
                      </a:lnTo>
                      <a:lnTo>
                        <a:pt x="254" y="44"/>
                      </a:lnTo>
                      <a:lnTo>
                        <a:pt x="252" y="40"/>
                      </a:lnTo>
                      <a:lnTo>
                        <a:pt x="252" y="40"/>
                      </a:lnTo>
                      <a:lnTo>
                        <a:pt x="252" y="38"/>
                      </a:lnTo>
                      <a:lnTo>
                        <a:pt x="252" y="38"/>
                      </a:lnTo>
                      <a:lnTo>
                        <a:pt x="248" y="36"/>
                      </a:lnTo>
                      <a:lnTo>
                        <a:pt x="244" y="30"/>
                      </a:lnTo>
                      <a:lnTo>
                        <a:pt x="238" y="16"/>
                      </a:lnTo>
                      <a:lnTo>
                        <a:pt x="234" y="8"/>
                      </a:lnTo>
                      <a:lnTo>
                        <a:pt x="230" y="2"/>
                      </a:lnTo>
                      <a:lnTo>
                        <a:pt x="226" y="0"/>
                      </a:lnTo>
                      <a:lnTo>
                        <a:pt x="220" y="0"/>
                      </a:lnTo>
                      <a:lnTo>
                        <a:pt x="220" y="0"/>
                      </a:lnTo>
                      <a:lnTo>
                        <a:pt x="214" y="2"/>
                      </a:lnTo>
                      <a:lnTo>
                        <a:pt x="210" y="4"/>
                      </a:lnTo>
                      <a:lnTo>
                        <a:pt x="206" y="8"/>
                      </a:lnTo>
                      <a:lnTo>
                        <a:pt x="200" y="12"/>
                      </a:lnTo>
                      <a:lnTo>
                        <a:pt x="196" y="14"/>
                      </a:lnTo>
                      <a:lnTo>
                        <a:pt x="190" y="16"/>
                      </a:lnTo>
                      <a:lnTo>
                        <a:pt x="190" y="16"/>
                      </a:lnTo>
                      <a:lnTo>
                        <a:pt x="178" y="16"/>
                      </a:lnTo>
                      <a:lnTo>
                        <a:pt x="174" y="18"/>
                      </a:lnTo>
                      <a:lnTo>
                        <a:pt x="170" y="20"/>
                      </a:lnTo>
                      <a:lnTo>
                        <a:pt x="166" y="26"/>
                      </a:lnTo>
                      <a:lnTo>
                        <a:pt x="166" y="26"/>
                      </a:lnTo>
                      <a:lnTo>
                        <a:pt x="164" y="28"/>
                      </a:lnTo>
                      <a:lnTo>
                        <a:pt x="160" y="28"/>
                      </a:lnTo>
                      <a:lnTo>
                        <a:pt x="156" y="22"/>
                      </a:lnTo>
                      <a:lnTo>
                        <a:pt x="150" y="16"/>
                      </a:lnTo>
                      <a:lnTo>
                        <a:pt x="148" y="16"/>
                      </a:lnTo>
                      <a:lnTo>
                        <a:pt x="144" y="16"/>
                      </a:lnTo>
                      <a:lnTo>
                        <a:pt x="144" y="16"/>
                      </a:lnTo>
                      <a:lnTo>
                        <a:pt x="138" y="16"/>
                      </a:lnTo>
                      <a:lnTo>
                        <a:pt x="134" y="16"/>
                      </a:lnTo>
                      <a:lnTo>
                        <a:pt x="128" y="14"/>
                      </a:lnTo>
                      <a:lnTo>
                        <a:pt x="118" y="14"/>
                      </a:lnTo>
                      <a:lnTo>
                        <a:pt x="118" y="14"/>
                      </a:lnTo>
                      <a:lnTo>
                        <a:pt x="110" y="12"/>
                      </a:lnTo>
                      <a:lnTo>
                        <a:pt x="104" y="10"/>
                      </a:lnTo>
                      <a:lnTo>
                        <a:pt x="102" y="8"/>
                      </a:lnTo>
                      <a:lnTo>
                        <a:pt x="98" y="10"/>
                      </a:lnTo>
                      <a:lnTo>
                        <a:pt x="98" y="10"/>
                      </a:lnTo>
                      <a:lnTo>
                        <a:pt x="96" y="14"/>
                      </a:lnTo>
                      <a:lnTo>
                        <a:pt x="94" y="14"/>
                      </a:lnTo>
                      <a:lnTo>
                        <a:pt x="94" y="14"/>
                      </a:lnTo>
                      <a:lnTo>
                        <a:pt x="90" y="14"/>
                      </a:lnTo>
                      <a:lnTo>
                        <a:pt x="90" y="14"/>
                      </a:lnTo>
                      <a:lnTo>
                        <a:pt x="86" y="20"/>
                      </a:lnTo>
                      <a:lnTo>
                        <a:pt x="82" y="22"/>
                      </a:lnTo>
                      <a:lnTo>
                        <a:pt x="76" y="24"/>
                      </a:lnTo>
                      <a:lnTo>
                        <a:pt x="76" y="24"/>
                      </a:lnTo>
                      <a:lnTo>
                        <a:pt x="74" y="24"/>
                      </a:lnTo>
                      <a:lnTo>
                        <a:pt x="74" y="24"/>
                      </a:lnTo>
                      <a:lnTo>
                        <a:pt x="72" y="24"/>
                      </a:lnTo>
                      <a:lnTo>
                        <a:pt x="68" y="28"/>
                      </a:lnTo>
                      <a:lnTo>
                        <a:pt x="68" y="2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03" name="Freeform 106"/>
                <p:cNvSpPr>
                  <a:spLocks/>
                </p:cNvSpPr>
                <p:nvPr/>
              </p:nvSpPr>
              <p:spPr bwMode="auto">
                <a:xfrm>
                  <a:off x="3624" y="2136"/>
                  <a:ext cx="2" cy="4"/>
                </a:xfrm>
                <a:custGeom>
                  <a:avLst/>
                  <a:gdLst>
                    <a:gd name="T0" fmla="*/ 0 w 2"/>
                    <a:gd name="T1" fmla="*/ 0 h 4"/>
                    <a:gd name="T2" fmla="*/ 0 w 2"/>
                    <a:gd name="T3" fmla="*/ 0 h 4"/>
                    <a:gd name="T4" fmla="*/ 2 w 2"/>
                    <a:gd name="T5" fmla="*/ 4 h 4"/>
                    <a:gd name="T6" fmla="*/ 2 w 2"/>
                    <a:gd name="T7" fmla="*/ 4 h 4"/>
                    <a:gd name="T8" fmla="*/ 0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0" y="0"/>
                      </a:lnTo>
                      <a:lnTo>
                        <a:pt x="2" y="4"/>
                      </a:lnTo>
                      <a:lnTo>
                        <a:pt x="2" y="4"/>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04" name="Freeform 107"/>
                <p:cNvSpPr>
                  <a:spLocks/>
                </p:cNvSpPr>
                <p:nvPr/>
              </p:nvSpPr>
              <p:spPr bwMode="auto">
                <a:xfrm>
                  <a:off x="3642" y="2166"/>
                  <a:ext cx="6" cy="68"/>
                </a:xfrm>
                <a:custGeom>
                  <a:avLst/>
                  <a:gdLst>
                    <a:gd name="T0" fmla="*/ 0 w 6"/>
                    <a:gd name="T1" fmla="*/ 46 h 68"/>
                    <a:gd name="T2" fmla="*/ 0 w 6"/>
                    <a:gd name="T3" fmla="*/ 46 h 68"/>
                    <a:gd name="T4" fmla="*/ 0 w 6"/>
                    <a:gd name="T5" fmla="*/ 42 h 68"/>
                    <a:gd name="T6" fmla="*/ 0 w 6"/>
                    <a:gd name="T7" fmla="*/ 36 h 68"/>
                    <a:gd name="T8" fmla="*/ 4 w 6"/>
                    <a:gd name="T9" fmla="*/ 24 h 68"/>
                    <a:gd name="T10" fmla="*/ 6 w 6"/>
                    <a:gd name="T11" fmla="*/ 12 h 68"/>
                    <a:gd name="T12" fmla="*/ 4 w 6"/>
                    <a:gd name="T13" fmla="*/ 6 h 68"/>
                    <a:gd name="T14" fmla="*/ 2 w 6"/>
                    <a:gd name="T15" fmla="*/ 0 h 68"/>
                    <a:gd name="T16" fmla="*/ 2 w 6"/>
                    <a:gd name="T17" fmla="*/ 0 h 68"/>
                    <a:gd name="T18" fmla="*/ 4 w 6"/>
                    <a:gd name="T19" fmla="*/ 6 h 68"/>
                    <a:gd name="T20" fmla="*/ 4 w 6"/>
                    <a:gd name="T21" fmla="*/ 12 h 68"/>
                    <a:gd name="T22" fmla="*/ 4 w 6"/>
                    <a:gd name="T23" fmla="*/ 24 h 68"/>
                    <a:gd name="T24" fmla="*/ 0 w 6"/>
                    <a:gd name="T25" fmla="*/ 36 h 68"/>
                    <a:gd name="T26" fmla="*/ 0 w 6"/>
                    <a:gd name="T27" fmla="*/ 40 h 68"/>
                    <a:gd name="T28" fmla="*/ 0 w 6"/>
                    <a:gd name="T29" fmla="*/ 46 h 68"/>
                    <a:gd name="T30" fmla="*/ 0 w 6"/>
                    <a:gd name="T31" fmla="*/ 46 h 68"/>
                    <a:gd name="T32" fmla="*/ 2 w 6"/>
                    <a:gd name="T33" fmla="*/ 56 h 68"/>
                    <a:gd name="T34" fmla="*/ 0 w 6"/>
                    <a:gd name="T35" fmla="*/ 60 h 68"/>
                    <a:gd name="T36" fmla="*/ 0 w 6"/>
                    <a:gd name="T37" fmla="*/ 64 h 68"/>
                    <a:gd name="T38" fmla="*/ 4 w 6"/>
                    <a:gd name="T39" fmla="*/ 68 h 68"/>
                    <a:gd name="T40" fmla="*/ 4 w 6"/>
                    <a:gd name="T41" fmla="*/ 68 h 68"/>
                    <a:gd name="T42" fmla="*/ 4 w 6"/>
                    <a:gd name="T43" fmla="*/ 68 h 68"/>
                    <a:gd name="T44" fmla="*/ 4 w 6"/>
                    <a:gd name="T45" fmla="*/ 68 h 68"/>
                    <a:gd name="T46" fmla="*/ 0 w 6"/>
                    <a:gd name="T47" fmla="*/ 64 h 68"/>
                    <a:gd name="T48" fmla="*/ 2 w 6"/>
                    <a:gd name="T49" fmla="*/ 60 h 68"/>
                    <a:gd name="T50" fmla="*/ 2 w 6"/>
                    <a:gd name="T51" fmla="*/ 56 h 68"/>
                    <a:gd name="T52" fmla="*/ 0 w 6"/>
                    <a:gd name="T53" fmla="*/ 46 h 68"/>
                    <a:gd name="T54" fmla="*/ 0 w 6"/>
                    <a:gd name="T55"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68">
                      <a:moveTo>
                        <a:pt x="0" y="46"/>
                      </a:moveTo>
                      <a:lnTo>
                        <a:pt x="0" y="46"/>
                      </a:lnTo>
                      <a:lnTo>
                        <a:pt x="0" y="42"/>
                      </a:lnTo>
                      <a:lnTo>
                        <a:pt x="0" y="36"/>
                      </a:lnTo>
                      <a:lnTo>
                        <a:pt x="4" y="24"/>
                      </a:lnTo>
                      <a:lnTo>
                        <a:pt x="6" y="12"/>
                      </a:lnTo>
                      <a:lnTo>
                        <a:pt x="4" y="6"/>
                      </a:lnTo>
                      <a:lnTo>
                        <a:pt x="2" y="0"/>
                      </a:lnTo>
                      <a:lnTo>
                        <a:pt x="2" y="0"/>
                      </a:lnTo>
                      <a:lnTo>
                        <a:pt x="4" y="6"/>
                      </a:lnTo>
                      <a:lnTo>
                        <a:pt x="4" y="12"/>
                      </a:lnTo>
                      <a:lnTo>
                        <a:pt x="4" y="24"/>
                      </a:lnTo>
                      <a:lnTo>
                        <a:pt x="0" y="36"/>
                      </a:lnTo>
                      <a:lnTo>
                        <a:pt x="0" y="40"/>
                      </a:lnTo>
                      <a:lnTo>
                        <a:pt x="0" y="46"/>
                      </a:lnTo>
                      <a:lnTo>
                        <a:pt x="0" y="46"/>
                      </a:lnTo>
                      <a:lnTo>
                        <a:pt x="2" y="56"/>
                      </a:lnTo>
                      <a:lnTo>
                        <a:pt x="0" y="60"/>
                      </a:lnTo>
                      <a:lnTo>
                        <a:pt x="0" y="64"/>
                      </a:lnTo>
                      <a:lnTo>
                        <a:pt x="4" y="68"/>
                      </a:lnTo>
                      <a:lnTo>
                        <a:pt x="4" y="68"/>
                      </a:lnTo>
                      <a:lnTo>
                        <a:pt x="4" y="68"/>
                      </a:lnTo>
                      <a:lnTo>
                        <a:pt x="4" y="68"/>
                      </a:lnTo>
                      <a:lnTo>
                        <a:pt x="0" y="64"/>
                      </a:lnTo>
                      <a:lnTo>
                        <a:pt x="2" y="60"/>
                      </a:lnTo>
                      <a:lnTo>
                        <a:pt x="2" y="56"/>
                      </a:lnTo>
                      <a:lnTo>
                        <a:pt x="0" y="46"/>
                      </a:lnTo>
                      <a:lnTo>
                        <a:pt x="0" y="4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05" name="Freeform 108"/>
                <p:cNvSpPr>
                  <a:spLocks/>
                </p:cNvSpPr>
                <p:nvPr/>
              </p:nvSpPr>
              <p:spPr bwMode="auto">
                <a:xfrm>
                  <a:off x="3572" y="2396"/>
                  <a:ext cx="102" cy="94"/>
                </a:xfrm>
                <a:custGeom>
                  <a:avLst/>
                  <a:gdLst>
                    <a:gd name="T0" fmla="*/ 16 w 102"/>
                    <a:gd name="T1" fmla="*/ 24 h 94"/>
                    <a:gd name="T2" fmla="*/ 20 w 102"/>
                    <a:gd name="T3" fmla="*/ 32 h 94"/>
                    <a:gd name="T4" fmla="*/ 14 w 102"/>
                    <a:gd name="T5" fmla="*/ 40 h 94"/>
                    <a:gd name="T6" fmla="*/ 10 w 102"/>
                    <a:gd name="T7" fmla="*/ 42 h 94"/>
                    <a:gd name="T8" fmla="*/ 8 w 102"/>
                    <a:gd name="T9" fmla="*/ 52 h 94"/>
                    <a:gd name="T10" fmla="*/ 4 w 102"/>
                    <a:gd name="T11" fmla="*/ 62 h 94"/>
                    <a:gd name="T12" fmla="*/ 0 w 102"/>
                    <a:gd name="T13" fmla="*/ 64 h 94"/>
                    <a:gd name="T14" fmla="*/ 6 w 102"/>
                    <a:gd name="T15" fmla="*/ 72 h 94"/>
                    <a:gd name="T16" fmla="*/ 16 w 102"/>
                    <a:gd name="T17" fmla="*/ 72 h 94"/>
                    <a:gd name="T18" fmla="*/ 26 w 102"/>
                    <a:gd name="T19" fmla="*/ 70 h 94"/>
                    <a:gd name="T20" fmla="*/ 24 w 102"/>
                    <a:gd name="T21" fmla="*/ 72 h 94"/>
                    <a:gd name="T22" fmla="*/ 6 w 102"/>
                    <a:gd name="T23" fmla="*/ 82 h 94"/>
                    <a:gd name="T24" fmla="*/ 6 w 102"/>
                    <a:gd name="T25" fmla="*/ 88 h 94"/>
                    <a:gd name="T26" fmla="*/ 8 w 102"/>
                    <a:gd name="T27" fmla="*/ 92 h 94"/>
                    <a:gd name="T28" fmla="*/ 20 w 102"/>
                    <a:gd name="T29" fmla="*/ 80 h 94"/>
                    <a:gd name="T30" fmla="*/ 36 w 102"/>
                    <a:gd name="T31" fmla="*/ 70 h 94"/>
                    <a:gd name="T32" fmla="*/ 46 w 102"/>
                    <a:gd name="T33" fmla="*/ 60 h 94"/>
                    <a:gd name="T34" fmla="*/ 54 w 102"/>
                    <a:gd name="T35" fmla="*/ 52 h 94"/>
                    <a:gd name="T36" fmla="*/ 58 w 102"/>
                    <a:gd name="T37" fmla="*/ 52 h 94"/>
                    <a:gd name="T38" fmla="*/ 64 w 102"/>
                    <a:gd name="T39" fmla="*/ 54 h 94"/>
                    <a:gd name="T40" fmla="*/ 68 w 102"/>
                    <a:gd name="T41" fmla="*/ 52 h 94"/>
                    <a:gd name="T42" fmla="*/ 76 w 102"/>
                    <a:gd name="T43" fmla="*/ 50 h 94"/>
                    <a:gd name="T44" fmla="*/ 92 w 102"/>
                    <a:gd name="T45" fmla="*/ 54 h 94"/>
                    <a:gd name="T46" fmla="*/ 98 w 102"/>
                    <a:gd name="T47" fmla="*/ 50 h 94"/>
                    <a:gd name="T48" fmla="*/ 102 w 102"/>
                    <a:gd name="T49" fmla="*/ 44 h 94"/>
                    <a:gd name="T50" fmla="*/ 100 w 102"/>
                    <a:gd name="T51" fmla="*/ 40 h 94"/>
                    <a:gd name="T52" fmla="*/ 84 w 102"/>
                    <a:gd name="T53" fmla="*/ 34 h 94"/>
                    <a:gd name="T54" fmla="*/ 74 w 102"/>
                    <a:gd name="T55" fmla="*/ 28 h 94"/>
                    <a:gd name="T56" fmla="*/ 68 w 102"/>
                    <a:gd name="T57" fmla="*/ 14 h 94"/>
                    <a:gd name="T58" fmla="*/ 68 w 102"/>
                    <a:gd name="T59" fmla="*/ 6 h 94"/>
                    <a:gd name="T60" fmla="*/ 60 w 102"/>
                    <a:gd name="T61" fmla="*/ 8 h 94"/>
                    <a:gd name="T62" fmla="*/ 54 w 102"/>
                    <a:gd name="T63" fmla="*/ 8 h 94"/>
                    <a:gd name="T64" fmla="*/ 50 w 102"/>
                    <a:gd name="T65" fmla="*/ 6 h 94"/>
                    <a:gd name="T66" fmla="*/ 40 w 102"/>
                    <a:gd name="T67" fmla="*/ 0 h 94"/>
                    <a:gd name="T68" fmla="*/ 34 w 102"/>
                    <a:gd name="T69" fmla="*/ 4 h 94"/>
                    <a:gd name="T70" fmla="*/ 30 w 102"/>
                    <a:gd name="T71" fmla="*/ 6 h 94"/>
                    <a:gd name="T72" fmla="*/ 24 w 102"/>
                    <a:gd name="T73" fmla="*/ 6 h 94"/>
                    <a:gd name="T74" fmla="*/ 18 w 102"/>
                    <a:gd name="T75" fmla="*/ 8 h 94"/>
                    <a:gd name="T76" fmla="*/ 16 w 102"/>
                    <a:gd name="T77" fmla="*/ 14 h 94"/>
                    <a:gd name="T78" fmla="*/ 12 w 102"/>
                    <a:gd name="T79" fmla="*/ 14 h 94"/>
                    <a:gd name="T80" fmla="*/ 10 w 102"/>
                    <a:gd name="T81" fmla="*/ 18 h 94"/>
                    <a:gd name="T82" fmla="*/ 16 w 102"/>
                    <a:gd name="T83" fmla="*/ 2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94">
                      <a:moveTo>
                        <a:pt x="16" y="24"/>
                      </a:moveTo>
                      <a:lnTo>
                        <a:pt x="16" y="24"/>
                      </a:lnTo>
                      <a:lnTo>
                        <a:pt x="20" y="28"/>
                      </a:lnTo>
                      <a:lnTo>
                        <a:pt x="20" y="32"/>
                      </a:lnTo>
                      <a:lnTo>
                        <a:pt x="18" y="36"/>
                      </a:lnTo>
                      <a:lnTo>
                        <a:pt x="14" y="40"/>
                      </a:lnTo>
                      <a:lnTo>
                        <a:pt x="14" y="40"/>
                      </a:lnTo>
                      <a:lnTo>
                        <a:pt x="10" y="42"/>
                      </a:lnTo>
                      <a:lnTo>
                        <a:pt x="8" y="44"/>
                      </a:lnTo>
                      <a:lnTo>
                        <a:pt x="8" y="52"/>
                      </a:lnTo>
                      <a:lnTo>
                        <a:pt x="6" y="58"/>
                      </a:lnTo>
                      <a:lnTo>
                        <a:pt x="4" y="62"/>
                      </a:lnTo>
                      <a:lnTo>
                        <a:pt x="0" y="64"/>
                      </a:lnTo>
                      <a:lnTo>
                        <a:pt x="0" y="64"/>
                      </a:lnTo>
                      <a:lnTo>
                        <a:pt x="2" y="70"/>
                      </a:lnTo>
                      <a:lnTo>
                        <a:pt x="6" y="72"/>
                      </a:lnTo>
                      <a:lnTo>
                        <a:pt x="10" y="72"/>
                      </a:lnTo>
                      <a:lnTo>
                        <a:pt x="16" y="72"/>
                      </a:lnTo>
                      <a:lnTo>
                        <a:pt x="26" y="70"/>
                      </a:lnTo>
                      <a:lnTo>
                        <a:pt x="26" y="70"/>
                      </a:lnTo>
                      <a:lnTo>
                        <a:pt x="24" y="72"/>
                      </a:lnTo>
                      <a:lnTo>
                        <a:pt x="24" y="72"/>
                      </a:lnTo>
                      <a:lnTo>
                        <a:pt x="10" y="80"/>
                      </a:lnTo>
                      <a:lnTo>
                        <a:pt x="6" y="82"/>
                      </a:lnTo>
                      <a:lnTo>
                        <a:pt x="6" y="88"/>
                      </a:lnTo>
                      <a:lnTo>
                        <a:pt x="6" y="88"/>
                      </a:lnTo>
                      <a:lnTo>
                        <a:pt x="6" y="94"/>
                      </a:lnTo>
                      <a:lnTo>
                        <a:pt x="8" y="92"/>
                      </a:lnTo>
                      <a:lnTo>
                        <a:pt x="20" y="80"/>
                      </a:lnTo>
                      <a:lnTo>
                        <a:pt x="20" y="80"/>
                      </a:lnTo>
                      <a:lnTo>
                        <a:pt x="28" y="74"/>
                      </a:lnTo>
                      <a:lnTo>
                        <a:pt x="36" y="70"/>
                      </a:lnTo>
                      <a:lnTo>
                        <a:pt x="42" y="68"/>
                      </a:lnTo>
                      <a:lnTo>
                        <a:pt x="46" y="60"/>
                      </a:lnTo>
                      <a:lnTo>
                        <a:pt x="46" y="60"/>
                      </a:lnTo>
                      <a:lnTo>
                        <a:pt x="54" y="52"/>
                      </a:lnTo>
                      <a:lnTo>
                        <a:pt x="56" y="50"/>
                      </a:lnTo>
                      <a:lnTo>
                        <a:pt x="58" y="52"/>
                      </a:lnTo>
                      <a:lnTo>
                        <a:pt x="62" y="54"/>
                      </a:lnTo>
                      <a:lnTo>
                        <a:pt x="64" y="54"/>
                      </a:lnTo>
                      <a:lnTo>
                        <a:pt x="68" y="52"/>
                      </a:lnTo>
                      <a:lnTo>
                        <a:pt x="68" y="52"/>
                      </a:lnTo>
                      <a:lnTo>
                        <a:pt x="72" y="50"/>
                      </a:lnTo>
                      <a:lnTo>
                        <a:pt x="76" y="50"/>
                      </a:lnTo>
                      <a:lnTo>
                        <a:pt x="84" y="52"/>
                      </a:lnTo>
                      <a:lnTo>
                        <a:pt x="92" y="54"/>
                      </a:lnTo>
                      <a:lnTo>
                        <a:pt x="96" y="52"/>
                      </a:lnTo>
                      <a:lnTo>
                        <a:pt x="98" y="50"/>
                      </a:lnTo>
                      <a:lnTo>
                        <a:pt x="98" y="50"/>
                      </a:lnTo>
                      <a:lnTo>
                        <a:pt x="102" y="44"/>
                      </a:lnTo>
                      <a:lnTo>
                        <a:pt x="102" y="42"/>
                      </a:lnTo>
                      <a:lnTo>
                        <a:pt x="100" y="40"/>
                      </a:lnTo>
                      <a:lnTo>
                        <a:pt x="94" y="38"/>
                      </a:lnTo>
                      <a:lnTo>
                        <a:pt x="84" y="34"/>
                      </a:lnTo>
                      <a:lnTo>
                        <a:pt x="84" y="34"/>
                      </a:lnTo>
                      <a:lnTo>
                        <a:pt x="74" y="28"/>
                      </a:lnTo>
                      <a:lnTo>
                        <a:pt x="70" y="22"/>
                      </a:lnTo>
                      <a:lnTo>
                        <a:pt x="68" y="14"/>
                      </a:lnTo>
                      <a:lnTo>
                        <a:pt x="68" y="6"/>
                      </a:lnTo>
                      <a:lnTo>
                        <a:pt x="68" y="6"/>
                      </a:lnTo>
                      <a:lnTo>
                        <a:pt x="64" y="6"/>
                      </a:lnTo>
                      <a:lnTo>
                        <a:pt x="60" y="8"/>
                      </a:lnTo>
                      <a:lnTo>
                        <a:pt x="58" y="8"/>
                      </a:lnTo>
                      <a:lnTo>
                        <a:pt x="54" y="8"/>
                      </a:lnTo>
                      <a:lnTo>
                        <a:pt x="54" y="8"/>
                      </a:lnTo>
                      <a:lnTo>
                        <a:pt x="50" y="6"/>
                      </a:lnTo>
                      <a:lnTo>
                        <a:pt x="44" y="4"/>
                      </a:lnTo>
                      <a:lnTo>
                        <a:pt x="40" y="0"/>
                      </a:lnTo>
                      <a:lnTo>
                        <a:pt x="36" y="2"/>
                      </a:lnTo>
                      <a:lnTo>
                        <a:pt x="34" y="4"/>
                      </a:lnTo>
                      <a:lnTo>
                        <a:pt x="34" y="4"/>
                      </a:lnTo>
                      <a:lnTo>
                        <a:pt x="30" y="6"/>
                      </a:lnTo>
                      <a:lnTo>
                        <a:pt x="28" y="6"/>
                      </a:lnTo>
                      <a:lnTo>
                        <a:pt x="24" y="6"/>
                      </a:lnTo>
                      <a:lnTo>
                        <a:pt x="20" y="4"/>
                      </a:lnTo>
                      <a:lnTo>
                        <a:pt x="18" y="8"/>
                      </a:lnTo>
                      <a:lnTo>
                        <a:pt x="18" y="8"/>
                      </a:lnTo>
                      <a:lnTo>
                        <a:pt x="16" y="14"/>
                      </a:lnTo>
                      <a:lnTo>
                        <a:pt x="14" y="14"/>
                      </a:lnTo>
                      <a:lnTo>
                        <a:pt x="12" y="14"/>
                      </a:lnTo>
                      <a:lnTo>
                        <a:pt x="10" y="18"/>
                      </a:lnTo>
                      <a:lnTo>
                        <a:pt x="10" y="18"/>
                      </a:lnTo>
                      <a:lnTo>
                        <a:pt x="16" y="24"/>
                      </a:lnTo>
                      <a:lnTo>
                        <a:pt x="16" y="2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06" name="Freeform 109"/>
                <p:cNvSpPr>
                  <a:spLocks/>
                </p:cNvSpPr>
                <p:nvPr/>
              </p:nvSpPr>
              <p:spPr bwMode="auto">
                <a:xfrm>
                  <a:off x="3482" y="1498"/>
                  <a:ext cx="160" cy="116"/>
                </a:xfrm>
                <a:custGeom>
                  <a:avLst/>
                  <a:gdLst>
                    <a:gd name="T0" fmla="*/ 62 w 160"/>
                    <a:gd name="T1" fmla="*/ 86 h 116"/>
                    <a:gd name="T2" fmla="*/ 74 w 160"/>
                    <a:gd name="T3" fmla="*/ 92 h 116"/>
                    <a:gd name="T4" fmla="*/ 86 w 160"/>
                    <a:gd name="T5" fmla="*/ 100 h 116"/>
                    <a:gd name="T6" fmla="*/ 88 w 160"/>
                    <a:gd name="T7" fmla="*/ 100 h 116"/>
                    <a:gd name="T8" fmla="*/ 96 w 160"/>
                    <a:gd name="T9" fmla="*/ 110 h 116"/>
                    <a:gd name="T10" fmla="*/ 108 w 160"/>
                    <a:gd name="T11" fmla="*/ 116 h 116"/>
                    <a:gd name="T12" fmla="*/ 112 w 160"/>
                    <a:gd name="T13" fmla="*/ 114 h 116"/>
                    <a:gd name="T14" fmla="*/ 120 w 160"/>
                    <a:gd name="T15" fmla="*/ 112 h 116"/>
                    <a:gd name="T16" fmla="*/ 130 w 160"/>
                    <a:gd name="T17" fmla="*/ 116 h 116"/>
                    <a:gd name="T18" fmla="*/ 136 w 160"/>
                    <a:gd name="T19" fmla="*/ 114 h 116"/>
                    <a:gd name="T20" fmla="*/ 138 w 160"/>
                    <a:gd name="T21" fmla="*/ 108 h 116"/>
                    <a:gd name="T22" fmla="*/ 146 w 160"/>
                    <a:gd name="T23" fmla="*/ 100 h 116"/>
                    <a:gd name="T24" fmla="*/ 148 w 160"/>
                    <a:gd name="T25" fmla="*/ 96 h 116"/>
                    <a:gd name="T26" fmla="*/ 142 w 160"/>
                    <a:gd name="T27" fmla="*/ 86 h 116"/>
                    <a:gd name="T28" fmla="*/ 138 w 160"/>
                    <a:gd name="T29" fmla="*/ 76 h 116"/>
                    <a:gd name="T30" fmla="*/ 138 w 160"/>
                    <a:gd name="T31" fmla="*/ 74 h 116"/>
                    <a:gd name="T32" fmla="*/ 142 w 160"/>
                    <a:gd name="T33" fmla="*/ 70 h 116"/>
                    <a:gd name="T34" fmla="*/ 138 w 160"/>
                    <a:gd name="T35" fmla="*/ 58 h 116"/>
                    <a:gd name="T36" fmla="*/ 136 w 160"/>
                    <a:gd name="T37" fmla="*/ 52 h 116"/>
                    <a:gd name="T38" fmla="*/ 136 w 160"/>
                    <a:gd name="T39" fmla="*/ 44 h 116"/>
                    <a:gd name="T40" fmla="*/ 146 w 160"/>
                    <a:gd name="T41" fmla="*/ 38 h 116"/>
                    <a:gd name="T42" fmla="*/ 150 w 160"/>
                    <a:gd name="T43" fmla="*/ 30 h 116"/>
                    <a:gd name="T44" fmla="*/ 150 w 160"/>
                    <a:gd name="T45" fmla="*/ 24 h 116"/>
                    <a:gd name="T46" fmla="*/ 158 w 160"/>
                    <a:gd name="T47" fmla="*/ 18 h 116"/>
                    <a:gd name="T48" fmla="*/ 160 w 160"/>
                    <a:gd name="T49" fmla="*/ 14 h 116"/>
                    <a:gd name="T50" fmla="*/ 158 w 160"/>
                    <a:gd name="T51" fmla="*/ 10 h 116"/>
                    <a:gd name="T52" fmla="*/ 138 w 160"/>
                    <a:gd name="T53" fmla="*/ 14 h 116"/>
                    <a:gd name="T54" fmla="*/ 120 w 160"/>
                    <a:gd name="T55" fmla="*/ 10 h 116"/>
                    <a:gd name="T56" fmla="*/ 110 w 160"/>
                    <a:gd name="T57" fmla="*/ 6 h 116"/>
                    <a:gd name="T58" fmla="*/ 92 w 160"/>
                    <a:gd name="T59" fmla="*/ 4 h 116"/>
                    <a:gd name="T60" fmla="*/ 80 w 160"/>
                    <a:gd name="T61" fmla="*/ 2 h 116"/>
                    <a:gd name="T62" fmla="*/ 70 w 160"/>
                    <a:gd name="T63" fmla="*/ 0 h 116"/>
                    <a:gd name="T64" fmla="*/ 68 w 160"/>
                    <a:gd name="T65" fmla="*/ 4 h 116"/>
                    <a:gd name="T66" fmla="*/ 64 w 160"/>
                    <a:gd name="T67" fmla="*/ 8 h 116"/>
                    <a:gd name="T68" fmla="*/ 58 w 160"/>
                    <a:gd name="T69" fmla="*/ 8 h 116"/>
                    <a:gd name="T70" fmla="*/ 34 w 160"/>
                    <a:gd name="T71" fmla="*/ 8 h 116"/>
                    <a:gd name="T72" fmla="*/ 22 w 160"/>
                    <a:gd name="T73" fmla="*/ 14 h 116"/>
                    <a:gd name="T74" fmla="*/ 20 w 160"/>
                    <a:gd name="T75" fmla="*/ 18 h 116"/>
                    <a:gd name="T76" fmla="*/ 16 w 160"/>
                    <a:gd name="T77" fmla="*/ 22 h 116"/>
                    <a:gd name="T78" fmla="*/ 6 w 160"/>
                    <a:gd name="T79" fmla="*/ 26 h 116"/>
                    <a:gd name="T80" fmla="*/ 2 w 160"/>
                    <a:gd name="T81" fmla="*/ 32 h 116"/>
                    <a:gd name="T82" fmla="*/ 0 w 160"/>
                    <a:gd name="T83" fmla="*/ 40 h 116"/>
                    <a:gd name="T84" fmla="*/ 2 w 160"/>
                    <a:gd name="T85" fmla="*/ 54 h 116"/>
                    <a:gd name="T86" fmla="*/ 4 w 160"/>
                    <a:gd name="T87" fmla="*/ 60 h 116"/>
                    <a:gd name="T88" fmla="*/ 12 w 160"/>
                    <a:gd name="T89" fmla="*/ 74 h 116"/>
                    <a:gd name="T90" fmla="*/ 18 w 160"/>
                    <a:gd name="T91" fmla="*/ 76 h 116"/>
                    <a:gd name="T92" fmla="*/ 28 w 160"/>
                    <a:gd name="T93" fmla="*/ 72 h 116"/>
                    <a:gd name="T94" fmla="*/ 36 w 160"/>
                    <a:gd name="T95" fmla="*/ 70 h 116"/>
                    <a:gd name="T96" fmla="*/ 36 w 160"/>
                    <a:gd name="T97" fmla="*/ 74 h 116"/>
                    <a:gd name="T98" fmla="*/ 30 w 160"/>
                    <a:gd name="T99" fmla="*/ 98 h 116"/>
                    <a:gd name="T100" fmla="*/ 46 w 160"/>
                    <a:gd name="T101" fmla="*/ 90 h 116"/>
                    <a:gd name="T102" fmla="*/ 56 w 160"/>
                    <a:gd name="T103" fmla="*/ 86 h 116"/>
                    <a:gd name="T104" fmla="*/ 62 w 160"/>
                    <a:gd name="T105" fmla="*/ 8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0" h="116">
                      <a:moveTo>
                        <a:pt x="62" y="86"/>
                      </a:moveTo>
                      <a:lnTo>
                        <a:pt x="62" y="86"/>
                      </a:lnTo>
                      <a:lnTo>
                        <a:pt x="68" y="88"/>
                      </a:lnTo>
                      <a:lnTo>
                        <a:pt x="74" y="92"/>
                      </a:lnTo>
                      <a:lnTo>
                        <a:pt x="78" y="96"/>
                      </a:lnTo>
                      <a:lnTo>
                        <a:pt x="86" y="100"/>
                      </a:lnTo>
                      <a:lnTo>
                        <a:pt x="86" y="100"/>
                      </a:lnTo>
                      <a:lnTo>
                        <a:pt x="88" y="100"/>
                      </a:lnTo>
                      <a:lnTo>
                        <a:pt x="92" y="102"/>
                      </a:lnTo>
                      <a:lnTo>
                        <a:pt x="96" y="110"/>
                      </a:lnTo>
                      <a:lnTo>
                        <a:pt x="104" y="114"/>
                      </a:lnTo>
                      <a:lnTo>
                        <a:pt x="108" y="116"/>
                      </a:lnTo>
                      <a:lnTo>
                        <a:pt x="112" y="114"/>
                      </a:lnTo>
                      <a:lnTo>
                        <a:pt x="112" y="114"/>
                      </a:lnTo>
                      <a:lnTo>
                        <a:pt x="118" y="112"/>
                      </a:lnTo>
                      <a:lnTo>
                        <a:pt x="120" y="112"/>
                      </a:lnTo>
                      <a:lnTo>
                        <a:pt x="126" y="114"/>
                      </a:lnTo>
                      <a:lnTo>
                        <a:pt x="130" y="116"/>
                      </a:lnTo>
                      <a:lnTo>
                        <a:pt x="132" y="116"/>
                      </a:lnTo>
                      <a:lnTo>
                        <a:pt x="136" y="114"/>
                      </a:lnTo>
                      <a:lnTo>
                        <a:pt x="136" y="114"/>
                      </a:lnTo>
                      <a:lnTo>
                        <a:pt x="138" y="108"/>
                      </a:lnTo>
                      <a:lnTo>
                        <a:pt x="140" y="102"/>
                      </a:lnTo>
                      <a:lnTo>
                        <a:pt x="146" y="100"/>
                      </a:lnTo>
                      <a:lnTo>
                        <a:pt x="148" y="98"/>
                      </a:lnTo>
                      <a:lnTo>
                        <a:pt x="148" y="96"/>
                      </a:lnTo>
                      <a:lnTo>
                        <a:pt x="142" y="86"/>
                      </a:lnTo>
                      <a:lnTo>
                        <a:pt x="142" y="86"/>
                      </a:lnTo>
                      <a:lnTo>
                        <a:pt x="138" y="80"/>
                      </a:lnTo>
                      <a:lnTo>
                        <a:pt x="138" y="76"/>
                      </a:lnTo>
                      <a:lnTo>
                        <a:pt x="138" y="74"/>
                      </a:lnTo>
                      <a:lnTo>
                        <a:pt x="138" y="74"/>
                      </a:lnTo>
                      <a:lnTo>
                        <a:pt x="140" y="72"/>
                      </a:lnTo>
                      <a:lnTo>
                        <a:pt x="142" y="70"/>
                      </a:lnTo>
                      <a:lnTo>
                        <a:pt x="140" y="66"/>
                      </a:lnTo>
                      <a:lnTo>
                        <a:pt x="138" y="58"/>
                      </a:lnTo>
                      <a:lnTo>
                        <a:pt x="138" y="58"/>
                      </a:lnTo>
                      <a:lnTo>
                        <a:pt x="136" y="52"/>
                      </a:lnTo>
                      <a:lnTo>
                        <a:pt x="136" y="48"/>
                      </a:lnTo>
                      <a:lnTo>
                        <a:pt x="136" y="44"/>
                      </a:lnTo>
                      <a:lnTo>
                        <a:pt x="140" y="42"/>
                      </a:lnTo>
                      <a:lnTo>
                        <a:pt x="146" y="38"/>
                      </a:lnTo>
                      <a:lnTo>
                        <a:pt x="148" y="34"/>
                      </a:lnTo>
                      <a:lnTo>
                        <a:pt x="150" y="30"/>
                      </a:lnTo>
                      <a:lnTo>
                        <a:pt x="150" y="30"/>
                      </a:lnTo>
                      <a:lnTo>
                        <a:pt x="150" y="24"/>
                      </a:lnTo>
                      <a:lnTo>
                        <a:pt x="152" y="22"/>
                      </a:lnTo>
                      <a:lnTo>
                        <a:pt x="158" y="18"/>
                      </a:lnTo>
                      <a:lnTo>
                        <a:pt x="160" y="16"/>
                      </a:lnTo>
                      <a:lnTo>
                        <a:pt x="160" y="14"/>
                      </a:lnTo>
                      <a:lnTo>
                        <a:pt x="158" y="10"/>
                      </a:lnTo>
                      <a:lnTo>
                        <a:pt x="158" y="10"/>
                      </a:lnTo>
                      <a:lnTo>
                        <a:pt x="148" y="12"/>
                      </a:lnTo>
                      <a:lnTo>
                        <a:pt x="138" y="14"/>
                      </a:lnTo>
                      <a:lnTo>
                        <a:pt x="130" y="14"/>
                      </a:lnTo>
                      <a:lnTo>
                        <a:pt x="120" y="10"/>
                      </a:lnTo>
                      <a:lnTo>
                        <a:pt x="120" y="10"/>
                      </a:lnTo>
                      <a:lnTo>
                        <a:pt x="110" y="6"/>
                      </a:lnTo>
                      <a:lnTo>
                        <a:pt x="102" y="4"/>
                      </a:lnTo>
                      <a:lnTo>
                        <a:pt x="92" y="4"/>
                      </a:lnTo>
                      <a:lnTo>
                        <a:pt x="80" y="2"/>
                      </a:lnTo>
                      <a:lnTo>
                        <a:pt x="80" y="2"/>
                      </a:lnTo>
                      <a:lnTo>
                        <a:pt x="74" y="0"/>
                      </a:lnTo>
                      <a:lnTo>
                        <a:pt x="70" y="0"/>
                      </a:lnTo>
                      <a:lnTo>
                        <a:pt x="68" y="2"/>
                      </a:lnTo>
                      <a:lnTo>
                        <a:pt x="68" y="4"/>
                      </a:lnTo>
                      <a:lnTo>
                        <a:pt x="66" y="8"/>
                      </a:lnTo>
                      <a:lnTo>
                        <a:pt x="64" y="8"/>
                      </a:lnTo>
                      <a:lnTo>
                        <a:pt x="58" y="8"/>
                      </a:lnTo>
                      <a:lnTo>
                        <a:pt x="58" y="8"/>
                      </a:lnTo>
                      <a:lnTo>
                        <a:pt x="46" y="8"/>
                      </a:lnTo>
                      <a:lnTo>
                        <a:pt x="34" y="8"/>
                      </a:lnTo>
                      <a:lnTo>
                        <a:pt x="26" y="12"/>
                      </a:lnTo>
                      <a:lnTo>
                        <a:pt x="22" y="14"/>
                      </a:lnTo>
                      <a:lnTo>
                        <a:pt x="20" y="18"/>
                      </a:lnTo>
                      <a:lnTo>
                        <a:pt x="20" y="18"/>
                      </a:lnTo>
                      <a:lnTo>
                        <a:pt x="18" y="20"/>
                      </a:lnTo>
                      <a:lnTo>
                        <a:pt x="16" y="22"/>
                      </a:lnTo>
                      <a:lnTo>
                        <a:pt x="10" y="24"/>
                      </a:lnTo>
                      <a:lnTo>
                        <a:pt x="6" y="26"/>
                      </a:lnTo>
                      <a:lnTo>
                        <a:pt x="2" y="28"/>
                      </a:lnTo>
                      <a:lnTo>
                        <a:pt x="2" y="32"/>
                      </a:lnTo>
                      <a:lnTo>
                        <a:pt x="2" y="32"/>
                      </a:lnTo>
                      <a:lnTo>
                        <a:pt x="0" y="40"/>
                      </a:lnTo>
                      <a:lnTo>
                        <a:pt x="0" y="48"/>
                      </a:lnTo>
                      <a:lnTo>
                        <a:pt x="2" y="54"/>
                      </a:lnTo>
                      <a:lnTo>
                        <a:pt x="4" y="60"/>
                      </a:lnTo>
                      <a:lnTo>
                        <a:pt x="4" y="60"/>
                      </a:lnTo>
                      <a:lnTo>
                        <a:pt x="8" y="68"/>
                      </a:lnTo>
                      <a:lnTo>
                        <a:pt x="12" y="74"/>
                      </a:lnTo>
                      <a:lnTo>
                        <a:pt x="16" y="76"/>
                      </a:lnTo>
                      <a:lnTo>
                        <a:pt x="18" y="76"/>
                      </a:lnTo>
                      <a:lnTo>
                        <a:pt x="24" y="76"/>
                      </a:lnTo>
                      <a:lnTo>
                        <a:pt x="28" y="72"/>
                      </a:lnTo>
                      <a:lnTo>
                        <a:pt x="28" y="72"/>
                      </a:lnTo>
                      <a:lnTo>
                        <a:pt x="36" y="70"/>
                      </a:lnTo>
                      <a:lnTo>
                        <a:pt x="36" y="70"/>
                      </a:lnTo>
                      <a:lnTo>
                        <a:pt x="36" y="74"/>
                      </a:lnTo>
                      <a:lnTo>
                        <a:pt x="30" y="98"/>
                      </a:lnTo>
                      <a:lnTo>
                        <a:pt x="30" y="98"/>
                      </a:lnTo>
                      <a:lnTo>
                        <a:pt x="40" y="94"/>
                      </a:lnTo>
                      <a:lnTo>
                        <a:pt x="46" y="90"/>
                      </a:lnTo>
                      <a:lnTo>
                        <a:pt x="50" y="88"/>
                      </a:lnTo>
                      <a:lnTo>
                        <a:pt x="56" y="86"/>
                      </a:lnTo>
                      <a:lnTo>
                        <a:pt x="56" y="86"/>
                      </a:lnTo>
                      <a:lnTo>
                        <a:pt x="62" y="86"/>
                      </a:lnTo>
                      <a:lnTo>
                        <a:pt x="62" y="8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07" name="Freeform 110"/>
                <p:cNvSpPr>
                  <a:spLocks/>
                </p:cNvSpPr>
                <p:nvPr/>
              </p:nvSpPr>
              <p:spPr bwMode="auto">
                <a:xfrm>
                  <a:off x="3396" y="1584"/>
                  <a:ext cx="250" cy="130"/>
                </a:xfrm>
                <a:custGeom>
                  <a:avLst/>
                  <a:gdLst>
                    <a:gd name="T0" fmla="*/ 92 w 250"/>
                    <a:gd name="T1" fmla="*/ 92 h 130"/>
                    <a:gd name="T2" fmla="*/ 112 w 250"/>
                    <a:gd name="T3" fmla="*/ 96 h 130"/>
                    <a:gd name="T4" fmla="*/ 128 w 250"/>
                    <a:gd name="T5" fmla="*/ 94 h 130"/>
                    <a:gd name="T6" fmla="*/ 132 w 250"/>
                    <a:gd name="T7" fmla="*/ 90 h 130"/>
                    <a:gd name="T8" fmla="*/ 138 w 250"/>
                    <a:gd name="T9" fmla="*/ 88 h 130"/>
                    <a:gd name="T10" fmla="*/ 142 w 250"/>
                    <a:gd name="T11" fmla="*/ 96 h 130"/>
                    <a:gd name="T12" fmla="*/ 146 w 250"/>
                    <a:gd name="T13" fmla="*/ 102 h 130"/>
                    <a:gd name="T14" fmla="*/ 158 w 250"/>
                    <a:gd name="T15" fmla="*/ 102 h 130"/>
                    <a:gd name="T16" fmla="*/ 184 w 250"/>
                    <a:gd name="T17" fmla="*/ 122 h 130"/>
                    <a:gd name="T18" fmla="*/ 194 w 250"/>
                    <a:gd name="T19" fmla="*/ 130 h 130"/>
                    <a:gd name="T20" fmla="*/ 202 w 250"/>
                    <a:gd name="T21" fmla="*/ 126 h 130"/>
                    <a:gd name="T22" fmla="*/ 222 w 250"/>
                    <a:gd name="T23" fmla="*/ 122 h 130"/>
                    <a:gd name="T24" fmla="*/ 230 w 250"/>
                    <a:gd name="T25" fmla="*/ 120 h 130"/>
                    <a:gd name="T26" fmla="*/ 236 w 250"/>
                    <a:gd name="T27" fmla="*/ 110 h 130"/>
                    <a:gd name="T28" fmla="*/ 248 w 250"/>
                    <a:gd name="T29" fmla="*/ 104 h 130"/>
                    <a:gd name="T30" fmla="*/ 250 w 250"/>
                    <a:gd name="T31" fmla="*/ 90 h 130"/>
                    <a:gd name="T32" fmla="*/ 240 w 250"/>
                    <a:gd name="T33" fmla="*/ 74 h 130"/>
                    <a:gd name="T34" fmla="*/ 236 w 250"/>
                    <a:gd name="T35" fmla="*/ 68 h 130"/>
                    <a:gd name="T36" fmla="*/ 232 w 250"/>
                    <a:gd name="T37" fmla="*/ 66 h 130"/>
                    <a:gd name="T38" fmla="*/ 236 w 250"/>
                    <a:gd name="T39" fmla="*/ 50 h 130"/>
                    <a:gd name="T40" fmla="*/ 238 w 250"/>
                    <a:gd name="T41" fmla="*/ 44 h 130"/>
                    <a:gd name="T42" fmla="*/ 222 w 250"/>
                    <a:gd name="T43" fmla="*/ 28 h 130"/>
                    <a:gd name="T44" fmla="*/ 216 w 250"/>
                    <a:gd name="T45" fmla="*/ 30 h 130"/>
                    <a:gd name="T46" fmla="*/ 204 w 250"/>
                    <a:gd name="T47" fmla="*/ 26 h 130"/>
                    <a:gd name="T48" fmla="*/ 194 w 250"/>
                    <a:gd name="T49" fmla="*/ 30 h 130"/>
                    <a:gd name="T50" fmla="*/ 178 w 250"/>
                    <a:gd name="T51" fmla="*/ 16 h 130"/>
                    <a:gd name="T52" fmla="*/ 172 w 250"/>
                    <a:gd name="T53" fmla="*/ 14 h 130"/>
                    <a:gd name="T54" fmla="*/ 154 w 250"/>
                    <a:gd name="T55" fmla="*/ 2 h 130"/>
                    <a:gd name="T56" fmla="*/ 142 w 250"/>
                    <a:gd name="T57" fmla="*/ 0 h 130"/>
                    <a:gd name="T58" fmla="*/ 132 w 250"/>
                    <a:gd name="T59" fmla="*/ 4 h 130"/>
                    <a:gd name="T60" fmla="*/ 116 w 250"/>
                    <a:gd name="T61" fmla="*/ 12 h 130"/>
                    <a:gd name="T62" fmla="*/ 114 w 250"/>
                    <a:gd name="T63" fmla="*/ 12 h 130"/>
                    <a:gd name="T64" fmla="*/ 116 w 250"/>
                    <a:gd name="T65" fmla="*/ 24 h 130"/>
                    <a:gd name="T66" fmla="*/ 118 w 250"/>
                    <a:gd name="T67" fmla="*/ 48 h 130"/>
                    <a:gd name="T68" fmla="*/ 106 w 250"/>
                    <a:gd name="T69" fmla="*/ 56 h 130"/>
                    <a:gd name="T70" fmla="*/ 82 w 250"/>
                    <a:gd name="T71" fmla="*/ 56 h 130"/>
                    <a:gd name="T72" fmla="*/ 70 w 250"/>
                    <a:gd name="T73" fmla="*/ 34 h 130"/>
                    <a:gd name="T74" fmla="*/ 60 w 250"/>
                    <a:gd name="T75" fmla="*/ 28 h 130"/>
                    <a:gd name="T76" fmla="*/ 54 w 250"/>
                    <a:gd name="T77" fmla="*/ 18 h 130"/>
                    <a:gd name="T78" fmla="*/ 28 w 250"/>
                    <a:gd name="T79" fmla="*/ 26 h 130"/>
                    <a:gd name="T80" fmla="*/ 20 w 250"/>
                    <a:gd name="T81" fmla="*/ 32 h 130"/>
                    <a:gd name="T82" fmla="*/ 14 w 250"/>
                    <a:gd name="T83" fmla="*/ 50 h 130"/>
                    <a:gd name="T84" fmla="*/ 14 w 250"/>
                    <a:gd name="T85" fmla="*/ 56 h 130"/>
                    <a:gd name="T86" fmla="*/ 2 w 250"/>
                    <a:gd name="T87" fmla="*/ 72 h 130"/>
                    <a:gd name="T88" fmla="*/ 0 w 250"/>
                    <a:gd name="T89" fmla="*/ 90 h 130"/>
                    <a:gd name="T90" fmla="*/ 2 w 250"/>
                    <a:gd name="T91" fmla="*/ 108 h 130"/>
                    <a:gd name="T92" fmla="*/ 22 w 250"/>
                    <a:gd name="T93" fmla="*/ 96 h 130"/>
                    <a:gd name="T94" fmla="*/ 66 w 250"/>
                    <a:gd name="T95" fmla="*/ 9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130">
                      <a:moveTo>
                        <a:pt x="66" y="90"/>
                      </a:moveTo>
                      <a:lnTo>
                        <a:pt x="66" y="90"/>
                      </a:lnTo>
                      <a:lnTo>
                        <a:pt x="92" y="92"/>
                      </a:lnTo>
                      <a:lnTo>
                        <a:pt x="102" y="94"/>
                      </a:lnTo>
                      <a:lnTo>
                        <a:pt x="112" y="96"/>
                      </a:lnTo>
                      <a:lnTo>
                        <a:pt x="112" y="96"/>
                      </a:lnTo>
                      <a:lnTo>
                        <a:pt x="118" y="98"/>
                      </a:lnTo>
                      <a:lnTo>
                        <a:pt x="122" y="98"/>
                      </a:lnTo>
                      <a:lnTo>
                        <a:pt x="128" y="94"/>
                      </a:lnTo>
                      <a:lnTo>
                        <a:pt x="128" y="94"/>
                      </a:lnTo>
                      <a:lnTo>
                        <a:pt x="132" y="90"/>
                      </a:lnTo>
                      <a:lnTo>
                        <a:pt x="132" y="90"/>
                      </a:lnTo>
                      <a:lnTo>
                        <a:pt x="134" y="88"/>
                      </a:lnTo>
                      <a:lnTo>
                        <a:pt x="138" y="88"/>
                      </a:lnTo>
                      <a:lnTo>
                        <a:pt x="138" y="88"/>
                      </a:lnTo>
                      <a:lnTo>
                        <a:pt x="140" y="90"/>
                      </a:lnTo>
                      <a:lnTo>
                        <a:pt x="140" y="92"/>
                      </a:lnTo>
                      <a:lnTo>
                        <a:pt x="142" y="96"/>
                      </a:lnTo>
                      <a:lnTo>
                        <a:pt x="142" y="98"/>
                      </a:lnTo>
                      <a:lnTo>
                        <a:pt x="144" y="100"/>
                      </a:lnTo>
                      <a:lnTo>
                        <a:pt x="146" y="102"/>
                      </a:lnTo>
                      <a:lnTo>
                        <a:pt x="152" y="102"/>
                      </a:lnTo>
                      <a:lnTo>
                        <a:pt x="152" y="102"/>
                      </a:lnTo>
                      <a:lnTo>
                        <a:pt x="158" y="102"/>
                      </a:lnTo>
                      <a:lnTo>
                        <a:pt x="164" y="106"/>
                      </a:lnTo>
                      <a:lnTo>
                        <a:pt x="174" y="112"/>
                      </a:lnTo>
                      <a:lnTo>
                        <a:pt x="184" y="122"/>
                      </a:lnTo>
                      <a:lnTo>
                        <a:pt x="188" y="126"/>
                      </a:lnTo>
                      <a:lnTo>
                        <a:pt x="194" y="130"/>
                      </a:lnTo>
                      <a:lnTo>
                        <a:pt x="194" y="130"/>
                      </a:lnTo>
                      <a:lnTo>
                        <a:pt x="196" y="130"/>
                      </a:lnTo>
                      <a:lnTo>
                        <a:pt x="196" y="130"/>
                      </a:lnTo>
                      <a:lnTo>
                        <a:pt x="202" y="126"/>
                      </a:lnTo>
                      <a:lnTo>
                        <a:pt x="206" y="124"/>
                      </a:lnTo>
                      <a:lnTo>
                        <a:pt x="216" y="122"/>
                      </a:lnTo>
                      <a:lnTo>
                        <a:pt x="222" y="122"/>
                      </a:lnTo>
                      <a:lnTo>
                        <a:pt x="228" y="122"/>
                      </a:lnTo>
                      <a:lnTo>
                        <a:pt x="228" y="122"/>
                      </a:lnTo>
                      <a:lnTo>
                        <a:pt x="230" y="120"/>
                      </a:lnTo>
                      <a:lnTo>
                        <a:pt x="230" y="120"/>
                      </a:lnTo>
                      <a:lnTo>
                        <a:pt x="236" y="110"/>
                      </a:lnTo>
                      <a:lnTo>
                        <a:pt x="236" y="110"/>
                      </a:lnTo>
                      <a:lnTo>
                        <a:pt x="240" y="106"/>
                      </a:lnTo>
                      <a:lnTo>
                        <a:pt x="248" y="104"/>
                      </a:lnTo>
                      <a:lnTo>
                        <a:pt x="248" y="104"/>
                      </a:lnTo>
                      <a:lnTo>
                        <a:pt x="248" y="102"/>
                      </a:lnTo>
                      <a:lnTo>
                        <a:pt x="250" y="96"/>
                      </a:lnTo>
                      <a:lnTo>
                        <a:pt x="250" y="90"/>
                      </a:lnTo>
                      <a:lnTo>
                        <a:pt x="244" y="82"/>
                      </a:lnTo>
                      <a:lnTo>
                        <a:pt x="244" y="82"/>
                      </a:lnTo>
                      <a:lnTo>
                        <a:pt x="240" y="74"/>
                      </a:lnTo>
                      <a:lnTo>
                        <a:pt x="238" y="70"/>
                      </a:lnTo>
                      <a:lnTo>
                        <a:pt x="238" y="68"/>
                      </a:lnTo>
                      <a:lnTo>
                        <a:pt x="236" y="68"/>
                      </a:lnTo>
                      <a:lnTo>
                        <a:pt x="236" y="68"/>
                      </a:lnTo>
                      <a:lnTo>
                        <a:pt x="234" y="68"/>
                      </a:lnTo>
                      <a:lnTo>
                        <a:pt x="232" y="66"/>
                      </a:lnTo>
                      <a:lnTo>
                        <a:pt x="232" y="60"/>
                      </a:lnTo>
                      <a:lnTo>
                        <a:pt x="234" y="54"/>
                      </a:lnTo>
                      <a:lnTo>
                        <a:pt x="236" y="50"/>
                      </a:lnTo>
                      <a:lnTo>
                        <a:pt x="236" y="50"/>
                      </a:lnTo>
                      <a:lnTo>
                        <a:pt x="238" y="46"/>
                      </a:lnTo>
                      <a:lnTo>
                        <a:pt x="238" y="44"/>
                      </a:lnTo>
                      <a:lnTo>
                        <a:pt x="236" y="40"/>
                      </a:lnTo>
                      <a:lnTo>
                        <a:pt x="228" y="36"/>
                      </a:lnTo>
                      <a:lnTo>
                        <a:pt x="222" y="28"/>
                      </a:lnTo>
                      <a:lnTo>
                        <a:pt x="222" y="28"/>
                      </a:lnTo>
                      <a:lnTo>
                        <a:pt x="218" y="30"/>
                      </a:lnTo>
                      <a:lnTo>
                        <a:pt x="216" y="30"/>
                      </a:lnTo>
                      <a:lnTo>
                        <a:pt x="212" y="28"/>
                      </a:lnTo>
                      <a:lnTo>
                        <a:pt x="206" y="26"/>
                      </a:lnTo>
                      <a:lnTo>
                        <a:pt x="204" y="26"/>
                      </a:lnTo>
                      <a:lnTo>
                        <a:pt x="198" y="28"/>
                      </a:lnTo>
                      <a:lnTo>
                        <a:pt x="198" y="28"/>
                      </a:lnTo>
                      <a:lnTo>
                        <a:pt x="194" y="30"/>
                      </a:lnTo>
                      <a:lnTo>
                        <a:pt x="190" y="28"/>
                      </a:lnTo>
                      <a:lnTo>
                        <a:pt x="182" y="24"/>
                      </a:lnTo>
                      <a:lnTo>
                        <a:pt x="178" y="16"/>
                      </a:lnTo>
                      <a:lnTo>
                        <a:pt x="174" y="14"/>
                      </a:lnTo>
                      <a:lnTo>
                        <a:pt x="172" y="14"/>
                      </a:lnTo>
                      <a:lnTo>
                        <a:pt x="172" y="14"/>
                      </a:lnTo>
                      <a:lnTo>
                        <a:pt x="164" y="10"/>
                      </a:lnTo>
                      <a:lnTo>
                        <a:pt x="160" y="6"/>
                      </a:lnTo>
                      <a:lnTo>
                        <a:pt x="154" y="2"/>
                      </a:lnTo>
                      <a:lnTo>
                        <a:pt x="148" y="0"/>
                      </a:lnTo>
                      <a:lnTo>
                        <a:pt x="148" y="0"/>
                      </a:lnTo>
                      <a:lnTo>
                        <a:pt x="142" y="0"/>
                      </a:lnTo>
                      <a:lnTo>
                        <a:pt x="142" y="0"/>
                      </a:lnTo>
                      <a:lnTo>
                        <a:pt x="136" y="2"/>
                      </a:lnTo>
                      <a:lnTo>
                        <a:pt x="132" y="4"/>
                      </a:lnTo>
                      <a:lnTo>
                        <a:pt x="126" y="8"/>
                      </a:lnTo>
                      <a:lnTo>
                        <a:pt x="116" y="12"/>
                      </a:lnTo>
                      <a:lnTo>
                        <a:pt x="116" y="12"/>
                      </a:lnTo>
                      <a:lnTo>
                        <a:pt x="116" y="12"/>
                      </a:lnTo>
                      <a:lnTo>
                        <a:pt x="116" y="12"/>
                      </a:lnTo>
                      <a:lnTo>
                        <a:pt x="114" y="12"/>
                      </a:lnTo>
                      <a:lnTo>
                        <a:pt x="114" y="12"/>
                      </a:lnTo>
                      <a:lnTo>
                        <a:pt x="114" y="18"/>
                      </a:lnTo>
                      <a:lnTo>
                        <a:pt x="116" y="24"/>
                      </a:lnTo>
                      <a:lnTo>
                        <a:pt x="118" y="38"/>
                      </a:lnTo>
                      <a:lnTo>
                        <a:pt x="120" y="42"/>
                      </a:lnTo>
                      <a:lnTo>
                        <a:pt x="118" y="48"/>
                      </a:lnTo>
                      <a:lnTo>
                        <a:pt x="114" y="52"/>
                      </a:lnTo>
                      <a:lnTo>
                        <a:pt x="106" y="56"/>
                      </a:lnTo>
                      <a:lnTo>
                        <a:pt x="106" y="56"/>
                      </a:lnTo>
                      <a:lnTo>
                        <a:pt x="96" y="58"/>
                      </a:lnTo>
                      <a:lnTo>
                        <a:pt x="88" y="58"/>
                      </a:lnTo>
                      <a:lnTo>
                        <a:pt x="82" y="56"/>
                      </a:lnTo>
                      <a:lnTo>
                        <a:pt x="78" y="50"/>
                      </a:lnTo>
                      <a:lnTo>
                        <a:pt x="74" y="40"/>
                      </a:lnTo>
                      <a:lnTo>
                        <a:pt x="70" y="34"/>
                      </a:lnTo>
                      <a:lnTo>
                        <a:pt x="64" y="32"/>
                      </a:lnTo>
                      <a:lnTo>
                        <a:pt x="64" y="32"/>
                      </a:lnTo>
                      <a:lnTo>
                        <a:pt x="60" y="28"/>
                      </a:lnTo>
                      <a:lnTo>
                        <a:pt x="56" y="26"/>
                      </a:lnTo>
                      <a:lnTo>
                        <a:pt x="56" y="22"/>
                      </a:lnTo>
                      <a:lnTo>
                        <a:pt x="54" y="18"/>
                      </a:lnTo>
                      <a:lnTo>
                        <a:pt x="48" y="20"/>
                      </a:lnTo>
                      <a:lnTo>
                        <a:pt x="48" y="20"/>
                      </a:lnTo>
                      <a:lnTo>
                        <a:pt x="28" y="26"/>
                      </a:lnTo>
                      <a:lnTo>
                        <a:pt x="24" y="30"/>
                      </a:lnTo>
                      <a:lnTo>
                        <a:pt x="20" y="32"/>
                      </a:lnTo>
                      <a:lnTo>
                        <a:pt x="20" y="32"/>
                      </a:lnTo>
                      <a:lnTo>
                        <a:pt x="14" y="42"/>
                      </a:lnTo>
                      <a:lnTo>
                        <a:pt x="14" y="46"/>
                      </a:lnTo>
                      <a:lnTo>
                        <a:pt x="14" y="50"/>
                      </a:lnTo>
                      <a:lnTo>
                        <a:pt x="14" y="50"/>
                      </a:lnTo>
                      <a:lnTo>
                        <a:pt x="16" y="54"/>
                      </a:lnTo>
                      <a:lnTo>
                        <a:pt x="14" y="56"/>
                      </a:lnTo>
                      <a:lnTo>
                        <a:pt x="12" y="60"/>
                      </a:lnTo>
                      <a:lnTo>
                        <a:pt x="6" y="64"/>
                      </a:lnTo>
                      <a:lnTo>
                        <a:pt x="2" y="72"/>
                      </a:lnTo>
                      <a:lnTo>
                        <a:pt x="2" y="72"/>
                      </a:lnTo>
                      <a:lnTo>
                        <a:pt x="0" y="82"/>
                      </a:lnTo>
                      <a:lnTo>
                        <a:pt x="0" y="90"/>
                      </a:lnTo>
                      <a:lnTo>
                        <a:pt x="0" y="108"/>
                      </a:lnTo>
                      <a:lnTo>
                        <a:pt x="0" y="108"/>
                      </a:lnTo>
                      <a:lnTo>
                        <a:pt x="2" y="108"/>
                      </a:lnTo>
                      <a:lnTo>
                        <a:pt x="2" y="108"/>
                      </a:lnTo>
                      <a:lnTo>
                        <a:pt x="2" y="108"/>
                      </a:lnTo>
                      <a:lnTo>
                        <a:pt x="22" y="96"/>
                      </a:lnTo>
                      <a:lnTo>
                        <a:pt x="36" y="90"/>
                      </a:lnTo>
                      <a:lnTo>
                        <a:pt x="50" y="90"/>
                      </a:lnTo>
                      <a:lnTo>
                        <a:pt x="66" y="90"/>
                      </a:lnTo>
                      <a:lnTo>
                        <a:pt x="66" y="9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08" name="Freeform 111"/>
                <p:cNvSpPr>
                  <a:spLocks/>
                </p:cNvSpPr>
                <p:nvPr/>
              </p:nvSpPr>
              <p:spPr bwMode="auto">
                <a:xfrm>
                  <a:off x="3512" y="1584"/>
                  <a:ext cx="26" cy="12"/>
                </a:xfrm>
                <a:custGeom>
                  <a:avLst/>
                  <a:gdLst>
                    <a:gd name="T0" fmla="*/ 26 w 26"/>
                    <a:gd name="T1" fmla="*/ 0 h 12"/>
                    <a:gd name="T2" fmla="*/ 26 w 26"/>
                    <a:gd name="T3" fmla="*/ 0 h 12"/>
                    <a:gd name="T4" fmla="*/ 20 w 26"/>
                    <a:gd name="T5" fmla="*/ 2 h 12"/>
                    <a:gd name="T6" fmla="*/ 16 w 26"/>
                    <a:gd name="T7" fmla="*/ 4 h 12"/>
                    <a:gd name="T8" fmla="*/ 10 w 26"/>
                    <a:gd name="T9" fmla="*/ 8 h 12"/>
                    <a:gd name="T10" fmla="*/ 0 w 26"/>
                    <a:gd name="T11" fmla="*/ 12 h 12"/>
                    <a:gd name="T12" fmla="*/ 0 w 26"/>
                    <a:gd name="T13" fmla="*/ 12 h 12"/>
                    <a:gd name="T14" fmla="*/ 0 w 26"/>
                    <a:gd name="T15" fmla="*/ 12 h 12"/>
                    <a:gd name="T16" fmla="*/ 0 w 26"/>
                    <a:gd name="T17" fmla="*/ 12 h 12"/>
                    <a:gd name="T18" fmla="*/ 10 w 26"/>
                    <a:gd name="T19" fmla="*/ 8 h 12"/>
                    <a:gd name="T20" fmla="*/ 16 w 26"/>
                    <a:gd name="T21" fmla="*/ 4 h 12"/>
                    <a:gd name="T22" fmla="*/ 20 w 26"/>
                    <a:gd name="T23" fmla="*/ 2 h 12"/>
                    <a:gd name="T24" fmla="*/ 26 w 26"/>
                    <a:gd name="T25" fmla="*/ 0 h 12"/>
                    <a:gd name="T26" fmla="*/ 26 w 26"/>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12">
                      <a:moveTo>
                        <a:pt x="26" y="0"/>
                      </a:moveTo>
                      <a:lnTo>
                        <a:pt x="26" y="0"/>
                      </a:lnTo>
                      <a:lnTo>
                        <a:pt x="20" y="2"/>
                      </a:lnTo>
                      <a:lnTo>
                        <a:pt x="16" y="4"/>
                      </a:lnTo>
                      <a:lnTo>
                        <a:pt x="10" y="8"/>
                      </a:lnTo>
                      <a:lnTo>
                        <a:pt x="0" y="12"/>
                      </a:lnTo>
                      <a:lnTo>
                        <a:pt x="0" y="12"/>
                      </a:lnTo>
                      <a:lnTo>
                        <a:pt x="0" y="12"/>
                      </a:lnTo>
                      <a:lnTo>
                        <a:pt x="0" y="12"/>
                      </a:lnTo>
                      <a:lnTo>
                        <a:pt x="10" y="8"/>
                      </a:lnTo>
                      <a:lnTo>
                        <a:pt x="16" y="4"/>
                      </a:lnTo>
                      <a:lnTo>
                        <a:pt x="20" y="2"/>
                      </a:lnTo>
                      <a:lnTo>
                        <a:pt x="26" y="0"/>
                      </a:lnTo>
                      <a:lnTo>
                        <a:pt x="26"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09" name="Freeform 112"/>
                <p:cNvSpPr>
                  <a:spLocks/>
                </p:cNvSpPr>
                <p:nvPr/>
              </p:nvSpPr>
              <p:spPr bwMode="auto">
                <a:xfrm>
                  <a:off x="3484" y="1804"/>
                  <a:ext cx="0" cy="2"/>
                </a:xfrm>
                <a:custGeom>
                  <a:avLst/>
                  <a:gdLst>
                    <a:gd name="T0" fmla="*/ 2 h 2"/>
                    <a:gd name="T1" fmla="*/ 2 h 2"/>
                    <a:gd name="T2" fmla="*/ 2 h 2"/>
                    <a:gd name="T3" fmla="*/ 2 h 2"/>
                    <a:gd name="T4" fmla="*/ 2 h 2"/>
                    <a:gd name="T5" fmla="*/ 2 h 2"/>
                    <a:gd name="T6" fmla="*/ 0 h 2"/>
                    <a:gd name="T7" fmla="*/ 0 h 2"/>
                    <a:gd name="T8" fmla="*/ 2 h 2"/>
                    <a:gd name="T9" fmla="*/ 2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2"/>
                      </a:moveTo>
                      <a:lnTo>
                        <a:pt x="0" y="2"/>
                      </a:lnTo>
                      <a:lnTo>
                        <a:pt x="0" y="2"/>
                      </a:lnTo>
                      <a:lnTo>
                        <a:pt x="0" y="2"/>
                      </a:lnTo>
                      <a:lnTo>
                        <a:pt x="0" y="2"/>
                      </a:lnTo>
                      <a:lnTo>
                        <a:pt x="0" y="2"/>
                      </a:lnTo>
                      <a:lnTo>
                        <a:pt x="0" y="0"/>
                      </a:lnTo>
                      <a:lnTo>
                        <a:pt x="0" y="0"/>
                      </a:lnTo>
                      <a:lnTo>
                        <a:pt x="0" y="2"/>
                      </a:lnTo>
                      <a:lnTo>
                        <a:pt x="0"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10" name="Freeform 113"/>
                <p:cNvSpPr>
                  <a:spLocks/>
                </p:cNvSpPr>
                <p:nvPr/>
              </p:nvSpPr>
              <p:spPr bwMode="auto">
                <a:xfrm>
                  <a:off x="3398" y="1672"/>
                  <a:ext cx="198" cy="132"/>
                </a:xfrm>
                <a:custGeom>
                  <a:avLst/>
                  <a:gdLst>
                    <a:gd name="T0" fmla="*/ 86 w 198"/>
                    <a:gd name="T1" fmla="*/ 126 h 132"/>
                    <a:gd name="T2" fmla="*/ 86 w 198"/>
                    <a:gd name="T3" fmla="*/ 130 h 132"/>
                    <a:gd name="T4" fmla="*/ 86 w 198"/>
                    <a:gd name="T5" fmla="*/ 130 h 132"/>
                    <a:gd name="T6" fmla="*/ 86 w 198"/>
                    <a:gd name="T7" fmla="*/ 132 h 132"/>
                    <a:gd name="T8" fmla="*/ 102 w 198"/>
                    <a:gd name="T9" fmla="*/ 132 h 132"/>
                    <a:gd name="T10" fmla="*/ 116 w 198"/>
                    <a:gd name="T11" fmla="*/ 132 h 132"/>
                    <a:gd name="T12" fmla="*/ 128 w 198"/>
                    <a:gd name="T13" fmla="*/ 128 h 132"/>
                    <a:gd name="T14" fmla="*/ 136 w 198"/>
                    <a:gd name="T15" fmla="*/ 122 h 132"/>
                    <a:gd name="T16" fmla="*/ 148 w 198"/>
                    <a:gd name="T17" fmla="*/ 114 h 132"/>
                    <a:gd name="T18" fmla="*/ 154 w 198"/>
                    <a:gd name="T19" fmla="*/ 116 h 132"/>
                    <a:gd name="T20" fmla="*/ 160 w 198"/>
                    <a:gd name="T21" fmla="*/ 122 h 132"/>
                    <a:gd name="T22" fmla="*/ 162 w 198"/>
                    <a:gd name="T23" fmla="*/ 122 h 132"/>
                    <a:gd name="T24" fmla="*/ 166 w 198"/>
                    <a:gd name="T25" fmla="*/ 118 h 132"/>
                    <a:gd name="T26" fmla="*/ 162 w 198"/>
                    <a:gd name="T27" fmla="*/ 110 h 132"/>
                    <a:gd name="T28" fmla="*/ 160 w 198"/>
                    <a:gd name="T29" fmla="*/ 96 h 132"/>
                    <a:gd name="T30" fmla="*/ 162 w 198"/>
                    <a:gd name="T31" fmla="*/ 92 h 132"/>
                    <a:gd name="T32" fmla="*/ 168 w 198"/>
                    <a:gd name="T33" fmla="*/ 84 h 132"/>
                    <a:gd name="T34" fmla="*/ 178 w 198"/>
                    <a:gd name="T35" fmla="*/ 76 h 132"/>
                    <a:gd name="T36" fmla="*/ 188 w 198"/>
                    <a:gd name="T37" fmla="*/ 72 h 132"/>
                    <a:gd name="T38" fmla="*/ 194 w 198"/>
                    <a:gd name="T39" fmla="*/ 68 h 132"/>
                    <a:gd name="T40" fmla="*/ 196 w 198"/>
                    <a:gd name="T41" fmla="*/ 66 h 132"/>
                    <a:gd name="T42" fmla="*/ 198 w 198"/>
                    <a:gd name="T43" fmla="*/ 62 h 132"/>
                    <a:gd name="T44" fmla="*/ 192 w 198"/>
                    <a:gd name="T45" fmla="*/ 60 h 132"/>
                    <a:gd name="T46" fmla="*/ 188 w 198"/>
                    <a:gd name="T47" fmla="*/ 56 h 132"/>
                    <a:gd name="T48" fmla="*/ 192 w 198"/>
                    <a:gd name="T49" fmla="*/ 42 h 132"/>
                    <a:gd name="T50" fmla="*/ 192 w 198"/>
                    <a:gd name="T51" fmla="*/ 42 h 132"/>
                    <a:gd name="T52" fmla="*/ 192 w 198"/>
                    <a:gd name="T53" fmla="*/ 42 h 132"/>
                    <a:gd name="T54" fmla="*/ 186 w 198"/>
                    <a:gd name="T55" fmla="*/ 38 h 132"/>
                    <a:gd name="T56" fmla="*/ 172 w 198"/>
                    <a:gd name="T57" fmla="*/ 26 h 132"/>
                    <a:gd name="T58" fmla="*/ 156 w 198"/>
                    <a:gd name="T59" fmla="*/ 16 h 132"/>
                    <a:gd name="T60" fmla="*/ 150 w 198"/>
                    <a:gd name="T61" fmla="*/ 14 h 132"/>
                    <a:gd name="T62" fmla="*/ 140 w 198"/>
                    <a:gd name="T63" fmla="*/ 12 h 132"/>
                    <a:gd name="T64" fmla="*/ 138 w 198"/>
                    <a:gd name="T65" fmla="*/ 8 h 132"/>
                    <a:gd name="T66" fmla="*/ 138 w 198"/>
                    <a:gd name="T67" fmla="*/ 2 h 132"/>
                    <a:gd name="T68" fmla="*/ 136 w 198"/>
                    <a:gd name="T69" fmla="*/ 0 h 132"/>
                    <a:gd name="T70" fmla="*/ 130 w 198"/>
                    <a:gd name="T71" fmla="*/ 2 h 132"/>
                    <a:gd name="T72" fmla="*/ 126 w 198"/>
                    <a:gd name="T73" fmla="*/ 6 h 132"/>
                    <a:gd name="T74" fmla="*/ 120 w 198"/>
                    <a:gd name="T75" fmla="*/ 10 h 132"/>
                    <a:gd name="T76" fmla="*/ 110 w 198"/>
                    <a:gd name="T77" fmla="*/ 8 h 132"/>
                    <a:gd name="T78" fmla="*/ 98 w 198"/>
                    <a:gd name="T79" fmla="*/ 6 h 132"/>
                    <a:gd name="T80" fmla="*/ 64 w 198"/>
                    <a:gd name="T81" fmla="*/ 4 h 132"/>
                    <a:gd name="T82" fmla="*/ 48 w 198"/>
                    <a:gd name="T83" fmla="*/ 2 h 132"/>
                    <a:gd name="T84" fmla="*/ 20 w 198"/>
                    <a:gd name="T85" fmla="*/ 8 h 132"/>
                    <a:gd name="T86" fmla="*/ 0 w 198"/>
                    <a:gd name="T87" fmla="*/ 20 h 132"/>
                    <a:gd name="T88" fmla="*/ 4 w 198"/>
                    <a:gd name="T89" fmla="*/ 40 h 132"/>
                    <a:gd name="T90" fmla="*/ 6 w 198"/>
                    <a:gd name="T91" fmla="*/ 46 h 132"/>
                    <a:gd name="T92" fmla="*/ 8 w 198"/>
                    <a:gd name="T93" fmla="*/ 64 h 132"/>
                    <a:gd name="T94" fmla="*/ 24 w 198"/>
                    <a:gd name="T95" fmla="*/ 70 h 132"/>
                    <a:gd name="T96" fmla="*/ 44 w 198"/>
                    <a:gd name="T97" fmla="*/ 74 h 132"/>
                    <a:gd name="T98" fmla="*/ 58 w 198"/>
                    <a:gd name="T99" fmla="*/ 78 h 132"/>
                    <a:gd name="T100" fmla="*/ 62 w 198"/>
                    <a:gd name="T101" fmla="*/ 82 h 132"/>
                    <a:gd name="T102" fmla="*/ 62 w 198"/>
                    <a:gd name="T103" fmla="*/ 90 h 132"/>
                    <a:gd name="T104" fmla="*/ 60 w 198"/>
                    <a:gd name="T105" fmla="*/ 102 h 132"/>
                    <a:gd name="T106" fmla="*/ 60 w 198"/>
                    <a:gd name="T107" fmla="*/ 110 h 132"/>
                    <a:gd name="T108" fmla="*/ 70 w 198"/>
                    <a:gd name="T109" fmla="*/ 112 h 132"/>
                    <a:gd name="T110" fmla="*/ 82 w 198"/>
                    <a:gd name="T111" fmla="*/ 120 h 132"/>
                    <a:gd name="T112" fmla="*/ 86 w 198"/>
                    <a:gd name="T113" fmla="*/ 126 h 132"/>
                    <a:gd name="T114" fmla="*/ 86 w 198"/>
                    <a:gd name="T115" fmla="*/ 1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8" h="132">
                      <a:moveTo>
                        <a:pt x="86" y="126"/>
                      </a:moveTo>
                      <a:lnTo>
                        <a:pt x="86" y="126"/>
                      </a:lnTo>
                      <a:lnTo>
                        <a:pt x="86" y="130"/>
                      </a:lnTo>
                      <a:lnTo>
                        <a:pt x="86" y="130"/>
                      </a:lnTo>
                      <a:lnTo>
                        <a:pt x="86" y="130"/>
                      </a:lnTo>
                      <a:lnTo>
                        <a:pt x="86" y="130"/>
                      </a:lnTo>
                      <a:lnTo>
                        <a:pt x="86" y="132"/>
                      </a:lnTo>
                      <a:lnTo>
                        <a:pt x="86" y="132"/>
                      </a:lnTo>
                      <a:lnTo>
                        <a:pt x="94" y="132"/>
                      </a:lnTo>
                      <a:lnTo>
                        <a:pt x="102" y="132"/>
                      </a:lnTo>
                      <a:lnTo>
                        <a:pt x="112" y="132"/>
                      </a:lnTo>
                      <a:lnTo>
                        <a:pt x="116" y="132"/>
                      </a:lnTo>
                      <a:lnTo>
                        <a:pt x="122" y="132"/>
                      </a:lnTo>
                      <a:lnTo>
                        <a:pt x="128" y="128"/>
                      </a:lnTo>
                      <a:lnTo>
                        <a:pt x="136" y="122"/>
                      </a:lnTo>
                      <a:lnTo>
                        <a:pt x="136" y="122"/>
                      </a:lnTo>
                      <a:lnTo>
                        <a:pt x="144" y="116"/>
                      </a:lnTo>
                      <a:lnTo>
                        <a:pt x="148" y="114"/>
                      </a:lnTo>
                      <a:lnTo>
                        <a:pt x="152" y="114"/>
                      </a:lnTo>
                      <a:lnTo>
                        <a:pt x="154" y="116"/>
                      </a:lnTo>
                      <a:lnTo>
                        <a:pt x="158" y="122"/>
                      </a:lnTo>
                      <a:lnTo>
                        <a:pt x="160" y="122"/>
                      </a:lnTo>
                      <a:lnTo>
                        <a:pt x="162" y="122"/>
                      </a:lnTo>
                      <a:lnTo>
                        <a:pt x="162" y="122"/>
                      </a:lnTo>
                      <a:lnTo>
                        <a:pt x="166" y="118"/>
                      </a:lnTo>
                      <a:lnTo>
                        <a:pt x="166" y="118"/>
                      </a:lnTo>
                      <a:lnTo>
                        <a:pt x="164" y="114"/>
                      </a:lnTo>
                      <a:lnTo>
                        <a:pt x="162" y="110"/>
                      </a:lnTo>
                      <a:lnTo>
                        <a:pt x="160" y="104"/>
                      </a:lnTo>
                      <a:lnTo>
                        <a:pt x="160" y="96"/>
                      </a:lnTo>
                      <a:lnTo>
                        <a:pt x="160" y="96"/>
                      </a:lnTo>
                      <a:lnTo>
                        <a:pt x="162" y="92"/>
                      </a:lnTo>
                      <a:lnTo>
                        <a:pt x="162" y="92"/>
                      </a:lnTo>
                      <a:lnTo>
                        <a:pt x="168" y="84"/>
                      </a:lnTo>
                      <a:lnTo>
                        <a:pt x="174" y="78"/>
                      </a:lnTo>
                      <a:lnTo>
                        <a:pt x="178" y="76"/>
                      </a:lnTo>
                      <a:lnTo>
                        <a:pt x="182" y="74"/>
                      </a:lnTo>
                      <a:lnTo>
                        <a:pt x="188" y="72"/>
                      </a:lnTo>
                      <a:lnTo>
                        <a:pt x="192" y="72"/>
                      </a:lnTo>
                      <a:lnTo>
                        <a:pt x="194" y="68"/>
                      </a:lnTo>
                      <a:lnTo>
                        <a:pt x="194" y="68"/>
                      </a:lnTo>
                      <a:lnTo>
                        <a:pt x="196" y="66"/>
                      </a:lnTo>
                      <a:lnTo>
                        <a:pt x="196" y="66"/>
                      </a:lnTo>
                      <a:lnTo>
                        <a:pt x="198" y="62"/>
                      </a:lnTo>
                      <a:lnTo>
                        <a:pt x="196" y="60"/>
                      </a:lnTo>
                      <a:lnTo>
                        <a:pt x="192" y="60"/>
                      </a:lnTo>
                      <a:lnTo>
                        <a:pt x="190" y="58"/>
                      </a:lnTo>
                      <a:lnTo>
                        <a:pt x="188" y="56"/>
                      </a:lnTo>
                      <a:lnTo>
                        <a:pt x="190" y="50"/>
                      </a:lnTo>
                      <a:lnTo>
                        <a:pt x="192" y="42"/>
                      </a:lnTo>
                      <a:lnTo>
                        <a:pt x="192" y="42"/>
                      </a:lnTo>
                      <a:lnTo>
                        <a:pt x="192" y="42"/>
                      </a:lnTo>
                      <a:lnTo>
                        <a:pt x="192" y="42"/>
                      </a:lnTo>
                      <a:lnTo>
                        <a:pt x="192" y="42"/>
                      </a:lnTo>
                      <a:lnTo>
                        <a:pt x="192" y="42"/>
                      </a:lnTo>
                      <a:lnTo>
                        <a:pt x="186" y="38"/>
                      </a:lnTo>
                      <a:lnTo>
                        <a:pt x="180" y="34"/>
                      </a:lnTo>
                      <a:lnTo>
                        <a:pt x="172" y="26"/>
                      </a:lnTo>
                      <a:lnTo>
                        <a:pt x="162" y="18"/>
                      </a:lnTo>
                      <a:lnTo>
                        <a:pt x="156" y="16"/>
                      </a:lnTo>
                      <a:lnTo>
                        <a:pt x="150" y="14"/>
                      </a:lnTo>
                      <a:lnTo>
                        <a:pt x="150" y="14"/>
                      </a:lnTo>
                      <a:lnTo>
                        <a:pt x="144" y="14"/>
                      </a:lnTo>
                      <a:lnTo>
                        <a:pt x="140" y="12"/>
                      </a:lnTo>
                      <a:lnTo>
                        <a:pt x="140" y="10"/>
                      </a:lnTo>
                      <a:lnTo>
                        <a:pt x="138" y="8"/>
                      </a:lnTo>
                      <a:lnTo>
                        <a:pt x="138" y="4"/>
                      </a:lnTo>
                      <a:lnTo>
                        <a:pt x="138" y="2"/>
                      </a:lnTo>
                      <a:lnTo>
                        <a:pt x="136" y="0"/>
                      </a:lnTo>
                      <a:lnTo>
                        <a:pt x="136" y="0"/>
                      </a:lnTo>
                      <a:lnTo>
                        <a:pt x="132" y="0"/>
                      </a:lnTo>
                      <a:lnTo>
                        <a:pt x="130" y="2"/>
                      </a:lnTo>
                      <a:lnTo>
                        <a:pt x="130" y="2"/>
                      </a:lnTo>
                      <a:lnTo>
                        <a:pt x="126" y="6"/>
                      </a:lnTo>
                      <a:lnTo>
                        <a:pt x="126" y="6"/>
                      </a:lnTo>
                      <a:lnTo>
                        <a:pt x="120" y="10"/>
                      </a:lnTo>
                      <a:lnTo>
                        <a:pt x="116" y="10"/>
                      </a:lnTo>
                      <a:lnTo>
                        <a:pt x="110" y="8"/>
                      </a:lnTo>
                      <a:lnTo>
                        <a:pt x="110" y="8"/>
                      </a:lnTo>
                      <a:lnTo>
                        <a:pt x="98" y="6"/>
                      </a:lnTo>
                      <a:lnTo>
                        <a:pt x="90" y="4"/>
                      </a:lnTo>
                      <a:lnTo>
                        <a:pt x="64" y="4"/>
                      </a:lnTo>
                      <a:lnTo>
                        <a:pt x="64" y="4"/>
                      </a:lnTo>
                      <a:lnTo>
                        <a:pt x="48" y="2"/>
                      </a:lnTo>
                      <a:lnTo>
                        <a:pt x="34" y="4"/>
                      </a:lnTo>
                      <a:lnTo>
                        <a:pt x="20" y="8"/>
                      </a:lnTo>
                      <a:lnTo>
                        <a:pt x="0" y="20"/>
                      </a:lnTo>
                      <a:lnTo>
                        <a:pt x="0" y="20"/>
                      </a:lnTo>
                      <a:lnTo>
                        <a:pt x="0" y="32"/>
                      </a:lnTo>
                      <a:lnTo>
                        <a:pt x="4" y="40"/>
                      </a:lnTo>
                      <a:lnTo>
                        <a:pt x="4" y="40"/>
                      </a:lnTo>
                      <a:lnTo>
                        <a:pt x="6" y="46"/>
                      </a:lnTo>
                      <a:lnTo>
                        <a:pt x="8" y="52"/>
                      </a:lnTo>
                      <a:lnTo>
                        <a:pt x="8" y="64"/>
                      </a:lnTo>
                      <a:lnTo>
                        <a:pt x="8" y="64"/>
                      </a:lnTo>
                      <a:lnTo>
                        <a:pt x="24" y="70"/>
                      </a:lnTo>
                      <a:lnTo>
                        <a:pt x="34" y="74"/>
                      </a:lnTo>
                      <a:lnTo>
                        <a:pt x="44" y="74"/>
                      </a:lnTo>
                      <a:lnTo>
                        <a:pt x="50" y="74"/>
                      </a:lnTo>
                      <a:lnTo>
                        <a:pt x="58" y="78"/>
                      </a:lnTo>
                      <a:lnTo>
                        <a:pt x="58" y="78"/>
                      </a:lnTo>
                      <a:lnTo>
                        <a:pt x="62" y="82"/>
                      </a:lnTo>
                      <a:lnTo>
                        <a:pt x="62" y="84"/>
                      </a:lnTo>
                      <a:lnTo>
                        <a:pt x="62" y="90"/>
                      </a:lnTo>
                      <a:lnTo>
                        <a:pt x="60" y="98"/>
                      </a:lnTo>
                      <a:lnTo>
                        <a:pt x="60" y="102"/>
                      </a:lnTo>
                      <a:lnTo>
                        <a:pt x="60" y="110"/>
                      </a:lnTo>
                      <a:lnTo>
                        <a:pt x="60" y="110"/>
                      </a:lnTo>
                      <a:lnTo>
                        <a:pt x="66" y="110"/>
                      </a:lnTo>
                      <a:lnTo>
                        <a:pt x="70" y="112"/>
                      </a:lnTo>
                      <a:lnTo>
                        <a:pt x="76" y="116"/>
                      </a:lnTo>
                      <a:lnTo>
                        <a:pt x="82" y="120"/>
                      </a:lnTo>
                      <a:lnTo>
                        <a:pt x="82" y="120"/>
                      </a:lnTo>
                      <a:lnTo>
                        <a:pt x="86" y="126"/>
                      </a:lnTo>
                      <a:lnTo>
                        <a:pt x="86" y="126"/>
                      </a:lnTo>
                      <a:lnTo>
                        <a:pt x="86" y="126"/>
                      </a:lnTo>
                      <a:lnTo>
                        <a:pt x="86" y="12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11" name="Freeform 114"/>
                <p:cNvSpPr>
                  <a:spLocks/>
                </p:cNvSpPr>
                <p:nvPr/>
              </p:nvSpPr>
              <p:spPr bwMode="auto">
                <a:xfrm>
                  <a:off x="3528" y="1672"/>
                  <a:ext cx="62" cy="42"/>
                </a:xfrm>
                <a:custGeom>
                  <a:avLst/>
                  <a:gdLst>
                    <a:gd name="T0" fmla="*/ 20 w 62"/>
                    <a:gd name="T1" fmla="*/ 14 h 42"/>
                    <a:gd name="T2" fmla="*/ 20 w 62"/>
                    <a:gd name="T3" fmla="*/ 14 h 42"/>
                    <a:gd name="T4" fmla="*/ 14 w 62"/>
                    <a:gd name="T5" fmla="*/ 14 h 42"/>
                    <a:gd name="T6" fmla="*/ 12 w 62"/>
                    <a:gd name="T7" fmla="*/ 12 h 42"/>
                    <a:gd name="T8" fmla="*/ 10 w 62"/>
                    <a:gd name="T9" fmla="*/ 10 h 42"/>
                    <a:gd name="T10" fmla="*/ 10 w 62"/>
                    <a:gd name="T11" fmla="*/ 8 h 42"/>
                    <a:gd name="T12" fmla="*/ 8 w 62"/>
                    <a:gd name="T13" fmla="*/ 4 h 42"/>
                    <a:gd name="T14" fmla="*/ 8 w 62"/>
                    <a:gd name="T15" fmla="*/ 2 h 42"/>
                    <a:gd name="T16" fmla="*/ 6 w 62"/>
                    <a:gd name="T17" fmla="*/ 0 h 42"/>
                    <a:gd name="T18" fmla="*/ 6 w 62"/>
                    <a:gd name="T19" fmla="*/ 0 h 42"/>
                    <a:gd name="T20" fmla="*/ 2 w 62"/>
                    <a:gd name="T21" fmla="*/ 0 h 42"/>
                    <a:gd name="T22" fmla="*/ 0 w 62"/>
                    <a:gd name="T23" fmla="*/ 2 h 42"/>
                    <a:gd name="T24" fmla="*/ 0 w 62"/>
                    <a:gd name="T25" fmla="*/ 2 h 42"/>
                    <a:gd name="T26" fmla="*/ 2 w 62"/>
                    <a:gd name="T27" fmla="*/ 0 h 42"/>
                    <a:gd name="T28" fmla="*/ 6 w 62"/>
                    <a:gd name="T29" fmla="*/ 0 h 42"/>
                    <a:gd name="T30" fmla="*/ 6 w 62"/>
                    <a:gd name="T31" fmla="*/ 0 h 42"/>
                    <a:gd name="T32" fmla="*/ 8 w 62"/>
                    <a:gd name="T33" fmla="*/ 2 h 42"/>
                    <a:gd name="T34" fmla="*/ 8 w 62"/>
                    <a:gd name="T35" fmla="*/ 4 h 42"/>
                    <a:gd name="T36" fmla="*/ 8 w 62"/>
                    <a:gd name="T37" fmla="*/ 8 h 42"/>
                    <a:gd name="T38" fmla="*/ 10 w 62"/>
                    <a:gd name="T39" fmla="*/ 10 h 42"/>
                    <a:gd name="T40" fmla="*/ 10 w 62"/>
                    <a:gd name="T41" fmla="*/ 12 h 42"/>
                    <a:gd name="T42" fmla="*/ 14 w 62"/>
                    <a:gd name="T43" fmla="*/ 14 h 42"/>
                    <a:gd name="T44" fmla="*/ 20 w 62"/>
                    <a:gd name="T45" fmla="*/ 14 h 42"/>
                    <a:gd name="T46" fmla="*/ 20 w 62"/>
                    <a:gd name="T47" fmla="*/ 14 h 42"/>
                    <a:gd name="T48" fmla="*/ 26 w 62"/>
                    <a:gd name="T49" fmla="*/ 16 h 42"/>
                    <a:gd name="T50" fmla="*/ 32 w 62"/>
                    <a:gd name="T51" fmla="*/ 18 h 42"/>
                    <a:gd name="T52" fmla="*/ 42 w 62"/>
                    <a:gd name="T53" fmla="*/ 26 h 42"/>
                    <a:gd name="T54" fmla="*/ 50 w 62"/>
                    <a:gd name="T55" fmla="*/ 34 h 42"/>
                    <a:gd name="T56" fmla="*/ 56 w 62"/>
                    <a:gd name="T57" fmla="*/ 38 h 42"/>
                    <a:gd name="T58" fmla="*/ 62 w 62"/>
                    <a:gd name="T59" fmla="*/ 42 h 42"/>
                    <a:gd name="T60" fmla="*/ 62 w 62"/>
                    <a:gd name="T61" fmla="*/ 42 h 42"/>
                    <a:gd name="T62" fmla="*/ 62 w 62"/>
                    <a:gd name="T63" fmla="*/ 42 h 42"/>
                    <a:gd name="T64" fmla="*/ 62 w 62"/>
                    <a:gd name="T65" fmla="*/ 42 h 42"/>
                    <a:gd name="T66" fmla="*/ 56 w 62"/>
                    <a:gd name="T67" fmla="*/ 38 h 42"/>
                    <a:gd name="T68" fmla="*/ 52 w 62"/>
                    <a:gd name="T69" fmla="*/ 34 h 42"/>
                    <a:gd name="T70" fmla="*/ 42 w 62"/>
                    <a:gd name="T71" fmla="*/ 24 h 42"/>
                    <a:gd name="T72" fmla="*/ 32 w 62"/>
                    <a:gd name="T73" fmla="*/ 18 h 42"/>
                    <a:gd name="T74" fmla="*/ 26 w 62"/>
                    <a:gd name="T75" fmla="*/ 14 h 42"/>
                    <a:gd name="T76" fmla="*/ 20 w 62"/>
                    <a:gd name="T77" fmla="*/ 14 h 42"/>
                    <a:gd name="T78" fmla="*/ 20 w 62"/>
                    <a:gd name="T79"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42">
                      <a:moveTo>
                        <a:pt x="20" y="14"/>
                      </a:moveTo>
                      <a:lnTo>
                        <a:pt x="20" y="14"/>
                      </a:lnTo>
                      <a:lnTo>
                        <a:pt x="14" y="14"/>
                      </a:lnTo>
                      <a:lnTo>
                        <a:pt x="12" y="12"/>
                      </a:lnTo>
                      <a:lnTo>
                        <a:pt x="10" y="10"/>
                      </a:lnTo>
                      <a:lnTo>
                        <a:pt x="10" y="8"/>
                      </a:lnTo>
                      <a:lnTo>
                        <a:pt x="8" y="4"/>
                      </a:lnTo>
                      <a:lnTo>
                        <a:pt x="8" y="2"/>
                      </a:lnTo>
                      <a:lnTo>
                        <a:pt x="6" y="0"/>
                      </a:lnTo>
                      <a:lnTo>
                        <a:pt x="6" y="0"/>
                      </a:lnTo>
                      <a:lnTo>
                        <a:pt x="2" y="0"/>
                      </a:lnTo>
                      <a:lnTo>
                        <a:pt x="0" y="2"/>
                      </a:lnTo>
                      <a:lnTo>
                        <a:pt x="0" y="2"/>
                      </a:lnTo>
                      <a:lnTo>
                        <a:pt x="2" y="0"/>
                      </a:lnTo>
                      <a:lnTo>
                        <a:pt x="6" y="0"/>
                      </a:lnTo>
                      <a:lnTo>
                        <a:pt x="6" y="0"/>
                      </a:lnTo>
                      <a:lnTo>
                        <a:pt x="8" y="2"/>
                      </a:lnTo>
                      <a:lnTo>
                        <a:pt x="8" y="4"/>
                      </a:lnTo>
                      <a:lnTo>
                        <a:pt x="8" y="8"/>
                      </a:lnTo>
                      <a:lnTo>
                        <a:pt x="10" y="10"/>
                      </a:lnTo>
                      <a:lnTo>
                        <a:pt x="10" y="12"/>
                      </a:lnTo>
                      <a:lnTo>
                        <a:pt x="14" y="14"/>
                      </a:lnTo>
                      <a:lnTo>
                        <a:pt x="20" y="14"/>
                      </a:lnTo>
                      <a:lnTo>
                        <a:pt x="20" y="14"/>
                      </a:lnTo>
                      <a:lnTo>
                        <a:pt x="26" y="16"/>
                      </a:lnTo>
                      <a:lnTo>
                        <a:pt x="32" y="18"/>
                      </a:lnTo>
                      <a:lnTo>
                        <a:pt x="42" y="26"/>
                      </a:lnTo>
                      <a:lnTo>
                        <a:pt x="50" y="34"/>
                      </a:lnTo>
                      <a:lnTo>
                        <a:pt x="56" y="38"/>
                      </a:lnTo>
                      <a:lnTo>
                        <a:pt x="62" y="42"/>
                      </a:lnTo>
                      <a:lnTo>
                        <a:pt x="62" y="42"/>
                      </a:lnTo>
                      <a:lnTo>
                        <a:pt x="62" y="42"/>
                      </a:lnTo>
                      <a:lnTo>
                        <a:pt x="62" y="42"/>
                      </a:lnTo>
                      <a:lnTo>
                        <a:pt x="56" y="38"/>
                      </a:lnTo>
                      <a:lnTo>
                        <a:pt x="52" y="34"/>
                      </a:lnTo>
                      <a:lnTo>
                        <a:pt x="42" y="24"/>
                      </a:lnTo>
                      <a:lnTo>
                        <a:pt x="32" y="18"/>
                      </a:lnTo>
                      <a:lnTo>
                        <a:pt x="26" y="14"/>
                      </a:lnTo>
                      <a:lnTo>
                        <a:pt x="20" y="14"/>
                      </a:lnTo>
                      <a:lnTo>
                        <a:pt x="20" y="1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12" name="Freeform 115"/>
                <p:cNvSpPr>
                  <a:spLocks/>
                </p:cNvSpPr>
                <p:nvPr/>
              </p:nvSpPr>
              <p:spPr bwMode="auto">
                <a:xfrm>
                  <a:off x="3398" y="1674"/>
                  <a:ext cx="126" cy="18"/>
                </a:xfrm>
                <a:custGeom>
                  <a:avLst/>
                  <a:gdLst>
                    <a:gd name="T0" fmla="*/ 64 w 126"/>
                    <a:gd name="T1" fmla="*/ 2 h 18"/>
                    <a:gd name="T2" fmla="*/ 64 w 126"/>
                    <a:gd name="T3" fmla="*/ 2 h 18"/>
                    <a:gd name="T4" fmla="*/ 90 w 126"/>
                    <a:gd name="T5" fmla="*/ 2 h 18"/>
                    <a:gd name="T6" fmla="*/ 98 w 126"/>
                    <a:gd name="T7" fmla="*/ 4 h 18"/>
                    <a:gd name="T8" fmla="*/ 110 w 126"/>
                    <a:gd name="T9" fmla="*/ 6 h 18"/>
                    <a:gd name="T10" fmla="*/ 110 w 126"/>
                    <a:gd name="T11" fmla="*/ 6 h 18"/>
                    <a:gd name="T12" fmla="*/ 116 w 126"/>
                    <a:gd name="T13" fmla="*/ 8 h 18"/>
                    <a:gd name="T14" fmla="*/ 120 w 126"/>
                    <a:gd name="T15" fmla="*/ 8 h 18"/>
                    <a:gd name="T16" fmla="*/ 126 w 126"/>
                    <a:gd name="T17" fmla="*/ 4 h 18"/>
                    <a:gd name="T18" fmla="*/ 126 w 126"/>
                    <a:gd name="T19" fmla="*/ 4 h 18"/>
                    <a:gd name="T20" fmla="*/ 120 w 126"/>
                    <a:gd name="T21" fmla="*/ 8 h 18"/>
                    <a:gd name="T22" fmla="*/ 116 w 126"/>
                    <a:gd name="T23" fmla="*/ 8 h 18"/>
                    <a:gd name="T24" fmla="*/ 110 w 126"/>
                    <a:gd name="T25" fmla="*/ 6 h 18"/>
                    <a:gd name="T26" fmla="*/ 110 w 126"/>
                    <a:gd name="T27" fmla="*/ 6 h 18"/>
                    <a:gd name="T28" fmla="*/ 100 w 126"/>
                    <a:gd name="T29" fmla="*/ 4 h 18"/>
                    <a:gd name="T30" fmla="*/ 90 w 126"/>
                    <a:gd name="T31" fmla="*/ 2 h 18"/>
                    <a:gd name="T32" fmla="*/ 64 w 126"/>
                    <a:gd name="T33" fmla="*/ 0 h 18"/>
                    <a:gd name="T34" fmla="*/ 64 w 126"/>
                    <a:gd name="T35" fmla="*/ 0 h 18"/>
                    <a:gd name="T36" fmla="*/ 48 w 126"/>
                    <a:gd name="T37" fmla="*/ 0 h 18"/>
                    <a:gd name="T38" fmla="*/ 34 w 126"/>
                    <a:gd name="T39" fmla="*/ 0 h 18"/>
                    <a:gd name="T40" fmla="*/ 20 w 126"/>
                    <a:gd name="T41" fmla="*/ 6 h 18"/>
                    <a:gd name="T42" fmla="*/ 0 w 126"/>
                    <a:gd name="T43" fmla="*/ 18 h 18"/>
                    <a:gd name="T44" fmla="*/ 0 w 126"/>
                    <a:gd name="T45" fmla="*/ 18 h 18"/>
                    <a:gd name="T46" fmla="*/ 0 w 126"/>
                    <a:gd name="T47" fmla="*/ 18 h 18"/>
                    <a:gd name="T48" fmla="*/ 20 w 126"/>
                    <a:gd name="T49" fmla="*/ 6 h 18"/>
                    <a:gd name="T50" fmla="*/ 34 w 126"/>
                    <a:gd name="T51" fmla="*/ 2 h 18"/>
                    <a:gd name="T52" fmla="*/ 48 w 126"/>
                    <a:gd name="T53" fmla="*/ 0 h 18"/>
                    <a:gd name="T54" fmla="*/ 64 w 126"/>
                    <a:gd name="T55" fmla="*/ 2 h 18"/>
                    <a:gd name="T56" fmla="*/ 64 w 126"/>
                    <a:gd name="T5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6" h="18">
                      <a:moveTo>
                        <a:pt x="64" y="2"/>
                      </a:moveTo>
                      <a:lnTo>
                        <a:pt x="64" y="2"/>
                      </a:lnTo>
                      <a:lnTo>
                        <a:pt x="90" y="2"/>
                      </a:lnTo>
                      <a:lnTo>
                        <a:pt x="98" y="4"/>
                      </a:lnTo>
                      <a:lnTo>
                        <a:pt x="110" y="6"/>
                      </a:lnTo>
                      <a:lnTo>
                        <a:pt x="110" y="6"/>
                      </a:lnTo>
                      <a:lnTo>
                        <a:pt x="116" y="8"/>
                      </a:lnTo>
                      <a:lnTo>
                        <a:pt x="120" y="8"/>
                      </a:lnTo>
                      <a:lnTo>
                        <a:pt x="126" y="4"/>
                      </a:lnTo>
                      <a:lnTo>
                        <a:pt x="126" y="4"/>
                      </a:lnTo>
                      <a:lnTo>
                        <a:pt x="120" y="8"/>
                      </a:lnTo>
                      <a:lnTo>
                        <a:pt x="116" y="8"/>
                      </a:lnTo>
                      <a:lnTo>
                        <a:pt x="110" y="6"/>
                      </a:lnTo>
                      <a:lnTo>
                        <a:pt x="110" y="6"/>
                      </a:lnTo>
                      <a:lnTo>
                        <a:pt x="100" y="4"/>
                      </a:lnTo>
                      <a:lnTo>
                        <a:pt x="90" y="2"/>
                      </a:lnTo>
                      <a:lnTo>
                        <a:pt x="64" y="0"/>
                      </a:lnTo>
                      <a:lnTo>
                        <a:pt x="64" y="0"/>
                      </a:lnTo>
                      <a:lnTo>
                        <a:pt x="48" y="0"/>
                      </a:lnTo>
                      <a:lnTo>
                        <a:pt x="34" y="0"/>
                      </a:lnTo>
                      <a:lnTo>
                        <a:pt x="20" y="6"/>
                      </a:lnTo>
                      <a:lnTo>
                        <a:pt x="0" y="18"/>
                      </a:lnTo>
                      <a:lnTo>
                        <a:pt x="0" y="18"/>
                      </a:lnTo>
                      <a:lnTo>
                        <a:pt x="0" y="18"/>
                      </a:lnTo>
                      <a:lnTo>
                        <a:pt x="20" y="6"/>
                      </a:lnTo>
                      <a:lnTo>
                        <a:pt x="34" y="2"/>
                      </a:lnTo>
                      <a:lnTo>
                        <a:pt x="48" y="0"/>
                      </a:lnTo>
                      <a:lnTo>
                        <a:pt x="64" y="2"/>
                      </a:lnTo>
                      <a:lnTo>
                        <a:pt x="64"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13" name="Freeform 116"/>
                <p:cNvSpPr>
                  <a:spLocks/>
                </p:cNvSpPr>
                <p:nvPr/>
              </p:nvSpPr>
              <p:spPr bwMode="auto">
                <a:xfrm>
                  <a:off x="3472" y="1688"/>
                  <a:ext cx="328" cy="256"/>
                </a:xfrm>
                <a:custGeom>
                  <a:avLst/>
                  <a:gdLst>
                    <a:gd name="T0" fmla="*/ 314 w 328"/>
                    <a:gd name="T1" fmla="*/ 126 h 256"/>
                    <a:gd name="T2" fmla="*/ 296 w 328"/>
                    <a:gd name="T3" fmla="*/ 122 h 256"/>
                    <a:gd name="T4" fmla="*/ 298 w 328"/>
                    <a:gd name="T5" fmla="*/ 110 h 256"/>
                    <a:gd name="T6" fmla="*/ 278 w 328"/>
                    <a:gd name="T7" fmla="*/ 96 h 256"/>
                    <a:gd name="T8" fmla="*/ 270 w 328"/>
                    <a:gd name="T9" fmla="*/ 78 h 256"/>
                    <a:gd name="T10" fmla="*/ 264 w 328"/>
                    <a:gd name="T11" fmla="*/ 66 h 256"/>
                    <a:gd name="T12" fmla="*/ 272 w 328"/>
                    <a:gd name="T13" fmla="*/ 58 h 256"/>
                    <a:gd name="T14" fmla="*/ 266 w 328"/>
                    <a:gd name="T15" fmla="*/ 38 h 256"/>
                    <a:gd name="T16" fmla="*/ 268 w 328"/>
                    <a:gd name="T17" fmla="*/ 28 h 256"/>
                    <a:gd name="T18" fmla="*/ 256 w 328"/>
                    <a:gd name="T19" fmla="*/ 24 h 256"/>
                    <a:gd name="T20" fmla="*/ 236 w 328"/>
                    <a:gd name="T21" fmla="*/ 16 h 256"/>
                    <a:gd name="T22" fmla="*/ 216 w 328"/>
                    <a:gd name="T23" fmla="*/ 24 h 256"/>
                    <a:gd name="T24" fmla="*/ 212 w 328"/>
                    <a:gd name="T25" fmla="*/ 10 h 256"/>
                    <a:gd name="T26" fmla="*/ 196 w 328"/>
                    <a:gd name="T27" fmla="*/ 10 h 256"/>
                    <a:gd name="T28" fmla="*/ 180 w 328"/>
                    <a:gd name="T29" fmla="*/ 0 h 256"/>
                    <a:gd name="T30" fmla="*/ 172 w 328"/>
                    <a:gd name="T31" fmla="*/ 0 h 256"/>
                    <a:gd name="T32" fmla="*/ 160 w 328"/>
                    <a:gd name="T33" fmla="*/ 6 h 256"/>
                    <a:gd name="T34" fmla="*/ 152 w 328"/>
                    <a:gd name="T35" fmla="*/ 18 h 256"/>
                    <a:gd name="T36" fmla="*/ 140 w 328"/>
                    <a:gd name="T37" fmla="*/ 18 h 256"/>
                    <a:gd name="T38" fmla="*/ 120 w 328"/>
                    <a:gd name="T39" fmla="*/ 26 h 256"/>
                    <a:gd name="T40" fmla="*/ 118 w 328"/>
                    <a:gd name="T41" fmla="*/ 44 h 256"/>
                    <a:gd name="T42" fmla="*/ 122 w 328"/>
                    <a:gd name="T43" fmla="*/ 50 h 256"/>
                    <a:gd name="T44" fmla="*/ 114 w 328"/>
                    <a:gd name="T45" fmla="*/ 58 h 256"/>
                    <a:gd name="T46" fmla="*/ 94 w 328"/>
                    <a:gd name="T47" fmla="*/ 68 h 256"/>
                    <a:gd name="T48" fmla="*/ 86 w 328"/>
                    <a:gd name="T49" fmla="*/ 80 h 256"/>
                    <a:gd name="T50" fmla="*/ 90 w 328"/>
                    <a:gd name="T51" fmla="*/ 98 h 256"/>
                    <a:gd name="T52" fmla="*/ 88 w 328"/>
                    <a:gd name="T53" fmla="*/ 106 h 256"/>
                    <a:gd name="T54" fmla="*/ 78 w 328"/>
                    <a:gd name="T55" fmla="*/ 98 h 256"/>
                    <a:gd name="T56" fmla="*/ 62 w 328"/>
                    <a:gd name="T57" fmla="*/ 106 h 256"/>
                    <a:gd name="T58" fmla="*/ 38 w 328"/>
                    <a:gd name="T59" fmla="*/ 118 h 256"/>
                    <a:gd name="T60" fmla="*/ 12 w 328"/>
                    <a:gd name="T61" fmla="*/ 118 h 256"/>
                    <a:gd name="T62" fmla="*/ 28 w 328"/>
                    <a:gd name="T63" fmla="*/ 178 h 256"/>
                    <a:gd name="T64" fmla="*/ 8 w 328"/>
                    <a:gd name="T65" fmla="*/ 192 h 256"/>
                    <a:gd name="T66" fmla="*/ 0 w 328"/>
                    <a:gd name="T67" fmla="*/ 204 h 256"/>
                    <a:gd name="T68" fmla="*/ 14 w 328"/>
                    <a:gd name="T69" fmla="*/ 212 h 256"/>
                    <a:gd name="T70" fmla="*/ 14 w 328"/>
                    <a:gd name="T71" fmla="*/ 236 h 256"/>
                    <a:gd name="T72" fmla="*/ 16 w 328"/>
                    <a:gd name="T73" fmla="*/ 242 h 256"/>
                    <a:gd name="T74" fmla="*/ 22 w 328"/>
                    <a:gd name="T75" fmla="*/ 236 h 256"/>
                    <a:gd name="T76" fmla="*/ 32 w 328"/>
                    <a:gd name="T77" fmla="*/ 236 h 256"/>
                    <a:gd name="T78" fmla="*/ 50 w 328"/>
                    <a:gd name="T79" fmla="*/ 222 h 256"/>
                    <a:gd name="T80" fmla="*/ 90 w 328"/>
                    <a:gd name="T81" fmla="*/ 220 h 256"/>
                    <a:gd name="T82" fmla="*/ 128 w 328"/>
                    <a:gd name="T83" fmla="*/ 230 h 256"/>
                    <a:gd name="T84" fmla="*/ 146 w 328"/>
                    <a:gd name="T85" fmla="*/ 236 h 256"/>
                    <a:gd name="T86" fmla="*/ 182 w 328"/>
                    <a:gd name="T87" fmla="*/ 238 h 256"/>
                    <a:gd name="T88" fmla="*/ 190 w 328"/>
                    <a:gd name="T89" fmla="*/ 246 h 256"/>
                    <a:gd name="T90" fmla="*/ 206 w 328"/>
                    <a:gd name="T91" fmla="*/ 236 h 256"/>
                    <a:gd name="T92" fmla="*/ 214 w 328"/>
                    <a:gd name="T93" fmla="*/ 250 h 256"/>
                    <a:gd name="T94" fmla="*/ 232 w 328"/>
                    <a:gd name="T95" fmla="*/ 246 h 256"/>
                    <a:gd name="T96" fmla="*/ 250 w 328"/>
                    <a:gd name="T97" fmla="*/ 256 h 256"/>
                    <a:gd name="T98" fmla="*/ 256 w 328"/>
                    <a:gd name="T99" fmla="*/ 242 h 256"/>
                    <a:gd name="T100" fmla="*/ 266 w 328"/>
                    <a:gd name="T101" fmla="*/ 220 h 256"/>
                    <a:gd name="T102" fmla="*/ 296 w 328"/>
                    <a:gd name="T103" fmla="*/ 212 h 256"/>
                    <a:gd name="T104" fmla="*/ 290 w 328"/>
                    <a:gd name="T105" fmla="*/ 188 h 256"/>
                    <a:gd name="T106" fmla="*/ 284 w 328"/>
                    <a:gd name="T107" fmla="*/ 170 h 256"/>
                    <a:gd name="T108" fmla="*/ 282 w 328"/>
                    <a:gd name="T109" fmla="*/ 158 h 256"/>
                    <a:gd name="T110" fmla="*/ 296 w 328"/>
                    <a:gd name="T111" fmla="*/ 156 h 256"/>
                    <a:gd name="T112" fmla="*/ 310 w 328"/>
                    <a:gd name="T113" fmla="*/ 162 h 256"/>
                    <a:gd name="T114" fmla="*/ 324 w 328"/>
                    <a:gd name="T115" fmla="*/ 150 h 256"/>
                    <a:gd name="T116" fmla="*/ 326 w 328"/>
                    <a:gd name="T117" fmla="*/ 140 h 256"/>
                    <a:gd name="T118" fmla="*/ 320 w 328"/>
                    <a:gd name="T119" fmla="*/ 13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256">
                      <a:moveTo>
                        <a:pt x="320" y="132"/>
                      </a:moveTo>
                      <a:lnTo>
                        <a:pt x="320" y="132"/>
                      </a:lnTo>
                      <a:lnTo>
                        <a:pt x="318" y="128"/>
                      </a:lnTo>
                      <a:lnTo>
                        <a:pt x="314" y="126"/>
                      </a:lnTo>
                      <a:lnTo>
                        <a:pt x="304" y="126"/>
                      </a:lnTo>
                      <a:lnTo>
                        <a:pt x="300" y="124"/>
                      </a:lnTo>
                      <a:lnTo>
                        <a:pt x="296" y="124"/>
                      </a:lnTo>
                      <a:lnTo>
                        <a:pt x="296" y="122"/>
                      </a:lnTo>
                      <a:lnTo>
                        <a:pt x="298" y="116"/>
                      </a:lnTo>
                      <a:lnTo>
                        <a:pt x="298" y="116"/>
                      </a:lnTo>
                      <a:lnTo>
                        <a:pt x="300" y="114"/>
                      </a:lnTo>
                      <a:lnTo>
                        <a:pt x="298" y="110"/>
                      </a:lnTo>
                      <a:lnTo>
                        <a:pt x="292" y="108"/>
                      </a:lnTo>
                      <a:lnTo>
                        <a:pt x="286" y="106"/>
                      </a:lnTo>
                      <a:lnTo>
                        <a:pt x="282" y="102"/>
                      </a:lnTo>
                      <a:lnTo>
                        <a:pt x="278" y="96"/>
                      </a:lnTo>
                      <a:lnTo>
                        <a:pt x="276" y="88"/>
                      </a:lnTo>
                      <a:lnTo>
                        <a:pt x="276" y="88"/>
                      </a:lnTo>
                      <a:lnTo>
                        <a:pt x="274" y="82"/>
                      </a:lnTo>
                      <a:lnTo>
                        <a:pt x="270" y="78"/>
                      </a:lnTo>
                      <a:lnTo>
                        <a:pt x="266" y="72"/>
                      </a:lnTo>
                      <a:lnTo>
                        <a:pt x="264" y="70"/>
                      </a:lnTo>
                      <a:lnTo>
                        <a:pt x="262" y="68"/>
                      </a:lnTo>
                      <a:lnTo>
                        <a:pt x="264" y="66"/>
                      </a:lnTo>
                      <a:lnTo>
                        <a:pt x="266" y="64"/>
                      </a:lnTo>
                      <a:lnTo>
                        <a:pt x="266" y="64"/>
                      </a:lnTo>
                      <a:lnTo>
                        <a:pt x="270" y="60"/>
                      </a:lnTo>
                      <a:lnTo>
                        <a:pt x="272" y="58"/>
                      </a:lnTo>
                      <a:lnTo>
                        <a:pt x="268" y="54"/>
                      </a:lnTo>
                      <a:lnTo>
                        <a:pt x="266" y="48"/>
                      </a:lnTo>
                      <a:lnTo>
                        <a:pt x="266" y="44"/>
                      </a:lnTo>
                      <a:lnTo>
                        <a:pt x="266" y="38"/>
                      </a:lnTo>
                      <a:lnTo>
                        <a:pt x="266" y="38"/>
                      </a:lnTo>
                      <a:lnTo>
                        <a:pt x="268" y="34"/>
                      </a:lnTo>
                      <a:lnTo>
                        <a:pt x="268" y="30"/>
                      </a:lnTo>
                      <a:lnTo>
                        <a:pt x="268" y="28"/>
                      </a:lnTo>
                      <a:lnTo>
                        <a:pt x="266" y="28"/>
                      </a:lnTo>
                      <a:lnTo>
                        <a:pt x="260" y="26"/>
                      </a:lnTo>
                      <a:lnTo>
                        <a:pt x="258" y="26"/>
                      </a:lnTo>
                      <a:lnTo>
                        <a:pt x="256" y="24"/>
                      </a:lnTo>
                      <a:lnTo>
                        <a:pt x="256" y="24"/>
                      </a:lnTo>
                      <a:lnTo>
                        <a:pt x="250" y="18"/>
                      </a:lnTo>
                      <a:lnTo>
                        <a:pt x="244" y="16"/>
                      </a:lnTo>
                      <a:lnTo>
                        <a:pt x="236" y="16"/>
                      </a:lnTo>
                      <a:lnTo>
                        <a:pt x="224" y="22"/>
                      </a:lnTo>
                      <a:lnTo>
                        <a:pt x="224" y="22"/>
                      </a:lnTo>
                      <a:lnTo>
                        <a:pt x="218" y="24"/>
                      </a:lnTo>
                      <a:lnTo>
                        <a:pt x="216" y="24"/>
                      </a:lnTo>
                      <a:lnTo>
                        <a:pt x="214" y="20"/>
                      </a:lnTo>
                      <a:lnTo>
                        <a:pt x="214" y="16"/>
                      </a:lnTo>
                      <a:lnTo>
                        <a:pt x="214" y="14"/>
                      </a:lnTo>
                      <a:lnTo>
                        <a:pt x="212" y="10"/>
                      </a:lnTo>
                      <a:lnTo>
                        <a:pt x="210" y="8"/>
                      </a:lnTo>
                      <a:lnTo>
                        <a:pt x="202" y="10"/>
                      </a:lnTo>
                      <a:lnTo>
                        <a:pt x="202" y="10"/>
                      </a:lnTo>
                      <a:lnTo>
                        <a:pt x="196" y="10"/>
                      </a:lnTo>
                      <a:lnTo>
                        <a:pt x="192" y="10"/>
                      </a:lnTo>
                      <a:lnTo>
                        <a:pt x="188" y="6"/>
                      </a:lnTo>
                      <a:lnTo>
                        <a:pt x="184" y="2"/>
                      </a:lnTo>
                      <a:lnTo>
                        <a:pt x="180" y="0"/>
                      </a:lnTo>
                      <a:lnTo>
                        <a:pt x="172" y="0"/>
                      </a:lnTo>
                      <a:lnTo>
                        <a:pt x="172" y="0"/>
                      </a:lnTo>
                      <a:lnTo>
                        <a:pt x="172" y="0"/>
                      </a:lnTo>
                      <a:lnTo>
                        <a:pt x="172" y="0"/>
                      </a:lnTo>
                      <a:lnTo>
                        <a:pt x="172" y="2"/>
                      </a:lnTo>
                      <a:lnTo>
                        <a:pt x="172" y="2"/>
                      </a:lnTo>
                      <a:lnTo>
                        <a:pt x="164" y="4"/>
                      </a:lnTo>
                      <a:lnTo>
                        <a:pt x="160" y="6"/>
                      </a:lnTo>
                      <a:lnTo>
                        <a:pt x="160" y="6"/>
                      </a:lnTo>
                      <a:lnTo>
                        <a:pt x="154" y="14"/>
                      </a:lnTo>
                      <a:lnTo>
                        <a:pt x="154" y="14"/>
                      </a:lnTo>
                      <a:lnTo>
                        <a:pt x="152" y="18"/>
                      </a:lnTo>
                      <a:lnTo>
                        <a:pt x="152" y="18"/>
                      </a:lnTo>
                      <a:lnTo>
                        <a:pt x="148" y="18"/>
                      </a:lnTo>
                      <a:lnTo>
                        <a:pt x="146" y="20"/>
                      </a:lnTo>
                      <a:lnTo>
                        <a:pt x="140" y="18"/>
                      </a:lnTo>
                      <a:lnTo>
                        <a:pt x="130" y="20"/>
                      </a:lnTo>
                      <a:lnTo>
                        <a:pt x="126" y="22"/>
                      </a:lnTo>
                      <a:lnTo>
                        <a:pt x="120" y="26"/>
                      </a:lnTo>
                      <a:lnTo>
                        <a:pt x="120" y="26"/>
                      </a:lnTo>
                      <a:lnTo>
                        <a:pt x="116" y="34"/>
                      </a:lnTo>
                      <a:lnTo>
                        <a:pt x="116" y="40"/>
                      </a:lnTo>
                      <a:lnTo>
                        <a:pt x="116" y="42"/>
                      </a:lnTo>
                      <a:lnTo>
                        <a:pt x="118" y="44"/>
                      </a:lnTo>
                      <a:lnTo>
                        <a:pt x="122" y="44"/>
                      </a:lnTo>
                      <a:lnTo>
                        <a:pt x="124" y="46"/>
                      </a:lnTo>
                      <a:lnTo>
                        <a:pt x="122" y="50"/>
                      </a:lnTo>
                      <a:lnTo>
                        <a:pt x="122" y="50"/>
                      </a:lnTo>
                      <a:lnTo>
                        <a:pt x="120" y="52"/>
                      </a:lnTo>
                      <a:lnTo>
                        <a:pt x="120" y="52"/>
                      </a:lnTo>
                      <a:lnTo>
                        <a:pt x="118" y="56"/>
                      </a:lnTo>
                      <a:lnTo>
                        <a:pt x="114" y="58"/>
                      </a:lnTo>
                      <a:lnTo>
                        <a:pt x="108" y="58"/>
                      </a:lnTo>
                      <a:lnTo>
                        <a:pt x="104" y="60"/>
                      </a:lnTo>
                      <a:lnTo>
                        <a:pt x="100" y="64"/>
                      </a:lnTo>
                      <a:lnTo>
                        <a:pt x="94" y="68"/>
                      </a:lnTo>
                      <a:lnTo>
                        <a:pt x="88" y="76"/>
                      </a:lnTo>
                      <a:lnTo>
                        <a:pt x="88" y="76"/>
                      </a:lnTo>
                      <a:lnTo>
                        <a:pt x="86" y="80"/>
                      </a:lnTo>
                      <a:lnTo>
                        <a:pt x="86" y="80"/>
                      </a:lnTo>
                      <a:lnTo>
                        <a:pt x="86" y="84"/>
                      </a:lnTo>
                      <a:lnTo>
                        <a:pt x="86" y="88"/>
                      </a:lnTo>
                      <a:lnTo>
                        <a:pt x="88" y="94"/>
                      </a:lnTo>
                      <a:lnTo>
                        <a:pt x="90" y="98"/>
                      </a:lnTo>
                      <a:lnTo>
                        <a:pt x="92" y="102"/>
                      </a:lnTo>
                      <a:lnTo>
                        <a:pt x="92" y="102"/>
                      </a:lnTo>
                      <a:lnTo>
                        <a:pt x="88" y="106"/>
                      </a:lnTo>
                      <a:lnTo>
                        <a:pt x="88" y="106"/>
                      </a:lnTo>
                      <a:lnTo>
                        <a:pt x="86" y="108"/>
                      </a:lnTo>
                      <a:lnTo>
                        <a:pt x="84" y="106"/>
                      </a:lnTo>
                      <a:lnTo>
                        <a:pt x="80" y="100"/>
                      </a:lnTo>
                      <a:lnTo>
                        <a:pt x="78" y="98"/>
                      </a:lnTo>
                      <a:lnTo>
                        <a:pt x="74" y="98"/>
                      </a:lnTo>
                      <a:lnTo>
                        <a:pt x="70" y="100"/>
                      </a:lnTo>
                      <a:lnTo>
                        <a:pt x="62" y="106"/>
                      </a:lnTo>
                      <a:lnTo>
                        <a:pt x="62" y="106"/>
                      </a:lnTo>
                      <a:lnTo>
                        <a:pt x="54" y="112"/>
                      </a:lnTo>
                      <a:lnTo>
                        <a:pt x="48" y="116"/>
                      </a:lnTo>
                      <a:lnTo>
                        <a:pt x="42" y="118"/>
                      </a:lnTo>
                      <a:lnTo>
                        <a:pt x="38" y="118"/>
                      </a:lnTo>
                      <a:lnTo>
                        <a:pt x="28" y="116"/>
                      </a:lnTo>
                      <a:lnTo>
                        <a:pt x="20" y="116"/>
                      </a:lnTo>
                      <a:lnTo>
                        <a:pt x="12" y="118"/>
                      </a:lnTo>
                      <a:lnTo>
                        <a:pt x="12" y="118"/>
                      </a:lnTo>
                      <a:lnTo>
                        <a:pt x="24" y="154"/>
                      </a:lnTo>
                      <a:lnTo>
                        <a:pt x="26" y="166"/>
                      </a:lnTo>
                      <a:lnTo>
                        <a:pt x="28" y="178"/>
                      </a:lnTo>
                      <a:lnTo>
                        <a:pt x="28" y="178"/>
                      </a:lnTo>
                      <a:lnTo>
                        <a:pt x="26" y="182"/>
                      </a:lnTo>
                      <a:lnTo>
                        <a:pt x="22" y="186"/>
                      </a:lnTo>
                      <a:lnTo>
                        <a:pt x="22" y="186"/>
                      </a:lnTo>
                      <a:lnTo>
                        <a:pt x="8" y="192"/>
                      </a:lnTo>
                      <a:lnTo>
                        <a:pt x="2" y="198"/>
                      </a:lnTo>
                      <a:lnTo>
                        <a:pt x="0" y="202"/>
                      </a:lnTo>
                      <a:lnTo>
                        <a:pt x="0" y="202"/>
                      </a:lnTo>
                      <a:lnTo>
                        <a:pt x="0" y="204"/>
                      </a:lnTo>
                      <a:lnTo>
                        <a:pt x="4" y="208"/>
                      </a:lnTo>
                      <a:lnTo>
                        <a:pt x="4" y="208"/>
                      </a:lnTo>
                      <a:lnTo>
                        <a:pt x="12" y="210"/>
                      </a:lnTo>
                      <a:lnTo>
                        <a:pt x="14" y="212"/>
                      </a:lnTo>
                      <a:lnTo>
                        <a:pt x="16" y="216"/>
                      </a:lnTo>
                      <a:lnTo>
                        <a:pt x="16" y="220"/>
                      </a:lnTo>
                      <a:lnTo>
                        <a:pt x="14" y="230"/>
                      </a:lnTo>
                      <a:lnTo>
                        <a:pt x="14" y="236"/>
                      </a:lnTo>
                      <a:lnTo>
                        <a:pt x="14" y="240"/>
                      </a:lnTo>
                      <a:lnTo>
                        <a:pt x="14" y="240"/>
                      </a:lnTo>
                      <a:lnTo>
                        <a:pt x="16" y="242"/>
                      </a:lnTo>
                      <a:lnTo>
                        <a:pt x="16" y="242"/>
                      </a:lnTo>
                      <a:lnTo>
                        <a:pt x="16" y="242"/>
                      </a:lnTo>
                      <a:lnTo>
                        <a:pt x="16" y="242"/>
                      </a:lnTo>
                      <a:lnTo>
                        <a:pt x="20" y="238"/>
                      </a:lnTo>
                      <a:lnTo>
                        <a:pt x="22" y="236"/>
                      </a:lnTo>
                      <a:lnTo>
                        <a:pt x="28" y="236"/>
                      </a:lnTo>
                      <a:lnTo>
                        <a:pt x="28" y="236"/>
                      </a:lnTo>
                      <a:lnTo>
                        <a:pt x="30" y="238"/>
                      </a:lnTo>
                      <a:lnTo>
                        <a:pt x="32" y="236"/>
                      </a:lnTo>
                      <a:lnTo>
                        <a:pt x="34" y="232"/>
                      </a:lnTo>
                      <a:lnTo>
                        <a:pt x="36" y="228"/>
                      </a:lnTo>
                      <a:lnTo>
                        <a:pt x="42" y="226"/>
                      </a:lnTo>
                      <a:lnTo>
                        <a:pt x="50" y="222"/>
                      </a:lnTo>
                      <a:lnTo>
                        <a:pt x="64" y="220"/>
                      </a:lnTo>
                      <a:lnTo>
                        <a:pt x="64" y="220"/>
                      </a:lnTo>
                      <a:lnTo>
                        <a:pt x="78" y="218"/>
                      </a:lnTo>
                      <a:lnTo>
                        <a:pt x="90" y="220"/>
                      </a:lnTo>
                      <a:lnTo>
                        <a:pt x="106" y="224"/>
                      </a:lnTo>
                      <a:lnTo>
                        <a:pt x="118" y="228"/>
                      </a:lnTo>
                      <a:lnTo>
                        <a:pt x="124" y="230"/>
                      </a:lnTo>
                      <a:lnTo>
                        <a:pt x="128" y="230"/>
                      </a:lnTo>
                      <a:lnTo>
                        <a:pt x="128" y="230"/>
                      </a:lnTo>
                      <a:lnTo>
                        <a:pt x="136" y="230"/>
                      </a:lnTo>
                      <a:lnTo>
                        <a:pt x="140" y="234"/>
                      </a:lnTo>
                      <a:lnTo>
                        <a:pt x="146" y="236"/>
                      </a:lnTo>
                      <a:lnTo>
                        <a:pt x="160" y="236"/>
                      </a:lnTo>
                      <a:lnTo>
                        <a:pt x="160" y="236"/>
                      </a:lnTo>
                      <a:lnTo>
                        <a:pt x="172" y="238"/>
                      </a:lnTo>
                      <a:lnTo>
                        <a:pt x="182" y="238"/>
                      </a:lnTo>
                      <a:lnTo>
                        <a:pt x="186" y="242"/>
                      </a:lnTo>
                      <a:lnTo>
                        <a:pt x="188" y="244"/>
                      </a:lnTo>
                      <a:lnTo>
                        <a:pt x="188" y="246"/>
                      </a:lnTo>
                      <a:lnTo>
                        <a:pt x="190" y="246"/>
                      </a:lnTo>
                      <a:lnTo>
                        <a:pt x="198" y="240"/>
                      </a:lnTo>
                      <a:lnTo>
                        <a:pt x="198" y="240"/>
                      </a:lnTo>
                      <a:lnTo>
                        <a:pt x="202" y="238"/>
                      </a:lnTo>
                      <a:lnTo>
                        <a:pt x="206" y="236"/>
                      </a:lnTo>
                      <a:lnTo>
                        <a:pt x="208" y="238"/>
                      </a:lnTo>
                      <a:lnTo>
                        <a:pt x="208" y="242"/>
                      </a:lnTo>
                      <a:lnTo>
                        <a:pt x="212" y="248"/>
                      </a:lnTo>
                      <a:lnTo>
                        <a:pt x="214" y="250"/>
                      </a:lnTo>
                      <a:lnTo>
                        <a:pt x="216" y="248"/>
                      </a:lnTo>
                      <a:lnTo>
                        <a:pt x="216" y="248"/>
                      </a:lnTo>
                      <a:lnTo>
                        <a:pt x="224" y="246"/>
                      </a:lnTo>
                      <a:lnTo>
                        <a:pt x="232" y="246"/>
                      </a:lnTo>
                      <a:lnTo>
                        <a:pt x="240" y="246"/>
                      </a:lnTo>
                      <a:lnTo>
                        <a:pt x="244" y="248"/>
                      </a:lnTo>
                      <a:lnTo>
                        <a:pt x="244" y="248"/>
                      </a:lnTo>
                      <a:lnTo>
                        <a:pt x="250" y="256"/>
                      </a:lnTo>
                      <a:lnTo>
                        <a:pt x="254" y="256"/>
                      </a:lnTo>
                      <a:lnTo>
                        <a:pt x="256" y="252"/>
                      </a:lnTo>
                      <a:lnTo>
                        <a:pt x="256" y="242"/>
                      </a:lnTo>
                      <a:lnTo>
                        <a:pt x="256" y="242"/>
                      </a:lnTo>
                      <a:lnTo>
                        <a:pt x="256" y="236"/>
                      </a:lnTo>
                      <a:lnTo>
                        <a:pt x="258" y="230"/>
                      </a:lnTo>
                      <a:lnTo>
                        <a:pt x="262" y="224"/>
                      </a:lnTo>
                      <a:lnTo>
                        <a:pt x="266" y="220"/>
                      </a:lnTo>
                      <a:lnTo>
                        <a:pt x="272" y="216"/>
                      </a:lnTo>
                      <a:lnTo>
                        <a:pt x="278" y="212"/>
                      </a:lnTo>
                      <a:lnTo>
                        <a:pt x="286" y="212"/>
                      </a:lnTo>
                      <a:lnTo>
                        <a:pt x="296" y="212"/>
                      </a:lnTo>
                      <a:lnTo>
                        <a:pt x="296" y="212"/>
                      </a:lnTo>
                      <a:lnTo>
                        <a:pt x="292" y="204"/>
                      </a:lnTo>
                      <a:lnTo>
                        <a:pt x="290" y="198"/>
                      </a:lnTo>
                      <a:lnTo>
                        <a:pt x="290" y="188"/>
                      </a:lnTo>
                      <a:lnTo>
                        <a:pt x="292" y="186"/>
                      </a:lnTo>
                      <a:lnTo>
                        <a:pt x="290" y="182"/>
                      </a:lnTo>
                      <a:lnTo>
                        <a:pt x="288" y="176"/>
                      </a:lnTo>
                      <a:lnTo>
                        <a:pt x="284" y="170"/>
                      </a:lnTo>
                      <a:lnTo>
                        <a:pt x="284" y="170"/>
                      </a:lnTo>
                      <a:lnTo>
                        <a:pt x="282" y="168"/>
                      </a:lnTo>
                      <a:lnTo>
                        <a:pt x="280" y="164"/>
                      </a:lnTo>
                      <a:lnTo>
                        <a:pt x="282" y="158"/>
                      </a:lnTo>
                      <a:lnTo>
                        <a:pt x="284" y="156"/>
                      </a:lnTo>
                      <a:lnTo>
                        <a:pt x="288" y="154"/>
                      </a:lnTo>
                      <a:lnTo>
                        <a:pt x="292" y="154"/>
                      </a:lnTo>
                      <a:lnTo>
                        <a:pt x="296" y="156"/>
                      </a:lnTo>
                      <a:lnTo>
                        <a:pt x="296" y="156"/>
                      </a:lnTo>
                      <a:lnTo>
                        <a:pt x="302" y="160"/>
                      </a:lnTo>
                      <a:lnTo>
                        <a:pt x="306" y="162"/>
                      </a:lnTo>
                      <a:lnTo>
                        <a:pt x="310" y="162"/>
                      </a:lnTo>
                      <a:lnTo>
                        <a:pt x="312" y="160"/>
                      </a:lnTo>
                      <a:lnTo>
                        <a:pt x="318" y="156"/>
                      </a:lnTo>
                      <a:lnTo>
                        <a:pt x="324" y="150"/>
                      </a:lnTo>
                      <a:lnTo>
                        <a:pt x="324" y="150"/>
                      </a:lnTo>
                      <a:lnTo>
                        <a:pt x="328" y="146"/>
                      </a:lnTo>
                      <a:lnTo>
                        <a:pt x="328" y="144"/>
                      </a:lnTo>
                      <a:lnTo>
                        <a:pt x="328" y="142"/>
                      </a:lnTo>
                      <a:lnTo>
                        <a:pt x="326" y="140"/>
                      </a:lnTo>
                      <a:lnTo>
                        <a:pt x="322" y="138"/>
                      </a:lnTo>
                      <a:lnTo>
                        <a:pt x="320" y="134"/>
                      </a:lnTo>
                      <a:lnTo>
                        <a:pt x="320" y="132"/>
                      </a:lnTo>
                      <a:lnTo>
                        <a:pt x="320" y="13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14" name="Freeform 117"/>
                <p:cNvSpPr>
                  <a:spLocks/>
                </p:cNvSpPr>
                <p:nvPr/>
              </p:nvSpPr>
              <p:spPr bwMode="auto">
                <a:xfrm>
                  <a:off x="3632" y="1688"/>
                  <a:ext cx="12" cy="6"/>
                </a:xfrm>
                <a:custGeom>
                  <a:avLst/>
                  <a:gdLst>
                    <a:gd name="T0" fmla="*/ 12 w 12"/>
                    <a:gd name="T1" fmla="*/ 2 h 6"/>
                    <a:gd name="T2" fmla="*/ 12 w 12"/>
                    <a:gd name="T3" fmla="*/ 2 h 6"/>
                    <a:gd name="T4" fmla="*/ 12 w 12"/>
                    <a:gd name="T5" fmla="*/ 0 h 6"/>
                    <a:gd name="T6" fmla="*/ 12 w 12"/>
                    <a:gd name="T7" fmla="*/ 0 h 6"/>
                    <a:gd name="T8" fmla="*/ 4 w 12"/>
                    <a:gd name="T9" fmla="*/ 2 h 6"/>
                    <a:gd name="T10" fmla="*/ 0 w 12"/>
                    <a:gd name="T11" fmla="*/ 6 h 6"/>
                    <a:gd name="T12" fmla="*/ 0 w 12"/>
                    <a:gd name="T13" fmla="*/ 6 h 6"/>
                    <a:gd name="T14" fmla="*/ 4 w 12"/>
                    <a:gd name="T15" fmla="*/ 4 h 6"/>
                    <a:gd name="T16" fmla="*/ 12 w 12"/>
                    <a:gd name="T17" fmla="*/ 2 h 6"/>
                    <a:gd name="T18" fmla="*/ 12 w 12"/>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2" y="2"/>
                      </a:moveTo>
                      <a:lnTo>
                        <a:pt x="12" y="2"/>
                      </a:lnTo>
                      <a:lnTo>
                        <a:pt x="12" y="0"/>
                      </a:lnTo>
                      <a:lnTo>
                        <a:pt x="12" y="0"/>
                      </a:lnTo>
                      <a:lnTo>
                        <a:pt x="4" y="2"/>
                      </a:lnTo>
                      <a:lnTo>
                        <a:pt x="0" y="6"/>
                      </a:lnTo>
                      <a:lnTo>
                        <a:pt x="0" y="6"/>
                      </a:lnTo>
                      <a:lnTo>
                        <a:pt x="4" y="4"/>
                      </a:lnTo>
                      <a:lnTo>
                        <a:pt x="12" y="2"/>
                      </a:lnTo>
                      <a:lnTo>
                        <a:pt x="12"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15" name="Freeform 118"/>
                <p:cNvSpPr>
                  <a:spLocks/>
                </p:cNvSpPr>
                <p:nvPr/>
              </p:nvSpPr>
              <p:spPr bwMode="auto">
                <a:xfrm>
                  <a:off x="3592" y="1706"/>
                  <a:ext cx="32" cy="8"/>
                </a:xfrm>
                <a:custGeom>
                  <a:avLst/>
                  <a:gdLst>
                    <a:gd name="T0" fmla="*/ 0 w 32"/>
                    <a:gd name="T1" fmla="*/ 8 h 8"/>
                    <a:gd name="T2" fmla="*/ 0 w 32"/>
                    <a:gd name="T3" fmla="*/ 8 h 8"/>
                    <a:gd name="T4" fmla="*/ 6 w 32"/>
                    <a:gd name="T5" fmla="*/ 4 h 8"/>
                    <a:gd name="T6" fmla="*/ 10 w 32"/>
                    <a:gd name="T7" fmla="*/ 2 h 8"/>
                    <a:gd name="T8" fmla="*/ 20 w 32"/>
                    <a:gd name="T9" fmla="*/ 0 h 8"/>
                    <a:gd name="T10" fmla="*/ 26 w 32"/>
                    <a:gd name="T11" fmla="*/ 2 h 8"/>
                    <a:gd name="T12" fmla="*/ 28 w 32"/>
                    <a:gd name="T13" fmla="*/ 0 h 8"/>
                    <a:gd name="T14" fmla="*/ 32 w 32"/>
                    <a:gd name="T15" fmla="*/ 0 h 8"/>
                    <a:gd name="T16" fmla="*/ 32 w 32"/>
                    <a:gd name="T17" fmla="*/ 0 h 8"/>
                    <a:gd name="T18" fmla="*/ 26 w 32"/>
                    <a:gd name="T19" fmla="*/ 0 h 8"/>
                    <a:gd name="T20" fmla="*/ 20 w 32"/>
                    <a:gd name="T21" fmla="*/ 0 h 8"/>
                    <a:gd name="T22" fmla="*/ 10 w 32"/>
                    <a:gd name="T23" fmla="*/ 2 h 8"/>
                    <a:gd name="T24" fmla="*/ 6 w 32"/>
                    <a:gd name="T25" fmla="*/ 4 h 8"/>
                    <a:gd name="T26" fmla="*/ 0 w 32"/>
                    <a:gd name="T27" fmla="*/ 8 h 8"/>
                    <a:gd name="T28" fmla="*/ 0 w 32"/>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8">
                      <a:moveTo>
                        <a:pt x="0" y="8"/>
                      </a:moveTo>
                      <a:lnTo>
                        <a:pt x="0" y="8"/>
                      </a:lnTo>
                      <a:lnTo>
                        <a:pt x="6" y="4"/>
                      </a:lnTo>
                      <a:lnTo>
                        <a:pt x="10" y="2"/>
                      </a:lnTo>
                      <a:lnTo>
                        <a:pt x="20" y="0"/>
                      </a:lnTo>
                      <a:lnTo>
                        <a:pt x="26" y="2"/>
                      </a:lnTo>
                      <a:lnTo>
                        <a:pt x="28" y="0"/>
                      </a:lnTo>
                      <a:lnTo>
                        <a:pt x="32" y="0"/>
                      </a:lnTo>
                      <a:lnTo>
                        <a:pt x="32" y="0"/>
                      </a:lnTo>
                      <a:lnTo>
                        <a:pt x="26" y="0"/>
                      </a:lnTo>
                      <a:lnTo>
                        <a:pt x="20" y="0"/>
                      </a:lnTo>
                      <a:lnTo>
                        <a:pt x="10" y="2"/>
                      </a:lnTo>
                      <a:lnTo>
                        <a:pt x="6" y="4"/>
                      </a:lnTo>
                      <a:lnTo>
                        <a:pt x="0" y="8"/>
                      </a:lnTo>
                      <a:lnTo>
                        <a:pt x="0" y="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16" name="Freeform 119"/>
                <p:cNvSpPr>
                  <a:spLocks/>
                </p:cNvSpPr>
                <p:nvPr/>
              </p:nvSpPr>
              <p:spPr bwMode="auto">
                <a:xfrm>
                  <a:off x="3558" y="1740"/>
                  <a:ext cx="34" cy="28"/>
                </a:xfrm>
                <a:custGeom>
                  <a:avLst/>
                  <a:gdLst>
                    <a:gd name="T0" fmla="*/ 2 w 34"/>
                    <a:gd name="T1" fmla="*/ 24 h 28"/>
                    <a:gd name="T2" fmla="*/ 2 w 34"/>
                    <a:gd name="T3" fmla="*/ 24 h 28"/>
                    <a:gd name="T4" fmla="*/ 0 w 34"/>
                    <a:gd name="T5" fmla="*/ 28 h 28"/>
                    <a:gd name="T6" fmla="*/ 0 w 34"/>
                    <a:gd name="T7" fmla="*/ 28 h 28"/>
                    <a:gd name="T8" fmla="*/ 2 w 34"/>
                    <a:gd name="T9" fmla="*/ 24 h 28"/>
                    <a:gd name="T10" fmla="*/ 2 w 34"/>
                    <a:gd name="T11" fmla="*/ 24 h 28"/>
                    <a:gd name="T12" fmla="*/ 8 w 34"/>
                    <a:gd name="T13" fmla="*/ 16 h 28"/>
                    <a:gd name="T14" fmla="*/ 14 w 34"/>
                    <a:gd name="T15" fmla="*/ 12 h 28"/>
                    <a:gd name="T16" fmla="*/ 18 w 34"/>
                    <a:gd name="T17" fmla="*/ 8 h 28"/>
                    <a:gd name="T18" fmla="*/ 22 w 34"/>
                    <a:gd name="T19" fmla="*/ 6 h 28"/>
                    <a:gd name="T20" fmla="*/ 28 w 34"/>
                    <a:gd name="T21" fmla="*/ 6 h 28"/>
                    <a:gd name="T22" fmla="*/ 32 w 34"/>
                    <a:gd name="T23" fmla="*/ 4 h 28"/>
                    <a:gd name="T24" fmla="*/ 34 w 34"/>
                    <a:gd name="T25" fmla="*/ 0 h 28"/>
                    <a:gd name="T26" fmla="*/ 34 w 34"/>
                    <a:gd name="T27" fmla="*/ 0 h 28"/>
                    <a:gd name="T28" fmla="*/ 32 w 34"/>
                    <a:gd name="T29" fmla="*/ 4 h 28"/>
                    <a:gd name="T30" fmla="*/ 28 w 34"/>
                    <a:gd name="T31" fmla="*/ 4 h 28"/>
                    <a:gd name="T32" fmla="*/ 22 w 34"/>
                    <a:gd name="T33" fmla="*/ 6 h 28"/>
                    <a:gd name="T34" fmla="*/ 18 w 34"/>
                    <a:gd name="T35" fmla="*/ 8 h 28"/>
                    <a:gd name="T36" fmla="*/ 14 w 34"/>
                    <a:gd name="T37" fmla="*/ 10 h 28"/>
                    <a:gd name="T38" fmla="*/ 8 w 34"/>
                    <a:gd name="T39" fmla="*/ 16 h 28"/>
                    <a:gd name="T40" fmla="*/ 2 w 34"/>
                    <a:gd name="T41" fmla="*/ 24 h 28"/>
                    <a:gd name="T42" fmla="*/ 2 w 34"/>
                    <a:gd name="T43"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28">
                      <a:moveTo>
                        <a:pt x="2" y="24"/>
                      </a:moveTo>
                      <a:lnTo>
                        <a:pt x="2" y="24"/>
                      </a:lnTo>
                      <a:lnTo>
                        <a:pt x="0" y="28"/>
                      </a:lnTo>
                      <a:lnTo>
                        <a:pt x="0" y="28"/>
                      </a:lnTo>
                      <a:lnTo>
                        <a:pt x="2" y="24"/>
                      </a:lnTo>
                      <a:lnTo>
                        <a:pt x="2" y="24"/>
                      </a:lnTo>
                      <a:lnTo>
                        <a:pt x="8" y="16"/>
                      </a:lnTo>
                      <a:lnTo>
                        <a:pt x="14" y="12"/>
                      </a:lnTo>
                      <a:lnTo>
                        <a:pt x="18" y="8"/>
                      </a:lnTo>
                      <a:lnTo>
                        <a:pt x="22" y="6"/>
                      </a:lnTo>
                      <a:lnTo>
                        <a:pt x="28" y="6"/>
                      </a:lnTo>
                      <a:lnTo>
                        <a:pt x="32" y="4"/>
                      </a:lnTo>
                      <a:lnTo>
                        <a:pt x="34" y="0"/>
                      </a:lnTo>
                      <a:lnTo>
                        <a:pt x="34" y="0"/>
                      </a:lnTo>
                      <a:lnTo>
                        <a:pt x="32" y="4"/>
                      </a:lnTo>
                      <a:lnTo>
                        <a:pt x="28" y="4"/>
                      </a:lnTo>
                      <a:lnTo>
                        <a:pt x="22" y="6"/>
                      </a:lnTo>
                      <a:lnTo>
                        <a:pt x="18" y="8"/>
                      </a:lnTo>
                      <a:lnTo>
                        <a:pt x="14" y="10"/>
                      </a:lnTo>
                      <a:lnTo>
                        <a:pt x="8" y="16"/>
                      </a:lnTo>
                      <a:lnTo>
                        <a:pt x="2" y="24"/>
                      </a:lnTo>
                      <a:lnTo>
                        <a:pt x="2" y="2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17" name="Freeform 120"/>
                <p:cNvSpPr>
                  <a:spLocks/>
                </p:cNvSpPr>
                <p:nvPr/>
              </p:nvSpPr>
              <p:spPr bwMode="auto">
                <a:xfrm>
                  <a:off x="3484" y="1786"/>
                  <a:ext cx="80" cy="20"/>
                </a:xfrm>
                <a:custGeom>
                  <a:avLst/>
                  <a:gdLst>
                    <a:gd name="T0" fmla="*/ 76 w 80"/>
                    <a:gd name="T1" fmla="*/ 8 h 20"/>
                    <a:gd name="T2" fmla="*/ 76 w 80"/>
                    <a:gd name="T3" fmla="*/ 8 h 20"/>
                    <a:gd name="T4" fmla="*/ 74 w 80"/>
                    <a:gd name="T5" fmla="*/ 8 h 20"/>
                    <a:gd name="T6" fmla="*/ 72 w 80"/>
                    <a:gd name="T7" fmla="*/ 8 h 20"/>
                    <a:gd name="T8" fmla="*/ 68 w 80"/>
                    <a:gd name="T9" fmla="*/ 2 h 20"/>
                    <a:gd name="T10" fmla="*/ 66 w 80"/>
                    <a:gd name="T11" fmla="*/ 0 h 20"/>
                    <a:gd name="T12" fmla="*/ 62 w 80"/>
                    <a:gd name="T13" fmla="*/ 0 h 20"/>
                    <a:gd name="T14" fmla="*/ 58 w 80"/>
                    <a:gd name="T15" fmla="*/ 2 h 20"/>
                    <a:gd name="T16" fmla="*/ 50 w 80"/>
                    <a:gd name="T17" fmla="*/ 8 h 20"/>
                    <a:gd name="T18" fmla="*/ 50 w 80"/>
                    <a:gd name="T19" fmla="*/ 8 h 20"/>
                    <a:gd name="T20" fmla="*/ 42 w 80"/>
                    <a:gd name="T21" fmla="*/ 14 h 20"/>
                    <a:gd name="T22" fmla="*/ 36 w 80"/>
                    <a:gd name="T23" fmla="*/ 18 h 20"/>
                    <a:gd name="T24" fmla="*/ 30 w 80"/>
                    <a:gd name="T25" fmla="*/ 18 h 20"/>
                    <a:gd name="T26" fmla="*/ 26 w 80"/>
                    <a:gd name="T27" fmla="*/ 18 h 20"/>
                    <a:gd name="T28" fmla="*/ 16 w 80"/>
                    <a:gd name="T29" fmla="*/ 18 h 20"/>
                    <a:gd name="T30" fmla="*/ 8 w 80"/>
                    <a:gd name="T31" fmla="*/ 18 h 20"/>
                    <a:gd name="T32" fmla="*/ 0 w 80"/>
                    <a:gd name="T33" fmla="*/ 18 h 20"/>
                    <a:gd name="T34" fmla="*/ 0 w 80"/>
                    <a:gd name="T35" fmla="*/ 18 h 20"/>
                    <a:gd name="T36" fmla="*/ 0 w 80"/>
                    <a:gd name="T37" fmla="*/ 18 h 20"/>
                    <a:gd name="T38" fmla="*/ 0 w 80"/>
                    <a:gd name="T39" fmla="*/ 18 h 20"/>
                    <a:gd name="T40" fmla="*/ 0 w 80"/>
                    <a:gd name="T41" fmla="*/ 20 h 20"/>
                    <a:gd name="T42" fmla="*/ 0 w 80"/>
                    <a:gd name="T43" fmla="*/ 20 h 20"/>
                    <a:gd name="T44" fmla="*/ 8 w 80"/>
                    <a:gd name="T45" fmla="*/ 18 h 20"/>
                    <a:gd name="T46" fmla="*/ 16 w 80"/>
                    <a:gd name="T47" fmla="*/ 18 h 20"/>
                    <a:gd name="T48" fmla="*/ 26 w 80"/>
                    <a:gd name="T49" fmla="*/ 20 h 20"/>
                    <a:gd name="T50" fmla="*/ 30 w 80"/>
                    <a:gd name="T51" fmla="*/ 20 h 20"/>
                    <a:gd name="T52" fmla="*/ 36 w 80"/>
                    <a:gd name="T53" fmla="*/ 18 h 20"/>
                    <a:gd name="T54" fmla="*/ 42 w 80"/>
                    <a:gd name="T55" fmla="*/ 14 h 20"/>
                    <a:gd name="T56" fmla="*/ 50 w 80"/>
                    <a:gd name="T57" fmla="*/ 8 h 20"/>
                    <a:gd name="T58" fmla="*/ 50 w 80"/>
                    <a:gd name="T59" fmla="*/ 8 h 20"/>
                    <a:gd name="T60" fmla="*/ 58 w 80"/>
                    <a:gd name="T61" fmla="*/ 2 h 20"/>
                    <a:gd name="T62" fmla="*/ 62 w 80"/>
                    <a:gd name="T63" fmla="*/ 0 h 20"/>
                    <a:gd name="T64" fmla="*/ 66 w 80"/>
                    <a:gd name="T65" fmla="*/ 0 h 20"/>
                    <a:gd name="T66" fmla="*/ 68 w 80"/>
                    <a:gd name="T67" fmla="*/ 2 h 20"/>
                    <a:gd name="T68" fmla="*/ 72 w 80"/>
                    <a:gd name="T69" fmla="*/ 8 h 20"/>
                    <a:gd name="T70" fmla="*/ 74 w 80"/>
                    <a:gd name="T71" fmla="*/ 10 h 20"/>
                    <a:gd name="T72" fmla="*/ 76 w 80"/>
                    <a:gd name="T73" fmla="*/ 8 h 20"/>
                    <a:gd name="T74" fmla="*/ 76 w 80"/>
                    <a:gd name="T75" fmla="*/ 8 h 20"/>
                    <a:gd name="T76" fmla="*/ 80 w 80"/>
                    <a:gd name="T77" fmla="*/ 4 h 20"/>
                    <a:gd name="T78" fmla="*/ 80 w 80"/>
                    <a:gd name="T79" fmla="*/ 4 h 20"/>
                    <a:gd name="T80" fmla="*/ 76 w 80"/>
                    <a:gd name="T81" fmla="*/ 8 h 20"/>
                    <a:gd name="T82" fmla="*/ 76 w 80"/>
                    <a:gd name="T83"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20">
                      <a:moveTo>
                        <a:pt x="76" y="8"/>
                      </a:moveTo>
                      <a:lnTo>
                        <a:pt x="76" y="8"/>
                      </a:lnTo>
                      <a:lnTo>
                        <a:pt x="74" y="8"/>
                      </a:lnTo>
                      <a:lnTo>
                        <a:pt x="72" y="8"/>
                      </a:lnTo>
                      <a:lnTo>
                        <a:pt x="68" y="2"/>
                      </a:lnTo>
                      <a:lnTo>
                        <a:pt x="66" y="0"/>
                      </a:lnTo>
                      <a:lnTo>
                        <a:pt x="62" y="0"/>
                      </a:lnTo>
                      <a:lnTo>
                        <a:pt x="58" y="2"/>
                      </a:lnTo>
                      <a:lnTo>
                        <a:pt x="50" y="8"/>
                      </a:lnTo>
                      <a:lnTo>
                        <a:pt x="50" y="8"/>
                      </a:lnTo>
                      <a:lnTo>
                        <a:pt x="42" y="14"/>
                      </a:lnTo>
                      <a:lnTo>
                        <a:pt x="36" y="18"/>
                      </a:lnTo>
                      <a:lnTo>
                        <a:pt x="30" y="18"/>
                      </a:lnTo>
                      <a:lnTo>
                        <a:pt x="26" y="18"/>
                      </a:lnTo>
                      <a:lnTo>
                        <a:pt x="16" y="18"/>
                      </a:lnTo>
                      <a:lnTo>
                        <a:pt x="8" y="18"/>
                      </a:lnTo>
                      <a:lnTo>
                        <a:pt x="0" y="18"/>
                      </a:lnTo>
                      <a:lnTo>
                        <a:pt x="0" y="18"/>
                      </a:lnTo>
                      <a:lnTo>
                        <a:pt x="0" y="18"/>
                      </a:lnTo>
                      <a:lnTo>
                        <a:pt x="0" y="18"/>
                      </a:lnTo>
                      <a:lnTo>
                        <a:pt x="0" y="20"/>
                      </a:lnTo>
                      <a:lnTo>
                        <a:pt x="0" y="20"/>
                      </a:lnTo>
                      <a:lnTo>
                        <a:pt x="8" y="18"/>
                      </a:lnTo>
                      <a:lnTo>
                        <a:pt x="16" y="18"/>
                      </a:lnTo>
                      <a:lnTo>
                        <a:pt x="26" y="20"/>
                      </a:lnTo>
                      <a:lnTo>
                        <a:pt x="30" y="20"/>
                      </a:lnTo>
                      <a:lnTo>
                        <a:pt x="36" y="18"/>
                      </a:lnTo>
                      <a:lnTo>
                        <a:pt x="42" y="14"/>
                      </a:lnTo>
                      <a:lnTo>
                        <a:pt x="50" y="8"/>
                      </a:lnTo>
                      <a:lnTo>
                        <a:pt x="50" y="8"/>
                      </a:lnTo>
                      <a:lnTo>
                        <a:pt x="58" y="2"/>
                      </a:lnTo>
                      <a:lnTo>
                        <a:pt x="62" y="0"/>
                      </a:lnTo>
                      <a:lnTo>
                        <a:pt x="66" y="0"/>
                      </a:lnTo>
                      <a:lnTo>
                        <a:pt x="68" y="2"/>
                      </a:lnTo>
                      <a:lnTo>
                        <a:pt x="72" y="8"/>
                      </a:lnTo>
                      <a:lnTo>
                        <a:pt x="74" y="10"/>
                      </a:lnTo>
                      <a:lnTo>
                        <a:pt x="76" y="8"/>
                      </a:lnTo>
                      <a:lnTo>
                        <a:pt x="76" y="8"/>
                      </a:lnTo>
                      <a:lnTo>
                        <a:pt x="80" y="4"/>
                      </a:lnTo>
                      <a:lnTo>
                        <a:pt x="80" y="4"/>
                      </a:lnTo>
                      <a:lnTo>
                        <a:pt x="76" y="8"/>
                      </a:lnTo>
                      <a:lnTo>
                        <a:pt x="76" y="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18" name="Freeform 121"/>
                <p:cNvSpPr>
                  <a:spLocks/>
                </p:cNvSpPr>
                <p:nvPr/>
              </p:nvSpPr>
              <p:spPr bwMode="auto">
                <a:xfrm>
                  <a:off x="3164" y="1758"/>
                  <a:ext cx="342" cy="298"/>
                </a:xfrm>
                <a:custGeom>
                  <a:avLst/>
                  <a:gdLst>
                    <a:gd name="T0" fmla="*/ 324 w 342"/>
                    <a:gd name="T1" fmla="*/ 150 h 298"/>
                    <a:gd name="T2" fmla="*/ 312 w 342"/>
                    <a:gd name="T3" fmla="*/ 138 h 298"/>
                    <a:gd name="T4" fmla="*/ 314 w 342"/>
                    <a:gd name="T5" fmla="*/ 122 h 298"/>
                    <a:gd name="T6" fmla="*/ 336 w 342"/>
                    <a:gd name="T7" fmla="*/ 108 h 298"/>
                    <a:gd name="T8" fmla="*/ 320 w 342"/>
                    <a:gd name="T9" fmla="*/ 48 h 298"/>
                    <a:gd name="T10" fmla="*/ 320 w 342"/>
                    <a:gd name="T11" fmla="*/ 44 h 298"/>
                    <a:gd name="T12" fmla="*/ 316 w 342"/>
                    <a:gd name="T13" fmla="*/ 34 h 298"/>
                    <a:gd name="T14" fmla="*/ 294 w 342"/>
                    <a:gd name="T15" fmla="*/ 24 h 298"/>
                    <a:gd name="T16" fmla="*/ 218 w 342"/>
                    <a:gd name="T17" fmla="*/ 24 h 298"/>
                    <a:gd name="T18" fmla="*/ 156 w 342"/>
                    <a:gd name="T19" fmla="*/ 24 h 298"/>
                    <a:gd name="T20" fmla="*/ 146 w 342"/>
                    <a:gd name="T21" fmla="*/ 6 h 298"/>
                    <a:gd name="T22" fmla="*/ 160 w 342"/>
                    <a:gd name="T23" fmla="*/ 12 h 298"/>
                    <a:gd name="T24" fmla="*/ 132 w 342"/>
                    <a:gd name="T25" fmla="*/ 0 h 298"/>
                    <a:gd name="T26" fmla="*/ 98 w 342"/>
                    <a:gd name="T27" fmla="*/ 10 h 298"/>
                    <a:gd name="T28" fmla="*/ 74 w 342"/>
                    <a:gd name="T29" fmla="*/ 24 h 298"/>
                    <a:gd name="T30" fmla="*/ 50 w 342"/>
                    <a:gd name="T31" fmla="*/ 34 h 298"/>
                    <a:gd name="T32" fmla="*/ 0 w 342"/>
                    <a:gd name="T33" fmla="*/ 48 h 298"/>
                    <a:gd name="T34" fmla="*/ 0 w 342"/>
                    <a:gd name="T35" fmla="*/ 52 h 298"/>
                    <a:gd name="T36" fmla="*/ 10 w 342"/>
                    <a:gd name="T37" fmla="*/ 52 h 298"/>
                    <a:gd name="T38" fmla="*/ 12 w 342"/>
                    <a:gd name="T39" fmla="*/ 64 h 298"/>
                    <a:gd name="T40" fmla="*/ 4 w 342"/>
                    <a:gd name="T41" fmla="*/ 80 h 298"/>
                    <a:gd name="T42" fmla="*/ 6 w 342"/>
                    <a:gd name="T43" fmla="*/ 110 h 298"/>
                    <a:gd name="T44" fmla="*/ 12 w 342"/>
                    <a:gd name="T45" fmla="*/ 128 h 298"/>
                    <a:gd name="T46" fmla="*/ 20 w 342"/>
                    <a:gd name="T47" fmla="*/ 144 h 298"/>
                    <a:gd name="T48" fmla="*/ 16 w 342"/>
                    <a:gd name="T49" fmla="*/ 166 h 298"/>
                    <a:gd name="T50" fmla="*/ 26 w 342"/>
                    <a:gd name="T51" fmla="*/ 178 h 298"/>
                    <a:gd name="T52" fmla="*/ 32 w 342"/>
                    <a:gd name="T53" fmla="*/ 198 h 298"/>
                    <a:gd name="T54" fmla="*/ 48 w 342"/>
                    <a:gd name="T55" fmla="*/ 210 h 298"/>
                    <a:gd name="T56" fmla="*/ 76 w 342"/>
                    <a:gd name="T57" fmla="*/ 218 h 298"/>
                    <a:gd name="T58" fmla="*/ 74 w 342"/>
                    <a:gd name="T59" fmla="*/ 222 h 298"/>
                    <a:gd name="T60" fmla="*/ 76 w 342"/>
                    <a:gd name="T61" fmla="*/ 234 h 298"/>
                    <a:gd name="T62" fmla="*/ 94 w 342"/>
                    <a:gd name="T63" fmla="*/ 238 h 298"/>
                    <a:gd name="T64" fmla="*/ 92 w 342"/>
                    <a:gd name="T65" fmla="*/ 230 h 298"/>
                    <a:gd name="T66" fmla="*/ 114 w 342"/>
                    <a:gd name="T67" fmla="*/ 234 h 298"/>
                    <a:gd name="T68" fmla="*/ 120 w 342"/>
                    <a:gd name="T69" fmla="*/ 246 h 298"/>
                    <a:gd name="T70" fmla="*/ 140 w 342"/>
                    <a:gd name="T71" fmla="*/ 248 h 298"/>
                    <a:gd name="T72" fmla="*/ 160 w 342"/>
                    <a:gd name="T73" fmla="*/ 274 h 298"/>
                    <a:gd name="T74" fmla="*/ 164 w 342"/>
                    <a:gd name="T75" fmla="*/ 276 h 298"/>
                    <a:gd name="T76" fmla="*/ 164 w 342"/>
                    <a:gd name="T77" fmla="*/ 280 h 298"/>
                    <a:gd name="T78" fmla="*/ 184 w 342"/>
                    <a:gd name="T79" fmla="*/ 272 h 298"/>
                    <a:gd name="T80" fmla="*/ 192 w 342"/>
                    <a:gd name="T81" fmla="*/ 286 h 298"/>
                    <a:gd name="T82" fmla="*/ 198 w 342"/>
                    <a:gd name="T83" fmla="*/ 290 h 298"/>
                    <a:gd name="T84" fmla="*/ 206 w 342"/>
                    <a:gd name="T85" fmla="*/ 286 h 298"/>
                    <a:gd name="T86" fmla="*/ 234 w 342"/>
                    <a:gd name="T87" fmla="*/ 280 h 298"/>
                    <a:gd name="T88" fmla="*/ 268 w 342"/>
                    <a:gd name="T89" fmla="*/ 286 h 298"/>
                    <a:gd name="T90" fmla="*/ 286 w 342"/>
                    <a:gd name="T91" fmla="*/ 296 h 298"/>
                    <a:gd name="T92" fmla="*/ 292 w 342"/>
                    <a:gd name="T93" fmla="*/ 290 h 298"/>
                    <a:gd name="T94" fmla="*/ 292 w 342"/>
                    <a:gd name="T95" fmla="*/ 272 h 298"/>
                    <a:gd name="T96" fmla="*/ 326 w 342"/>
                    <a:gd name="T97" fmla="*/ 232 h 298"/>
                    <a:gd name="T98" fmla="*/ 342 w 342"/>
                    <a:gd name="T99" fmla="*/ 222 h 298"/>
                    <a:gd name="T100" fmla="*/ 336 w 342"/>
                    <a:gd name="T101" fmla="*/ 210 h 298"/>
                    <a:gd name="T102" fmla="*/ 330 w 342"/>
                    <a:gd name="T103" fmla="*/ 194 h 298"/>
                    <a:gd name="T104" fmla="*/ 324 w 342"/>
                    <a:gd name="T105" fmla="*/ 17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2" h="298">
                      <a:moveTo>
                        <a:pt x="322" y="170"/>
                      </a:moveTo>
                      <a:lnTo>
                        <a:pt x="322" y="170"/>
                      </a:lnTo>
                      <a:lnTo>
                        <a:pt x="320" y="166"/>
                      </a:lnTo>
                      <a:lnTo>
                        <a:pt x="320" y="160"/>
                      </a:lnTo>
                      <a:lnTo>
                        <a:pt x="324" y="150"/>
                      </a:lnTo>
                      <a:lnTo>
                        <a:pt x="324" y="146"/>
                      </a:lnTo>
                      <a:lnTo>
                        <a:pt x="322" y="144"/>
                      </a:lnTo>
                      <a:lnTo>
                        <a:pt x="320" y="140"/>
                      </a:lnTo>
                      <a:lnTo>
                        <a:pt x="312" y="138"/>
                      </a:lnTo>
                      <a:lnTo>
                        <a:pt x="312" y="138"/>
                      </a:lnTo>
                      <a:lnTo>
                        <a:pt x="308" y="134"/>
                      </a:lnTo>
                      <a:lnTo>
                        <a:pt x="308" y="132"/>
                      </a:lnTo>
                      <a:lnTo>
                        <a:pt x="308" y="132"/>
                      </a:lnTo>
                      <a:lnTo>
                        <a:pt x="310" y="128"/>
                      </a:lnTo>
                      <a:lnTo>
                        <a:pt x="314" y="122"/>
                      </a:lnTo>
                      <a:lnTo>
                        <a:pt x="330" y="114"/>
                      </a:lnTo>
                      <a:lnTo>
                        <a:pt x="330" y="114"/>
                      </a:lnTo>
                      <a:lnTo>
                        <a:pt x="334" y="112"/>
                      </a:lnTo>
                      <a:lnTo>
                        <a:pt x="336" y="108"/>
                      </a:lnTo>
                      <a:lnTo>
                        <a:pt x="336" y="108"/>
                      </a:lnTo>
                      <a:lnTo>
                        <a:pt x="334" y="96"/>
                      </a:lnTo>
                      <a:lnTo>
                        <a:pt x="332" y="82"/>
                      </a:lnTo>
                      <a:lnTo>
                        <a:pt x="320" y="48"/>
                      </a:lnTo>
                      <a:lnTo>
                        <a:pt x="320" y="48"/>
                      </a:lnTo>
                      <a:lnTo>
                        <a:pt x="320" y="48"/>
                      </a:lnTo>
                      <a:lnTo>
                        <a:pt x="320" y="48"/>
                      </a:lnTo>
                      <a:lnTo>
                        <a:pt x="320" y="44"/>
                      </a:lnTo>
                      <a:lnTo>
                        <a:pt x="320" y="44"/>
                      </a:lnTo>
                      <a:lnTo>
                        <a:pt x="320" y="44"/>
                      </a:lnTo>
                      <a:lnTo>
                        <a:pt x="320" y="44"/>
                      </a:lnTo>
                      <a:lnTo>
                        <a:pt x="320" y="40"/>
                      </a:lnTo>
                      <a:lnTo>
                        <a:pt x="320" y="40"/>
                      </a:lnTo>
                      <a:lnTo>
                        <a:pt x="320" y="40"/>
                      </a:lnTo>
                      <a:lnTo>
                        <a:pt x="320" y="40"/>
                      </a:lnTo>
                      <a:lnTo>
                        <a:pt x="316" y="34"/>
                      </a:lnTo>
                      <a:lnTo>
                        <a:pt x="316" y="34"/>
                      </a:lnTo>
                      <a:lnTo>
                        <a:pt x="310" y="30"/>
                      </a:lnTo>
                      <a:lnTo>
                        <a:pt x="304" y="26"/>
                      </a:lnTo>
                      <a:lnTo>
                        <a:pt x="300" y="24"/>
                      </a:lnTo>
                      <a:lnTo>
                        <a:pt x="294" y="24"/>
                      </a:lnTo>
                      <a:lnTo>
                        <a:pt x="294" y="24"/>
                      </a:lnTo>
                      <a:lnTo>
                        <a:pt x="284" y="26"/>
                      </a:lnTo>
                      <a:lnTo>
                        <a:pt x="274" y="28"/>
                      </a:lnTo>
                      <a:lnTo>
                        <a:pt x="248" y="28"/>
                      </a:lnTo>
                      <a:lnTo>
                        <a:pt x="218" y="24"/>
                      </a:lnTo>
                      <a:lnTo>
                        <a:pt x="186" y="20"/>
                      </a:lnTo>
                      <a:lnTo>
                        <a:pt x="186" y="20"/>
                      </a:lnTo>
                      <a:lnTo>
                        <a:pt x="176" y="24"/>
                      </a:lnTo>
                      <a:lnTo>
                        <a:pt x="166" y="26"/>
                      </a:lnTo>
                      <a:lnTo>
                        <a:pt x="156" y="24"/>
                      </a:lnTo>
                      <a:lnTo>
                        <a:pt x="152" y="22"/>
                      </a:lnTo>
                      <a:lnTo>
                        <a:pt x="150" y="18"/>
                      </a:lnTo>
                      <a:lnTo>
                        <a:pt x="150" y="18"/>
                      </a:lnTo>
                      <a:lnTo>
                        <a:pt x="146" y="6"/>
                      </a:lnTo>
                      <a:lnTo>
                        <a:pt x="146" y="6"/>
                      </a:lnTo>
                      <a:lnTo>
                        <a:pt x="150" y="10"/>
                      </a:lnTo>
                      <a:lnTo>
                        <a:pt x="150" y="10"/>
                      </a:lnTo>
                      <a:lnTo>
                        <a:pt x="156" y="12"/>
                      </a:lnTo>
                      <a:lnTo>
                        <a:pt x="160" y="14"/>
                      </a:lnTo>
                      <a:lnTo>
                        <a:pt x="160" y="12"/>
                      </a:lnTo>
                      <a:lnTo>
                        <a:pt x="158" y="10"/>
                      </a:lnTo>
                      <a:lnTo>
                        <a:pt x="158" y="10"/>
                      </a:lnTo>
                      <a:lnTo>
                        <a:pt x="148" y="4"/>
                      </a:lnTo>
                      <a:lnTo>
                        <a:pt x="140" y="0"/>
                      </a:lnTo>
                      <a:lnTo>
                        <a:pt x="132" y="0"/>
                      </a:lnTo>
                      <a:lnTo>
                        <a:pt x="120" y="2"/>
                      </a:lnTo>
                      <a:lnTo>
                        <a:pt x="120" y="2"/>
                      </a:lnTo>
                      <a:lnTo>
                        <a:pt x="104" y="6"/>
                      </a:lnTo>
                      <a:lnTo>
                        <a:pt x="100" y="8"/>
                      </a:lnTo>
                      <a:lnTo>
                        <a:pt x="98" y="10"/>
                      </a:lnTo>
                      <a:lnTo>
                        <a:pt x="88" y="14"/>
                      </a:lnTo>
                      <a:lnTo>
                        <a:pt x="88" y="14"/>
                      </a:lnTo>
                      <a:lnTo>
                        <a:pt x="82" y="16"/>
                      </a:lnTo>
                      <a:lnTo>
                        <a:pt x="78" y="18"/>
                      </a:lnTo>
                      <a:lnTo>
                        <a:pt x="74" y="24"/>
                      </a:lnTo>
                      <a:lnTo>
                        <a:pt x="72" y="26"/>
                      </a:lnTo>
                      <a:lnTo>
                        <a:pt x="68" y="28"/>
                      </a:lnTo>
                      <a:lnTo>
                        <a:pt x="60" y="30"/>
                      </a:lnTo>
                      <a:lnTo>
                        <a:pt x="50" y="34"/>
                      </a:lnTo>
                      <a:lnTo>
                        <a:pt x="50" y="34"/>
                      </a:lnTo>
                      <a:lnTo>
                        <a:pt x="32" y="38"/>
                      </a:lnTo>
                      <a:lnTo>
                        <a:pt x="20" y="44"/>
                      </a:lnTo>
                      <a:lnTo>
                        <a:pt x="12" y="46"/>
                      </a:lnTo>
                      <a:lnTo>
                        <a:pt x="0" y="48"/>
                      </a:lnTo>
                      <a:lnTo>
                        <a:pt x="0" y="48"/>
                      </a:lnTo>
                      <a:lnTo>
                        <a:pt x="0" y="50"/>
                      </a:lnTo>
                      <a:lnTo>
                        <a:pt x="0" y="50"/>
                      </a:lnTo>
                      <a:lnTo>
                        <a:pt x="0" y="50"/>
                      </a:lnTo>
                      <a:lnTo>
                        <a:pt x="0" y="50"/>
                      </a:lnTo>
                      <a:lnTo>
                        <a:pt x="0" y="52"/>
                      </a:lnTo>
                      <a:lnTo>
                        <a:pt x="0" y="52"/>
                      </a:lnTo>
                      <a:lnTo>
                        <a:pt x="2" y="54"/>
                      </a:lnTo>
                      <a:lnTo>
                        <a:pt x="4" y="54"/>
                      </a:lnTo>
                      <a:lnTo>
                        <a:pt x="6" y="52"/>
                      </a:lnTo>
                      <a:lnTo>
                        <a:pt x="10" y="52"/>
                      </a:lnTo>
                      <a:lnTo>
                        <a:pt x="10" y="52"/>
                      </a:lnTo>
                      <a:lnTo>
                        <a:pt x="12" y="56"/>
                      </a:lnTo>
                      <a:lnTo>
                        <a:pt x="12" y="62"/>
                      </a:lnTo>
                      <a:lnTo>
                        <a:pt x="12" y="62"/>
                      </a:lnTo>
                      <a:lnTo>
                        <a:pt x="12" y="64"/>
                      </a:lnTo>
                      <a:lnTo>
                        <a:pt x="10" y="64"/>
                      </a:lnTo>
                      <a:lnTo>
                        <a:pt x="2" y="60"/>
                      </a:lnTo>
                      <a:lnTo>
                        <a:pt x="2" y="60"/>
                      </a:lnTo>
                      <a:lnTo>
                        <a:pt x="4" y="70"/>
                      </a:lnTo>
                      <a:lnTo>
                        <a:pt x="4" y="80"/>
                      </a:lnTo>
                      <a:lnTo>
                        <a:pt x="2" y="92"/>
                      </a:lnTo>
                      <a:lnTo>
                        <a:pt x="0" y="96"/>
                      </a:lnTo>
                      <a:lnTo>
                        <a:pt x="0" y="102"/>
                      </a:lnTo>
                      <a:lnTo>
                        <a:pt x="2" y="106"/>
                      </a:lnTo>
                      <a:lnTo>
                        <a:pt x="6" y="110"/>
                      </a:lnTo>
                      <a:lnTo>
                        <a:pt x="6" y="110"/>
                      </a:lnTo>
                      <a:lnTo>
                        <a:pt x="14" y="118"/>
                      </a:lnTo>
                      <a:lnTo>
                        <a:pt x="14" y="122"/>
                      </a:lnTo>
                      <a:lnTo>
                        <a:pt x="14" y="124"/>
                      </a:lnTo>
                      <a:lnTo>
                        <a:pt x="12" y="128"/>
                      </a:lnTo>
                      <a:lnTo>
                        <a:pt x="12" y="130"/>
                      </a:lnTo>
                      <a:lnTo>
                        <a:pt x="14" y="134"/>
                      </a:lnTo>
                      <a:lnTo>
                        <a:pt x="14" y="134"/>
                      </a:lnTo>
                      <a:lnTo>
                        <a:pt x="18" y="140"/>
                      </a:lnTo>
                      <a:lnTo>
                        <a:pt x="20" y="144"/>
                      </a:lnTo>
                      <a:lnTo>
                        <a:pt x="20" y="148"/>
                      </a:lnTo>
                      <a:lnTo>
                        <a:pt x="18" y="150"/>
                      </a:lnTo>
                      <a:lnTo>
                        <a:pt x="16" y="156"/>
                      </a:lnTo>
                      <a:lnTo>
                        <a:pt x="16" y="160"/>
                      </a:lnTo>
                      <a:lnTo>
                        <a:pt x="16" y="166"/>
                      </a:lnTo>
                      <a:lnTo>
                        <a:pt x="16" y="166"/>
                      </a:lnTo>
                      <a:lnTo>
                        <a:pt x="18" y="170"/>
                      </a:lnTo>
                      <a:lnTo>
                        <a:pt x="20" y="172"/>
                      </a:lnTo>
                      <a:lnTo>
                        <a:pt x="24" y="176"/>
                      </a:lnTo>
                      <a:lnTo>
                        <a:pt x="26" y="178"/>
                      </a:lnTo>
                      <a:lnTo>
                        <a:pt x="28" y="184"/>
                      </a:lnTo>
                      <a:lnTo>
                        <a:pt x="26" y="192"/>
                      </a:lnTo>
                      <a:lnTo>
                        <a:pt x="24" y="202"/>
                      </a:lnTo>
                      <a:lnTo>
                        <a:pt x="24" y="202"/>
                      </a:lnTo>
                      <a:lnTo>
                        <a:pt x="32" y="198"/>
                      </a:lnTo>
                      <a:lnTo>
                        <a:pt x="32" y="198"/>
                      </a:lnTo>
                      <a:lnTo>
                        <a:pt x="34" y="198"/>
                      </a:lnTo>
                      <a:lnTo>
                        <a:pt x="38" y="202"/>
                      </a:lnTo>
                      <a:lnTo>
                        <a:pt x="42" y="206"/>
                      </a:lnTo>
                      <a:lnTo>
                        <a:pt x="48" y="210"/>
                      </a:lnTo>
                      <a:lnTo>
                        <a:pt x="48" y="210"/>
                      </a:lnTo>
                      <a:lnTo>
                        <a:pt x="62" y="214"/>
                      </a:lnTo>
                      <a:lnTo>
                        <a:pt x="70" y="214"/>
                      </a:lnTo>
                      <a:lnTo>
                        <a:pt x="74" y="216"/>
                      </a:lnTo>
                      <a:lnTo>
                        <a:pt x="76" y="218"/>
                      </a:lnTo>
                      <a:lnTo>
                        <a:pt x="76" y="218"/>
                      </a:lnTo>
                      <a:lnTo>
                        <a:pt x="78" y="220"/>
                      </a:lnTo>
                      <a:lnTo>
                        <a:pt x="78" y="220"/>
                      </a:lnTo>
                      <a:lnTo>
                        <a:pt x="76" y="220"/>
                      </a:lnTo>
                      <a:lnTo>
                        <a:pt x="74" y="222"/>
                      </a:lnTo>
                      <a:lnTo>
                        <a:pt x="72" y="222"/>
                      </a:lnTo>
                      <a:lnTo>
                        <a:pt x="70" y="224"/>
                      </a:lnTo>
                      <a:lnTo>
                        <a:pt x="70" y="224"/>
                      </a:lnTo>
                      <a:lnTo>
                        <a:pt x="70" y="228"/>
                      </a:lnTo>
                      <a:lnTo>
                        <a:pt x="76" y="234"/>
                      </a:lnTo>
                      <a:lnTo>
                        <a:pt x="76" y="234"/>
                      </a:lnTo>
                      <a:lnTo>
                        <a:pt x="82" y="242"/>
                      </a:lnTo>
                      <a:lnTo>
                        <a:pt x="88" y="244"/>
                      </a:lnTo>
                      <a:lnTo>
                        <a:pt x="92" y="242"/>
                      </a:lnTo>
                      <a:lnTo>
                        <a:pt x="94" y="238"/>
                      </a:lnTo>
                      <a:lnTo>
                        <a:pt x="94" y="238"/>
                      </a:lnTo>
                      <a:lnTo>
                        <a:pt x="94" y="236"/>
                      </a:lnTo>
                      <a:lnTo>
                        <a:pt x="94" y="232"/>
                      </a:lnTo>
                      <a:lnTo>
                        <a:pt x="94" y="232"/>
                      </a:lnTo>
                      <a:lnTo>
                        <a:pt x="92" y="230"/>
                      </a:lnTo>
                      <a:lnTo>
                        <a:pt x="92" y="230"/>
                      </a:lnTo>
                      <a:lnTo>
                        <a:pt x="94" y="230"/>
                      </a:lnTo>
                      <a:lnTo>
                        <a:pt x="100" y="230"/>
                      </a:lnTo>
                      <a:lnTo>
                        <a:pt x="114" y="234"/>
                      </a:lnTo>
                      <a:lnTo>
                        <a:pt x="114" y="234"/>
                      </a:lnTo>
                      <a:lnTo>
                        <a:pt x="118" y="236"/>
                      </a:lnTo>
                      <a:lnTo>
                        <a:pt x="118" y="238"/>
                      </a:lnTo>
                      <a:lnTo>
                        <a:pt x="118" y="242"/>
                      </a:lnTo>
                      <a:lnTo>
                        <a:pt x="120" y="246"/>
                      </a:lnTo>
                      <a:lnTo>
                        <a:pt x="120" y="246"/>
                      </a:lnTo>
                      <a:lnTo>
                        <a:pt x="124" y="248"/>
                      </a:lnTo>
                      <a:lnTo>
                        <a:pt x="128" y="248"/>
                      </a:lnTo>
                      <a:lnTo>
                        <a:pt x="132" y="248"/>
                      </a:lnTo>
                      <a:lnTo>
                        <a:pt x="140" y="248"/>
                      </a:lnTo>
                      <a:lnTo>
                        <a:pt x="140" y="248"/>
                      </a:lnTo>
                      <a:lnTo>
                        <a:pt x="148" y="254"/>
                      </a:lnTo>
                      <a:lnTo>
                        <a:pt x="154" y="260"/>
                      </a:lnTo>
                      <a:lnTo>
                        <a:pt x="156" y="266"/>
                      </a:lnTo>
                      <a:lnTo>
                        <a:pt x="160" y="274"/>
                      </a:lnTo>
                      <a:lnTo>
                        <a:pt x="160" y="274"/>
                      </a:lnTo>
                      <a:lnTo>
                        <a:pt x="160" y="274"/>
                      </a:lnTo>
                      <a:lnTo>
                        <a:pt x="160" y="274"/>
                      </a:lnTo>
                      <a:lnTo>
                        <a:pt x="162" y="274"/>
                      </a:lnTo>
                      <a:lnTo>
                        <a:pt x="164" y="276"/>
                      </a:lnTo>
                      <a:lnTo>
                        <a:pt x="164" y="276"/>
                      </a:lnTo>
                      <a:lnTo>
                        <a:pt x="164" y="278"/>
                      </a:lnTo>
                      <a:lnTo>
                        <a:pt x="164" y="278"/>
                      </a:lnTo>
                      <a:lnTo>
                        <a:pt x="164" y="280"/>
                      </a:lnTo>
                      <a:lnTo>
                        <a:pt x="164" y="280"/>
                      </a:lnTo>
                      <a:lnTo>
                        <a:pt x="164" y="280"/>
                      </a:lnTo>
                      <a:lnTo>
                        <a:pt x="168" y="280"/>
                      </a:lnTo>
                      <a:lnTo>
                        <a:pt x="174" y="274"/>
                      </a:lnTo>
                      <a:lnTo>
                        <a:pt x="174" y="274"/>
                      </a:lnTo>
                      <a:lnTo>
                        <a:pt x="178" y="270"/>
                      </a:lnTo>
                      <a:lnTo>
                        <a:pt x="184" y="272"/>
                      </a:lnTo>
                      <a:lnTo>
                        <a:pt x="188" y="274"/>
                      </a:lnTo>
                      <a:lnTo>
                        <a:pt x="192" y="278"/>
                      </a:lnTo>
                      <a:lnTo>
                        <a:pt x="192" y="278"/>
                      </a:lnTo>
                      <a:lnTo>
                        <a:pt x="194" y="282"/>
                      </a:lnTo>
                      <a:lnTo>
                        <a:pt x="192" y="286"/>
                      </a:lnTo>
                      <a:lnTo>
                        <a:pt x="192" y="286"/>
                      </a:lnTo>
                      <a:lnTo>
                        <a:pt x="192" y="288"/>
                      </a:lnTo>
                      <a:lnTo>
                        <a:pt x="192" y="288"/>
                      </a:lnTo>
                      <a:lnTo>
                        <a:pt x="196" y="288"/>
                      </a:lnTo>
                      <a:lnTo>
                        <a:pt x="198" y="290"/>
                      </a:lnTo>
                      <a:lnTo>
                        <a:pt x="200" y="290"/>
                      </a:lnTo>
                      <a:lnTo>
                        <a:pt x="200" y="290"/>
                      </a:lnTo>
                      <a:lnTo>
                        <a:pt x="202" y="290"/>
                      </a:lnTo>
                      <a:lnTo>
                        <a:pt x="202" y="290"/>
                      </a:lnTo>
                      <a:lnTo>
                        <a:pt x="206" y="286"/>
                      </a:lnTo>
                      <a:lnTo>
                        <a:pt x="210" y="282"/>
                      </a:lnTo>
                      <a:lnTo>
                        <a:pt x="212" y="280"/>
                      </a:lnTo>
                      <a:lnTo>
                        <a:pt x="214" y="280"/>
                      </a:lnTo>
                      <a:lnTo>
                        <a:pt x="214" y="280"/>
                      </a:lnTo>
                      <a:lnTo>
                        <a:pt x="234" y="280"/>
                      </a:lnTo>
                      <a:lnTo>
                        <a:pt x="250" y="280"/>
                      </a:lnTo>
                      <a:lnTo>
                        <a:pt x="266" y="284"/>
                      </a:lnTo>
                      <a:lnTo>
                        <a:pt x="266" y="284"/>
                      </a:lnTo>
                      <a:lnTo>
                        <a:pt x="268" y="286"/>
                      </a:lnTo>
                      <a:lnTo>
                        <a:pt x="268" y="286"/>
                      </a:lnTo>
                      <a:lnTo>
                        <a:pt x="268" y="288"/>
                      </a:lnTo>
                      <a:lnTo>
                        <a:pt x="268" y="288"/>
                      </a:lnTo>
                      <a:lnTo>
                        <a:pt x="272" y="292"/>
                      </a:lnTo>
                      <a:lnTo>
                        <a:pt x="286" y="296"/>
                      </a:lnTo>
                      <a:lnTo>
                        <a:pt x="286" y="296"/>
                      </a:lnTo>
                      <a:lnTo>
                        <a:pt x="296" y="298"/>
                      </a:lnTo>
                      <a:lnTo>
                        <a:pt x="298" y="298"/>
                      </a:lnTo>
                      <a:lnTo>
                        <a:pt x="296" y="296"/>
                      </a:lnTo>
                      <a:lnTo>
                        <a:pt x="294" y="292"/>
                      </a:lnTo>
                      <a:lnTo>
                        <a:pt x="292" y="290"/>
                      </a:lnTo>
                      <a:lnTo>
                        <a:pt x="294" y="288"/>
                      </a:lnTo>
                      <a:lnTo>
                        <a:pt x="294" y="288"/>
                      </a:lnTo>
                      <a:lnTo>
                        <a:pt x="294" y="284"/>
                      </a:lnTo>
                      <a:lnTo>
                        <a:pt x="292" y="278"/>
                      </a:lnTo>
                      <a:lnTo>
                        <a:pt x="292" y="272"/>
                      </a:lnTo>
                      <a:lnTo>
                        <a:pt x="296" y="266"/>
                      </a:lnTo>
                      <a:lnTo>
                        <a:pt x="296" y="266"/>
                      </a:lnTo>
                      <a:lnTo>
                        <a:pt x="312" y="244"/>
                      </a:lnTo>
                      <a:lnTo>
                        <a:pt x="322" y="236"/>
                      </a:lnTo>
                      <a:lnTo>
                        <a:pt x="326" y="232"/>
                      </a:lnTo>
                      <a:lnTo>
                        <a:pt x="330" y="230"/>
                      </a:lnTo>
                      <a:lnTo>
                        <a:pt x="330" y="230"/>
                      </a:lnTo>
                      <a:lnTo>
                        <a:pt x="338" y="228"/>
                      </a:lnTo>
                      <a:lnTo>
                        <a:pt x="340" y="226"/>
                      </a:lnTo>
                      <a:lnTo>
                        <a:pt x="342" y="222"/>
                      </a:lnTo>
                      <a:lnTo>
                        <a:pt x="340" y="218"/>
                      </a:lnTo>
                      <a:lnTo>
                        <a:pt x="336" y="212"/>
                      </a:lnTo>
                      <a:lnTo>
                        <a:pt x="336" y="212"/>
                      </a:lnTo>
                      <a:lnTo>
                        <a:pt x="336" y="210"/>
                      </a:lnTo>
                      <a:lnTo>
                        <a:pt x="336" y="210"/>
                      </a:lnTo>
                      <a:lnTo>
                        <a:pt x="340" y="210"/>
                      </a:lnTo>
                      <a:lnTo>
                        <a:pt x="340" y="208"/>
                      </a:lnTo>
                      <a:lnTo>
                        <a:pt x="340" y="206"/>
                      </a:lnTo>
                      <a:lnTo>
                        <a:pt x="330" y="194"/>
                      </a:lnTo>
                      <a:lnTo>
                        <a:pt x="330" y="194"/>
                      </a:lnTo>
                      <a:lnTo>
                        <a:pt x="324" y="186"/>
                      </a:lnTo>
                      <a:lnTo>
                        <a:pt x="324" y="182"/>
                      </a:lnTo>
                      <a:lnTo>
                        <a:pt x="324" y="178"/>
                      </a:lnTo>
                      <a:lnTo>
                        <a:pt x="324" y="172"/>
                      </a:lnTo>
                      <a:lnTo>
                        <a:pt x="324" y="172"/>
                      </a:lnTo>
                      <a:lnTo>
                        <a:pt x="324" y="174"/>
                      </a:lnTo>
                      <a:lnTo>
                        <a:pt x="324" y="174"/>
                      </a:lnTo>
                      <a:lnTo>
                        <a:pt x="322" y="170"/>
                      </a:lnTo>
                      <a:lnTo>
                        <a:pt x="322" y="17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19" name="Freeform 122"/>
                <p:cNvSpPr>
                  <a:spLocks/>
                </p:cNvSpPr>
                <p:nvPr/>
              </p:nvSpPr>
              <p:spPr bwMode="auto">
                <a:xfrm>
                  <a:off x="3480" y="1792"/>
                  <a:ext cx="4" cy="6"/>
                </a:xfrm>
                <a:custGeom>
                  <a:avLst/>
                  <a:gdLst>
                    <a:gd name="T0" fmla="*/ 0 w 4"/>
                    <a:gd name="T1" fmla="*/ 0 h 6"/>
                    <a:gd name="T2" fmla="*/ 0 w 4"/>
                    <a:gd name="T3" fmla="*/ 0 h 6"/>
                    <a:gd name="T4" fmla="*/ 4 w 4"/>
                    <a:gd name="T5" fmla="*/ 6 h 6"/>
                    <a:gd name="T6" fmla="*/ 4 w 4"/>
                    <a:gd name="T7" fmla="*/ 6 h 6"/>
                    <a:gd name="T8" fmla="*/ 0 w 4"/>
                    <a:gd name="T9" fmla="*/ 0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lnTo>
                        <a:pt x="0" y="0"/>
                      </a:lnTo>
                      <a:lnTo>
                        <a:pt x="4" y="6"/>
                      </a:lnTo>
                      <a:lnTo>
                        <a:pt x="4" y="6"/>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20" name="Freeform 123"/>
                <p:cNvSpPr>
                  <a:spLocks/>
                </p:cNvSpPr>
                <p:nvPr/>
              </p:nvSpPr>
              <p:spPr bwMode="auto">
                <a:xfrm>
                  <a:off x="3484" y="1802"/>
                  <a:ext cx="0" cy="4"/>
                </a:xfrm>
                <a:custGeom>
                  <a:avLst/>
                  <a:gdLst>
                    <a:gd name="T0" fmla="*/ 2 h 4"/>
                    <a:gd name="T1" fmla="*/ 2 h 4"/>
                    <a:gd name="T2" fmla="*/ 2 h 4"/>
                    <a:gd name="T3" fmla="*/ 2 h 4"/>
                    <a:gd name="T4" fmla="*/ 2 h 4"/>
                    <a:gd name="T5" fmla="*/ 2 h 4"/>
                    <a:gd name="T6" fmla="*/ 0 h 4"/>
                    <a:gd name="T7" fmla="*/ 0 h 4"/>
                    <a:gd name="T8" fmla="*/ 4 h 4"/>
                    <a:gd name="T9" fmla="*/ 4 h 4"/>
                    <a:gd name="T10" fmla="*/ 4 h 4"/>
                    <a:gd name="T11" fmla="*/ 4 h 4"/>
                    <a:gd name="T12" fmla="*/ 4 h 4"/>
                    <a:gd name="T13" fmla="*/ 4 h 4"/>
                    <a:gd name="T14" fmla="*/ 2 h 4"/>
                    <a:gd name="T15" fmla="*/ 2 h 4"/>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Lst>
                  <a:rect l="0" t="0" r="r" b="b"/>
                  <a:pathLst>
                    <a:path h="4">
                      <a:moveTo>
                        <a:pt x="0" y="2"/>
                      </a:moveTo>
                      <a:lnTo>
                        <a:pt x="0" y="2"/>
                      </a:lnTo>
                      <a:lnTo>
                        <a:pt x="0" y="2"/>
                      </a:lnTo>
                      <a:lnTo>
                        <a:pt x="0" y="2"/>
                      </a:lnTo>
                      <a:lnTo>
                        <a:pt x="0" y="2"/>
                      </a:lnTo>
                      <a:lnTo>
                        <a:pt x="0" y="2"/>
                      </a:lnTo>
                      <a:lnTo>
                        <a:pt x="0" y="0"/>
                      </a:lnTo>
                      <a:lnTo>
                        <a:pt x="0" y="0"/>
                      </a:lnTo>
                      <a:lnTo>
                        <a:pt x="0" y="4"/>
                      </a:lnTo>
                      <a:lnTo>
                        <a:pt x="0" y="4"/>
                      </a:lnTo>
                      <a:lnTo>
                        <a:pt x="0" y="4"/>
                      </a:lnTo>
                      <a:lnTo>
                        <a:pt x="0" y="4"/>
                      </a:lnTo>
                      <a:lnTo>
                        <a:pt x="0" y="4"/>
                      </a:lnTo>
                      <a:lnTo>
                        <a:pt x="0" y="4"/>
                      </a:lnTo>
                      <a:lnTo>
                        <a:pt x="0" y="2"/>
                      </a:lnTo>
                      <a:lnTo>
                        <a:pt x="0"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21" name="Freeform 124"/>
                <p:cNvSpPr>
                  <a:spLocks/>
                </p:cNvSpPr>
                <p:nvPr/>
              </p:nvSpPr>
              <p:spPr bwMode="auto">
                <a:xfrm>
                  <a:off x="3486" y="1928"/>
                  <a:ext cx="2" cy="4"/>
                </a:xfrm>
                <a:custGeom>
                  <a:avLst/>
                  <a:gdLst>
                    <a:gd name="T0" fmla="*/ 0 w 2"/>
                    <a:gd name="T1" fmla="*/ 0 h 4"/>
                    <a:gd name="T2" fmla="*/ 0 w 2"/>
                    <a:gd name="T3" fmla="*/ 0 h 4"/>
                    <a:gd name="T4" fmla="*/ 2 w 2"/>
                    <a:gd name="T5" fmla="*/ 4 h 4"/>
                    <a:gd name="T6" fmla="*/ 2 w 2"/>
                    <a:gd name="T7" fmla="*/ 4 h 4"/>
                    <a:gd name="T8" fmla="*/ 2 w 2"/>
                    <a:gd name="T9" fmla="*/ 2 h 4"/>
                    <a:gd name="T10" fmla="*/ 2 w 2"/>
                    <a:gd name="T11" fmla="*/ 2 h 4"/>
                    <a:gd name="T12" fmla="*/ 2 w 2"/>
                    <a:gd name="T13" fmla="*/ 2 h 4"/>
                    <a:gd name="T14" fmla="*/ 2 w 2"/>
                    <a:gd name="T15" fmla="*/ 2 h 4"/>
                    <a:gd name="T16" fmla="*/ 0 w 2"/>
                    <a:gd name="T17" fmla="*/ 0 h 4"/>
                    <a:gd name="T18" fmla="*/ 0 w 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0" y="0"/>
                      </a:moveTo>
                      <a:lnTo>
                        <a:pt x="0" y="0"/>
                      </a:lnTo>
                      <a:lnTo>
                        <a:pt x="2" y="4"/>
                      </a:lnTo>
                      <a:lnTo>
                        <a:pt x="2" y="4"/>
                      </a:lnTo>
                      <a:lnTo>
                        <a:pt x="2" y="2"/>
                      </a:lnTo>
                      <a:lnTo>
                        <a:pt x="2" y="2"/>
                      </a:lnTo>
                      <a:lnTo>
                        <a:pt x="2" y="2"/>
                      </a:lnTo>
                      <a:lnTo>
                        <a:pt x="2" y="2"/>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22" name="Freeform 125"/>
                <p:cNvSpPr>
                  <a:spLocks/>
                </p:cNvSpPr>
                <p:nvPr/>
              </p:nvSpPr>
              <p:spPr bwMode="auto">
                <a:xfrm>
                  <a:off x="3472" y="1866"/>
                  <a:ext cx="28" cy="24"/>
                </a:xfrm>
                <a:custGeom>
                  <a:avLst/>
                  <a:gdLst>
                    <a:gd name="T0" fmla="*/ 22 w 28"/>
                    <a:gd name="T1" fmla="*/ 6 h 24"/>
                    <a:gd name="T2" fmla="*/ 22 w 28"/>
                    <a:gd name="T3" fmla="*/ 6 h 24"/>
                    <a:gd name="T4" fmla="*/ 6 w 28"/>
                    <a:gd name="T5" fmla="*/ 14 h 24"/>
                    <a:gd name="T6" fmla="*/ 2 w 28"/>
                    <a:gd name="T7" fmla="*/ 20 h 24"/>
                    <a:gd name="T8" fmla="*/ 0 w 28"/>
                    <a:gd name="T9" fmla="*/ 24 h 24"/>
                    <a:gd name="T10" fmla="*/ 0 w 28"/>
                    <a:gd name="T11" fmla="*/ 24 h 24"/>
                    <a:gd name="T12" fmla="*/ 2 w 28"/>
                    <a:gd name="T13" fmla="*/ 20 h 24"/>
                    <a:gd name="T14" fmla="*/ 8 w 28"/>
                    <a:gd name="T15" fmla="*/ 14 h 24"/>
                    <a:gd name="T16" fmla="*/ 22 w 28"/>
                    <a:gd name="T17" fmla="*/ 8 h 24"/>
                    <a:gd name="T18" fmla="*/ 22 w 28"/>
                    <a:gd name="T19" fmla="*/ 8 h 24"/>
                    <a:gd name="T20" fmla="*/ 26 w 28"/>
                    <a:gd name="T21" fmla="*/ 4 h 24"/>
                    <a:gd name="T22" fmla="*/ 28 w 28"/>
                    <a:gd name="T23" fmla="*/ 0 h 24"/>
                    <a:gd name="T24" fmla="*/ 28 w 28"/>
                    <a:gd name="T25" fmla="*/ 0 h 24"/>
                    <a:gd name="T26" fmla="*/ 26 w 28"/>
                    <a:gd name="T27" fmla="*/ 4 h 24"/>
                    <a:gd name="T28" fmla="*/ 22 w 28"/>
                    <a:gd name="T29" fmla="*/ 6 h 24"/>
                    <a:gd name="T30" fmla="*/ 22 w 28"/>
                    <a:gd name="T31"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24">
                      <a:moveTo>
                        <a:pt x="22" y="6"/>
                      </a:moveTo>
                      <a:lnTo>
                        <a:pt x="22" y="6"/>
                      </a:lnTo>
                      <a:lnTo>
                        <a:pt x="6" y="14"/>
                      </a:lnTo>
                      <a:lnTo>
                        <a:pt x="2" y="20"/>
                      </a:lnTo>
                      <a:lnTo>
                        <a:pt x="0" y="24"/>
                      </a:lnTo>
                      <a:lnTo>
                        <a:pt x="0" y="24"/>
                      </a:lnTo>
                      <a:lnTo>
                        <a:pt x="2" y="20"/>
                      </a:lnTo>
                      <a:lnTo>
                        <a:pt x="8" y="14"/>
                      </a:lnTo>
                      <a:lnTo>
                        <a:pt x="22" y="8"/>
                      </a:lnTo>
                      <a:lnTo>
                        <a:pt x="22" y="8"/>
                      </a:lnTo>
                      <a:lnTo>
                        <a:pt x="26" y="4"/>
                      </a:lnTo>
                      <a:lnTo>
                        <a:pt x="28" y="0"/>
                      </a:lnTo>
                      <a:lnTo>
                        <a:pt x="28" y="0"/>
                      </a:lnTo>
                      <a:lnTo>
                        <a:pt x="26" y="4"/>
                      </a:lnTo>
                      <a:lnTo>
                        <a:pt x="22" y="6"/>
                      </a:lnTo>
                      <a:lnTo>
                        <a:pt x="22"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23" name="Freeform 126"/>
                <p:cNvSpPr>
                  <a:spLocks/>
                </p:cNvSpPr>
                <p:nvPr/>
              </p:nvSpPr>
              <p:spPr bwMode="auto">
                <a:xfrm>
                  <a:off x="3484" y="1804"/>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24" name="Freeform 127"/>
                <p:cNvSpPr>
                  <a:spLocks/>
                </p:cNvSpPr>
                <p:nvPr/>
              </p:nvSpPr>
              <p:spPr bwMode="auto">
                <a:xfrm>
                  <a:off x="2510" y="1952"/>
                  <a:ext cx="446" cy="432"/>
                </a:xfrm>
                <a:custGeom>
                  <a:avLst/>
                  <a:gdLst>
                    <a:gd name="T0" fmla="*/ 404 w 446"/>
                    <a:gd name="T1" fmla="*/ 336 h 432"/>
                    <a:gd name="T2" fmla="*/ 408 w 446"/>
                    <a:gd name="T3" fmla="*/ 314 h 432"/>
                    <a:gd name="T4" fmla="*/ 400 w 446"/>
                    <a:gd name="T5" fmla="*/ 294 h 432"/>
                    <a:gd name="T6" fmla="*/ 402 w 446"/>
                    <a:gd name="T7" fmla="*/ 272 h 432"/>
                    <a:gd name="T8" fmla="*/ 402 w 446"/>
                    <a:gd name="T9" fmla="*/ 252 h 432"/>
                    <a:gd name="T10" fmla="*/ 398 w 446"/>
                    <a:gd name="T11" fmla="*/ 242 h 432"/>
                    <a:gd name="T12" fmla="*/ 382 w 446"/>
                    <a:gd name="T13" fmla="*/ 240 h 432"/>
                    <a:gd name="T14" fmla="*/ 370 w 446"/>
                    <a:gd name="T15" fmla="*/ 246 h 432"/>
                    <a:gd name="T16" fmla="*/ 376 w 446"/>
                    <a:gd name="T17" fmla="*/ 228 h 432"/>
                    <a:gd name="T18" fmla="*/ 386 w 446"/>
                    <a:gd name="T19" fmla="*/ 210 h 432"/>
                    <a:gd name="T20" fmla="*/ 398 w 446"/>
                    <a:gd name="T21" fmla="*/ 200 h 432"/>
                    <a:gd name="T22" fmla="*/ 404 w 446"/>
                    <a:gd name="T23" fmla="*/ 184 h 432"/>
                    <a:gd name="T24" fmla="*/ 424 w 446"/>
                    <a:gd name="T25" fmla="*/ 176 h 432"/>
                    <a:gd name="T26" fmla="*/ 444 w 446"/>
                    <a:gd name="T27" fmla="*/ 106 h 432"/>
                    <a:gd name="T28" fmla="*/ 400 w 446"/>
                    <a:gd name="T29" fmla="*/ 96 h 432"/>
                    <a:gd name="T30" fmla="*/ 370 w 446"/>
                    <a:gd name="T31" fmla="*/ 82 h 432"/>
                    <a:gd name="T32" fmla="*/ 364 w 446"/>
                    <a:gd name="T33" fmla="*/ 80 h 432"/>
                    <a:gd name="T34" fmla="*/ 332 w 446"/>
                    <a:gd name="T35" fmla="*/ 62 h 432"/>
                    <a:gd name="T36" fmla="*/ 318 w 446"/>
                    <a:gd name="T37" fmla="*/ 56 h 432"/>
                    <a:gd name="T38" fmla="*/ 294 w 446"/>
                    <a:gd name="T39" fmla="*/ 38 h 432"/>
                    <a:gd name="T40" fmla="*/ 274 w 446"/>
                    <a:gd name="T41" fmla="*/ 20 h 432"/>
                    <a:gd name="T42" fmla="*/ 252 w 446"/>
                    <a:gd name="T43" fmla="*/ 0 h 432"/>
                    <a:gd name="T44" fmla="*/ 218 w 446"/>
                    <a:gd name="T45" fmla="*/ 32 h 432"/>
                    <a:gd name="T46" fmla="*/ 220 w 446"/>
                    <a:gd name="T47" fmla="*/ 46 h 432"/>
                    <a:gd name="T48" fmla="*/ 168 w 446"/>
                    <a:gd name="T49" fmla="*/ 74 h 432"/>
                    <a:gd name="T50" fmla="*/ 160 w 446"/>
                    <a:gd name="T51" fmla="*/ 90 h 432"/>
                    <a:gd name="T52" fmla="*/ 122 w 446"/>
                    <a:gd name="T53" fmla="*/ 72 h 432"/>
                    <a:gd name="T54" fmla="*/ 102 w 446"/>
                    <a:gd name="T55" fmla="*/ 78 h 432"/>
                    <a:gd name="T56" fmla="*/ 112 w 446"/>
                    <a:gd name="T57" fmla="*/ 112 h 432"/>
                    <a:gd name="T58" fmla="*/ 102 w 446"/>
                    <a:gd name="T59" fmla="*/ 122 h 432"/>
                    <a:gd name="T60" fmla="*/ 88 w 446"/>
                    <a:gd name="T61" fmla="*/ 122 h 432"/>
                    <a:gd name="T62" fmla="*/ 60 w 446"/>
                    <a:gd name="T63" fmla="*/ 112 h 432"/>
                    <a:gd name="T64" fmla="*/ 42 w 446"/>
                    <a:gd name="T65" fmla="*/ 120 h 432"/>
                    <a:gd name="T66" fmla="*/ 18 w 446"/>
                    <a:gd name="T67" fmla="*/ 122 h 432"/>
                    <a:gd name="T68" fmla="*/ 14 w 446"/>
                    <a:gd name="T69" fmla="*/ 138 h 432"/>
                    <a:gd name="T70" fmla="*/ 14 w 446"/>
                    <a:gd name="T71" fmla="*/ 146 h 432"/>
                    <a:gd name="T72" fmla="*/ 6 w 446"/>
                    <a:gd name="T73" fmla="*/ 156 h 432"/>
                    <a:gd name="T74" fmla="*/ 44 w 446"/>
                    <a:gd name="T75" fmla="*/ 168 h 432"/>
                    <a:gd name="T76" fmla="*/ 72 w 446"/>
                    <a:gd name="T77" fmla="*/ 180 h 432"/>
                    <a:gd name="T78" fmla="*/ 86 w 446"/>
                    <a:gd name="T79" fmla="*/ 192 h 432"/>
                    <a:gd name="T80" fmla="*/ 96 w 446"/>
                    <a:gd name="T81" fmla="*/ 204 h 432"/>
                    <a:gd name="T82" fmla="*/ 110 w 446"/>
                    <a:gd name="T83" fmla="*/ 234 h 432"/>
                    <a:gd name="T84" fmla="*/ 128 w 446"/>
                    <a:gd name="T85" fmla="*/ 260 h 432"/>
                    <a:gd name="T86" fmla="*/ 136 w 446"/>
                    <a:gd name="T87" fmla="*/ 278 h 432"/>
                    <a:gd name="T88" fmla="*/ 130 w 446"/>
                    <a:gd name="T89" fmla="*/ 278 h 432"/>
                    <a:gd name="T90" fmla="*/ 126 w 446"/>
                    <a:gd name="T91" fmla="*/ 314 h 432"/>
                    <a:gd name="T92" fmla="*/ 118 w 446"/>
                    <a:gd name="T93" fmla="*/ 362 h 432"/>
                    <a:gd name="T94" fmla="*/ 118 w 446"/>
                    <a:gd name="T95" fmla="*/ 390 h 432"/>
                    <a:gd name="T96" fmla="*/ 146 w 446"/>
                    <a:gd name="T97" fmla="*/ 408 h 432"/>
                    <a:gd name="T98" fmla="*/ 184 w 446"/>
                    <a:gd name="T99" fmla="*/ 412 h 432"/>
                    <a:gd name="T100" fmla="*/ 220 w 446"/>
                    <a:gd name="T101" fmla="*/ 416 h 432"/>
                    <a:gd name="T102" fmla="*/ 254 w 446"/>
                    <a:gd name="T103" fmla="*/ 430 h 432"/>
                    <a:gd name="T104" fmla="*/ 272 w 446"/>
                    <a:gd name="T105" fmla="*/ 398 h 432"/>
                    <a:gd name="T106" fmla="*/ 306 w 446"/>
                    <a:gd name="T107" fmla="*/ 372 h 432"/>
                    <a:gd name="T108" fmla="*/ 332 w 446"/>
                    <a:gd name="T109" fmla="*/ 382 h 432"/>
                    <a:gd name="T110" fmla="*/ 360 w 446"/>
                    <a:gd name="T111" fmla="*/ 390 h 432"/>
                    <a:gd name="T112" fmla="*/ 396 w 446"/>
                    <a:gd name="T113" fmla="*/ 380 h 432"/>
                    <a:gd name="T114" fmla="*/ 428 w 446"/>
                    <a:gd name="T115" fmla="*/ 34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6" h="432">
                      <a:moveTo>
                        <a:pt x="428" y="344"/>
                      </a:moveTo>
                      <a:lnTo>
                        <a:pt x="428" y="344"/>
                      </a:lnTo>
                      <a:lnTo>
                        <a:pt x="426" y="342"/>
                      </a:lnTo>
                      <a:lnTo>
                        <a:pt x="424" y="342"/>
                      </a:lnTo>
                      <a:lnTo>
                        <a:pt x="416" y="344"/>
                      </a:lnTo>
                      <a:lnTo>
                        <a:pt x="412" y="344"/>
                      </a:lnTo>
                      <a:lnTo>
                        <a:pt x="408" y="342"/>
                      </a:lnTo>
                      <a:lnTo>
                        <a:pt x="406" y="340"/>
                      </a:lnTo>
                      <a:lnTo>
                        <a:pt x="404" y="336"/>
                      </a:lnTo>
                      <a:lnTo>
                        <a:pt x="404" y="336"/>
                      </a:lnTo>
                      <a:lnTo>
                        <a:pt x="402" y="332"/>
                      </a:lnTo>
                      <a:lnTo>
                        <a:pt x="402" y="328"/>
                      </a:lnTo>
                      <a:lnTo>
                        <a:pt x="404" y="322"/>
                      </a:lnTo>
                      <a:lnTo>
                        <a:pt x="404" y="322"/>
                      </a:lnTo>
                      <a:lnTo>
                        <a:pt x="406" y="320"/>
                      </a:lnTo>
                      <a:lnTo>
                        <a:pt x="406" y="320"/>
                      </a:lnTo>
                      <a:lnTo>
                        <a:pt x="408" y="318"/>
                      </a:lnTo>
                      <a:lnTo>
                        <a:pt x="408" y="314"/>
                      </a:lnTo>
                      <a:lnTo>
                        <a:pt x="406" y="310"/>
                      </a:lnTo>
                      <a:lnTo>
                        <a:pt x="398" y="306"/>
                      </a:lnTo>
                      <a:lnTo>
                        <a:pt x="398" y="306"/>
                      </a:lnTo>
                      <a:lnTo>
                        <a:pt x="392" y="300"/>
                      </a:lnTo>
                      <a:lnTo>
                        <a:pt x="392" y="298"/>
                      </a:lnTo>
                      <a:lnTo>
                        <a:pt x="394" y="298"/>
                      </a:lnTo>
                      <a:lnTo>
                        <a:pt x="394" y="298"/>
                      </a:lnTo>
                      <a:lnTo>
                        <a:pt x="396" y="296"/>
                      </a:lnTo>
                      <a:lnTo>
                        <a:pt x="400" y="294"/>
                      </a:lnTo>
                      <a:lnTo>
                        <a:pt x="406" y="292"/>
                      </a:lnTo>
                      <a:lnTo>
                        <a:pt x="410" y="288"/>
                      </a:lnTo>
                      <a:lnTo>
                        <a:pt x="410" y="288"/>
                      </a:lnTo>
                      <a:lnTo>
                        <a:pt x="412" y="286"/>
                      </a:lnTo>
                      <a:lnTo>
                        <a:pt x="412" y="286"/>
                      </a:lnTo>
                      <a:lnTo>
                        <a:pt x="412" y="284"/>
                      </a:lnTo>
                      <a:lnTo>
                        <a:pt x="410" y="280"/>
                      </a:lnTo>
                      <a:lnTo>
                        <a:pt x="404" y="276"/>
                      </a:lnTo>
                      <a:lnTo>
                        <a:pt x="402" y="272"/>
                      </a:lnTo>
                      <a:lnTo>
                        <a:pt x="402" y="270"/>
                      </a:lnTo>
                      <a:lnTo>
                        <a:pt x="402" y="264"/>
                      </a:lnTo>
                      <a:lnTo>
                        <a:pt x="404" y="258"/>
                      </a:lnTo>
                      <a:lnTo>
                        <a:pt x="404" y="258"/>
                      </a:lnTo>
                      <a:lnTo>
                        <a:pt x="404" y="258"/>
                      </a:lnTo>
                      <a:lnTo>
                        <a:pt x="404" y="258"/>
                      </a:lnTo>
                      <a:lnTo>
                        <a:pt x="404" y="258"/>
                      </a:lnTo>
                      <a:lnTo>
                        <a:pt x="404" y="258"/>
                      </a:lnTo>
                      <a:lnTo>
                        <a:pt x="402" y="252"/>
                      </a:lnTo>
                      <a:lnTo>
                        <a:pt x="400" y="250"/>
                      </a:lnTo>
                      <a:lnTo>
                        <a:pt x="396" y="248"/>
                      </a:lnTo>
                      <a:lnTo>
                        <a:pt x="396" y="248"/>
                      </a:lnTo>
                      <a:lnTo>
                        <a:pt x="396" y="248"/>
                      </a:lnTo>
                      <a:lnTo>
                        <a:pt x="396" y="248"/>
                      </a:lnTo>
                      <a:lnTo>
                        <a:pt x="396" y="248"/>
                      </a:lnTo>
                      <a:lnTo>
                        <a:pt x="396" y="248"/>
                      </a:lnTo>
                      <a:lnTo>
                        <a:pt x="396" y="248"/>
                      </a:lnTo>
                      <a:lnTo>
                        <a:pt x="398" y="242"/>
                      </a:lnTo>
                      <a:lnTo>
                        <a:pt x="398" y="242"/>
                      </a:lnTo>
                      <a:lnTo>
                        <a:pt x="398" y="238"/>
                      </a:lnTo>
                      <a:lnTo>
                        <a:pt x="398" y="234"/>
                      </a:lnTo>
                      <a:lnTo>
                        <a:pt x="396" y="232"/>
                      </a:lnTo>
                      <a:lnTo>
                        <a:pt x="390" y="232"/>
                      </a:lnTo>
                      <a:lnTo>
                        <a:pt x="390" y="232"/>
                      </a:lnTo>
                      <a:lnTo>
                        <a:pt x="384" y="236"/>
                      </a:lnTo>
                      <a:lnTo>
                        <a:pt x="382" y="240"/>
                      </a:lnTo>
                      <a:lnTo>
                        <a:pt x="382" y="240"/>
                      </a:lnTo>
                      <a:lnTo>
                        <a:pt x="382" y="242"/>
                      </a:lnTo>
                      <a:lnTo>
                        <a:pt x="382" y="242"/>
                      </a:lnTo>
                      <a:lnTo>
                        <a:pt x="380" y="246"/>
                      </a:lnTo>
                      <a:lnTo>
                        <a:pt x="378" y="248"/>
                      </a:lnTo>
                      <a:lnTo>
                        <a:pt x="378" y="248"/>
                      </a:lnTo>
                      <a:lnTo>
                        <a:pt x="372" y="250"/>
                      </a:lnTo>
                      <a:lnTo>
                        <a:pt x="370" y="248"/>
                      </a:lnTo>
                      <a:lnTo>
                        <a:pt x="370" y="246"/>
                      </a:lnTo>
                      <a:lnTo>
                        <a:pt x="370" y="246"/>
                      </a:lnTo>
                      <a:lnTo>
                        <a:pt x="370" y="244"/>
                      </a:lnTo>
                      <a:lnTo>
                        <a:pt x="372" y="242"/>
                      </a:lnTo>
                      <a:lnTo>
                        <a:pt x="372" y="242"/>
                      </a:lnTo>
                      <a:lnTo>
                        <a:pt x="376" y="240"/>
                      </a:lnTo>
                      <a:lnTo>
                        <a:pt x="376" y="238"/>
                      </a:lnTo>
                      <a:lnTo>
                        <a:pt x="376" y="238"/>
                      </a:lnTo>
                      <a:lnTo>
                        <a:pt x="376" y="232"/>
                      </a:lnTo>
                      <a:lnTo>
                        <a:pt x="376" y="228"/>
                      </a:lnTo>
                      <a:lnTo>
                        <a:pt x="376" y="228"/>
                      </a:lnTo>
                      <a:lnTo>
                        <a:pt x="376" y="224"/>
                      </a:lnTo>
                      <a:lnTo>
                        <a:pt x="380" y="222"/>
                      </a:lnTo>
                      <a:lnTo>
                        <a:pt x="380" y="222"/>
                      </a:lnTo>
                      <a:lnTo>
                        <a:pt x="384" y="218"/>
                      </a:lnTo>
                      <a:lnTo>
                        <a:pt x="386" y="216"/>
                      </a:lnTo>
                      <a:lnTo>
                        <a:pt x="386" y="216"/>
                      </a:lnTo>
                      <a:lnTo>
                        <a:pt x="386" y="210"/>
                      </a:lnTo>
                      <a:lnTo>
                        <a:pt x="386" y="210"/>
                      </a:lnTo>
                      <a:lnTo>
                        <a:pt x="386" y="210"/>
                      </a:lnTo>
                      <a:lnTo>
                        <a:pt x="386" y="210"/>
                      </a:lnTo>
                      <a:lnTo>
                        <a:pt x="386" y="210"/>
                      </a:lnTo>
                      <a:lnTo>
                        <a:pt x="386" y="210"/>
                      </a:lnTo>
                      <a:lnTo>
                        <a:pt x="388" y="208"/>
                      </a:lnTo>
                      <a:lnTo>
                        <a:pt x="392" y="206"/>
                      </a:lnTo>
                      <a:lnTo>
                        <a:pt x="392" y="206"/>
                      </a:lnTo>
                      <a:lnTo>
                        <a:pt x="396" y="202"/>
                      </a:lnTo>
                      <a:lnTo>
                        <a:pt x="398" y="200"/>
                      </a:lnTo>
                      <a:lnTo>
                        <a:pt x="398" y="200"/>
                      </a:lnTo>
                      <a:lnTo>
                        <a:pt x="398" y="196"/>
                      </a:lnTo>
                      <a:lnTo>
                        <a:pt x="398" y="196"/>
                      </a:lnTo>
                      <a:lnTo>
                        <a:pt x="398" y="194"/>
                      </a:lnTo>
                      <a:lnTo>
                        <a:pt x="402" y="192"/>
                      </a:lnTo>
                      <a:lnTo>
                        <a:pt x="402" y="192"/>
                      </a:lnTo>
                      <a:lnTo>
                        <a:pt x="406" y="190"/>
                      </a:lnTo>
                      <a:lnTo>
                        <a:pt x="406" y="190"/>
                      </a:lnTo>
                      <a:lnTo>
                        <a:pt x="406" y="186"/>
                      </a:lnTo>
                      <a:lnTo>
                        <a:pt x="404" y="184"/>
                      </a:lnTo>
                      <a:lnTo>
                        <a:pt x="404" y="184"/>
                      </a:lnTo>
                      <a:lnTo>
                        <a:pt x="406" y="182"/>
                      </a:lnTo>
                      <a:lnTo>
                        <a:pt x="406" y="182"/>
                      </a:lnTo>
                      <a:lnTo>
                        <a:pt x="410" y="180"/>
                      </a:lnTo>
                      <a:lnTo>
                        <a:pt x="414" y="180"/>
                      </a:lnTo>
                      <a:lnTo>
                        <a:pt x="418" y="180"/>
                      </a:lnTo>
                      <a:lnTo>
                        <a:pt x="424" y="176"/>
                      </a:lnTo>
                      <a:lnTo>
                        <a:pt x="424" y="176"/>
                      </a:lnTo>
                      <a:lnTo>
                        <a:pt x="424" y="176"/>
                      </a:lnTo>
                      <a:lnTo>
                        <a:pt x="424" y="176"/>
                      </a:lnTo>
                      <a:lnTo>
                        <a:pt x="426" y="156"/>
                      </a:lnTo>
                      <a:lnTo>
                        <a:pt x="428" y="142"/>
                      </a:lnTo>
                      <a:lnTo>
                        <a:pt x="432" y="130"/>
                      </a:lnTo>
                      <a:lnTo>
                        <a:pt x="438" y="122"/>
                      </a:lnTo>
                      <a:lnTo>
                        <a:pt x="446" y="112"/>
                      </a:lnTo>
                      <a:lnTo>
                        <a:pt x="446" y="108"/>
                      </a:lnTo>
                      <a:lnTo>
                        <a:pt x="444" y="106"/>
                      </a:lnTo>
                      <a:lnTo>
                        <a:pt x="444" y="106"/>
                      </a:lnTo>
                      <a:lnTo>
                        <a:pt x="428" y="100"/>
                      </a:lnTo>
                      <a:lnTo>
                        <a:pt x="422" y="98"/>
                      </a:lnTo>
                      <a:lnTo>
                        <a:pt x="414" y="100"/>
                      </a:lnTo>
                      <a:lnTo>
                        <a:pt x="414" y="100"/>
                      </a:lnTo>
                      <a:lnTo>
                        <a:pt x="408" y="100"/>
                      </a:lnTo>
                      <a:lnTo>
                        <a:pt x="406" y="98"/>
                      </a:lnTo>
                      <a:lnTo>
                        <a:pt x="404" y="96"/>
                      </a:lnTo>
                      <a:lnTo>
                        <a:pt x="400" y="96"/>
                      </a:lnTo>
                      <a:lnTo>
                        <a:pt x="400" y="96"/>
                      </a:lnTo>
                      <a:lnTo>
                        <a:pt x="396" y="94"/>
                      </a:lnTo>
                      <a:lnTo>
                        <a:pt x="394" y="90"/>
                      </a:lnTo>
                      <a:lnTo>
                        <a:pt x="390" y="86"/>
                      </a:lnTo>
                      <a:lnTo>
                        <a:pt x="384" y="82"/>
                      </a:lnTo>
                      <a:lnTo>
                        <a:pt x="384" y="82"/>
                      </a:lnTo>
                      <a:lnTo>
                        <a:pt x="384" y="82"/>
                      </a:lnTo>
                      <a:lnTo>
                        <a:pt x="384" y="82"/>
                      </a:lnTo>
                      <a:lnTo>
                        <a:pt x="378" y="82"/>
                      </a:lnTo>
                      <a:lnTo>
                        <a:pt x="370" y="82"/>
                      </a:lnTo>
                      <a:lnTo>
                        <a:pt x="370" y="82"/>
                      </a:lnTo>
                      <a:lnTo>
                        <a:pt x="366" y="80"/>
                      </a:lnTo>
                      <a:lnTo>
                        <a:pt x="366" y="80"/>
                      </a:lnTo>
                      <a:lnTo>
                        <a:pt x="364" y="80"/>
                      </a:lnTo>
                      <a:lnTo>
                        <a:pt x="364" y="80"/>
                      </a:lnTo>
                      <a:lnTo>
                        <a:pt x="364" y="80"/>
                      </a:lnTo>
                      <a:lnTo>
                        <a:pt x="364" y="80"/>
                      </a:lnTo>
                      <a:lnTo>
                        <a:pt x="364" y="80"/>
                      </a:lnTo>
                      <a:lnTo>
                        <a:pt x="364" y="80"/>
                      </a:lnTo>
                      <a:lnTo>
                        <a:pt x="360" y="82"/>
                      </a:lnTo>
                      <a:lnTo>
                        <a:pt x="356" y="82"/>
                      </a:lnTo>
                      <a:lnTo>
                        <a:pt x="350" y="78"/>
                      </a:lnTo>
                      <a:lnTo>
                        <a:pt x="346" y="72"/>
                      </a:lnTo>
                      <a:lnTo>
                        <a:pt x="344" y="70"/>
                      </a:lnTo>
                      <a:lnTo>
                        <a:pt x="340" y="68"/>
                      </a:lnTo>
                      <a:lnTo>
                        <a:pt x="340" y="68"/>
                      </a:lnTo>
                      <a:lnTo>
                        <a:pt x="334" y="66"/>
                      </a:lnTo>
                      <a:lnTo>
                        <a:pt x="332" y="62"/>
                      </a:lnTo>
                      <a:lnTo>
                        <a:pt x="332" y="60"/>
                      </a:lnTo>
                      <a:lnTo>
                        <a:pt x="332" y="56"/>
                      </a:lnTo>
                      <a:lnTo>
                        <a:pt x="332" y="52"/>
                      </a:lnTo>
                      <a:lnTo>
                        <a:pt x="334" y="50"/>
                      </a:lnTo>
                      <a:lnTo>
                        <a:pt x="332" y="48"/>
                      </a:lnTo>
                      <a:lnTo>
                        <a:pt x="332" y="48"/>
                      </a:lnTo>
                      <a:lnTo>
                        <a:pt x="328" y="48"/>
                      </a:lnTo>
                      <a:lnTo>
                        <a:pt x="326" y="50"/>
                      </a:lnTo>
                      <a:lnTo>
                        <a:pt x="318" y="56"/>
                      </a:lnTo>
                      <a:lnTo>
                        <a:pt x="316" y="60"/>
                      </a:lnTo>
                      <a:lnTo>
                        <a:pt x="314" y="60"/>
                      </a:lnTo>
                      <a:lnTo>
                        <a:pt x="312" y="58"/>
                      </a:lnTo>
                      <a:lnTo>
                        <a:pt x="310" y="50"/>
                      </a:lnTo>
                      <a:lnTo>
                        <a:pt x="310" y="50"/>
                      </a:lnTo>
                      <a:lnTo>
                        <a:pt x="308" y="46"/>
                      </a:lnTo>
                      <a:lnTo>
                        <a:pt x="306" y="42"/>
                      </a:lnTo>
                      <a:lnTo>
                        <a:pt x="300" y="40"/>
                      </a:lnTo>
                      <a:lnTo>
                        <a:pt x="294" y="38"/>
                      </a:lnTo>
                      <a:lnTo>
                        <a:pt x="292" y="36"/>
                      </a:lnTo>
                      <a:lnTo>
                        <a:pt x="290" y="34"/>
                      </a:lnTo>
                      <a:lnTo>
                        <a:pt x="290" y="34"/>
                      </a:lnTo>
                      <a:lnTo>
                        <a:pt x="288" y="30"/>
                      </a:lnTo>
                      <a:lnTo>
                        <a:pt x="284" y="30"/>
                      </a:lnTo>
                      <a:lnTo>
                        <a:pt x="280" y="30"/>
                      </a:lnTo>
                      <a:lnTo>
                        <a:pt x="276" y="24"/>
                      </a:lnTo>
                      <a:lnTo>
                        <a:pt x="276" y="24"/>
                      </a:lnTo>
                      <a:lnTo>
                        <a:pt x="274" y="20"/>
                      </a:lnTo>
                      <a:lnTo>
                        <a:pt x="272" y="18"/>
                      </a:lnTo>
                      <a:lnTo>
                        <a:pt x="266" y="18"/>
                      </a:lnTo>
                      <a:lnTo>
                        <a:pt x="262" y="18"/>
                      </a:lnTo>
                      <a:lnTo>
                        <a:pt x="258" y="16"/>
                      </a:lnTo>
                      <a:lnTo>
                        <a:pt x="256" y="10"/>
                      </a:lnTo>
                      <a:lnTo>
                        <a:pt x="252" y="0"/>
                      </a:lnTo>
                      <a:lnTo>
                        <a:pt x="252" y="0"/>
                      </a:lnTo>
                      <a:lnTo>
                        <a:pt x="252" y="0"/>
                      </a:lnTo>
                      <a:lnTo>
                        <a:pt x="252" y="0"/>
                      </a:lnTo>
                      <a:lnTo>
                        <a:pt x="252" y="0"/>
                      </a:lnTo>
                      <a:lnTo>
                        <a:pt x="252" y="0"/>
                      </a:lnTo>
                      <a:lnTo>
                        <a:pt x="236" y="4"/>
                      </a:lnTo>
                      <a:lnTo>
                        <a:pt x="226" y="6"/>
                      </a:lnTo>
                      <a:lnTo>
                        <a:pt x="220" y="12"/>
                      </a:lnTo>
                      <a:lnTo>
                        <a:pt x="218" y="18"/>
                      </a:lnTo>
                      <a:lnTo>
                        <a:pt x="218" y="18"/>
                      </a:lnTo>
                      <a:lnTo>
                        <a:pt x="218" y="28"/>
                      </a:lnTo>
                      <a:lnTo>
                        <a:pt x="218" y="32"/>
                      </a:lnTo>
                      <a:lnTo>
                        <a:pt x="220" y="36"/>
                      </a:lnTo>
                      <a:lnTo>
                        <a:pt x="220" y="36"/>
                      </a:lnTo>
                      <a:lnTo>
                        <a:pt x="220" y="38"/>
                      </a:lnTo>
                      <a:lnTo>
                        <a:pt x="220" y="38"/>
                      </a:lnTo>
                      <a:lnTo>
                        <a:pt x="218" y="40"/>
                      </a:lnTo>
                      <a:lnTo>
                        <a:pt x="220" y="42"/>
                      </a:lnTo>
                      <a:lnTo>
                        <a:pt x="220" y="42"/>
                      </a:lnTo>
                      <a:lnTo>
                        <a:pt x="220" y="44"/>
                      </a:lnTo>
                      <a:lnTo>
                        <a:pt x="220" y="46"/>
                      </a:lnTo>
                      <a:lnTo>
                        <a:pt x="216" y="48"/>
                      </a:lnTo>
                      <a:lnTo>
                        <a:pt x="214" y="50"/>
                      </a:lnTo>
                      <a:lnTo>
                        <a:pt x="214" y="50"/>
                      </a:lnTo>
                      <a:lnTo>
                        <a:pt x="212" y="52"/>
                      </a:lnTo>
                      <a:lnTo>
                        <a:pt x="208" y="54"/>
                      </a:lnTo>
                      <a:lnTo>
                        <a:pt x="184" y="64"/>
                      </a:lnTo>
                      <a:lnTo>
                        <a:pt x="184" y="64"/>
                      </a:lnTo>
                      <a:lnTo>
                        <a:pt x="170" y="72"/>
                      </a:lnTo>
                      <a:lnTo>
                        <a:pt x="168" y="74"/>
                      </a:lnTo>
                      <a:lnTo>
                        <a:pt x="168" y="76"/>
                      </a:lnTo>
                      <a:lnTo>
                        <a:pt x="170" y="80"/>
                      </a:lnTo>
                      <a:lnTo>
                        <a:pt x="174" y="82"/>
                      </a:lnTo>
                      <a:lnTo>
                        <a:pt x="174" y="82"/>
                      </a:lnTo>
                      <a:lnTo>
                        <a:pt x="176" y="84"/>
                      </a:lnTo>
                      <a:lnTo>
                        <a:pt x="174" y="84"/>
                      </a:lnTo>
                      <a:lnTo>
                        <a:pt x="162" y="90"/>
                      </a:lnTo>
                      <a:lnTo>
                        <a:pt x="162" y="90"/>
                      </a:lnTo>
                      <a:lnTo>
                        <a:pt x="160" y="90"/>
                      </a:lnTo>
                      <a:lnTo>
                        <a:pt x="156" y="92"/>
                      </a:lnTo>
                      <a:lnTo>
                        <a:pt x="148" y="90"/>
                      </a:lnTo>
                      <a:lnTo>
                        <a:pt x="138" y="88"/>
                      </a:lnTo>
                      <a:lnTo>
                        <a:pt x="126" y="88"/>
                      </a:lnTo>
                      <a:lnTo>
                        <a:pt x="126" y="88"/>
                      </a:lnTo>
                      <a:lnTo>
                        <a:pt x="124" y="88"/>
                      </a:lnTo>
                      <a:lnTo>
                        <a:pt x="124" y="86"/>
                      </a:lnTo>
                      <a:lnTo>
                        <a:pt x="122" y="78"/>
                      </a:lnTo>
                      <a:lnTo>
                        <a:pt x="122" y="72"/>
                      </a:lnTo>
                      <a:lnTo>
                        <a:pt x="120" y="70"/>
                      </a:lnTo>
                      <a:lnTo>
                        <a:pt x="116" y="72"/>
                      </a:lnTo>
                      <a:lnTo>
                        <a:pt x="116" y="72"/>
                      </a:lnTo>
                      <a:lnTo>
                        <a:pt x="108" y="72"/>
                      </a:lnTo>
                      <a:lnTo>
                        <a:pt x="102" y="70"/>
                      </a:lnTo>
                      <a:lnTo>
                        <a:pt x="100" y="70"/>
                      </a:lnTo>
                      <a:lnTo>
                        <a:pt x="100" y="72"/>
                      </a:lnTo>
                      <a:lnTo>
                        <a:pt x="100" y="72"/>
                      </a:lnTo>
                      <a:lnTo>
                        <a:pt x="102" y="78"/>
                      </a:lnTo>
                      <a:lnTo>
                        <a:pt x="102" y="82"/>
                      </a:lnTo>
                      <a:lnTo>
                        <a:pt x="102" y="84"/>
                      </a:lnTo>
                      <a:lnTo>
                        <a:pt x="104" y="88"/>
                      </a:lnTo>
                      <a:lnTo>
                        <a:pt x="104" y="88"/>
                      </a:lnTo>
                      <a:lnTo>
                        <a:pt x="108" y="92"/>
                      </a:lnTo>
                      <a:lnTo>
                        <a:pt x="110" y="98"/>
                      </a:lnTo>
                      <a:lnTo>
                        <a:pt x="112" y="106"/>
                      </a:lnTo>
                      <a:lnTo>
                        <a:pt x="112" y="112"/>
                      </a:lnTo>
                      <a:lnTo>
                        <a:pt x="112" y="112"/>
                      </a:lnTo>
                      <a:lnTo>
                        <a:pt x="112" y="116"/>
                      </a:lnTo>
                      <a:lnTo>
                        <a:pt x="112" y="118"/>
                      </a:lnTo>
                      <a:lnTo>
                        <a:pt x="114" y="122"/>
                      </a:lnTo>
                      <a:lnTo>
                        <a:pt x="116" y="124"/>
                      </a:lnTo>
                      <a:lnTo>
                        <a:pt x="110" y="126"/>
                      </a:lnTo>
                      <a:lnTo>
                        <a:pt x="110" y="126"/>
                      </a:lnTo>
                      <a:lnTo>
                        <a:pt x="106" y="126"/>
                      </a:lnTo>
                      <a:lnTo>
                        <a:pt x="102" y="124"/>
                      </a:lnTo>
                      <a:lnTo>
                        <a:pt x="102" y="122"/>
                      </a:lnTo>
                      <a:lnTo>
                        <a:pt x="100" y="120"/>
                      </a:lnTo>
                      <a:lnTo>
                        <a:pt x="100" y="120"/>
                      </a:lnTo>
                      <a:lnTo>
                        <a:pt x="98" y="120"/>
                      </a:lnTo>
                      <a:lnTo>
                        <a:pt x="98" y="122"/>
                      </a:lnTo>
                      <a:lnTo>
                        <a:pt x="96" y="124"/>
                      </a:lnTo>
                      <a:lnTo>
                        <a:pt x="92" y="124"/>
                      </a:lnTo>
                      <a:lnTo>
                        <a:pt x="92" y="124"/>
                      </a:lnTo>
                      <a:lnTo>
                        <a:pt x="88" y="124"/>
                      </a:lnTo>
                      <a:lnTo>
                        <a:pt x="88" y="122"/>
                      </a:lnTo>
                      <a:lnTo>
                        <a:pt x="86" y="122"/>
                      </a:lnTo>
                      <a:lnTo>
                        <a:pt x="84" y="122"/>
                      </a:lnTo>
                      <a:lnTo>
                        <a:pt x="84" y="122"/>
                      </a:lnTo>
                      <a:lnTo>
                        <a:pt x="76" y="128"/>
                      </a:lnTo>
                      <a:lnTo>
                        <a:pt x="72" y="130"/>
                      </a:lnTo>
                      <a:lnTo>
                        <a:pt x="70" y="128"/>
                      </a:lnTo>
                      <a:lnTo>
                        <a:pt x="70" y="128"/>
                      </a:lnTo>
                      <a:lnTo>
                        <a:pt x="64" y="116"/>
                      </a:lnTo>
                      <a:lnTo>
                        <a:pt x="60" y="112"/>
                      </a:lnTo>
                      <a:lnTo>
                        <a:pt x="56" y="110"/>
                      </a:lnTo>
                      <a:lnTo>
                        <a:pt x="54" y="112"/>
                      </a:lnTo>
                      <a:lnTo>
                        <a:pt x="54" y="112"/>
                      </a:lnTo>
                      <a:lnTo>
                        <a:pt x="48" y="114"/>
                      </a:lnTo>
                      <a:lnTo>
                        <a:pt x="46" y="114"/>
                      </a:lnTo>
                      <a:lnTo>
                        <a:pt x="42" y="114"/>
                      </a:lnTo>
                      <a:lnTo>
                        <a:pt x="42" y="118"/>
                      </a:lnTo>
                      <a:lnTo>
                        <a:pt x="42" y="118"/>
                      </a:lnTo>
                      <a:lnTo>
                        <a:pt x="42" y="120"/>
                      </a:lnTo>
                      <a:lnTo>
                        <a:pt x="40" y="122"/>
                      </a:lnTo>
                      <a:lnTo>
                        <a:pt x="36" y="122"/>
                      </a:lnTo>
                      <a:lnTo>
                        <a:pt x="30" y="120"/>
                      </a:lnTo>
                      <a:lnTo>
                        <a:pt x="30" y="120"/>
                      </a:lnTo>
                      <a:lnTo>
                        <a:pt x="28" y="118"/>
                      </a:lnTo>
                      <a:lnTo>
                        <a:pt x="26" y="120"/>
                      </a:lnTo>
                      <a:lnTo>
                        <a:pt x="24" y="122"/>
                      </a:lnTo>
                      <a:lnTo>
                        <a:pt x="18" y="122"/>
                      </a:lnTo>
                      <a:lnTo>
                        <a:pt x="18" y="122"/>
                      </a:lnTo>
                      <a:lnTo>
                        <a:pt x="8" y="124"/>
                      </a:lnTo>
                      <a:lnTo>
                        <a:pt x="4" y="128"/>
                      </a:lnTo>
                      <a:lnTo>
                        <a:pt x="0" y="132"/>
                      </a:lnTo>
                      <a:lnTo>
                        <a:pt x="0" y="136"/>
                      </a:lnTo>
                      <a:lnTo>
                        <a:pt x="0" y="136"/>
                      </a:lnTo>
                      <a:lnTo>
                        <a:pt x="2" y="138"/>
                      </a:lnTo>
                      <a:lnTo>
                        <a:pt x="6" y="138"/>
                      </a:lnTo>
                      <a:lnTo>
                        <a:pt x="10" y="138"/>
                      </a:lnTo>
                      <a:lnTo>
                        <a:pt x="14" y="138"/>
                      </a:lnTo>
                      <a:lnTo>
                        <a:pt x="14" y="138"/>
                      </a:lnTo>
                      <a:lnTo>
                        <a:pt x="14" y="140"/>
                      </a:lnTo>
                      <a:lnTo>
                        <a:pt x="12" y="140"/>
                      </a:lnTo>
                      <a:lnTo>
                        <a:pt x="8" y="142"/>
                      </a:lnTo>
                      <a:lnTo>
                        <a:pt x="6" y="144"/>
                      </a:lnTo>
                      <a:lnTo>
                        <a:pt x="6" y="144"/>
                      </a:lnTo>
                      <a:lnTo>
                        <a:pt x="8" y="146"/>
                      </a:lnTo>
                      <a:lnTo>
                        <a:pt x="12" y="146"/>
                      </a:lnTo>
                      <a:lnTo>
                        <a:pt x="14" y="146"/>
                      </a:lnTo>
                      <a:lnTo>
                        <a:pt x="18" y="148"/>
                      </a:lnTo>
                      <a:lnTo>
                        <a:pt x="18" y="148"/>
                      </a:lnTo>
                      <a:lnTo>
                        <a:pt x="18" y="150"/>
                      </a:lnTo>
                      <a:lnTo>
                        <a:pt x="16" y="150"/>
                      </a:lnTo>
                      <a:lnTo>
                        <a:pt x="8" y="152"/>
                      </a:lnTo>
                      <a:lnTo>
                        <a:pt x="4" y="152"/>
                      </a:lnTo>
                      <a:lnTo>
                        <a:pt x="4" y="154"/>
                      </a:lnTo>
                      <a:lnTo>
                        <a:pt x="6" y="156"/>
                      </a:lnTo>
                      <a:lnTo>
                        <a:pt x="6" y="156"/>
                      </a:lnTo>
                      <a:lnTo>
                        <a:pt x="12" y="160"/>
                      </a:lnTo>
                      <a:lnTo>
                        <a:pt x="14" y="164"/>
                      </a:lnTo>
                      <a:lnTo>
                        <a:pt x="16" y="166"/>
                      </a:lnTo>
                      <a:lnTo>
                        <a:pt x="20" y="164"/>
                      </a:lnTo>
                      <a:lnTo>
                        <a:pt x="20" y="164"/>
                      </a:lnTo>
                      <a:lnTo>
                        <a:pt x="26" y="164"/>
                      </a:lnTo>
                      <a:lnTo>
                        <a:pt x="30" y="164"/>
                      </a:lnTo>
                      <a:lnTo>
                        <a:pt x="44" y="168"/>
                      </a:lnTo>
                      <a:lnTo>
                        <a:pt x="44" y="168"/>
                      </a:lnTo>
                      <a:lnTo>
                        <a:pt x="50" y="172"/>
                      </a:lnTo>
                      <a:lnTo>
                        <a:pt x="54" y="174"/>
                      </a:lnTo>
                      <a:lnTo>
                        <a:pt x="58" y="176"/>
                      </a:lnTo>
                      <a:lnTo>
                        <a:pt x="62" y="176"/>
                      </a:lnTo>
                      <a:lnTo>
                        <a:pt x="62" y="176"/>
                      </a:lnTo>
                      <a:lnTo>
                        <a:pt x="66" y="176"/>
                      </a:lnTo>
                      <a:lnTo>
                        <a:pt x="66" y="178"/>
                      </a:lnTo>
                      <a:lnTo>
                        <a:pt x="66" y="180"/>
                      </a:lnTo>
                      <a:lnTo>
                        <a:pt x="72" y="180"/>
                      </a:lnTo>
                      <a:lnTo>
                        <a:pt x="72" y="180"/>
                      </a:lnTo>
                      <a:lnTo>
                        <a:pt x="80" y="180"/>
                      </a:lnTo>
                      <a:lnTo>
                        <a:pt x="82" y="182"/>
                      </a:lnTo>
                      <a:lnTo>
                        <a:pt x="80" y="184"/>
                      </a:lnTo>
                      <a:lnTo>
                        <a:pt x="80" y="184"/>
                      </a:lnTo>
                      <a:lnTo>
                        <a:pt x="78" y="188"/>
                      </a:lnTo>
                      <a:lnTo>
                        <a:pt x="78" y="190"/>
                      </a:lnTo>
                      <a:lnTo>
                        <a:pt x="80" y="192"/>
                      </a:lnTo>
                      <a:lnTo>
                        <a:pt x="86" y="192"/>
                      </a:lnTo>
                      <a:lnTo>
                        <a:pt x="86" y="192"/>
                      </a:lnTo>
                      <a:lnTo>
                        <a:pt x="90" y="194"/>
                      </a:lnTo>
                      <a:lnTo>
                        <a:pt x="90" y="196"/>
                      </a:lnTo>
                      <a:lnTo>
                        <a:pt x="88" y="198"/>
                      </a:lnTo>
                      <a:lnTo>
                        <a:pt x="90" y="200"/>
                      </a:lnTo>
                      <a:lnTo>
                        <a:pt x="92" y="200"/>
                      </a:lnTo>
                      <a:lnTo>
                        <a:pt x="92" y="200"/>
                      </a:lnTo>
                      <a:lnTo>
                        <a:pt x="96" y="202"/>
                      </a:lnTo>
                      <a:lnTo>
                        <a:pt x="96" y="204"/>
                      </a:lnTo>
                      <a:lnTo>
                        <a:pt x="96" y="206"/>
                      </a:lnTo>
                      <a:lnTo>
                        <a:pt x="94" y="208"/>
                      </a:lnTo>
                      <a:lnTo>
                        <a:pt x="94" y="208"/>
                      </a:lnTo>
                      <a:lnTo>
                        <a:pt x="92" y="210"/>
                      </a:lnTo>
                      <a:lnTo>
                        <a:pt x="92" y="214"/>
                      </a:lnTo>
                      <a:lnTo>
                        <a:pt x="96" y="220"/>
                      </a:lnTo>
                      <a:lnTo>
                        <a:pt x="102" y="228"/>
                      </a:lnTo>
                      <a:lnTo>
                        <a:pt x="110" y="234"/>
                      </a:lnTo>
                      <a:lnTo>
                        <a:pt x="110" y="234"/>
                      </a:lnTo>
                      <a:lnTo>
                        <a:pt x="118" y="238"/>
                      </a:lnTo>
                      <a:lnTo>
                        <a:pt x="124" y="240"/>
                      </a:lnTo>
                      <a:lnTo>
                        <a:pt x="126" y="240"/>
                      </a:lnTo>
                      <a:lnTo>
                        <a:pt x="124" y="242"/>
                      </a:lnTo>
                      <a:lnTo>
                        <a:pt x="124" y="242"/>
                      </a:lnTo>
                      <a:lnTo>
                        <a:pt x="124" y="246"/>
                      </a:lnTo>
                      <a:lnTo>
                        <a:pt x="126" y="248"/>
                      </a:lnTo>
                      <a:lnTo>
                        <a:pt x="128" y="252"/>
                      </a:lnTo>
                      <a:lnTo>
                        <a:pt x="128" y="260"/>
                      </a:lnTo>
                      <a:lnTo>
                        <a:pt x="128" y="260"/>
                      </a:lnTo>
                      <a:lnTo>
                        <a:pt x="126" y="262"/>
                      </a:lnTo>
                      <a:lnTo>
                        <a:pt x="124" y="266"/>
                      </a:lnTo>
                      <a:lnTo>
                        <a:pt x="120" y="266"/>
                      </a:lnTo>
                      <a:lnTo>
                        <a:pt x="120" y="268"/>
                      </a:lnTo>
                      <a:lnTo>
                        <a:pt x="120" y="268"/>
                      </a:lnTo>
                      <a:lnTo>
                        <a:pt x="128" y="272"/>
                      </a:lnTo>
                      <a:lnTo>
                        <a:pt x="128" y="272"/>
                      </a:lnTo>
                      <a:lnTo>
                        <a:pt x="136" y="278"/>
                      </a:lnTo>
                      <a:lnTo>
                        <a:pt x="140" y="284"/>
                      </a:lnTo>
                      <a:lnTo>
                        <a:pt x="140" y="290"/>
                      </a:lnTo>
                      <a:lnTo>
                        <a:pt x="142" y="296"/>
                      </a:lnTo>
                      <a:lnTo>
                        <a:pt x="142" y="296"/>
                      </a:lnTo>
                      <a:lnTo>
                        <a:pt x="142" y="298"/>
                      </a:lnTo>
                      <a:lnTo>
                        <a:pt x="140" y="292"/>
                      </a:lnTo>
                      <a:lnTo>
                        <a:pt x="136" y="284"/>
                      </a:lnTo>
                      <a:lnTo>
                        <a:pt x="132" y="280"/>
                      </a:lnTo>
                      <a:lnTo>
                        <a:pt x="130" y="278"/>
                      </a:lnTo>
                      <a:lnTo>
                        <a:pt x="130" y="278"/>
                      </a:lnTo>
                      <a:lnTo>
                        <a:pt x="126" y="284"/>
                      </a:lnTo>
                      <a:lnTo>
                        <a:pt x="124" y="302"/>
                      </a:lnTo>
                      <a:lnTo>
                        <a:pt x="124" y="302"/>
                      </a:lnTo>
                      <a:lnTo>
                        <a:pt x="122" y="316"/>
                      </a:lnTo>
                      <a:lnTo>
                        <a:pt x="122" y="316"/>
                      </a:lnTo>
                      <a:lnTo>
                        <a:pt x="124" y="316"/>
                      </a:lnTo>
                      <a:lnTo>
                        <a:pt x="124" y="316"/>
                      </a:lnTo>
                      <a:lnTo>
                        <a:pt x="126" y="314"/>
                      </a:lnTo>
                      <a:lnTo>
                        <a:pt x="126" y="316"/>
                      </a:lnTo>
                      <a:lnTo>
                        <a:pt x="128" y="318"/>
                      </a:lnTo>
                      <a:lnTo>
                        <a:pt x="126" y="320"/>
                      </a:lnTo>
                      <a:lnTo>
                        <a:pt x="126" y="320"/>
                      </a:lnTo>
                      <a:lnTo>
                        <a:pt x="124" y="320"/>
                      </a:lnTo>
                      <a:lnTo>
                        <a:pt x="122" y="324"/>
                      </a:lnTo>
                      <a:lnTo>
                        <a:pt x="120" y="344"/>
                      </a:lnTo>
                      <a:lnTo>
                        <a:pt x="120" y="344"/>
                      </a:lnTo>
                      <a:lnTo>
                        <a:pt x="118" y="362"/>
                      </a:lnTo>
                      <a:lnTo>
                        <a:pt x="114" y="372"/>
                      </a:lnTo>
                      <a:lnTo>
                        <a:pt x="110" y="378"/>
                      </a:lnTo>
                      <a:lnTo>
                        <a:pt x="106" y="380"/>
                      </a:lnTo>
                      <a:lnTo>
                        <a:pt x="106" y="380"/>
                      </a:lnTo>
                      <a:lnTo>
                        <a:pt x="110" y="384"/>
                      </a:lnTo>
                      <a:lnTo>
                        <a:pt x="114" y="386"/>
                      </a:lnTo>
                      <a:lnTo>
                        <a:pt x="118" y="386"/>
                      </a:lnTo>
                      <a:lnTo>
                        <a:pt x="118" y="390"/>
                      </a:lnTo>
                      <a:lnTo>
                        <a:pt x="118" y="390"/>
                      </a:lnTo>
                      <a:lnTo>
                        <a:pt x="118" y="394"/>
                      </a:lnTo>
                      <a:lnTo>
                        <a:pt x="120" y="396"/>
                      </a:lnTo>
                      <a:lnTo>
                        <a:pt x="128" y="398"/>
                      </a:lnTo>
                      <a:lnTo>
                        <a:pt x="136" y="400"/>
                      </a:lnTo>
                      <a:lnTo>
                        <a:pt x="140" y="402"/>
                      </a:lnTo>
                      <a:lnTo>
                        <a:pt x="142" y="406"/>
                      </a:lnTo>
                      <a:lnTo>
                        <a:pt x="142" y="406"/>
                      </a:lnTo>
                      <a:lnTo>
                        <a:pt x="144" y="408"/>
                      </a:lnTo>
                      <a:lnTo>
                        <a:pt x="146" y="408"/>
                      </a:lnTo>
                      <a:lnTo>
                        <a:pt x="152" y="408"/>
                      </a:lnTo>
                      <a:lnTo>
                        <a:pt x="158" y="408"/>
                      </a:lnTo>
                      <a:lnTo>
                        <a:pt x="160" y="410"/>
                      </a:lnTo>
                      <a:lnTo>
                        <a:pt x="162" y="412"/>
                      </a:lnTo>
                      <a:lnTo>
                        <a:pt x="162" y="412"/>
                      </a:lnTo>
                      <a:lnTo>
                        <a:pt x="166" y="414"/>
                      </a:lnTo>
                      <a:lnTo>
                        <a:pt x="170" y="412"/>
                      </a:lnTo>
                      <a:lnTo>
                        <a:pt x="174" y="412"/>
                      </a:lnTo>
                      <a:lnTo>
                        <a:pt x="184" y="412"/>
                      </a:lnTo>
                      <a:lnTo>
                        <a:pt x="184" y="412"/>
                      </a:lnTo>
                      <a:lnTo>
                        <a:pt x="186" y="412"/>
                      </a:lnTo>
                      <a:lnTo>
                        <a:pt x="188" y="412"/>
                      </a:lnTo>
                      <a:lnTo>
                        <a:pt x="190" y="408"/>
                      </a:lnTo>
                      <a:lnTo>
                        <a:pt x="192" y="406"/>
                      </a:lnTo>
                      <a:lnTo>
                        <a:pt x="196" y="408"/>
                      </a:lnTo>
                      <a:lnTo>
                        <a:pt x="216" y="418"/>
                      </a:lnTo>
                      <a:lnTo>
                        <a:pt x="216" y="418"/>
                      </a:lnTo>
                      <a:lnTo>
                        <a:pt x="220" y="416"/>
                      </a:lnTo>
                      <a:lnTo>
                        <a:pt x="222" y="418"/>
                      </a:lnTo>
                      <a:lnTo>
                        <a:pt x="224" y="420"/>
                      </a:lnTo>
                      <a:lnTo>
                        <a:pt x="226" y="422"/>
                      </a:lnTo>
                      <a:lnTo>
                        <a:pt x="226" y="422"/>
                      </a:lnTo>
                      <a:lnTo>
                        <a:pt x="236" y="428"/>
                      </a:lnTo>
                      <a:lnTo>
                        <a:pt x="242" y="428"/>
                      </a:lnTo>
                      <a:lnTo>
                        <a:pt x="246" y="428"/>
                      </a:lnTo>
                      <a:lnTo>
                        <a:pt x="254" y="430"/>
                      </a:lnTo>
                      <a:lnTo>
                        <a:pt x="254" y="430"/>
                      </a:lnTo>
                      <a:lnTo>
                        <a:pt x="258" y="432"/>
                      </a:lnTo>
                      <a:lnTo>
                        <a:pt x="260" y="430"/>
                      </a:lnTo>
                      <a:lnTo>
                        <a:pt x="264" y="426"/>
                      </a:lnTo>
                      <a:lnTo>
                        <a:pt x="272" y="426"/>
                      </a:lnTo>
                      <a:lnTo>
                        <a:pt x="272" y="426"/>
                      </a:lnTo>
                      <a:lnTo>
                        <a:pt x="272" y="414"/>
                      </a:lnTo>
                      <a:lnTo>
                        <a:pt x="272" y="410"/>
                      </a:lnTo>
                      <a:lnTo>
                        <a:pt x="272" y="406"/>
                      </a:lnTo>
                      <a:lnTo>
                        <a:pt x="272" y="398"/>
                      </a:lnTo>
                      <a:lnTo>
                        <a:pt x="272" y="398"/>
                      </a:lnTo>
                      <a:lnTo>
                        <a:pt x="274" y="394"/>
                      </a:lnTo>
                      <a:lnTo>
                        <a:pt x="274" y="390"/>
                      </a:lnTo>
                      <a:lnTo>
                        <a:pt x="280" y="388"/>
                      </a:lnTo>
                      <a:lnTo>
                        <a:pt x="286" y="384"/>
                      </a:lnTo>
                      <a:lnTo>
                        <a:pt x="292" y="380"/>
                      </a:lnTo>
                      <a:lnTo>
                        <a:pt x="292" y="380"/>
                      </a:lnTo>
                      <a:lnTo>
                        <a:pt x="304" y="372"/>
                      </a:lnTo>
                      <a:lnTo>
                        <a:pt x="306" y="372"/>
                      </a:lnTo>
                      <a:lnTo>
                        <a:pt x="306" y="374"/>
                      </a:lnTo>
                      <a:lnTo>
                        <a:pt x="308" y="378"/>
                      </a:lnTo>
                      <a:lnTo>
                        <a:pt x="310" y="378"/>
                      </a:lnTo>
                      <a:lnTo>
                        <a:pt x="314" y="380"/>
                      </a:lnTo>
                      <a:lnTo>
                        <a:pt x="314" y="380"/>
                      </a:lnTo>
                      <a:lnTo>
                        <a:pt x="322" y="380"/>
                      </a:lnTo>
                      <a:lnTo>
                        <a:pt x="324" y="382"/>
                      </a:lnTo>
                      <a:lnTo>
                        <a:pt x="326" y="382"/>
                      </a:lnTo>
                      <a:lnTo>
                        <a:pt x="332" y="382"/>
                      </a:lnTo>
                      <a:lnTo>
                        <a:pt x="332" y="382"/>
                      </a:lnTo>
                      <a:lnTo>
                        <a:pt x="338" y="380"/>
                      </a:lnTo>
                      <a:lnTo>
                        <a:pt x="344" y="382"/>
                      </a:lnTo>
                      <a:lnTo>
                        <a:pt x="346" y="384"/>
                      </a:lnTo>
                      <a:lnTo>
                        <a:pt x="350" y="390"/>
                      </a:lnTo>
                      <a:lnTo>
                        <a:pt x="350" y="390"/>
                      </a:lnTo>
                      <a:lnTo>
                        <a:pt x="354" y="392"/>
                      </a:lnTo>
                      <a:lnTo>
                        <a:pt x="358" y="392"/>
                      </a:lnTo>
                      <a:lnTo>
                        <a:pt x="360" y="390"/>
                      </a:lnTo>
                      <a:lnTo>
                        <a:pt x="364" y="394"/>
                      </a:lnTo>
                      <a:lnTo>
                        <a:pt x="364" y="394"/>
                      </a:lnTo>
                      <a:lnTo>
                        <a:pt x="372" y="394"/>
                      </a:lnTo>
                      <a:lnTo>
                        <a:pt x="384" y="394"/>
                      </a:lnTo>
                      <a:lnTo>
                        <a:pt x="392" y="388"/>
                      </a:lnTo>
                      <a:lnTo>
                        <a:pt x="396" y="386"/>
                      </a:lnTo>
                      <a:lnTo>
                        <a:pt x="396" y="382"/>
                      </a:lnTo>
                      <a:lnTo>
                        <a:pt x="396" y="382"/>
                      </a:lnTo>
                      <a:lnTo>
                        <a:pt x="396" y="380"/>
                      </a:lnTo>
                      <a:lnTo>
                        <a:pt x="398" y="378"/>
                      </a:lnTo>
                      <a:lnTo>
                        <a:pt x="406" y="374"/>
                      </a:lnTo>
                      <a:lnTo>
                        <a:pt x="422" y="364"/>
                      </a:lnTo>
                      <a:lnTo>
                        <a:pt x="422" y="364"/>
                      </a:lnTo>
                      <a:lnTo>
                        <a:pt x="424" y="360"/>
                      </a:lnTo>
                      <a:lnTo>
                        <a:pt x="426" y="354"/>
                      </a:lnTo>
                      <a:lnTo>
                        <a:pt x="428" y="348"/>
                      </a:lnTo>
                      <a:lnTo>
                        <a:pt x="430" y="346"/>
                      </a:lnTo>
                      <a:lnTo>
                        <a:pt x="428" y="344"/>
                      </a:lnTo>
                      <a:lnTo>
                        <a:pt x="428" y="34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25" name="Freeform 128"/>
                <p:cNvSpPr>
                  <a:spLocks/>
                </p:cNvSpPr>
                <p:nvPr/>
              </p:nvSpPr>
              <p:spPr bwMode="auto">
                <a:xfrm>
                  <a:off x="2346" y="2392"/>
                  <a:ext cx="114" cy="244"/>
                </a:xfrm>
                <a:custGeom>
                  <a:avLst/>
                  <a:gdLst>
                    <a:gd name="T0" fmla="*/ 88 w 114"/>
                    <a:gd name="T1" fmla="*/ 192 h 244"/>
                    <a:gd name="T2" fmla="*/ 86 w 114"/>
                    <a:gd name="T3" fmla="*/ 186 h 244"/>
                    <a:gd name="T4" fmla="*/ 80 w 114"/>
                    <a:gd name="T5" fmla="*/ 184 h 244"/>
                    <a:gd name="T6" fmla="*/ 76 w 114"/>
                    <a:gd name="T7" fmla="*/ 178 h 244"/>
                    <a:gd name="T8" fmla="*/ 84 w 114"/>
                    <a:gd name="T9" fmla="*/ 156 h 244"/>
                    <a:gd name="T10" fmla="*/ 88 w 114"/>
                    <a:gd name="T11" fmla="*/ 146 h 244"/>
                    <a:gd name="T12" fmla="*/ 82 w 114"/>
                    <a:gd name="T13" fmla="*/ 144 h 244"/>
                    <a:gd name="T14" fmla="*/ 78 w 114"/>
                    <a:gd name="T15" fmla="*/ 136 h 244"/>
                    <a:gd name="T16" fmla="*/ 70 w 114"/>
                    <a:gd name="T17" fmla="*/ 122 h 244"/>
                    <a:gd name="T18" fmla="*/ 78 w 114"/>
                    <a:gd name="T19" fmla="*/ 118 h 244"/>
                    <a:gd name="T20" fmla="*/ 90 w 114"/>
                    <a:gd name="T21" fmla="*/ 112 h 244"/>
                    <a:gd name="T22" fmla="*/ 88 w 114"/>
                    <a:gd name="T23" fmla="*/ 100 h 244"/>
                    <a:gd name="T24" fmla="*/ 90 w 114"/>
                    <a:gd name="T25" fmla="*/ 88 h 244"/>
                    <a:gd name="T26" fmla="*/ 94 w 114"/>
                    <a:gd name="T27" fmla="*/ 62 h 244"/>
                    <a:gd name="T28" fmla="*/ 96 w 114"/>
                    <a:gd name="T29" fmla="*/ 54 h 244"/>
                    <a:gd name="T30" fmla="*/ 114 w 114"/>
                    <a:gd name="T31" fmla="*/ 30 h 244"/>
                    <a:gd name="T32" fmla="*/ 112 w 114"/>
                    <a:gd name="T33" fmla="*/ 26 h 244"/>
                    <a:gd name="T34" fmla="*/ 104 w 114"/>
                    <a:gd name="T35" fmla="*/ 22 h 244"/>
                    <a:gd name="T36" fmla="*/ 102 w 114"/>
                    <a:gd name="T37" fmla="*/ 18 h 244"/>
                    <a:gd name="T38" fmla="*/ 100 w 114"/>
                    <a:gd name="T39" fmla="*/ 12 h 244"/>
                    <a:gd name="T40" fmla="*/ 86 w 114"/>
                    <a:gd name="T41" fmla="*/ 10 h 244"/>
                    <a:gd name="T42" fmla="*/ 74 w 114"/>
                    <a:gd name="T43" fmla="*/ 16 h 244"/>
                    <a:gd name="T44" fmla="*/ 62 w 114"/>
                    <a:gd name="T45" fmla="*/ 12 h 244"/>
                    <a:gd name="T46" fmla="*/ 50 w 114"/>
                    <a:gd name="T47" fmla="*/ 16 h 244"/>
                    <a:gd name="T48" fmla="*/ 46 w 114"/>
                    <a:gd name="T49" fmla="*/ 16 h 244"/>
                    <a:gd name="T50" fmla="*/ 46 w 114"/>
                    <a:gd name="T51" fmla="*/ 16 h 244"/>
                    <a:gd name="T52" fmla="*/ 44 w 114"/>
                    <a:gd name="T53" fmla="*/ 12 h 244"/>
                    <a:gd name="T54" fmla="*/ 50 w 114"/>
                    <a:gd name="T55" fmla="*/ 4 h 244"/>
                    <a:gd name="T56" fmla="*/ 44 w 114"/>
                    <a:gd name="T57" fmla="*/ 0 h 244"/>
                    <a:gd name="T58" fmla="*/ 26 w 114"/>
                    <a:gd name="T59" fmla="*/ 14 h 244"/>
                    <a:gd name="T60" fmla="*/ 26 w 114"/>
                    <a:gd name="T61" fmla="*/ 24 h 244"/>
                    <a:gd name="T62" fmla="*/ 26 w 114"/>
                    <a:gd name="T63" fmla="*/ 36 h 244"/>
                    <a:gd name="T64" fmla="*/ 32 w 114"/>
                    <a:gd name="T65" fmla="*/ 52 h 244"/>
                    <a:gd name="T66" fmla="*/ 26 w 114"/>
                    <a:gd name="T67" fmla="*/ 84 h 244"/>
                    <a:gd name="T68" fmla="*/ 24 w 114"/>
                    <a:gd name="T69" fmla="*/ 96 h 244"/>
                    <a:gd name="T70" fmla="*/ 16 w 114"/>
                    <a:gd name="T71" fmla="*/ 118 h 244"/>
                    <a:gd name="T72" fmla="*/ 6 w 114"/>
                    <a:gd name="T73" fmla="*/ 132 h 244"/>
                    <a:gd name="T74" fmla="*/ 6 w 114"/>
                    <a:gd name="T75" fmla="*/ 140 h 244"/>
                    <a:gd name="T76" fmla="*/ 0 w 114"/>
                    <a:gd name="T77" fmla="*/ 160 h 244"/>
                    <a:gd name="T78" fmla="*/ 6 w 114"/>
                    <a:gd name="T79" fmla="*/ 164 h 244"/>
                    <a:gd name="T80" fmla="*/ 12 w 114"/>
                    <a:gd name="T81" fmla="*/ 168 h 244"/>
                    <a:gd name="T82" fmla="*/ 12 w 114"/>
                    <a:gd name="T83" fmla="*/ 176 h 244"/>
                    <a:gd name="T84" fmla="*/ 14 w 114"/>
                    <a:gd name="T85" fmla="*/ 176 h 244"/>
                    <a:gd name="T86" fmla="*/ 26 w 114"/>
                    <a:gd name="T87" fmla="*/ 182 h 244"/>
                    <a:gd name="T88" fmla="*/ 24 w 114"/>
                    <a:gd name="T89" fmla="*/ 198 h 244"/>
                    <a:gd name="T90" fmla="*/ 22 w 114"/>
                    <a:gd name="T91" fmla="*/ 232 h 244"/>
                    <a:gd name="T92" fmla="*/ 20 w 114"/>
                    <a:gd name="T93" fmla="*/ 244 h 244"/>
                    <a:gd name="T94" fmla="*/ 26 w 114"/>
                    <a:gd name="T95" fmla="*/ 240 h 244"/>
                    <a:gd name="T96" fmla="*/ 48 w 114"/>
                    <a:gd name="T97" fmla="*/ 242 h 244"/>
                    <a:gd name="T98" fmla="*/ 62 w 114"/>
                    <a:gd name="T99" fmla="*/ 244 h 244"/>
                    <a:gd name="T100" fmla="*/ 74 w 114"/>
                    <a:gd name="T101" fmla="*/ 234 h 244"/>
                    <a:gd name="T102" fmla="*/ 74 w 114"/>
                    <a:gd name="T103" fmla="*/ 234 h 244"/>
                    <a:gd name="T104" fmla="*/ 72 w 114"/>
                    <a:gd name="T105" fmla="*/ 218 h 244"/>
                    <a:gd name="T106" fmla="*/ 80 w 114"/>
                    <a:gd name="T107" fmla="*/ 19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44">
                      <a:moveTo>
                        <a:pt x="80" y="196"/>
                      </a:moveTo>
                      <a:lnTo>
                        <a:pt x="80" y="196"/>
                      </a:lnTo>
                      <a:lnTo>
                        <a:pt x="88" y="192"/>
                      </a:lnTo>
                      <a:lnTo>
                        <a:pt x="88" y="188"/>
                      </a:lnTo>
                      <a:lnTo>
                        <a:pt x="88" y="188"/>
                      </a:lnTo>
                      <a:lnTo>
                        <a:pt x="86" y="186"/>
                      </a:lnTo>
                      <a:lnTo>
                        <a:pt x="84" y="186"/>
                      </a:lnTo>
                      <a:lnTo>
                        <a:pt x="84" y="186"/>
                      </a:lnTo>
                      <a:lnTo>
                        <a:pt x="80" y="184"/>
                      </a:lnTo>
                      <a:lnTo>
                        <a:pt x="76" y="182"/>
                      </a:lnTo>
                      <a:lnTo>
                        <a:pt x="76" y="182"/>
                      </a:lnTo>
                      <a:lnTo>
                        <a:pt x="76" y="178"/>
                      </a:lnTo>
                      <a:lnTo>
                        <a:pt x="76" y="172"/>
                      </a:lnTo>
                      <a:lnTo>
                        <a:pt x="78" y="164"/>
                      </a:lnTo>
                      <a:lnTo>
                        <a:pt x="84" y="156"/>
                      </a:lnTo>
                      <a:lnTo>
                        <a:pt x="84" y="156"/>
                      </a:lnTo>
                      <a:lnTo>
                        <a:pt x="88" y="150"/>
                      </a:lnTo>
                      <a:lnTo>
                        <a:pt x="88" y="146"/>
                      </a:lnTo>
                      <a:lnTo>
                        <a:pt x="88" y="146"/>
                      </a:lnTo>
                      <a:lnTo>
                        <a:pt x="84" y="144"/>
                      </a:lnTo>
                      <a:lnTo>
                        <a:pt x="82" y="144"/>
                      </a:lnTo>
                      <a:lnTo>
                        <a:pt x="80" y="140"/>
                      </a:lnTo>
                      <a:lnTo>
                        <a:pt x="80" y="140"/>
                      </a:lnTo>
                      <a:lnTo>
                        <a:pt x="78" y="136"/>
                      </a:lnTo>
                      <a:lnTo>
                        <a:pt x="78" y="136"/>
                      </a:lnTo>
                      <a:lnTo>
                        <a:pt x="74" y="128"/>
                      </a:lnTo>
                      <a:lnTo>
                        <a:pt x="70" y="122"/>
                      </a:lnTo>
                      <a:lnTo>
                        <a:pt x="70" y="120"/>
                      </a:lnTo>
                      <a:lnTo>
                        <a:pt x="70" y="118"/>
                      </a:lnTo>
                      <a:lnTo>
                        <a:pt x="78" y="118"/>
                      </a:lnTo>
                      <a:lnTo>
                        <a:pt x="78" y="118"/>
                      </a:lnTo>
                      <a:lnTo>
                        <a:pt x="86" y="116"/>
                      </a:lnTo>
                      <a:lnTo>
                        <a:pt x="90" y="112"/>
                      </a:lnTo>
                      <a:lnTo>
                        <a:pt x="90" y="108"/>
                      </a:lnTo>
                      <a:lnTo>
                        <a:pt x="88" y="100"/>
                      </a:lnTo>
                      <a:lnTo>
                        <a:pt x="88" y="100"/>
                      </a:lnTo>
                      <a:lnTo>
                        <a:pt x="86" y="96"/>
                      </a:lnTo>
                      <a:lnTo>
                        <a:pt x="88" y="94"/>
                      </a:lnTo>
                      <a:lnTo>
                        <a:pt x="90" y="88"/>
                      </a:lnTo>
                      <a:lnTo>
                        <a:pt x="92" y="78"/>
                      </a:lnTo>
                      <a:lnTo>
                        <a:pt x="94" y="70"/>
                      </a:lnTo>
                      <a:lnTo>
                        <a:pt x="94" y="62"/>
                      </a:lnTo>
                      <a:lnTo>
                        <a:pt x="94" y="62"/>
                      </a:lnTo>
                      <a:lnTo>
                        <a:pt x="94" y="58"/>
                      </a:lnTo>
                      <a:lnTo>
                        <a:pt x="96" y="54"/>
                      </a:lnTo>
                      <a:lnTo>
                        <a:pt x="104" y="44"/>
                      </a:lnTo>
                      <a:lnTo>
                        <a:pt x="110" y="34"/>
                      </a:lnTo>
                      <a:lnTo>
                        <a:pt x="114" y="30"/>
                      </a:lnTo>
                      <a:lnTo>
                        <a:pt x="114" y="28"/>
                      </a:lnTo>
                      <a:lnTo>
                        <a:pt x="114" y="28"/>
                      </a:lnTo>
                      <a:lnTo>
                        <a:pt x="112" y="26"/>
                      </a:lnTo>
                      <a:lnTo>
                        <a:pt x="108" y="24"/>
                      </a:lnTo>
                      <a:lnTo>
                        <a:pt x="108" y="24"/>
                      </a:lnTo>
                      <a:lnTo>
                        <a:pt x="104" y="22"/>
                      </a:lnTo>
                      <a:lnTo>
                        <a:pt x="102" y="20"/>
                      </a:lnTo>
                      <a:lnTo>
                        <a:pt x="102" y="20"/>
                      </a:lnTo>
                      <a:lnTo>
                        <a:pt x="102" y="18"/>
                      </a:lnTo>
                      <a:lnTo>
                        <a:pt x="102" y="14"/>
                      </a:lnTo>
                      <a:lnTo>
                        <a:pt x="102" y="14"/>
                      </a:lnTo>
                      <a:lnTo>
                        <a:pt x="100" y="12"/>
                      </a:lnTo>
                      <a:lnTo>
                        <a:pt x="92" y="10"/>
                      </a:lnTo>
                      <a:lnTo>
                        <a:pt x="92" y="10"/>
                      </a:lnTo>
                      <a:lnTo>
                        <a:pt x="86" y="10"/>
                      </a:lnTo>
                      <a:lnTo>
                        <a:pt x="82" y="10"/>
                      </a:lnTo>
                      <a:lnTo>
                        <a:pt x="78" y="14"/>
                      </a:lnTo>
                      <a:lnTo>
                        <a:pt x="74" y="16"/>
                      </a:lnTo>
                      <a:lnTo>
                        <a:pt x="66" y="14"/>
                      </a:lnTo>
                      <a:lnTo>
                        <a:pt x="66" y="14"/>
                      </a:lnTo>
                      <a:lnTo>
                        <a:pt x="62" y="12"/>
                      </a:lnTo>
                      <a:lnTo>
                        <a:pt x="58" y="12"/>
                      </a:lnTo>
                      <a:lnTo>
                        <a:pt x="52" y="14"/>
                      </a:lnTo>
                      <a:lnTo>
                        <a:pt x="50" y="16"/>
                      </a:lnTo>
                      <a:lnTo>
                        <a:pt x="48" y="16"/>
                      </a:lnTo>
                      <a:lnTo>
                        <a:pt x="46" y="16"/>
                      </a:lnTo>
                      <a:lnTo>
                        <a:pt x="46" y="16"/>
                      </a:lnTo>
                      <a:lnTo>
                        <a:pt x="46" y="16"/>
                      </a:lnTo>
                      <a:lnTo>
                        <a:pt x="46" y="16"/>
                      </a:lnTo>
                      <a:lnTo>
                        <a:pt x="46" y="16"/>
                      </a:lnTo>
                      <a:lnTo>
                        <a:pt x="46" y="16"/>
                      </a:lnTo>
                      <a:lnTo>
                        <a:pt x="44" y="14"/>
                      </a:lnTo>
                      <a:lnTo>
                        <a:pt x="44" y="12"/>
                      </a:lnTo>
                      <a:lnTo>
                        <a:pt x="46" y="8"/>
                      </a:lnTo>
                      <a:lnTo>
                        <a:pt x="50" y="6"/>
                      </a:lnTo>
                      <a:lnTo>
                        <a:pt x="50" y="4"/>
                      </a:lnTo>
                      <a:lnTo>
                        <a:pt x="48" y="2"/>
                      </a:lnTo>
                      <a:lnTo>
                        <a:pt x="48" y="2"/>
                      </a:lnTo>
                      <a:lnTo>
                        <a:pt x="44" y="0"/>
                      </a:lnTo>
                      <a:lnTo>
                        <a:pt x="42" y="2"/>
                      </a:lnTo>
                      <a:lnTo>
                        <a:pt x="26" y="14"/>
                      </a:lnTo>
                      <a:lnTo>
                        <a:pt x="26" y="14"/>
                      </a:lnTo>
                      <a:lnTo>
                        <a:pt x="24" y="20"/>
                      </a:lnTo>
                      <a:lnTo>
                        <a:pt x="24" y="22"/>
                      </a:lnTo>
                      <a:lnTo>
                        <a:pt x="26" y="24"/>
                      </a:lnTo>
                      <a:lnTo>
                        <a:pt x="26" y="26"/>
                      </a:lnTo>
                      <a:lnTo>
                        <a:pt x="26" y="26"/>
                      </a:lnTo>
                      <a:lnTo>
                        <a:pt x="26" y="36"/>
                      </a:lnTo>
                      <a:lnTo>
                        <a:pt x="30" y="48"/>
                      </a:lnTo>
                      <a:lnTo>
                        <a:pt x="30" y="48"/>
                      </a:lnTo>
                      <a:lnTo>
                        <a:pt x="32" y="52"/>
                      </a:lnTo>
                      <a:lnTo>
                        <a:pt x="32" y="58"/>
                      </a:lnTo>
                      <a:lnTo>
                        <a:pt x="28" y="72"/>
                      </a:lnTo>
                      <a:lnTo>
                        <a:pt x="26" y="84"/>
                      </a:lnTo>
                      <a:lnTo>
                        <a:pt x="24" y="92"/>
                      </a:lnTo>
                      <a:lnTo>
                        <a:pt x="24" y="92"/>
                      </a:lnTo>
                      <a:lnTo>
                        <a:pt x="24" y="96"/>
                      </a:lnTo>
                      <a:lnTo>
                        <a:pt x="22" y="100"/>
                      </a:lnTo>
                      <a:lnTo>
                        <a:pt x="16" y="118"/>
                      </a:lnTo>
                      <a:lnTo>
                        <a:pt x="16" y="118"/>
                      </a:lnTo>
                      <a:lnTo>
                        <a:pt x="12" y="128"/>
                      </a:lnTo>
                      <a:lnTo>
                        <a:pt x="8" y="130"/>
                      </a:lnTo>
                      <a:lnTo>
                        <a:pt x="6" y="132"/>
                      </a:lnTo>
                      <a:lnTo>
                        <a:pt x="6" y="136"/>
                      </a:lnTo>
                      <a:lnTo>
                        <a:pt x="6" y="136"/>
                      </a:lnTo>
                      <a:lnTo>
                        <a:pt x="6" y="140"/>
                      </a:lnTo>
                      <a:lnTo>
                        <a:pt x="6" y="144"/>
                      </a:lnTo>
                      <a:lnTo>
                        <a:pt x="2" y="154"/>
                      </a:lnTo>
                      <a:lnTo>
                        <a:pt x="0" y="160"/>
                      </a:lnTo>
                      <a:lnTo>
                        <a:pt x="2" y="164"/>
                      </a:lnTo>
                      <a:lnTo>
                        <a:pt x="6" y="164"/>
                      </a:lnTo>
                      <a:lnTo>
                        <a:pt x="6" y="164"/>
                      </a:lnTo>
                      <a:lnTo>
                        <a:pt x="12" y="164"/>
                      </a:lnTo>
                      <a:lnTo>
                        <a:pt x="12" y="166"/>
                      </a:lnTo>
                      <a:lnTo>
                        <a:pt x="12" y="168"/>
                      </a:lnTo>
                      <a:lnTo>
                        <a:pt x="12" y="170"/>
                      </a:lnTo>
                      <a:lnTo>
                        <a:pt x="12" y="170"/>
                      </a:lnTo>
                      <a:lnTo>
                        <a:pt x="12" y="176"/>
                      </a:lnTo>
                      <a:lnTo>
                        <a:pt x="12" y="178"/>
                      </a:lnTo>
                      <a:lnTo>
                        <a:pt x="14" y="176"/>
                      </a:lnTo>
                      <a:lnTo>
                        <a:pt x="14" y="176"/>
                      </a:lnTo>
                      <a:lnTo>
                        <a:pt x="18" y="174"/>
                      </a:lnTo>
                      <a:lnTo>
                        <a:pt x="22" y="176"/>
                      </a:lnTo>
                      <a:lnTo>
                        <a:pt x="26" y="182"/>
                      </a:lnTo>
                      <a:lnTo>
                        <a:pt x="26" y="190"/>
                      </a:lnTo>
                      <a:lnTo>
                        <a:pt x="26" y="190"/>
                      </a:lnTo>
                      <a:lnTo>
                        <a:pt x="24" y="198"/>
                      </a:lnTo>
                      <a:lnTo>
                        <a:pt x="24" y="204"/>
                      </a:lnTo>
                      <a:lnTo>
                        <a:pt x="26" y="212"/>
                      </a:lnTo>
                      <a:lnTo>
                        <a:pt x="22" y="232"/>
                      </a:lnTo>
                      <a:lnTo>
                        <a:pt x="22" y="232"/>
                      </a:lnTo>
                      <a:lnTo>
                        <a:pt x="20" y="244"/>
                      </a:lnTo>
                      <a:lnTo>
                        <a:pt x="20" y="244"/>
                      </a:lnTo>
                      <a:lnTo>
                        <a:pt x="22" y="244"/>
                      </a:lnTo>
                      <a:lnTo>
                        <a:pt x="22" y="244"/>
                      </a:lnTo>
                      <a:lnTo>
                        <a:pt x="26" y="240"/>
                      </a:lnTo>
                      <a:lnTo>
                        <a:pt x="30" y="238"/>
                      </a:lnTo>
                      <a:lnTo>
                        <a:pt x="36" y="238"/>
                      </a:lnTo>
                      <a:lnTo>
                        <a:pt x="48" y="242"/>
                      </a:lnTo>
                      <a:lnTo>
                        <a:pt x="48" y="242"/>
                      </a:lnTo>
                      <a:lnTo>
                        <a:pt x="58" y="244"/>
                      </a:lnTo>
                      <a:lnTo>
                        <a:pt x="62" y="244"/>
                      </a:lnTo>
                      <a:lnTo>
                        <a:pt x="66" y="240"/>
                      </a:lnTo>
                      <a:lnTo>
                        <a:pt x="74" y="234"/>
                      </a:lnTo>
                      <a:lnTo>
                        <a:pt x="74" y="234"/>
                      </a:lnTo>
                      <a:lnTo>
                        <a:pt x="74" y="234"/>
                      </a:lnTo>
                      <a:lnTo>
                        <a:pt x="74" y="234"/>
                      </a:lnTo>
                      <a:lnTo>
                        <a:pt x="74" y="234"/>
                      </a:lnTo>
                      <a:lnTo>
                        <a:pt x="74" y="234"/>
                      </a:lnTo>
                      <a:lnTo>
                        <a:pt x="72" y="228"/>
                      </a:lnTo>
                      <a:lnTo>
                        <a:pt x="72" y="218"/>
                      </a:lnTo>
                      <a:lnTo>
                        <a:pt x="74" y="206"/>
                      </a:lnTo>
                      <a:lnTo>
                        <a:pt x="76" y="202"/>
                      </a:lnTo>
                      <a:lnTo>
                        <a:pt x="80" y="196"/>
                      </a:lnTo>
                      <a:lnTo>
                        <a:pt x="80" y="19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26" name="Freeform 129"/>
                <p:cNvSpPr>
                  <a:spLocks/>
                </p:cNvSpPr>
                <p:nvPr/>
              </p:nvSpPr>
              <p:spPr bwMode="auto">
                <a:xfrm>
                  <a:off x="2970" y="2354"/>
                  <a:ext cx="34" cy="78"/>
                </a:xfrm>
                <a:custGeom>
                  <a:avLst/>
                  <a:gdLst>
                    <a:gd name="T0" fmla="*/ 30 w 34"/>
                    <a:gd name="T1" fmla="*/ 0 h 78"/>
                    <a:gd name="T2" fmla="*/ 30 w 34"/>
                    <a:gd name="T3" fmla="*/ 0 h 78"/>
                    <a:gd name="T4" fmla="*/ 28 w 34"/>
                    <a:gd name="T5" fmla="*/ 0 h 78"/>
                    <a:gd name="T6" fmla="*/ 26 w 34"/>
                    <a:gd name="T7" fmla="*/ 0 h 78"/>
                    <a:gd name="T8" fmla="*/ 26 w 34"/>
                    <a:gd name="T9" fmla="*/ 6 h 78"/>
                    <a:gd name="T10" fmla="*/ 26 w 34"/>
                    <a:gd name="T11" fmla="*/ 12 h 78"/>
                    <a:gd name="T12" fmla="*/ 24 w 34"/>
                    <a:gd name="T13" fmla="*/ 14 h 78"/>
                    <a:gd name="T14" fmla="*/ 22 w 34"/>
                    <a:gd name="T15" fmla="*/ 14 h 78"/>
                    <a:gd name="T16" fmla="*/ 22 w 34"/>
                    <a:gd name="T17" fmla="*/ 14 h 78"/>
                    <a:gd name="T18" fmla="*/ 20 w 34"/>
                    <a:gd name="T19" fmla="*/ 12 h 78"/>
                    <a:gd name="T20" fmla="*/ 16 w 34"/>
                    <a:gd name="T21" fmla="*/ 12 h 78"/>
                    <a:gd name="T22" fmla="*/ 12 w 34"/>
                    <a:gd name="T23" fmla="*/ 16 h 78"/>
                    <a:gd name="T24" fmla="*/ 10 w 34"/>
                    <a:gd name="T25" fmla="*/ 20 h 78"/>
                    <a:gd name="T26" fmla="*/ 6 w 34"/>
                    <a:gd name="T27" fmla="*/ 20 h 78"/>
                    <a:gd name="T28" fmla="*/ 6 w 34"/>
                    <a:gd name="T29" fmla="*/ 20 h 78"/>
                    <a:gd name="T30" fmla="*/ 4 w 34"/>
                    <a:gd name="T31" fmla="*/ 22 h 78"/>
                    <a:gd name="T32" fmla="*/ 2 w 34"/>
                    <a:gd name="T33" fmla="*/ 24 h 78"/>
                    <a:gd name="T34" fmla="*/ 0 w 34"/>
                    <a:gd name="T35" fmla="*/ 36 h 78"/>
                    <a:gd name="T36" fmla="*/ 0 w 34"/>
                    <a:gd name="T37" fmla="*/ 46 h 78"/>
                    <a:gd name="T38" fmla="*/ 2 w 34"/>
                    <a:gd name="T39" fmla="*/ 50 h 78"/>
                    <a:gd name="T40" fmla="*/ 4 w 34"/>
                    <a:gd name="T41" fmla="*/ 50 h 78"/>
                    <a:gd name="T42" fmla="*/ 4 w 34"/>
                    <a:gd name="T43" fmla="*/ 50 h 78"/>
                    <a:gd name="T44" fmla="*/ 6 w 34"/>
                    <a:gd name="T45" fmla="*/ 52 h 78"/>
                    <a:gd name="T46" fmla="*/ 8 w 34"/>
                    <a:gd name="T47" fmla="*/ 52 h 78"/>
                    <a:gd name="T48" fmla="*/ 4 w 34"/>
                    <a:gd name="T49" fmla="*/ 56 h 78"/>
                    <a:gd name="T50" fmla="*/ 4 w 34"/>
                    <a:gd name="T51" fmla="*/ 56 h 78"/>
                    <a:gd name="T52" fmla="*/ 4 w 34"/>
                    <a:gd name="T53" fmla="*/ 60 h 78"/>
                    <a:gd name="T54" fmla="*/ 8 w 34"/>
                    <a:gd name="T55" fmla="*/ 60 h 78"/>
                    <a:gd name="T56" fmla="*/ 8 w 34"/>
                    <a:gd name="T57" fmla="*/ 60 h 78"/>
                    <a:gd name="T58" fmla="*/ 10 w 34"/>
                    <a:gd name="T59" fmla="*/ 62 h 78"/>
                    <a:gd name="T60" fmla="*/ 8 w 34"/>
                    <a:gd name="T61" fmla="*/ 64 h 78"/>
                    <a:gd name="T62" fmla="*/ 8 w 34"/>
                    <a:gd name="T63" fmla="*/ 66 h 78"/>
                    <a:gd name="T64" fmla="*/ 8 w 34"/>
                    <a:gd name="T65" fmla="*/ 68 h 78"/>
                    <a:gd name="T66" fmla="*/ 10 w 34"/>
                    <a:gd name="T67" fmla="*/ 70 h 78"/>
                    <a:gd name="T68" fmla="*/ 10 w 34"/>
                    <a:gd name="T69" fmla="*/ 70 h 78"/>
                    <a:gd name="T70" fmla="*/ 16 w 34"/>
                    <a:gd name="T71" fmla="*/ 72 h 78"/>
                    <a:gd name="T72" fmla="*/ 18 w 34"/>
                    <a:gd name="T73" fmla="*/ 76 h 78"/>
                    <a:gd name="T74" fmla="*/ 18 w 34"/>
                    <a:gd name="T75" fmla="*/ 76 h 78"/>
                    <a:gd name="T76" fmla="*/ 20 w 34"/>
                    <a:gd name="T77" fmla="*/ 78 h 78"/>
                    <a:gd name="T78" fmla="*/ 20 w 34"/>
                    <a:gd name="T79" fmla="*/ 78 h 78"/>
                    <a:gd name="T80" fmla="*/ 22 w 34"/>
                    <a:gd name="T81" fmla="*/ 76 h 78"/>
                    <a:gd name="T82" fmla="*/ 22 w 34"/>
                    <a:gd name="T83" fmla="*/ 74 h 78"/>
                    <a:gd name="T84" fmla="*/ 22 w 34"/>
                    <a:gd name="T85" fmla="*/ 70 h 78"/>
                    <a:gd name="T86" fmla="*/ 24 w 34"/>
                    <a:gd name="T87" fmla="*/ 70 h 78"/>
                    <a:gd name="T88" fmla="*/ 24 w 34"/>
                    <a:gd name="T89" fmla="*/ 70 h 78"/>
                    <a:gd name="T90" fmla="*/ 26 w 34"/>
                    <a:gd name="T91" fmla="*/ 66 h 78"/>
                    <a:gd name="T92" fmla="*/ 28 w 34"/>
                    <a:gd name="T93" fmla="*/ 62 h 78"/>
                    <a:gd name="T94" fmla="*/ 28 w 34"/>
                    <a:gd name="T95" fmla="*/ 52 h 78"/>
                    <a:gd name="T96" fmla="*/ 28 w 34"/>
                    <a:gd name="T97" fmla="*/ 52 h 78"/>
                    <a:gd name="T98" fmla="*/ 30 w 34"/>
                    <a:gd name="T99" fmla="*/ 48 h 78"/>
                    <a:gd name="T100" fmla="*/ 32 w 34"/>
                    <a:gd name="T101" fmla="*/ 46 h 78"/>
                    <a:gd name="T102" fmla="*/ 34 w 34"/>
                    <a:gd name="T103" fmla="*/ 40 h 78"/>
                    <a:gd name="T104" fmla="*/ 34 w 34"/>
                    <a:gd name="T105" fmla="*/ 32 h 78"/>
                    <a:gd name="T106" fmla="*/ 34 w 34"/>
                    <a:gd name="T107" fmla="*/ 32 h 78"/>
                    <a:gd name="T108" fmla="*/ 32 w 34"/>
                    <a:gd name="T109" fmla="*/ 22 h 78"/>
                    <a:gd name="T110" fmla="*/ 32 w 34"/>
                    <a:gd name="T111" fmla="*/ 18 h 78"/>
                    <a:gd name="T112" fmla="*/ 30 w 34"/>
                    <a:gd name="T113" fmla="*/ 12 h 78"/>
                    <a:gd name="T114" fmla="*/ 30 w 34"/>
                    <a:gd name="T115" fmla="*/ 12 h 78"/>
                    <a:gd name="T116" fmla="*/ 32 w 34"/>
                    <a:gd name="T117" fmla="*/ 4 h 78"/>
                    <a:gd name="T118" fmla="*/ 32 w 34"/>
                    <a:gd name="T119" fmla="*/ 2 h 78"/>
                    <a:gd name="T120" fmla="*/ 30 w 34"/>
                    <a:gd name="T121" fmla="*/ 0 h 78"/>
                    <a:gd name="T122" fmla="*/ 30 w 34"/>
                    <a:gd name="T12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 h="78">
                      <a:moveTo>
                        <a:pt x="30" y="0"/>
                      </a:moveTo>
                      <a:lnTo>
                        <a:pt x="30" y="0"/>
                      </a:lnTo>
                      <a:lnTo>
                        <a:pt x="28" y="0"/>
                      </a:lnTo>
                      <a:lnTo>
                        <a:pt x="26" y="0"/>
                      </a:lnTo>
                      <a:lnTo>
                        <a:pt x="26" y="6"/>
                      </a:lnTo>
                      <a:lnTo>
                        <a:pt x="26" y="12"/>
                      </a:lnTo>
                      <a:lnTo>
                        <a:pt x="24" y="14"/>
                      </a:lnTo>
                      <a:lnTo>
                        <a:pt x="22" y="14"/>
                      </a:lnTo>
                      <a:lnTo>
                        <a:pt x="22" y="14"/>
                      </a:lnTo>
                      <a:lnTo>
                        <a:pt x="20" y="12"/>
                      </a:lnTo>
                      <a:lnTo>
                        <a:pt x="16" y="12"/>
                      </a:lnTo>
                      <a:lnTo>
                        <a:pt x="12" y="16"/>
                      </a:lnTo>
                      <a:lnTo>
                        <a:pt x="10" y="20"/>
                      </a:lnTo>
                      <a:lnTo>
                        <a:pt x="6" y="20"/>
                      </a:lnTo>
                      <a:lnTo>
                        <a:pt x="6" y="20"/>
                      </a:lnTo>
                      <a:lnTo>
                        <a:pt x="4" y="22"/>
                      </a:lnTo>
                      <a:lnTo>
                        <a:pt x="2" y="24"/>
                      </a:lnTo>
                      <a:lnTo>
                        <a:pt x="0" y="36"/>
                      </a:lnTo>
                      <a:lnTo>
                        <a:pt x="0" y="46"/>
                      </a:lnTo>
                      <a:lnTo>
                        <a:pt x="2" y="50"/>
                      </a:lnTo>
                      <a:lnTo>
                        <a:pt x="4" y="50"/>
                      </a:lnTo>
                      <a:lnTo>
                        <a:pt x="4" y="50"/>
                      </a:lnTo>
                      <a:lnTo>
                        <a:pt x="6" y="52"/>
                      </a:lnTo>
                      <a:lnTo>
                        <a:pt x="8" y="52"/>
                      </a:lnTo>
                      <a:lnTo>
                        <a:pt x="4" y="56"/>
                      </a:lnTo>
                      <a:lnTo>
                        <a:pt x="4" y="56"/>
                      </a:lnTo>
                      <a:lnTo>
                        <a:pt x="4" y="60"/>
                      </a:lnTo>
                      <a:lnTo>
                        <a:pt x="8" y="60"/>
                      </a:lnTo>
                      <a:lnTo>
                        <a:pt x="8" y="60"/>
                      </a:lnTo>
                      <a:lnTo>
                        <a:pt x="10" y="62"/>
                      </a:lnTo>
                      <a:lnTo>
                        <a:pt x="8" y="64"/>
                      </a:lnTo>
                      <a:lnTo>
                        <a:pt x="8" y="66"/>
                      </a:lnTo>
                      <a:lnTo>
                        <a:pt x="8" y="68"/>
                      </a:lnTo>
                      <a:lnTo>
                        <a:pt x="10" y="70"/>
                      </a:lnTo>
                      <a:lnTo>
                        <a:pt x="10" y="70"/>
                      </a:lnTo>
                      <a:lnTo>
                        <a:pt x="16" y="72"/>
                      </a:lnTo>
                      <a:lnTo>
                        <a:pt x="18" y="76"/>
                      </a:lnTo>
                      <a:lnTo>
                        <a:pt x="18" y="76"/>
                      </a:lnTo>
                      <a:lnTo>
                        <a:pt x="20" y="78"/>
                      </a:lnTo>
                      <a:lnTo>
                        <a:pt x="20" y="78"/>
                      </a:lnTo>
                      <a:lnTo>
                        <a:pt x="22" y="76"/>
                      </a:lnTo>
                      <a:lnTo>
                        <a:pt x="22" y="74"/>
                      </a:lnTo>
                      <a:lnTo>
                        <a:pt x="22" y="70"/>
                      </a:lnTo>
                      <a:lnTo>
                        <a:pt x="24" y="70"/>
                      </a:lnTo>
                      <a:lnTo>
                        <a:pt x="24" y="70"/>
                      </a:lnTo>
                      <a:lnTo>
                        <a:pt x="26" y="66"/>
                      </a:lnTo>
                      <a:lnTo>
                        <a:pt x="28" y="62"/>
                      </a:lnTo>
                      <a:lnTo>
                        <a:pt x="28" y="52"/>
                      </a:lnTo>
                      <a:lnTo>
                        <a:pt x="28" y="52"/>
                      </a:lnTo>
                      <a:lnTo>
                        <a:pt x="30" y="48"/>
                      </a:lnTo>
                      <a:lnTo>
                        <a:pt x="32" y="46"/>
                      </a:lnTo>
                      <a:lnTo>
                        <a:pt x="34" y="40"/>
                      </a:lnTo>
                      <a:lnTo>
                        <a:pt x="34" y="32"/>
                      </a:lnTo>
                      <a:lnTo>
                        <a:pt x="34" y="32"/>
                      </a:lnTo>
                      <a:lnTo>
                        <a:pt x="32" y="22"/>
                      </a:lnTo>
                      <a:lnTo>
                        <a:pt x="32" y="18"/>
                      </a:lnTo>
                      <a:lnTo>
                        <a:pt x="30" y="12"/>
                      </a:lnTo>
                      <a:lnTo>
                        <a:pt x="30" y="12"/>
                      </a:lnTo>
                      <a:lnTo>
                        <a:pt x="32" y="4"/>
                      </a:lnTo>
                      <a:lnTo>
                        <a:pt x="32" y="2"/>
                      </a:lnTo>
                      <a:lnTo>
                        <a:pt x="30" y="0"/>
                      </a:lnTo>
                      <a:lnTo>
                        <a:pt x="3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27" name="Freeform 130"/>
                <p:cNvSpPr>
                  <a:spLocks/>
                </p:cNvSpPr>
                <p:nvPr/>
              </p:nvSpPr>
              <p:spPr bwMode="auto">
                <a:xfrm>
                  <a:off x="3104" y="2574"/>
                  <a:ext cx="108" cy="76"/>
                </a:xfrm>
                <a:custGeom>
                  <a:avLst/>
                  <a:gdLst>
                    <a:gd name="T0" fmla="*/ 82 w 108"/>
                    <a:gd name="T1" fmla="*/ 6 h 76"/>
                    <a:gd name="T2" fmla="*/ 82 w 108"/>
                    <a:gd name="T3" fmla="*/ 6 h 76"/>
                    <a:gd name="T4" fmla="*/ 78 w 108"/>
                    <a:gd name="T5" fmla="*/ 6 h 76"/>
                    <a:gd name="T6" fmla="*/ 74 w 108"/>
                    <a:gd name="T7" fmla="*/ 8 h 76"/>
                    <a:gd name="T8" fmla="*/ 62 w 108"/>
                    <a:gd name="T9" fmla="*/ 12 h 76"/>
                    <a:gd name="T10" fmla="*/ 56 w 108"/>
                    <a:gd name="T11" fmla="*/ 14 h 76"/>
                    <a:gd name="T12" fmla="*/ 48 w 108"/>
                    <a:gd name="T13" fmla="*/ 14 h 76"/>
                    <a:gd name="T14" fmla="*/ 42 w 108"/>
                    <a:gd name="T15" fmla="*/ 14 h 76"/>
                    <a:gd name="T16" fmla="*/ 36 w 108"/>
                    <a:gd name="T17" fmla="*/ 8 h 76"/>
                    <a:gd name="T18" fmla="*/ 36 w 108"/>
                    <a:gd name="T19" fmla="*/ 8 h 76"/>
                    <a:gd name="T20" fmla="*/ 30 w 108"/>
                    <a:gd name="T21" fmla="*/ 4 h 76"/>
                    <a:gd name="T22" fmla="*/ 24 w 108"/>
                    <a:gd name="T23" fmla="*/ 4 h 76"/>
                    <a:gd name="T24" fmla="*/ 22 w 108"/>
                    <a:gd name="T25" fmla="*/ 6 h 76"/>
                    <a:gd name="T26" fmla="*/ 20 w 108"/>
                    <a:gd name="T27" fmla="*/ 8 h 76"/>
                    <a:gd name="T28" fmla="*/ 16 w 108"/>
                    <a:gd name="T29" fmla="*/ 12 h 76"/>
                    <a:gd name="T30" fmla="*/ 14 w 108"/>
                    <a:gd name="T31" fmla="*/ 12 h 76"/>
                    <a:gd name="T32" fmla="*/ 12 w 108"/>
                    <a:gd name="T33" fmla="*/ 8 h 76"/>
                    <a:gd name="T34" fmla="*/ 12 w 108"/>
                    <a:gd name="T35" fmla="*/ 8 h 76"/>
                    <a:gd name="T36" fmla="*/ 8 w 108"/>
                    <a:gd name="T37" fmla="*/ 6 h 76"/>
                    <a:gd name="T38" fmla="*/ 4 w 108"/>
                    <a:gd name="T39" fmla="*/ 8 h 76"/>
                    <a:gd name="T40" fmla="*/ 2 w 108"/>
                    <a:gd name="T41" fmla="*/ 14 h 76"/>
                    <a:gd name="T42" fmla="*/ 0 w 108"/>
                    <a:gd name="T43" fmla="*/ 26 h 76"/>
                    <a:gd name="T44" fmla="*/ 0 w 108"/>
                    <a:gd name="T45" fmla="*/ 26 h 76"/>
                    <a:gd name="T46" fmla="*/ 2 w 108"/>
                    <a:gd name="T47" fmla="*/ 30 h 76"/>
                    <a:gd name="T48" fmla="*/ 4 w 108"/>
                    <a:gd name="T49" fmla="*/ 32 h 76"/>
                    <a:gd name="T50" fmla="*/ 18 w 108"/>
                    <a:gd name="T51" fmla="*/ 36 h 76"/>
                    <a:gd name="T52" fmla="*/ 18 w 108"/>
                    <a:gd name="T53" fmla="*/ 36 h 76"/>
                    <a:gd name="T54" fmla="*/ 26 w 108"/>
                    <a:gd name="T55" fmla="*/ 40 h 76"/>
                    <a:gd name="T56" fmla="*/ 36 w 108"/>
                    <a:gd name="T57" fmla="*/ 48 h 76"/>
                    <a:gd name="T58" fmla="*/ 44 w 108"/>
                    <a:gd name="T59" fmla="*/ 54 h 76"/>
                    <a:gd name="T60" fmla="*/ 52 w 108"/>
                    <a:gd name="T61" fmla="*/ 56 h 76"/>
                    <a:gd name="T62" fmla="*/ 52 w 108"/>
                    <a:gd name="T63" fmla="*/ 56 h 76"/>
                    <a:gd name="T64" fmla="*/ 60 w 108"/>
                    <a:gd name="T65" fmla="*/ 58 h 76"/>
                    <a:gd name="T66" fmla="*/ 64 w 108"/>
                    <a:gd name="T67" fmla="*/ 62 h 76"/>
                    <a:gd name="T68" fmla="*/ 70 w 108"/>
                    <a:gd name="T69" fmla="*/ 68 h 76"/>
                    <a:gd name="T70" fmla="*/ 78 w 108"/>
                    <a:gd name="T71" fmla="*/ 72 h 76"/>
                    <a:gd name="T72" fmla="*/ 78 w 108"/>
                    <a:gd name="T73" fmla="*/ 72 h 76"/>
                    <a:gd name="T74" fmla="*/ 90 w 108"/>
                    <a:gd name="T75" fmla="*/ 76 h 76"/>
                    <a:gd name="T76" fmla="*/ 92 w 108"/>
                    <a:gd name="T77" fmla="*/ 74 h 76"/>
                    <a:gd name="T78" fmla="*/ 92 w 108"/>
                    <a:gd name="T79" fmla="*/ 72 h 76"/>
                    <a:gd name="T80" fmla="*/ 92 w 108"/>
                    <a:gd name="T81" fmla="*/ 72 h 76"/>
                    <a:gd name="T82" fmla="*/ 92 w 108"/>
                    <a:gd name="T83" fmla="*/ 64 h 76"/>
                    <a:gd name="T84" fmla="*/ 94 w 108"/>
                    <a:gd name="T85" fmla="*/ 58 h 76"/>
                    <a:gd name="T86" fmla="*/ 94 w 108"/>
                    <a:gd name="T87" fmla="*/ 50 h 76"/>
                    <a:gd name="T88" fmla="*/ 94 w 108"/>
                    <a:gd name="T89" fmla="*/ 48 h 76"/>
                    <a:gd name="T90" fmla="*/ 92 w 108"/>
                    <a:gd name="T91" fmla="*/ 44 h 76"/>
                    <a:gd name="T92" fmla="*/ 92 w 108"/>
                    <a:gd name="T93" fmla="*/ 44 h 76"/>
                    <a:gd name="T94" fmla="*/ 90 w 108"/>
                    <a:gd name="T95" fmla="*/ 42 h 76"/>
                    <a:gd name="T96" fmla="*/ 90 w 108"/>
                    <a:gd name="T97" fmla="*/ 36 h 76"/>
                    <a:gd name="T98" fmla="*/ 96 w 108"/>
                    <a:gd name="T99" fmla="*/ 24 h 76"/>
                    <a:gd name="T100" fmla="*/ 108 w 108"/>
                    <a:gd name="T101" fmla="*/ 2 h 76"/>
                    <a:gd name="T102" fmla="*/ 108 w 108"/>
                    <a:gd name="T103" fmla="*/ 2 h 76"/>
                    <a:gd name="T104" fmla="*/ 108 w 108"/>
                    <a:gd name="T105" fmla="*/ 0 h 76"/>
                    <a:gd name="T106" fmla="*/ 108 w 108"/>
                    <a:gd name="T107" fmla="*/ 0 h 76"/>
                    <a:gd name="T108" fmla="*/ 100 w 108"/>
                    <a:gd name="T109" fmla="*/ 2 h 76"/>
                    <a:gd name="T110" fmla="*/ 92 w 108"/>
                    <a:gd name="T111" fmla="*/ 6 h 76"/>
                    <a:gd name="T112" fmla="*/ 88 w 108"/>
                    <a:gd name="T113" fmla="*/ 6 h 76"/>
                    <a:gd name="T114" fmla="*/ 82 w 108"/>
                    <a:gd name="T115" fmla="*/ 6 h 76"/>
                    <a:gd name="T116" fmla="*/ 82 w 108"/>
                    <a:gd name="T117"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76">
                      <a:moveTo>
                        <a:pt x="82" y="6"/>
                      </a:moveTo>
                      <a:lnTo>
                        <a:pt x="82" y="6"/>
                      </a:lnTo>
                      <a:lnTo>
                        <a:pt x="78" y="6"/>
                      </a:lnTo>
                      <a:lnTo>
                        <a:pt x="74" y="8"/>
                      </a:lnTo>
                      <a:lnTo>
                        <a:pt x="62" y="12"/>
                      </a:lnTo>
                      <a:lnTo>
                        <a:pt x="56" y="14"/>
                      </a:lnTo>
                      <a:lnTo>
                        <a:pt x="48" y="14"/>
                      </a:lnTo>
                      <a:lnTo>
                        <a:pt x="42" y="14"/>
                      </a:lnTo>
                      <a:lnTo>
                        <a:pt x="36" y="8"/>
                      </a:lnTo>
                      <a:lnTo>
                        <a:pt x="36" y="8"/>
                      </a:lnTo>
                      <a:lnTo>
                        <a:pt x="30" y="4"/>
                      </a:lnTo>
                      <a:lnTo>
                        <a:pt x="24" y="4"/>
                      </a:lnTo>
                      <a:lnTo>
                        <a:pt x="22" y="6"/>
                      </a:lnTo>
                      <a:lnTo>
                        <a:pt x="20" y="8"/>
                      </a:lnTo>
                      <a:lnTo>
                        <a:pt x="16" y="12"/>
                      </a:lnTo>
                      <a:lnTo>
                        <a:pt x="14" y="12"/>
                      </a:lnTo>
                      <a:lnTo>
                        <a:pt x="12" y="8"/>
                      </a:lnTo>
                      <a:lnTo>
                        <a:pt x="12" y="8"/>
                      </a:lnTo>
                      <a:lnTo>
                        <a:pt x="8" y="6"/>
                      </a:lnTo>
                      <a:lnTo>
                        <a:pt x="4" y="8"/>
                      </a:lnTo>
                      <a:lnTo>
                        <a:pt x="2" y="14"/>
                      </a:lnTo>
                      <a:lnTo>
                        <a:pt x="0" y="26"/>
                      </a:lnTo>
                      <a:lnTo>
                        <a:pt x="0" y="26"/>
                      </a:lnTo>
                      <a:lnTo>
                        <a:pt x="2" y="30"/>
                      </a:lnTo>
                      <a:lnTo>
                        <a:pt x="4" y="32"/>
                      </a:lnTo>
                      <a:lnTo>
                        <a:pt x="18" y="36"/>
                      </a:lnTo>
                      <a:lnTo>
                        <a:pt x="18" y="36"/>
                      </a:lnTo>
                      <a:lnTo>
                        <a:pt x="26" y="40"/>
                      </a:lnTo>
                      <a:lnTo>
                        <a:pt x="36" y="48"/>
                      </a:lnTo>
                      <a:lnTo>
                        <a:pt x="44" y="54"/>
                      </a:lnTo>
                      <a:lnTo>
                        <a:pt x="52" y="56"/>
                      </a:lnTo>
                      <a:lnTo>
                        <a:pt x="52" y="56"/>
                      </a:lnTo>
                      <a:lnTo>
                        <a:pt x="60" y="58"/>
                      </a:lnTo>
                      <a:lnTo>
                        <a:pt x="64" y="62"/>
                      </a:lnTo>
                      <a:lnTo>
                        <a:pt x="70" y="68"/>
                      </a:lnTo>
                      <a:lnTo>
                        <a:pt x="78" y="72"/>
                      </a:lnTo>
                      <a:lnTo>
                        <a:pt x="78" y="72"/>
                      </a:lnTo>
                      <a:lnTo>
                        <a:pt x="90" y="76"/>
                      </a:lnTo>
                      <a:lnTo>
                        <a:pt x="92" y="74"/>
                      </a:lnTo>
                      <a:lnTo>
                        <a:pt x="92" y="72"/>
                      </a:lnTo>
                      <a:lnTo>
                        <a:pt x="92" y="72"/>
                      </a:lnTo>
                      <a:lnTo>
                        <a:pt x="92" y="64"/>
                      </a:lnTo>
                      <a:lnTo>
                        <a:pt x="94" y="58"/>
                      </a:lnTo>
                      <a:lnTo>
                        <a:pt x="94" y="50"/>
                      </a:lnTo>
                      <a:lnTo>
                        <a:pt x="94" y="48"/>
                      </a:lnTo>
                      <a:lnTo>
                        <a:pt x="92" y="44"/>
                      </a:lnTo>
                      <a:lnTo>
                        <a:pt x="92" y="44"/>
                      </a:lnTo>
                      <a:lnTo>
                        <a:pt x="90" y="42"/>
                      </a:lnTo>
                      <a:lnTo>
                        <a:pt x="90" y="36"/>
                      </a:lnTo>
                      <a:lnTo>
                        <a:pt x="96" y="24"/>
                      </a:lnTo>
                      <a:lnTo>
                        <a:pt x="108" y="2"/>
                      </a:lnTo>
                      <a:lnTo>
                        <a:pt x="108" y="2"/>
                      </a:lnTo>
                      <a:lnTo>
                        <a:pt x="108" y="0"/>
                      </a:lnTo>
                      <a:lnTo>
                        <a:pt x="108" y="0"/>
                      </a:lnTo>
                      <a:lnTo>
                        <a:pt x="100" y="2"/>
                      </a:lnTo>
                      <a:lnTo>
                        <a:pt x="92" y="6"/>
                      </a:lnTo>
                      <a:lnTo>
                        <a:pt x="88" y="6"/>
                      </a:lnTo>
                      <a:lnTo>
                        <a:pt x="82" y="6"/>
                      </a:lnTo>
                      <a:lnTo>
                        <a:pt x="82"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28" name="Freeform 131"/>
                <p:cNvSpPr>
                  <a:spLocks/>
                </p:cNvSpPr>
                <p:nvPr/>
              </p:nvSpPr>
              <p:spPr bwMode="auto">
                <a:xfrm>
                  <a:off x="2904" y="2154"/>
                  <a:ext cx="408" cy="440"/>
                </a:xfrm>
                <a:custGeom>
                  <a:avLst/>
                  <a:gdLst>
                    <a:gd name="T0" fmla="*/ 236 w 408"/>
                    <a:gd name="T1" fmla="*/ 54 h 440"/>
                    <a:gd name="T2" fmla="*/ 236 w 408"/>
                    <a:gd name="T3" fmla="*/ 42 h 440"/>
                    <a:gd name="T4" fmla="*/ 236 w 408"/>
                    <a:gd name="T5" fmla="*/ 34 h 440"/>
                    <a:gd name="T6" fmla="*/ 196 w 408"/>
                    <a:gd name="T7" fmla="*/ 16 h 440"/>
                    <a:gd name="T8" fmla="*/ 188 w 408"/>
                    <a:gd name="T9" fmla="*/ 6 h 440"/>
                    <a:gd name="T10" fmla="*/ 174 w 408"/>
                    <a:gd name="T11" fmla="*/ 4 h 440"/>
                    <a:gd name="T12" fmla="*/ 152 w 408"/>
                    <a:gd name="T13" fmla="*/ 14 h 440"/>
                    <a:gd name="T14" fmla="*/ 136 w 408"/>
                    <a:gd name="T15" fmla="*/ 10 h 440"/>
                    <a:gd name="T16" fmla="*/ 132 w 408"/>
                    <a:gd name="T17" fmla="*/ 22 h 440"/>
                    <a:gd name="T18" fmla="*/ 118 w 408"/>
                    <a:gd name="T19" fmla="*/ 24 h 440"/>
                    <a:gd name="T20" fmla="*/ 120 w 408"/>
                    <a:gd name="T21" fmla="*/ 42 h 440"/>
                    <a:gd name="T22" fmla="*/ 102 w 408"/>
                    <a:gd name="T23" fmla="*/ 38 h 440"/>
                    <a:gd name="T24" fmla="*/ 90 w 408"/>
                    <a:gd name="T25" fmla="*/ 30 h 440"/>
                    <a:gd name="T26" fmla="*/ 86 w 408"/>
                    <a:gd name="T27" fmla="*/ 46 h 440"/>
                    <a:gd name="T28" fmla="*/ 84 w 408"/>
                    <a:gd name="T29" fmla="*/ 62 h 440"/>
                    <a:gd name="T30" fmla="*/ 76 w 408"/>
                    <a:gd name="T31" fmla="*/ 58 h 440"/>
                    <a:gd name="T32" fmla="*/ 62 w 408"/>
                    <a:gd name="T33" fmla="*/ 30 h 440"/>
                    <a:gd name="T34" fmla="*/ 50 w 408"/>
                    <a:gd name="T35" fmla="*/ 38 h 440"/>
                    <a:gd name="T36" fmla="*/ 46 w 408"/>
                    <a:gd name="T37" fmla="*/ 52 h 440"/>
                    <a:gd name="T38" fmla="*/ 30 w 408"/>
                    <a:gd name="T39" fmla="*/ 54 h 440"/>
                    <a:gd name="T40" fmla="*/ 10 w 408"/>
                    <a:gd name="T41" fmla="*/ 56 h 440"/>
                    <a:gd name="T42" fmla="*/ 18 w 408"/>
                    <a:gd name="T43" fmla="*/ 84 h 440"/>
                    <a:gd name="T44" fmla="*/ 0 w 408"/>
                    <a:gd name="T45" fmla="*/ 96 h 440"/>
                    <a:gd name="T46" fmla="*/ 12 w 408"/>
                    <a:gd name="T47" fmla="*/ 118 h 440"/>
                    <a:gd name="T48" fmla="*/ 10 w 408"/>
                    <a:gd name="T49" fmla="*/ 132 h 440"/>
                    <a:gd name="T50" fmla="*/ 34 w 408"/>
                    <a:gd name="T51" fmla="*/ 142 h 440"/>
                    <a:gd name="T52" fmla="*/ 30 w 408"/>
                    <a:gd name="T53" fmla="*/ 162 h 440"/>
                    <a:gd name="T54" fmla="*/ 54 w 408"/>
                    <a:gd name="T55" fmla="*/ 148 h 440"/>
                    <a:gd name="T56" fmla="*/ 82 w 408"/>
                    <a:gd name="T57" fmla="*/ 130 h 440"/>
                    <a:gd name="T58" fmla="*/ 114 w 408"/>
                    <a:gd name="T59" fmla="*/ 148 h 440"/>
                    <a:gd name="T60" fmla="*/ 130 w 408"/>
                    <a:gd name="T61" fmla="*/ 180 h 440"/>
                    <a:gd name="T62" fmla="*/ 138 w 408"/>
                    <a:gd name="T63" fmla="*/ 208 h 440"/>
                    <a:gd name="T64" fmla="*/ 162 w 408"/>
                    <a:gd name="T65" fmla="*/ 232 h 440"/>
                    <a:gd name="T66" fmla="*/ 188 w 408"/>
                    <a:gd name="T67" fmla="*/ 252 h 440"/>
                    <a:gd name="T68" fmla="*/ 238 w 408"/>
                    <a:gd name="T69" fmla="*/ 282 h 440"/>
                    <a:gd name="T70" fmla="*/ 260 w 408"/>
                    <a:gd name="T71" fmla="*/ 304 h 440"/>
                    <a:gd name="T72" fmla="*/ 274 w 408"/>
                    <a:gd name="T73" fmla="*/ 314 h 440"/>
                    <a:gd name="T74" fmla="*/ 288 w 408"/>
                    <a:gd name="T75" fmla="*/ 334 h 440"/>
                    <a:gd name="T76" fmla="*/ 320 w 408"/>
                    <a:gd name="T77" fmla="*/ 364 h 440"/>
                    <a:gd name="T78" fmla="*/ 318 w 408"/>
                    <a:gd name="T79" fmla="*/ 404 h 440"/>
                    <a:gd name="T80" fmla="*/ 310 w 408"/>
                    <a:gd name="T81" fmla="*/ 434 h 440"/>
                    <a:gd name="T82" fmla="*/ 330 w 408"/>
                    <a:gd name="T83" fmla="*/ 428 h 440"/>
                    <a:gd name="T84" fmla="*/ 354 w 408"/>
                    <a:gd name="T85" fmla="*/ 392 h 440"/>
                    <a:gd name="T86" fmla="*/ 348 w 408"/>
                    <a:gd name="T87" fmla="*/ 362 h 440"/>
                    <a:gd name="T88" fmla="*/ 344 w 408"/>
                    <a:gd name="T89" fmla="*/ 340 h 440"/>
                    <a:gd name="T90" fmla="*/ 370 w 408"/>
                    <a:gd name="T91" fmla="*/ 322 h 440"/>
                    <a:gd name="T92" fmla="*/ 396 w 408"/>
                    <a:gd name="T93" fmla="*/ 348 h 440"/>
                    <a:gd name="T94" fmla="*/ 406 w 408"/>
                    <a:gd name="T95" fmla="*/ 338 h 440"/>
                    <a:gd name="T96" fmla="*/ 372 w 408"/>
                    <a:gd name="T97" fmla="*/ 302 h 440"/>
                    <a:gd name="T98" fmla="*/ 328 w 408"/>
                    <a:gd name="T99" fmla="*/ 276 h 440"/>
                    <a:gd name="T100" fmla="*/ 328 w 408"/>
                    <a:gd name="T101" fmla="*/ 254 h 440"/>
                    <a:gd name="T102" fmla="*/ 266 w 408"/>
                    <a:gd name="T103" fmla="*/ 228 h 440"/>
                    <a:gd name="T104" fmla="*/ 236 w 408"/>
                    <a:gd name="T105" fmla="*/ 168 h 440"/>
                    <a:gd name="T106" fmla="*/ 194 w 408"/>
                    <a:gd name="T107" fmla="*/ 128 h 440"/>
                    <a:gd name="T108" fmla="*/ 194 w 408"/>
                    <a:gd name="T109" fmla="*/ 92 h 440"/>
                    <a:gd name="T110" fmla="*/ 202 w 408"/>
                    <a:gd name="T111" fmla="*/ 82 h 440"/>
                    <a:gd name="T112" fmla="*/ 230 w 408"/>
                    <a:gd name="T113" fmla="*/ 70 h 440"/>
                    <a:gd name="T114" fmla="*/ 246 w 408"/>
                    <a:gd name="T115" fmla="*/ 7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8" h="440">
                      <a:moveTo>
                        <a:pt x="248" y="72"/>
                      </a:moveTo>
                      <a:lnTo>
                        <a:pt x="248" y="72"/>
                      </a:lnTo>
                      <a:lnTo>
                        <a:pt x="246" y="66"/>
                      </a:lnTo>
                      <a:lnTo>
                        <a:pt x="240" y="62"/>
                      </a:lnTo>
                      <a:lnTo>
                        <a:pt x="240" y="62"/>
                      </a:lnTo>
                      <a:lnTo>
                        <a:pt x="238" y="58"/>
                      </a:lnTo>
                      <a:lnTo>
                        <a:pt x="236" y="54"/>
                      </a:lnTo>
                      <a:lnTo>
                        <a:pt x="236" y="54"/>
                      </a:lnTo>
                      <a:lnTo>
                        <a:pt x="238" y="50"/>
                      </a:lnTo>
                      <a:lnTo>
                        <a:pt x="240" y="46"/>
                      </a:lnTo>
                      <a:lnTo>
                        <a:pt x="240" y="46"/>
                      </a:lnTo>
                      <a:lnTo>
                        <a:pt x="240" y="44"/>
                      </a:lnTo>
                      <a:lnTo>
                        <a:pt x="240" y="44"/>
                      </a:lnTo>
                      <a:lnTo>
                        <a:pt x="236" y="42"/>
                      </a:lnTo>
                      <a:lnTo>
                        <a:pt x="234" y="42"/>
                      </a:lnTo>
                      <a:lnTo>
                        <a:pt x="232" y="40"/>
                      </a:lnTo>
                      <a:lnTo>
                        <a:pt x="232" y="40"/>
                      </a:lnTo>
                      <a:lnTo>
                        <a:pt x="232" y="38"/>
                      </a:lnTo>
                      <a:lnTo>
                        <a:pt x="232" y="38"/>
                      </a:lnTo>
                      <a:lnTo>
                        <a:pt x="234" y="36"/>
                      </a:lnTo>
                      <a:lnTo>
                        <a:pt x="236" y="34"/>
                      </a:lnTo>
                      <a:lnTo>
                        <a:pt x="242" y="28"/>
                      </a:lnTo>
                      <a:lnTo>
                        <a:pt x="242" y="28"/>
                      </a:lnTo>
                      <a:lnTo>
                        <a:pt x="242" y="28"/>
                      </a:lnTo>
                      <a:lnTo>
                        <a:pt x="242" y="28"/>
                      </a:lnTo>
                      <a:lnTo>
                        <a:pt x="220" y="24"/>
                      </a:lnTo>
                      <a:lnTo>
                        <a:pt x="204" y="20"/>
                      </a:lnTo>
                      <a:lnTo>
                        <a:pt x="196" y="16"/>
                      </a:lnTo>
                      <a:lnTo>
                        <a:pt x="194" y="14"/>
                      </a:lnTo>
                      <a:lnTo>
                        <a:pt x="194" y="12"/>
                      </a:lnTo>
                      <a:lnTo>
                        <a:pt x="194" y="12"/>
                      </a:lnTo>
                      <a:lnTo>
                        <a:pt x="192" y="10"/>
                      </a:lnTo>
                      <a:lnTo>
                        <a:pt x="192" y="8"/>
                      </a:lnTo>
                      <a:lnTo>
                        <a:pt x="190" y="8"/>
                      </a:lnTo>
                      <a:lnTo>
                        <a:pt x="188" y="6"/>
                      </a:lnTo>
                      <a:lnTo>
                        <a:pt x="188" y="6"/>
                      </a:lnTo>
                      <a:lnTo>
                        <a:pt x="190" y="2"/>
                      </a:lnTo>
                      <a:lnTo>
                        <a:pt x="192" y="0"/>
                      </a:lnTo>
                      <a:lnTo>
                        <a:pt x="192" y="0"/>
                      </a:lnTo>
                      <a:lnTo>
                        <a:pt x="182" y="2"/>
                      </a:lnTo>
                      <a:lnTo>
                        <a:pt x="182" y="2"/>
                      </a:lnTo>
                      <a:lnTo>
                        <a:pt x="174" y="4"/>
                      </a:lnTo>
                      <a:lnTo>
                        <a:pt x="168" y="4"/>
                      </a:lnTo>
                      <a:lnTo>
                        <a:pt x="164" y="4"/>
                      </a:lnTo>
                      <a:lnTo>
                        <a:pt x="158" y="4"/>
                      </a:lnTo>
                      <a:lnTo>
                        <a:pt x="158" y="4"/>
                      </a:lnTo>
                      <a:lnTo>
                        <a:pt x="154" y="6"/>
                      </a:lnTo>
                      <a:lnTo>
                        <a:pt x="152" y="10"/>
                      </a:lnTo>
                      <a:lnTo>
                        <a:pt x="152" y="14"/>
                      </a:lnTo>
                      <a:lnTo>
                        <a:pt x="148" y="16"/>
                      </a:lnTo>
                      <a:lnTo>
                        <a:pt x="148" y="16"/>
                      </a:lnTo>
                      <a:lnTo>
                        <a:pt x="146" y="16"/>
                      </a:lnTo>
                      <a:lnTo>
                        <a:pt x="146" y="16"/>
                      </a:lnTo>
                      <a:lnTo>
                        <a:pt x="142" y="14"/>
                      </a:lnTo>
                      <a:lnTo>
                        <a:pt x="136" y="10"/>
                      </a:lnTo>
                      <a:lnTo>
                        <a:pt x="136" y="10"/>
                      </a:lnTo>
                      <a:lnTo>
                        <a:pt x="130" y="10"/>
                      </a:lnTo>
                      <a:lnTo>
                        <a:pt x="130" y="10"/>
                      </a:lnTo>
                      <a:lnTo>
                        <a:pt x="128" y="18"/>
                      </a:lnTo>
                      <a:lnTo>
                        <a:pt x="130" y="22"/>
                      </a:lnTo>
                      <a:lnTo>
                        <a:pt x="130" y="22"/>
                      </a:lnTo>
                      <a:lnTo>
                        <a:pt x="132" y="22"/>
                      </a:lnTo>
                      <a:lnTo>
                        <a:pt x="132" y="22"/>
                      </a:lnTo>
                      <a:lnTo>
                        <a:pt x="132" y="26"/>
                      </a:lnTo>
                      <a:lnTo>
                        <a:pt x="132" y="28"/>
                      </a:lnTo>
                      <a:lnTo>
                        <a:pt x="132" y="28"/>
                      </a:lnTo>
                      <a:lnTo>
                        <a:pt x="128" y="28"/>
                      </a:lnTo>
                      <a:lnTo>
                        <a:pt x="124" y="26"/>
                      </a:lnTo>
                      <a:lnTo>
                        <a:pt x="120" y="24"/>
                      </a:lnTo>
                      <a:lnTo>
                        <a:pt x="118" y="24"/>
                      </a:lnTo>
                      <a:lnTo>
                        <a:pt x="118" y="24"/>
                      </a:lnTo>
                      <a:lnTo>
                        <a:pt x="118" y="28"/>
                      </a:lnTo>
                      <a:lnTo>
                        <a:pt x="120" y="34"/>
                      </a:lnTo>
                      <a:lnTo>
                        <a:pt x="122" y="38"/>
                      </a:lnTo>
                      <a:lnTo>
                        <a:pt x="120" y="40"/>
                      </a:lnTo>
                      <a:lnTo>
                        <a:pt x="120" y="42"/>
                      </a:lnTo>
                      <a:lnTo>
                        <a:pt x="120" y="42"/>
                      </a:lnTo>
                      <a:lnTo>
                        <a:pt x="116" y="40"/>
                      </a:lnTo>
                      <a:lnTo>
                        <a:pt x="114" y="38"/>
                      </a:lnTo>
                      <a:lnTo>
                        <a:pt x="110" y="36"/>
                      </a:lnTo>
                      <a:lnTo>
                        <a:pt x="106" y="38"/>
                      </a:lnTo>
                      <a:lnTo>
                        <a:pt x="106" y="38"/>
                      </a:lnTo>
                      <a:lnTo>
                        <a:pt x="104" y="38"/>
                      </a:lnTo>
                      <a:lnTo>
                        <a:pt x="102" y="38"/>
                      </a:lnTo>
                      <a:lnTo>
                        <a:pt x="98" y="34"/>
                      </a:lnTo>
                      <a:lnTo>
                        <a:pt x="96" y="30"/>
                      </a:lnTo>
                      <a:lnTo>
                        <a:pt x="94" y="30"/>
                      </a:lnTo>
                      <a:lnTo>
                        <a:pt x="92" y="30"/>
                      </a:lnTo>
                      <a:lnTo>
                        <a:pt x="92" y="30"/>
                      </a:lnTo>
                      <a:lnTo>
                        <a:pt x="92" y="30"/>
                      </a:lnTo>
                      <a:lnTo>
                        <a:pt x="90" y="30"/>
                      </a:lnTo>
                      <a:lnTo>
                        <a:pt x="90" y="30"/>
                      </a:lnTo>
                      <a:lnTo>
                        <a:pt x="90" y="36"/>
                      </a:lnTo>
                      <a:lnTo>
                        <a:pt x="90" y="40"/>
                      </a:lnTo>
                      <a:lnTo>
                        <a:pt x="90" y="40"/>
                      </a:lnTo>
                      <a:lnTo>
                        <a:pt x="88" y="44"/>
                      </a:lnTo>
                      <a:lnTo>
                        <a:pt x="86" y="46"/>
                      </a:lnTo>
                      <a:lnTo>
                        <a:pt x="86" y="46"/>
                      </a:lnTo>
                      <a:lnTo>
                        <a:pt x="84" y="48"/>
                      </a:lnTo>
                      <a:lnTo>
                        <a:pt x="84" y="48"/>
                      </a:lnTo>
                      <a:lnTo>
                        <a:pt x="82" y="52"/>
                      </a:lnTo>
                      <a:lnTo>
                        <a:pt x="84" y="56"/>
                      </a:lnTo>
                      <a:lnTo>
                        <a:pt x="84" y="60"/>
                      </a:lnTo>
                      <a:lnTo>
                        <a:pt x="84" y="62"/>
                      </a:lnTo>
                      <a:lnTo>
                        <a:pt x="84" y="62"/>
                      </a:lnTo>
                      <a:lnTo>
                        <a:pt x="84" y="62"/>
                      </a:lnTo>
                      <a:lnTo>
                        <a:pt x="84" y="62"/>
                      </a:lnTo>
                      <a:lnTo>
                        <a:pt x="84" y="62"/>
                      </a:lnTo>
                      <a:lnTo>
                        <a:pt x="84" y="62"/>
                      </a:lnTo>
                      <a:lnTo>
                        <a:pt x="82" y="62"/>
                      </a:lnTo>
                      <a:lnTo>
                        <a:pt x="80" y="62"/>
                      </a:lnTo>
                      <a:lnTo>
                        <a:pt x="76" y="58"/>
                      </a:lnTo>
                      <a:lnTo>
                        <a:pt x="72" y="52"/>
                      </a:lnTo>
                      <a:lnTo>
                        <a:pt x="68" y="48"/>
                      </a:lnTo>
                      <a:lnTo>
                        <a:pt x="68" y="48"/>
                      </a:lnTo>
                      <a:lnTo>
                        <a:pt x="64" y="44"/>
                      </a:lnTo>
                      <a:lnTo>
                        <a:pt x="62" y="40"/>
                      </a:lnTo>
                      <a:lnTo>
                        <a:pt x="62" y="30"/>
                      </a:lnTo>
                      <a:lnTo>
                        <a:pt x="62" y="30"/>
                      </a:lnTo>
                      <a:lnTo>
                        <a:pt x="62" y="28"/>
                      </a:lnTo>
                      <a:lnTo>
                        <a:pt x="60" y="30"/>
                      </a:lnTo>
                      <a:lnTo>
                        <a:pt x="60" y="30"/>
                      </a:lnTo>
                      <a:lnTo>
                        <a:pt x="54" y="36"/>
                      </a:lnTo>
                      <a:lnTo>
                        <a:pt x="54" y="36"/>
                      </a:lnTo>
                      <a:lnTo>
                        <a:pt x="50" y="38"/>
                      </a:lnTo>
                      <a:lnTo>
                        <a:pt x="50" y="38"/>
                      </a:lnTo>
                      <a:lnTo>
                        <a:pt x="50" y="38"/>
                      </a:lnTo>
                      <a:lnTo>
                        <a:pt x="50" y="38"/>
                      </a:lnTo>
                      <a:lnTo>
                        <a:pt x="50" y="40"/>
                      </a:lnTo>
                      <a:lnTo>
                        <a:pt x="52" y="42"/>
                      </a:lnTo>
                      <a:lnTo>
                        <a:pt x="52" y="46"/>
                      </a:lnTo>
                      <a:lnTo>
                        <a:pt x="46" y="52"/>
                      </a:lnTo>
                      <a:lnTo>
                        <a:pt x="46" y="52"/>
                      </a:lnTo>
                      <a:lnTo>
                        <a:pt x="42" y="54"/>
                      </a:lnTo>
                      <a:lnTo>
                        <a:pt x="42" y="54"/>
                      </a:lnTo>
                      <a:lnTo>
                        <a:pt x="38" y="56"/>
                      </a:lnTo>
                      <a:lnTo>
                        <a:pt x="36" y="56"/>
                      </a:lnTo>
                      <a:lnTo>
                        <a:pt x="34" y="54"/>
                      </a:lnTo>
                      <a:lnTo>
                        <a:pt x="30" y="54"/>
                      </a:lnTo>
                      <a:lnTo>
                        <a:pt x="30" y="54"/>
                      </a:lnTo>
                      <a:lnTo>
                        <a:pt x="26" y="56"/>
                      </a:lnTo>
                      <a:lnTo>
                        <a:pt x="26" y="56"/>
                      </a:lnTo>
                      <a:lnTo>
                        <a:pt x="20" y="60"/>
                      </a:lnTo>
                      <a:lnTo>
                        <a:pt x="20" y="60"/>
                      </a:lnTo>
                      <a:lnTo>
                        <a:pt x="14" y="58"/>
                      </a:lnTo>
                      <a:lnTo>
                        <a:pt x="10" y="56"/>
                      </a:lnTo>
                      <a:lnTo>
                        <a:pt x="10" y="56"/>
                      </a:lnTo>
                      <a:lnTo>
                        <a:pt x="8" y="62"/>
                      </a:lnTo>
                      <a:lnTo>
                        <a:pt x="8" y="68"/>
                      </a:lnTo>
                      <a:lnTo>
                        <a:pt x="10" y="70"/>
                      </a:lnTo>
                      <a:lnTo>
                        <a:pt x="12" y="74"/>
                      </a:lnTo>
                      <a:lnTo>
                        <a:pt x="16" y="78"/>
                      </a:lnTo>
                      <a:lnTo>
                        <a:pt x="18" y="82"/>
                      </a:lnTo>
                      <a:lnTo>
                        <a:pt x="18" y="84"/>
                      </a:lnTo>
                      <a:lnTo>
                        <a:pt x="18" y="84"/>
                      </a:lnTo>
                      <a:lnTo>
                        <a:pt x="16" y="86"/>
                      </a:lnTo>
                      <a:lnTo>
                        <a:pt x="16" y="86"/>
                      </a:lnTo>
                      <a:lnTo>
                        <a:pt x="12" y="90"/>
                      </a:lnTo>
                      <a:lnTo>
                        <a:pt x="6" y="92"/>
                      </a:lnTo>
                      <a:lnTo>
                        <a:pt x="0" y="96"/>
                      </a:lnTo>
                      <a:lnTo>
                        <a:pt x="0" y="96"/>
                      </a:lnTo>
                      <a:lnTo>
                        <a:pt x="0" y="98"/>
                      </a:lnTo>
                      <a:lnTo>
                        <a:pt x="6" y="104"/>
                      </a:lnTo>
                      <a:lnTo>
                        <a:pt x="6" y="104"/>
                      </a:lnTo>
                      <a:lnTo>
                        <a:pt x="12" y="108"/>
                      </a:lnTo>
                      <a:lnTo>
                        <a:pt x="14" y="112"/>
                      </a:lnTo>
                      <a:lnTo>
                        <a:pt x="14" y="116"/>
                      </a:lnTo>
                      <a:lnTo>
                        <a:pt x="12" y="118"/>
                      </a:lnTo>
                      <a:lnTo>
                        <a:pt x="12" y="118"/>
                      </a:lnTo>
                      <a:lnTo>
                        <a:pt x="10" y="120"/>
                      </a:lnTo>
                      <a:lnTo>
                        <a:pt x="10" y="120"/>
                      </a:lnTo>
                      <a:lnTo>
                        <a:pt x="8" y="126"/>
                      </a:lnTo>
                      <a:lnTo>
                        <a:pt x="8" y="130"/>
                      </a:lnTo>
                      <a:lnTo>
                        <a:pt x="10" y="132"/>
                      </a:lnTo>
                      <a:lnTo>
                        <a:pt x="10" y="132"/>
                      </a:lnTo>
                      <a:lnTo>
                        <a:pt x="12" y="138"/>
                      </a:lnTo>
                      <a:lnTo>
                        <a:pt x="16" y="140"/>
                      </a:lnTo>
                      <a:lnTo>
                        <a:pt x="20" y="142"/>
                      </a:lnTo>
                      <a:lnTo>
                        <a:pt x="24" y="142"/>
                      </a:lnTo>
                      <a:lnTo>
                        <a:pt x="30" y="140"/>
                      </a:lnTo>
                      <a:lnTo>
                        <a:pt x="32" y="140"/>
                      </a:lnTo>
                      <a:lnTo>
                        <a:pt x="34" y="142"/>
                      </a:lnTo>
                      <a:lnTo>
                        <a:pt x="34" y="142"/>
                      </a:lnTo>
                      <a:lnTo>
                        <a:pt x="36" y="144"/>
                      </a:lnTo>
                      <a:lnTo>
                        <a:pt x="36" y="146"/>
                      </a:lnTo>
                      <a:lnTo>
                        <a:pt x="32" y="152"/>
                      </a:lnTo>
                      <a:lnTo>
                        <a:pt x="30" y="158"/>
                      </a:lnTo>
                      <a:lnTo>
                        <a:pt x="30" y="162"/>
                      </a:lnTo>
                      <a:lnTo>
                        <a:pt x="30" y="162"/>
                      </a:lnTo>
                      <a:lnTo>
                        <a:pt x="28" y="162"/>
                      </a:lnTo>
                      <a:lnTo>
                        <a:pt x="28" y="162"/>
                      </a:lnTo>
                      <a:lnTo>
                        <a:pt x="28" y="162"/>
                      </a:lnTo>
                      <a:lnTo>
                        <a:pt x="28" y="162"/>
                      </a:lnTo>
                      <a:lnTo>
                        <a:pt x="40" y="158"/>
                      </a:lnTo>
                      <a:lnTo>
                        <a:pt x="48" y="154"/>
                      </a:lnTo>
                      <a:lnTo>
                        <a:pt x="54" y="148"/>
                      </a:lnTo>
                      <a:lnTo>
                        <a:pt x="56" y="144"/>
                      </a:lnTo>
                      <a:lnTo>
                        <a:pt x="62" y="136"/>
                      </a:lnTo>
                      <a:lnTo>
                        <a:pt x="66" y="132"/>
                      </a:lnTo>
                      <a:lnTo>
                        <a:pt x="70" y="130"/>
                      </a:lnTo>
                      <a:lnTo>
                        <a:pt x="70" y="130"/>
                      </a:lnTo>
                      <a:lnTo>
                        <a:pt x="76" y="128"/>
                      </a:lnTo>
                      <a:lnTo>
                        <a:pt x="82" y="130"/>
                      </a:lnTo>
                      <a:lnTo>
                        <a:pt x="86" y="134"/>
                      </a:lnTo>
                      <a:lnTo>
                        <a:pt x="92" y="138"/>
                      </a:lnTo>
                      <a:lnTo>
                        <a:pt x="100" y="146"/>
                      </a:lnTo>
                      <a:lnTo>
                        <a:pt x="104" y="148"/>
                      </a:lnTo>
                      <a:lnTo>
                        <a:pt x="110" y="148"/>
                      </a:lnTo>
                      <a:lnTo>
                        <a:pt x="110" y="148"/>
                      </a:lnTo>
                      <a:lnTo>
                        <a:pt x="114" y="148"/>
                      </a:lnTo>
                      <a:lnTo>
                        <a:pt x="118" y="150"/>
                      </a:lnTo>
                      <a:lnTo>
                        <a:pt x="120" y="154"/>
                      </a:lnTo>
                      <a:lnTo>
                        <a:pt x="122" y="160"/>
                      </a:lnTo>
                      <a:lnTo>
                        <a:pt x="124" y="172"/>
                      </a:lnTo>
                      <a:lnTo>
                        <a:pt x="126" y="176"/>
                      </a:lnTo>
                      <a:lnTo>
                        <a:pt x="130" y="180"/>
                      </a:lnTo>
                      <a:lnTo>
                        <a:pt x="130" y="180"/>
                      </a:lnTo>
                      <a:lnTo>
                        <a:pt x="132" y="184"/>
                      </a:lnTo>
                      <a:lnTo>
                        <a:pt x="132" y="186"/>
                      </a:lnTo>
                      <a:lnTo>
                        <a:pt x="132" y="192"/>
                      </a:lnTo>
                      <a:lnTo>
                        <a:pt x="132" y="200"/>
                      </a:lnTo>
                      <a:lnTo>
                        <a:pt x="134" y="204"/>
                      </a:lnTo>
                      <a:lnTo>
                        <a:pt x="138" y="208"/>
                      </a:lnTo>
                      <a:lnTo>
                        <a:pt x="138" y="208"/>
                      </a:lnTo>
                      <a:lnTo>
                        <a:pt x="152" y="216"/>
                      </a:lnTo>
                      <a:lnTo>
                        <a:pt x="154" y="220"/>
                      </a:lnTo>
                      <a:lnTo>
                        <a:pt x="154" y="226"/>
                      </a:lnTo>
                      <a:lnTo>
                        <a:pt x="154" y="226"/>
                      </a:lnTo>
                      <a:lnTo>
                        <a:pt x="154" y="228"/>
                      </a:lnTo>
                      <a:lnTo>
                        <a:pt x="156" y="230"/>
                      </a:lnTo>
                      <a:lnTo>
                        <a:pt x="162" y="232"/>
                      </a:lnTo>
                      <a:lnTo>
                        <a:pt x="170" y="234"/>
                      </a:lnTo>
                      <a:lnTo>
                        <a:pt x="174" y="238"/>
                      </a:lnTo>
                      <a:lnTo>
                        <a:pt x="176" y="242"/>
                      </a:lnTo>
                      <a:lnTo>
                        <a:pt x="176" y="242"/>
                      </a:lnTo>
                      <a:lnTo>
                        <a:pt x="180" y="248"/>
                      </a:lnTo>
                      <a:lnTo>
                        <a:pt x="184" y="250"/>
                      </a:lnTo>
                      <a:lnTo>
                        <a:pt x="188" y="252"/>
                      </a:lnTo>
                      <a:lnTo>
                        <a:pt x="194" y="260"/>
                      </a:lnTo>
                      <a:lnTo>
                        <a:pt x="194" y="260"/>
                      </a:lnTo>
                      <a:lnTo>
                        <a:pt x="206" y="272"/>
                      </a:lnTo>
                      <a:lnTo>
                        <a:pt x="216" y="278"/>
                      </a:lnTo>
                      <a:lnTo>
                        <a:pt x="228" y="282"/>
                      </a:lnTo>
                      <a:lnTo>
                        <a:pt x="238" y="282"/>
                      </a:lnTo>
                      <a:lnTo>
                        <a:pt x="238" y="282"/>
                      </a:lnTo>
                      <a:lnTo>
                        <a:pt x="242" y="284"/>
                      </a:lnTo>
                      <a:lnTo>
                        <a:pt x="244" y="286"/>
                      </a:lnTo>
                      <a:lnTo>
                        <a:pt x="248" y="294"/>
                      </a:lnTo>
                      <a:lnTo>
                        <a:pt x="252" y="302"/>
                      </a:lnTo>
                      <a:lnTo>
                        <a:pt x="256" y="304"/>
                      </a:lnTo>
                      <a:lnTo>
                        <a:pt x="260" y="304"/>
                      </a:lnTo>
                      <a:lnTo>
                        <a:pt x="260" y="304"/>
                      </a:lnTo>
                      <a:lnTo>
                        <a:pt x="264" y="304"/>
                      </a:lnTo>
                      <a:lnTo>
                        <a:pt x="266" y="306"/>
                      </a:lnTo>
                      <a:lnTo>
                        <a:pt x="266" y="310"/>
                      </a:lnTo>
                      <a:lnTo>
                        <a:pt x="268" y="312"/>
                      </a:lnTo>
                      <a:lnTo>
                        <a:pt x="270" y="314"/>
                      </a:lnTo>
                      <a:lnTo>
                        <a:pt x="274" y="314"/>
                      </a:lnTo>
                      <a:lnTo>
                        <a:pt x="274" y="314"/>
                      </a:lnTo>
                      <a:lnTo>
                        <a:pt x="280" y="312"/>
                      </a:lnTo>
                      <a:lnTo>
                        <a:pt x="282" y="314"/>
                      </a:lnTo>
                      <a:lnTo>
                        <a:pt x="282" y="316"/>
                      </a:lnTo>
                      <a:lnTo>
                        <a:pt x="282" y="318"/>
                      </a:lnTo>
                      <a:lnTo>
                        <a:pt x="282" y="326"/>
                      </a:lnTo>
                      <a:lnTo>
                        <a:pt x="284" y="330"/>
                      </a:lnTo>
                      <a:lnTo>
                        <a:pt x="288" y="334"/>
                      </a:lnTo>
                      <a:lnTo>
                        <a:pt x="288" y="334"/>
                      </a:lnTo>
                      <a:lnTo>
                        <a:pt x="298" y="340"/>
                      </a:lnTo>
                      <a:lnTo>
                        <a:pt x="306" y="342"/>
                      </a:lnTo>
                      <a:lnTo>
                        <a:pt x="310" y="344"/>
                      </a:lnTo>
                      <a:lnTo>
                        <a:pt x="314" y="348"/>
                      </a:lnTo>
                      <a:lnTo>
                        <a:pt x="318" y="356"/>
                      </a:lnTo>
                      <a:lnTo>
                        <a:pt x="320" y="364"/>
                      </a:lnTo>
                      <a:lnTo>
                        <a:pt x="320" y="364"/>
                      </a:lnTo>
                      <a:lnTo>
                        <a:pt x="324" y="382"/>
                      </a:lnTo>
                      <a:lnTo>
                        <a:pt x="326" y="390"/>
                      </a:lnTo>
                      <a:lnTo>
                        <a:pt x="324" y="396"/>
                      </a:lnTo>
                      <a:lnTo>
                        <a:pt x="322" y="400"/>
                      </a:lnTo>
                      <a:lnTo>
                        <a:pt x="322" y="400"/>
                      </a:lnTo>
                      <a:lnTo>
                        <a:pt x="318" y="404"/>
                      </a:lnTo>
                      <a:lnTo>
                        <a:pt x="318" y="408"/>
                      </a:lnTo>
                      <a:lnTo>
                        <a:pt x="318" y="414"/>
                      </a:lnTo>
                      <a:lnTo>
                        <a:pt x="314" y="418"/>
                      </a:lnTo>
                      <a:lnTo>
                        <a:pt x="314" y="418"/>
                      </a:lnTo>
                      <a:lnTo>
                        <a:pt x="310" y="424"/>
                      </a:lnTo>
                      <a:lnTo>
                        <a:pt x="308" y="430"/>
                      </a:lnTo>
                      <a:lnTo>
                        <a:pt x="310" y="434"/>
                      </a:lnTo>
                      <a:lnTo>
                        <a:pt x="314" y="438"/>
                      </a:lnTo>
                      <a:lnTo>
                        <a:pt x="314" y="438"/>
                      </a:lnTo>
                      <a:lnTo>
                        <a:pt x="318" y="440"/>
                      </a:lnTo>
                      <a:lnTo>
                        <a:pt x="322" y="440"/>
                      </a:lnTo>
                      <a:lnTo>
                        <a:pt x="324" y="438"/>
                      </a:lnTo>
                      <a:lnTo>
                        <a:pt x="326" y="436"/>
                      </a:lnTo>
                      <a:lnTo>
                        <a:pt x="330" y="428"/>
                      </a:lnTo>
                      <a:lnTo>
                        <a:pt x="336" y="418"/>
                      </a:lnTo>
                      <a:lnTo>
                        <a:pt x="336" y="418"/>
                      </a:lnTo>
                      <a:lnTo>
                        <a:pt x="340" y="412"/>
                      </a:lnTo>
                      <a:lnTo>
                        <a:pt x="342" y="406"/>
                      </a:lnTo>
                      <a:lnTo>
                        <a:pt x="346" y="400"/>
                      </a:lnTo>
                      <a:lnTo>
                        <a:pt x="354" y="392"/>
                      </a:lnTo>
                      <a:lnTo>
                        <a:pt x="354" y="392"/>
                      </a:lnTo>
                      <a:lnTo>
                        <a:pt x="358" y="388"/>
                      </a:lnTo>
                      <a:lnTo>
                        <a:pt x="362" y="384"/>
                      </a:lnTo>
                      <a:lnTo>
                        <a:pt x="362" y="380"/>
                      </a:lnTo>
                      <a:lnTo>
                        <a:pt x="362" y="374"/>
                      </a:lnTo>
                      <a:lnTo>
                        <a:pt x="360" y="370"/>
                      </a:lnTo>
                      <a:lnTo>
                        <a:pt x="356" y="366"/>
                      </a:lnTo>
                      <a:lnTo>
                        <a:pt x="348" y="362"/>
                      </a:lnTo>
                      <a:lnTo>
                        <a:pt x="348" y="362"/>
                      </a:lnTo>
                      <a:lnTo>
                        <a:pt x="340" y="358"/>
                      </a:lnTo>
                      <a:lnTo>
                        <a:pt x="338" y="356"/>
                      </a:lnTo>
                      <a:lnTo>
                        <a:pt x="338" y="352"/>
                      </a:lnTo>
                      <a:lnTo>
                        <a:pt x="342" y="346"/>
                      </a:lnTo>
                      <a:lnTo>
                        <a:pt x="342" y="346"/>
                      </a:lnTo>
                      <a:lnTo>
                        <a:pt x="344" y="340"/>
                      </a:lnTo>
                      <a:lnTo>
                        <a:pt x="344" y="334"/>
                      </a:lnTo>
                      <a:lnTo>
                        <a:pt x="346" y="328"/>
                      </a:lnTo>
                      <a:lnTo>
                        <a:pt x="352" y="322"/>
                      </a:lnTo>
                      <a:lnTo>
                        <a:pt x="352" y="322"/>
                      </a:lnTo>
                      <a:lnTo>
                        <a:pt x="360" y="318"/>
                      </a:lnTo>
                      <a:lnTo>
                        <a:pt x="364" y="320"/>
                      </a:lnTo>
                      <a:lnTo>
                        <a:pt x="370" y="322"/>
                      </a:lnTo>
                      <a:lnTo>
                        <a:pt x="378" y="324"/>
                      </a:lnTo>
                      <a:lnTo>
                        <a:pt x="378" y="324"/>
                      </a:lnTo>
                      <a:lnTo>
                        <a:pt x="384" y="326"/>
                      </a:lnTo>
                      <a:lnTo>
                        <a:pt x="386" y="328"/>
                      </a:lnTo>
                      <a:lnTo>
                        <a:pt x="390" y="336"/>
                      </a:lnTo>
                      <a:lnTo>
                        <a:pt x="392" y="344"/>
                      </a:lnTo>
                      <a:lnTo>
                        <a:pt x="396" y="348"/>
                      </a:lnTo>
                      <a:lnTo>
                        <a:pt x="400" y="350"/>
                      </a:lnTo>
                      <a:lnTo>
                        <a:pt x="400" y="350"/>
                      </a:lnTo>
                      <a:lnTo>
                        <a:pt x="406" y="350"/>
                      </a:lnTo>
                      <a:lnTo>
                        <a:pt x="406" y="348"/>
                      </a:lnTo>
                      <a:lnTo>
                        <a:pt x="406" y="344"/>
                      </a:lnTo>
                      <a:lnTo>
                        <a:pt x="406" y="338"/>
                      </a:lnTo>
                      <a:lnTo>
                        <a:pt x="406" y="338"/>
                      </a:lnTo>
                      <a:lnTo>
                        <a:pt x="408" y="334"/>
                      </a:lnTo>
                      <a:lnTo>
                        <a:pt x="408" y="330"/>
                      </a:lnTo>
                      <a:lnTo>
                        <a:pt x="402" y="322"/>
                      </a:lnTo>
                      <a:lnTo>
                        <a:pt x="392" y="314"/>
                      </a:lnTo>
                      <a:lnTo>
                        <a:pt x="384" y="308"/>
                      </a:lnTo>
                      <a:lnTo>
                        <a:pt x="384" y="308"/>
                      </a:lnTo>
                      <a:lnTo>
                        <a:pt x="372" y="302"/>
                      </a:lnTo>
                      <a:lnTo>
                        <a:pt x="366" y="298"/>
                      </a:lnTo>
                      <a:lnTo>
                        <a:pt x="362" y="292"/>
                      </a:lnTo>
                      <a:lnTo>
                        <a:pt x="362" y="292"/>
                      </a:lnTo>
                      <a:lnTo>
                        <a:pt x="358" y="290"/>
                      </a:lnTo>
                      <a:lnTo>
                        <a:pt x="352" y="286"/>
                      </a:lnTo>
                      <a:lnTo>
                        <a:pt x="334" y="280"/>
                      </a:lnTo>
                      <a:lnTo>
                        <a:pt x="328" y="276"/>
                      </a:lnTo>
                      <a:lnTo>
                        <a:pt x="322" y="272"/>
                      </a:lnTo>
                      <a:lnTo>
                        <a:pt x="320" y="268"/>
                      </a:lnTo>
                      <a:lnTo>
                        <a:pt x="324" y="262"/>
                      </a:lnTo>
                      <a:lnTo>
                        <a:pt x="324" y="262"/>
                      </a:lnTo>
                      <a:lnTo>
                        <a:pt x="328" y="258"/>
                      </a:lnTo>
                      <a:lnTo>
                        <a:pt x="328" y="256"/>
                      </a:lnTo>
                      <a:lnTo>
                        <a:pt x="328" y="254"/>
                      </a:lnTo>
                      <a:lnTo>
                        <a:pt x="322" y="252"/>
                      </a:lnTo>
                      <a:lnTo>
                        <a:pt x="314" y="250"/>
                      </a:lnTo>
                      <a:lnTo>
                        <a:pt x="296" y="248"/>
                      </a:lnTo>
                      <a:lnTo>
                        <a:pt x="286" y="246"/>
                      </a:lnTo>
                      <a:lnTo>
                        <a:pt x="278" y="242"/>
                      </a:lnTo>
                      <a:lnTo>
                        <a:pt x="278" y="242"/>
                      </a:lnTo>
                      <a:lnTo>
                        <a:pt x="266" y="228"/>
                      </a:lnTo>
                      <a:lnTo>
                        <a:pt x="256" y="216"/>
                      </a:lnTo>
                      <a:lnTo>
                        <a:pt x="250" y="202"/>
                      </a:lnTo>
                      <a:lnTo>
                        <a:pt x="246" y="192"/>
                      </a:lnTo>
                      <a:lnTo>
                        <a:pt x="240" y="174"/>
                      </a:lnTo>
                      <a:lnTo>
                        <a:pt x="238" y="170"/>
                      </a:lnTo>
                      <a:lnTo>
                        <a:pt x="236" y="168"/>
                      </a:lnTo>
                      <a:lnTo>
                        <a:pt x="236" y="168"/>
                      </a:lnTo>
                      <a:lnTo>
                        <a:pt x="228" y="166"/>
                      </a:lnTo>
                      <a:lnTo>
                        <a:pt x="222" y="162"/>
                      </a:lnTo>
                      <a:lnTo>
                        <a:pt x="208" y="150"/>
                      </a:lnTo>
                      <a:lnTo>
                        <a:pt x="208" y="150"/>
                      </a:lnTo>
                      <a:lnTo>
                        <a:pt x="202" y="146"/>
                      </a:lnTo>
                      <a:lnTo>
                        <a:pt x="198" y="140"/>
                      </a:lnTo>
                      <a:lnTo>
                        <a:pt x="194" y="128"/>
                      </a:lnTo>
                      <a:lnTo>
                        <a:pt x="194" y="116"/>
                      </a:lnTo>
                      <a:lnTo>
                        <a:pt x="194" y="112"/>
                      </a:lnTo>
                      <a:lnTo>
                        <a:pt x="198" y="110"/>
                      </a:lnTo>
                      <a:lnTo>
                        <a:pt x="198" y="110"/>
                      </a:lnTo>
                      <a:lnTo>
                        <a:pt x="202" y="108"/>
                      </a:lnTo>
                      <a:lnTo>
                        <a:pt x="202" y="104"/>
                      </a:lnTo>
                      <a:lnTo>
                        <a:pt x="194" y="92"/>
                      </a:lnTo>
                      <a:lnTo>
                        <a:pt x="194" y="92"/>
                      </a:lnTo>
                      <a:lnTo>
                        <a:pt x="192" y="86"/>
                      </a:lnTo>
                      <a:lnTo>
                        <a:pt x="192" y="82"/>
                      </a:lnTo>
                      <a:lnTo>
                        <a:pt x="196" y="80"/>
                      </a:lnTo>
                      <a:lnTo>
                        <a:pt x="198" y="80"/>
                      </a:lnTo>
                      <a:lnTo>
                        <a:pt x="198" y="80"/>
                      </a:lnTo>
                      <a:lnTo>
                        <a:pt x="202" y="82"/>
                      </a:lnTo>
                      <a:lnTo>
                        <a:pt x="208" y="78"/>
                      </a:lnTo>
                      <a:lnTo>
                        <a:pt x="214" y="74"/>
                      </a:lnTo>
                      <a:lnTo>
                        <a:pt x="222" y="68"/>
                      </a:lnTo>
                      <a:lnTo>
                        <a:pt x="222" y="68"/>
                      </a:lnTo>
                      <a:lnTo>
                        <a:pt x="228" y="66"/>
                      </a:lnTo>
                      <a:lnTo>
                        <a:pt x="228" y="68"/>
                      </a:lnTo>
                      <a:lnTo>
                        <a:pt x="230" y="70"/>
                      </a:lnTo>
                      <a:lnTo>
                        <a:pt x="236" y="70"/>
                      </a:lnTo>
                      <a:lnTo>
                        <a:pt x="236" y="70"/>
                      </a:lnTo>
                      <a:lnTo>
                        <a:pt x="240" y="68"/>
                      </a:lnTo>
                      <a:lnTo>
                        <a:pt x="242" y="68"/>
                      </a:lnTo>
                      <a:lnTo>
                        <a:pt x="242" y="74"/>
                      </a:lnTo>
                      <a:lnTo>
                        <a:pt x="242" y="74"/>
                      </a:lnTo>
                      <a:lnTo>
                        <a:pt x="246" y="74"/>
                      </a:lnTo>
                      <a:lnTo>
                        <a:pt x="248" y="72"/>
                      </a:lnTo>
                      <a:lnTo>
                        <a:pt x="248" y="7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29" name="Freeform 132"/>
                <p:cNvSpPr>
                  <a:spLocks/>
                </p:cNvSpPr>
                <p:nvPr/>
              </p:nvSpPr>
              <p:spPr bwMode="auto">
                <a:xfrm>
                  <a:off x="2954" y="2438"/>
                  <a:ext cx="58" cy="108"/>
                </a:xfrm>
                <a:custGeom>
                  <a:avLst/>
                  <a:gdLst>
                    <a:gd name="T0" fmla="*/ 52 w 58"/>
                    <a:gd name="T1" fmla="*/ 6 h 108"/>
                    <a:gd name="T2" fmla="*/ 52 w 58"/>
                    <a:gd name="T3" fmla="*/ 6 h 108"/>
                    <a:gd name="T4" fmla="*/ 48 w 58"/>
                    <a:gd name="T5" fmla="*/ 2 h 108"/>
                    <a:gd name="T6" fmla="*/ 42 w 58"/>
                    <a:gd name="T7" fmla="*/ 0 h 108"/>
                    <a:gd name="T8" fmla="*/ 34 w 58"/>
                    <a:gd name="T9" fmla="*/ 2 h 108"/>
                    <a:gd name="T10" fmla="*/ 24 w 58"/>
                    <a:gd name="T11" fmla="*/ 10 h 108"/>
                    <a:gd name="T12" fmla="*/ 24 w 58"/>
                    <a:gd name="T13" fmla="*/ 10 h 108"/>
                    <a:gd name="T14" fmla="*/ 16 w 58"/>
                    <a:gd name="T15" fmla="*/ 16 h 108"/>
                    <a:gd name="T16" fmla="*/ 12 w 58"/>
                    <a:gd name="T17" fmla="*/ 16 h 108"/>
                    <a:gd name="T18" fmla="*/ 8 w 58"/>
                    <a:gd name="T19" fmla="*/ 16 h 108"/>
                    <a:gd name="T20" fmla="*/ 4 w 58"/>
                    <a:gd name="T21" fmla="*/ 14 h 108"/>
                    <a:gd name="T22" fmla="*/ 2 w 58"/>
                    <a:gd name="T23" fmla="*/ 14 h 108"/>
                    <a:gd name="T24" fmla="*/ 2 w 58"/>
                    <a:gd name="T25" fmla="*/ 14 h 108"/>
                    <a:gd name="T26" fmla="*/ 0 w 58"/>
                    <a:gd name="T27" fmla="*/ 22 h 108"/>
                    <a:gd name="T28" fmla="*/ 0 w 58"/>
                    <a:gd name="T29" fmla="*/ 22 h 108"/>
                    <a:gd name="T30" fmla="*/ 2 w 58"/>
                    <a:gd name="T31" fmla="*/ 28 h 108"/>
                    <a:gd name="T32" fmla="*/ 6 w 58"/>
                    <a:gd name="T33" fmla="*/ 32 h 108"/>
                    <a:gd name="T34" fmla="*/ 10 w 58"/>
                    <a:gd name="T35" fmla="*/ 40 h 108"/>
                    <a:gd name="T36" fmla="*/ 10 w 58"/>
                    <a:gd name="T37" fmla="*/ 52 h 108"/>
                    <a:gd name="T38" fmla="*/ 10 w 58"/>
                    <a:gd name="T39" fmla="*/ 52 h 108"/>
                    <a:gd name="T40" fmla="*/ 10 w 58"/>
                    <a:gd name="T41" fmla="*/ 58 h 108"/>
                    <a:gd name="T42" fmla="*/ 12 w 58"/>
                    <a:gd name="T43" fmla="*/ 62 h 108"/>
                    <a:gd name="T44" fmla="*/ 12 w 58"/>
                    <a:gd name="T45" fmla="*/ 66 h 108"/>
                    <a:gd name="T46" fmla="*/ 10 w 58"/>
                    <a:gd name="T47" fmla="*/ 74 h 108"/>
                    <a:gd name="T48" fmla="*/ 10 w 58"/>
                    <a:gd name="T49" fmla="*/ 74 h 108"/>
                    <a:gd name="T50" fmla="*/ 10 w 58"/>
                    <a:gd name="T51" fmla="*/ 88 h 108"/>
                    <a:gd name="T52" fmla="*/ 12 w 58"/>
                    <a:gd name="T53" fmla="*/ 98 h 108"/>
                    <a:gd name="T54" fmla="*/ 18 w 58"/>
                    <a:gd name="T55" fmla="*/ 106 h 108"/>
                    <a:gd name="T56" fmla="*/ 20 w 58"/>
                    <a:gd name="T57" fmla="*/ 108 h 108"/>
                    <a:gd name="T58" fmla="*/ 24 w 58"/>
                    <a:gd name="T59" fmla="*/ 108 h 108"/>
                    <a:gd name="T60" fmla="*/ 24 w 58"/>
                    <a:gd name="T61" fmla="*/ 108 h 108"/>
                    <a:gd name="T62" fmla="*/ 28 w 58"/>
                    <a:gd name="T63" fmla="*/ 108 h 108"/>
                    <a:gd name="T64" fmla="*/ 30 w 58"/>
                    <a:gd name="T65" fmla="*/ 106 h 108"/>
                    <a:gd name="T66" fmla="*/ 32 w 58"/>
                    <a:gd name="T67" fmla="*/ 100 h 108"/>
                    <a:gd name="T68" fmla="*/ 36 w 58"/>
                    <a:gd name="T69" fmla="*/ 96 h 108"/>
                    <a:gd name="T70" fmla="*/ 38 w 58"/>
                    <a:gd name="T71" fmla="*/ 94 h 108"/>
                    <a:gd name="T72" fmla="*/ 40 w 58"/>
                    <a:gd name="T73" fmla="*/ 96 h 108"/>
                    <a:gd name="T74" fmla="*/ 40 w 58"/>
                    <a:gd name="T75" fmla="*/ 96 h 108"/>
                    <a:gd name="T76" fmla="*/ 46 w 58"/>
                    <a:gd name="T77" fmla="*/ 98 h 108"/>
                    <a:gd name="T78" fmla="*/ 48 w 58"/>
                    <a:gd name="T79" fmla="*/ 96 h 108"/>
                    <a:gd name="T80" fmla="*/ 50 w 58"/>
                    <a:gd name="T81" fmla="*/ 94 h 108"/>
                    <a:gd name="T82" fmla="*/ 52 w 58"/>
                    <a:gd name="T83" fmla="*/ 86 h 108"/>
                    <a:gd name="T84" fmla="*/ 56 w 58"/>
                    <a:gd name="T85" fmla="*/ 70 h 108"/>
                    <a:gd name="T86" fmla="*/ 56 w 58"/>
                    <a:gd name="T87" fmla="*/ 70 h 108"/>
                    <a:gd name="T88" fmla="*/ 56 w 58"/>
                    <a:gd name="T89" fmla="*/ 56 h 108"/>
                    <a:gd name="T90" fmla="*/ 54 w 58"/>
                    <a:gd name="T91" fmla="*/ 48 h 108"/>
                    <a:gd name="T92" fmla="*/ 52 w 58"/>
                    <a:gd name="T93" fmla="*/ 44 h 108"/>
                    <a:gd name="T94" fmla="*/ 56 w 58"/>
                    <a:gd name="T95" fmla="*/ 38 h 108"/>
                    <a:gd name="T96" fmla="*/ 56 w 58"/>
                    <a:gd name="T97" fmla="*/ 38 h 108"/>
                    <a:gd name="T98" fmla="*/ 58 w 58"/>
                    <a:gd name="T99" fmla="*/ 36 h 108"/>
                    <a:gd name="T100" fmla="*/ 58 w 58"/>
                    <a:gd name="T101" fmla="*/ 32 h 108"/>
                    <a:gd name="T102" fmla="*/ 58 w 58"/>
                    <a:gd name="T103" fmla="*/ 22 h 108"/>
                    <a:gd name="T104" fmla="*/ 54 w 58"/>
                    <a:gd name="T105" fmla="*/ 14 h 108"/>
                    <a:gd name="T106" fmla="*/ 52 w 58"/>
                    <a:gd name="T107" fmla="*/ 6 h 108"/>
                    <a:gd name="T108" fmla="*/ 52 w 58"/>
                    <a:gd name="T109"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 h="108">
                      <a:moveTo>
                        <a:pt x="52" y="6"/>
                      </a:moveTo>
                      <a:lnTo>
                        <a:pt x="52" y="6"/>
                      </a:lnTo>
                      <a:lnTo>
                        <a:pt x="48" y="2"/>
                      </a:lnTo>
                      <a:lnTo>
                        <a:pt x="42" y="0"/>
                      </a:lnTo>
                      <a:lnTo>
                        <a:pt x="34" y="2"/>
                      </a:lnTo>
                      <a:lnTo>
                        <a:pt x="24" y="10"/>
                      </a:lnTo>
                      <a:lnTo>
                        <a:pt x="24" y="10"/>
                      </a:lnTo>
                      <a:lnTo>
                        <a:pt x="16" y="16"/>
                      </a:lnTo>
                      <a:lnTo>
                        <a:pt x="12" y="16"/>
                      </a:lnTo>
                      <a:lnTo>
                        <a:pt x="8" y="16"/>
                      </a:lnTo>
                      <a:lnTo>
                        <a:pt x="4" y="14"/>
                      </a:lnTo>
                      <a:lnTo>
                        <a:pt x="2" y="14"/>
                      </a:lnTo>
                      <a:lnTo>
                        <a:pt x="2" y="14"/>
                      </a:lnTo>
                      <a:lnTo>
                        <a:pt x="0" y="22"/>
                      </a:lnTo>
                      <a:lnTo>
                        <a:pt x="0" y="22"/>
                      </a:lnTo>
                      <a:lnTo>
                        <a:pt x="2" y="28"/>
                      </a:lnTo>
                      <a:lnTo>
                        <a:pt x="6" y="32"/>
                      </a:lnTo>
                      <a:lnTo>
                        <a:pt x="10" y="40"/>
                      </a:lnTo>
                      <a:lnTo>
                        <a:pt x="10" y="52"/>
                      </a:lnTo>
                      <a:lnTo>
                        <a:pt x="10" y="52"/>
                      </a:lnTo>
                      <a:lnTo>
                        <a:pt x="10" y="58"/>
                      </a:lnTo>
                      <a:lnTo>
                        <a:pt x="12" y="62"/>
                      </a:lnTo>
                      <a:lnTo>
                        <a:pt x="12" y="66"/>
                      </a:lnTo>
                      <a:lnTo>
                        <a:pt x="10" y="74"/>
                      </a:lnTo>
                      <a:lnTo>
                        <a:pt x="10" y="74"/>
                      </a:lnTo>
                      <a:lnTo>
                        <a:pt x="10" y="88"/>
                      </a:lnTo>
                      <a:lnTo>
                        <a:pt x="12" y="98"/>
                      </a:lnTo>
                      <a:lnTo>
                        <a:pt x="18" y="106"/>
                      </a:lnTo>
                      <a:lnTo>
                        <a:pt x="20" y="108"/>
                      </a:lnTo>
                      <a:lnTo>
                        <a:pt x="24" y="108"/>
                      </a:lnTo>
                      <a:lnTo>
                        <a:pt x="24" y="108"/>
                      </a:lnTo>
                      <a:lnTo>
                        <a:pt x="28" y="108"/>
                      </a:lnTo>
                      <a:lnTo>
                        <a:pt x="30" y="106"/>
                      </a:lnTo>
                      <a:lnTo>
                        <a:pt x="32" y="100"/>
                      </a:lnTo>
                      <a:lnTo>
                        <a:pt x="36" y="96"/>
                      </a:lnTo>
                      <a:lnTo>
                        <a:pt x="38" y="94"/>
                      </a:lnTo>
                      <a:lnTo>
                        <a:pt x="40" y="96"/>
                      </a:lnTo>
                      <a:lnTo>
                        <a:pt x="40" y="96"/>
                      </a:lnTo>
                      <a:lnTo>
                        <a:pt x="46" y="98"/>
                      </a:lnTo>
                      <a:lnTo>
                        <a:pt x="48" y="96"/>
                      </a:lnTo>
                      <a:lnTo>
                        <a:pt x="50" y="94"/>
                      </a:lnTo>
                      <a:lnTo>
                        <a:pt x="52" y="86"/>
                      </a:lnTo>
                      <a:lnTo>
                        <a:pt x="56" y="70"/>
                      </a:lnTo>
                      <a:lnTo>
                        <a:pt x="56" y="70"/>
                      </a:lnTo>
                      <a:lnTo>
                        <a:pt x="56" y="56"/>
                      </a:lnTo>
                      <a:lnTo>
                        <a:pt x="54" y="48"/>
                      </a:lnTo>
                      <a:lnTo>
                        <a:pt x="52" y="44"/>
                      </a:lnTo>
                      <a:lnTo>
                        <a:pt x="56" y="38"/>
                      </a:lnTo>
                      <a:lnTo>
                        <a:pt x="56" y="38"/>
                      </a:lnTo>
                      <a:lnTo>
                        <a:pt x="58" y="36"/>
                      </a:lnTo>
                      <a:lnTo>
                        <a:pt x="58" y="32"/>
                      </a:lnTo>
                      <a:lnTo>
                        <a:pt x="58" y="22"/>
                      </a:lnTo>
                      <a:lnTo>
                        <a:pt x="54" y="14"/>
                      </a:lnTo>
                      <a:lnTo>
                        <a:pt x="52" y="6"/>
                      </a:lnTo>
                      <a:lnTo>
                        <a:pt x="52"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30" name="Freeform 133"/>
                <p:cNvSpPr>
                  <a:spLocks/>
                </p:cNvSpPr>
                <p:nvPr/>
              </p:nvSpPr>
              <p:spPr bwMode="auto">
                <a:xfrm>
                  <a:off x="2902" y="2250"/>
                  <a:ext cx="16" cy="22"/>
                </a:xfrm>
                <a:custGeom>
                  <a:avLst/>
                  <a:gdLst>
                    <a:gd name="T0" fmla="*/ 6 w 16"/>
                    <a:gd name="T1" fmla="*/ 8 h 22"/>
                    <a:gd name="T2" fmla="*/ 6 w 16"/>
                    <a:gd name="T3" fmla="*/ 8 h 22"/>
                    <a:gd name="T4" fmla="*/ 14 w 16"/>
                    <a:gd name="T5" fmla="*/ 12 h 22"/>
                    <a:gd name="T6" fmla="*/ 16 w 16"/>
                    <a:gd name="T7" fmla="*/ 16 h 22"/>
                    <a:gd name="T8" fmla="*/ 16 w 16"/>
                    <a:gd name="T9" fmla="*/ 20 h 22"/>
                    <a:gd name="T10" fmla="*/ 14 w 16"/>
                    <a:gd name="T11" fmla="*/ 22 h 22"/>
                    <a:gd name="T12" fmla="*/ 14 w 16"/>
                    <a:gd name="T13" fmla="*/ 22 h 22"/>
                    <a:gd name="T14" fmla="*/ 16 w 16"/>
                    <a:gd name="T15" fmla="*/ 20 h 22"/>
                    <a:gd name="T16" fmla="*/ 16 w 16"/>
                    <a:gd name="T17" fmla="*/ 16 h 22"/>
                    <a:gd name="T18" fmla="*/ 14 w 16"/>
                    <a:gd name="T19" fmla="*/ 12 h 22"/>
                    <a:gd name="T20" fmla="*/ 8 w 16"/>
                    <a:gd name="T21" fmla="*/ 8 h 22"/>
                    <a:gd name="T22" fmla="*/ 8 w 16"/>
                    <a:gd name="T23" fmla="*/ 8 h 22"/>
                    <a:gd name="T24" fmla="*/ 2 w 16"/>
                    <a:gd name="T25" fmla="*/ 2 h 22"/>
                    <a:gd name="T26" fmla="*/ 2 w 16"/>
                    <a:gd name="T27" fmla="*/ 0 h 22"/>
                    <a:gd name="T28" fmla="*/ 2 w 16"/>
                    <a:gd name="T29" fmla="*/ 0 h 22"/>
                    <a:gd name="T30" fmla="*/ 0 w 16"/>
                    <a:gd name="T31" fmla="*/ 0 h 22"/>
                    <a:gd name="T32" fmla="*/ 0 w 16"/>
                    <a:gd name="T33" fmla="*/ 2 h 22"/>
                    <a:gd name="T34" fmla="*/ 6 w 16"/>
                    <a:gd name="T35" fmla="*/ 8 h 22"/>
                    <a:gd name="T36" fmla="*/ 6 w 16"/>
                    <a:gd name="T37"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22">
                      <a:moveTo>
                        <a:pt x="6" y="8"/>
                      </a:moveTo>
                      <a:lnTo>
                        <a:pt x="6" y="8"/>
                      </a:lnTo>
                      <a:lnTo>
                        <a:pt x="14" y="12"/>
                      </a:lnTo>
                      <a:lnTo>
                        <a:pt x="16" y="16"/>
                      </a:lnTo>
                      <a:lnTo>
                        <a:pt x="16" y="20"/>
                      </a:lnTo>
                      <a:lnTo>
                        <a:pt x="14" y="22"/>
                      </a:lnTo>
                      <a:lnTo>
                        <a:pt x="14" y="22"/>
                      </a:lnTo>
                      <a:lnTo>
                        <a:pt x="16" y="20"/>
                      </a:lnTo>
                      <a:lnTo>
                        <a:pt x="16" y="16"/>
                      </a:lnTo>
                      <a:lnTo>
                        <a:pt x="14" y="12"/>
                      </a:lnTo>
                      <a:lnTo>
                        <a:pt x="8" y="8"/>
                      </a:lnTo>
                      <a:lnTo>
                        <a:pt x="8" y="8"/>
                      </a:lnTo>
                      <a:lnTo>
                        <a:pt x="2" y="2"/>
                      </a:lnTo>
                      <a:lnTo>
                        <a:pt x="2" y="0"/>
                      </a:lnTo>
                      <a:lnTo>
                        <a:pt x="2" y="0"/>
                      </a:lnTo>
                      <a:lnTo>
                        <a:pt x="0" y="0"/>
                      </a:lnTo>
                      <a:lnTo>
                        <a:pt x="0" y="2"/>
                      </a:lnTo>
                      <a:lnTo>
                        <a:pt x="6" y="8"/>
                      </a:lnTo>
                      <a:lnTo>
                        <a:pt x="6" y="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31" name="Freeform 134"/>
                <p:cNvSpPr>
                  <a:spLocks/>
                </p:cNvSpPr>
                <p:nvPr/>
              </p:nvSpPr>
              <p:spPr bwMode="auto">
                <a:xfrm>
                  <a:off x="2912" y="2210"/>
                  <a:ext cx="10" cy="28"/>
                </a:xfrm>
                <a:custGeom>
                  <a:avLst/>
                  <a:gdLst>
                    <a:gd name="T0" fmla="*/ 10 w 10"/>
                    <a:gd name="T1" fmla="*/ 28 h 28"/>
                    <a:gd name="T2" fmla="*/ 10 w 10"/>
                    <a:gd name="T3" fmla="*/ 28 h 28"/>
                    <a:gd name="T4" fmla="*/ 10 w 10"/>
                    <a:gd name="T5" fmla="*/ 26 h 28"/>
                    <a:gd name="T6" fmla="*/ 8 w 10"/>
                    <a:gd name="T7" fmla="*/ 22 h 28"/>
                    <a:gd name="T8" fmla="*/ 4 w 10"/>
                    <a:gd name="T9" fmla="*/ 18 h 28"/>
                    <a:gd name="T10" fmla="*/ 2 w 10"/>
                    <a:gd name="T11" fmla="*/ 14 h 28"/>
                    <a:gd name="T12" fmla="*/ 0 w 10"/>
                    <a:gd name="T13" fmla="*/ 12 h 28"/>
                    <a:gd name="T14" fmla="*/ 0 w 10"/>
                    <a:gd name="T15" fmla="*/ 6 h 28"/>
                    <a:gd name="T16" fmla="*/ 2 w 10"/>
                    <a:gd name="T17" fmla="*/ 0 h 28"/>
                    <a:gd name="T18" fmla="*/ 2 w 10"/>
                    <a:gd name="T19" fmla="*/ 0 h 28"/>
                    <a:gd name="T20" fmla="*/ 2 w 10"/>
                    <a:gd name="T21" fmla="*/ 0 h 28"/>
                    <a:gd name="T22" fmla="*/ 2 w 10"/>
                    <a:gd name="T23" fmla="*/ 0 h 28"/>
                    <a:gd name="T24" fmla="*/ 0 w 10"/>
                    <a:gd name="T25" fmla="*/ 6 h 28"/>
                    <a:gd name="T26" fmla="*/ 0 w 10"/>
                    <a:gd name="T27" fmla="*/ 12 h 28"/>
                    <a:gd name="T28" fmla="*/ 0 w 10"/>
                    <a:gd name="T29" fmla="*/ 14 h 28"/>
                    <a:gd name="T30" fmla="*/ 2 w 10"/>
                    <a:gd name="T31" fmla="*/ 18 h 28"/>
                    <a:gd name="T32" fmla="*/ 8 w 10"/>
                    <a:gd name="T33" fmla="*/ 22 h 28"/>
                    <a:gd name="T34" fmla="*/ 10 w 10"/>
                    <a:gd name="T35" fmla="*/ 26 h 28"/>
                    <a:gd name="T36" fmla="*/ 10 w 10"/>
                    <a:gd name="T37" fmla="*/ 28 h 28"/>
                    <a:gd name="T38" fmla="*/ 10 w 10"/>
                    <a:gd name="T3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28">
                      <a:moveTo>
                        <a:pt x="10" y="28"/>
                      </a:moveTo>
                      <a:lnTo>
                        <a:pt x="10" y="28"/>
                      </a:lnTo>
                      <a:lnTo>
                        <a:pt x="10" y="26"/>
                      </a:lnTo>
                      <a:lnTo>
                        <a:pt x="8" y="22"/>
                      </a:lnTo>
                      <a:lnTo>
                        <a:pt x="4" y="18"/>
                      </a:lnTo>
                      <a:lnTo>
                        <a:pt x="2" y="14"/>
                      </a:lnTo>
                      <a:lnTo>
                        <a:pt x="0" y="12"/>
                      </a:lnTo>
                      <a:lnTo>
                        <a:pt x="0" y="6"/>
                      </a:lnTo>
                      <a:lnTo>
                        <a:pt x="2" y="0"/>
                      </a:lnTo>
                      <a:lnTo>
                        <a:pt x="2" y="0"/>
                      </a:lnTo>
                      <a:lnTo>
                        <a:pt x="2" y="0"/>
                      </a:lnTo>
                      <a:lnTo>
                        <a:pt x="2" y="0"/>
                      </a:lnTo>
                      <a:lnTo>
                        <a:pt x="0" y="6"/>
                      </a:lnTo>
                      <a:lnTo>
                        <a:pt x="0" y="12"/>
                      </a:lnTo>
                      <a:lnTo>
                        <a:pt x="0" y="14"/>
                      </a:lnTo>
                      <a:lnTo>
                        <a:pt x="2" y="18"/>
                      </a:lnTo>
                      <a:lnTo>
                        <a:pt x="8" y="22"/>
                      </a:lnTo>
                      <a:lnTo>
                        <a:pt x="10" y="26"/>
                      </a:lnTo>
                      <a:lnTo>
                        <a:pt x="10" y="28"/>
                      </a:lnTo>
                      <a:lnTo>
                        <a:pt x="10" y="2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32" name="Freeform 135"/>
                <p:cNvSpPr>
                  <a:spLocks/>
                </p:cNvSpPr>
                <p:nvPr/>
              </p:nvSpPr>
              <p:spPr bwMode="auto">
                <a:xfrm>
                  <a:off x="2912" y="2274"/>
                  <a:ext cx="28" cy="42"/>
                </a:xfrm>
                <a:custGeom>
                  <a:avLst/>
                  <a:gdLst>
                    <a:gd name="T0" fmla="*/ 26 w 28"/>
                    <a:gd name="T1" fmla="*/ 22 h 42"/>
                    <a:gd name="T2" fmla="*/ 26 w 28"/>
                    <a:gd name="T3" fmla="*/ 22 h 42"/>
                    <a:gd name="T4" fmla="*/ 24 w 28"/>
                    <a:gd name="T5" fmla="*/ 20 h 42"/>
                    <a:gd name="T6" fmla="*/ 22 w 28"/>
                    <a:gd name="T7" fmla="*/ 20 h 42"/>
                    <a:gd name="T8" fmla="*/ 16 w 28"/>
                    <a:gd name="T9" fmla="*/ 22 h 42"/>
                    <a:gd name="T10" fmla="*/ 12 w 28"/>
                    <a:gd name="T11" fmla="*/ 22 h 42"/>
                    <a:gd name="T12" fmla="*/ 8 w 28"/>
                    <a:gd name="T13" fmla="*/ 20 h 42"/>
                    <a:gd name="T14" fmla="*/ 4 w 28"/>
                    <a:gd name="T15" fmla="*/ 18 h 42"/>
                    <a:gd name="T16" fmla="*/ 2 w 28"/>
                    <a:gd name="T17" fmla="*/ 12 h 42"/>
                    <a:gd name="T18" fmla="*/ 2 w 28"/>
                    <a:gd name="T19" fmla="*/ 12 h 42"/>
                    <a:gd name="T20" fmla="*/ 0 w 28"/>
                    <a:gd name="T21" fmla="*/ 10 h 42"/>
                    <a:gd name="T22" fmla="*/ 0 w 28"/>
                    <a:gd name="T23" fmla="*/ 6 h 42"/>
                    <a:gd name="T24" fmla="*/ 2 w 28"/>
                    <a:gd name="T25" fmla="*/ 0 h 42"/>
                    <a:gd name="T26" fmla="*/ 2 w 28"/>
                    <a:gd name="T27" fmla="*/ 0 h 42"/>
                    <a:gd name="T28" fmla="*/ 0 w 28"/>
                    <a:gd name="T29" fmla="*/ 6 h 42"/>
                    <a:gd name="T30" fmla="*/ 0 w 28"/>
                    <a:gd name="T31" fmla="*/ 10 h 42"/>
                    <a:gd name="T32" fmla="*/ 2 w 28"/>
                    <a:gd name="T33" fmla="*/ 14 h 42"/>
                    <a:gd name="T34" fmla="*/ 2 w 28"/>
                    <a:gd name="T35" fmla="*/ 14 h 42"/>
                    <a:gd name="T36" fmla="*/ 4 w 28"/>
                    <a:gd name="T37" fmla="*/ 18 h 42"/>
                    <a:gd name="T38" fmla="*/ 6 w 28"/>
                    <a:gd name="T39" fmla="*/ 20 h 42"/>
                    <a:gd name="T40" fmla="*/ 10 w 28"/>
                    <a:gd name="T41" fmla="*/ 22 h 42"/>
                    <a:gd name="T42" fmla="*/ 14 w 28"/>
                    <a:gd name="T43" fmla="*/ 22 h 42"/>
                    <a:gd name="T44" fmla="*/ 22 w 28"/>
                    <a:gd name="T45" fmla="*/ 20 h 42"/>
                    <a:gd name="T46" fmla="*/ 24 w 28"/>
                    <a:gd name="T47" fmla="*/ 20 h 42"/>
                    <a:gd name="T48" fmla="*/ 26 w 28"/>
                    <a:gd name="T49" fmla="*/ 22 h 42"/>
                    <a:gd name="T50" fmla="*/ 26 w 28"/>
                    <a:gd name="T51" fmla="*/ 22 h 42"/>
                    <a:gd name="T52" fmla="*/ 28 w 28"/>
                    <a:gd name="T53" fmla="*/ 24 h 42"/>
                    <a:gd name="T54" fmla="*/ 26 w 28"/>
                    <a:gd name="T55" fmla="*/ 26 h 42"/>
                    <a:gd name="T56" fmla="*/ 24 w 28"/>
                    <a:gd name="T57" fmla="*/ 32 h 42"/>
                    <a:gd name="T58" fmla="*/ 22 w 28"/>
                    <a:gd name="T59" fmla="*/ 38 h 42"/>
                    <a:gd name="T60" fmla="*/ 20 w 28"/>
                    <a:gd name="T61" fmla="*/ 42 h 42"/>
                    <a:gd name="T62" fmla="*/ 20 w 28"/>
                    <a:gd name="T63" fmla="*/ 42 h 42"/>
                    <a:gd name="T64" fmla="*/ 22 w 28"/>
                    <a:gd name="T65" fmla="*/ 42 h 42"/>
                    <a:gd name="T66" fmla="*/ 22 w 28"/>
                    <a:gd name="T67" fmla="*/ 42 h 42"/>
                    <a:gd name="T68" fmla="*/ 22 w 28"/>
                    <a:gd name="T69" fmla="*/ 38 h 42"/>
                    <a:gd name="T70" fmla="*/ 24 w 28"/>
                    <a:gd name="T71" fmla="*/ 32 h 42"/>
                    <a:gd name="T72" fmla="*/ 28 w 28"/>
                    <a:gd name="T73" fmla="*/ 26 h 42"/>
                    <a:gd name="T74" fmla="*/ 28 w 28"/>
                    <a:gd name="T75" fmla="*/ 24 h 42"/>
                    <a:gd name="T76" fmla="*/ 26 w 28"/>
                    <a:gd name="T77" fmla="*/ 22 h 42"/>
                    <a:gd name="T78" fmla="*/ 26 w 28"/>
                    <a:gd name="T79"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 h="42">
                      <a:moveTo>
                        <a:pt x="26" y="22"/>
                      </a:moveTo>
                      <a:lnTo>
                        <a:pt x="26" y="22"/>
                      </a:lnTo>
                      <a:lnTo>
                        <a:pt x="24" y="20"/>
                      </a:lnTo>
                      <a:lnTo>
                        <a:pt x="22" y="20"/>
                      </a:lnTo>
                      <a:lnTo>
                        <a:pt x="16" y="22"/>
                      </a:lnTo>
                      <a:lnTo>
                        <a:pt x="12" y="22"/>
                      </a:lnTo>
                      <a:lnTo>
                        <a:pt x="8" y="20"/>
                      </a:lnTo>
                      <a:lnTo>
                        <a:pt x="4" y="18"/>
                      </a:lnTo>
                      <a:lnTo>
                        <a:pt x="2" y="12"/>
                      </a:lnTo>
                      <a:lnTo>
                        <a:pt x="2" y="12"/>
                      </a:lnTo>
                      <a:lnTo>
                        <a:pt x="0" y="10"/>
                      </a:lnTo>
                      <a:lnTo>
                        <a:pt x="0" y="6"/>
                      </a:lnTo>
                      <a:lnTo>
                        <a:pt x="2" y="0"/>
                      </a:lnTo>
                      <a:lnTo>
                        <a:pt x="2" y="0"/>
                      </a:lnTo>
                      <a:lnTo>
                        <a:pt x="0" y="6"/>
                      </a:lnTo>
                      <a:lnTo>
                        <a:pt x="0" y="10"/>
                      </a:lnTo>
                      <a:lnTo>
                        <a:pt x="2" y="14"/>
                      </a:lnTo>
                      <a:lnTo>
                        <a:pt x="2" y="14"/>
                      </a:lnTo>
                      <a:lnTo>
                        <a:pt x="4" y="18"/>
                      </a:lnTo>
                      <a:lnTo>
                        <a:pt x="6" y="20"/>
                      </a:lnTo>
                      <a:lnTo>
                        <a:pt x="10" y="22"/>
                      </a:lnTo>
                      <a:lnTo>
                        <a:pt x="14" y="22"/>
                      </a:lnTo>
                      <a:lnTo>
                        <a:pt x="22" y="20"/>
                      </a:lnTo>
                      <a:lnTo>
                        <a:pt x="24" y="20"/>
                      </a:lnTo>
                      <a:lnTo>
                        <a:pt x="26" y="22"/>
                      </a:lnTo>
                      <a:lnTo>
                        <a:pt x="26" y="22"/>
                      </a:lnTo>
                      <a:lnTo>
                        <a:pt x="28" y="24"/>
                      </a:lnTo>
                      <a:lnTo>
                        <a:pt x="26" y="26"/>
                      </a:lnTo>
                      <a:lnTo>
                        <a:pt x="24" y="32"/>
                      </a:lnTo>
                      <a:lnTo>
                        <a:pt x="22" y="38"/>
                      </a:lnTo>
                      <a:lnTo>
                        <a:pt x="20" y="42"/>
                      </a:lnTo>
                      <a:lnTo>
                        <a:pt x="20" y="42"/>
                      </a:lnTo>
                      <a:lnTo>
                        <a:pt x="22" y="42"/>
                      </a:lnTo>
                      <a:lnTo>
                        <a:pt x="22" y="42"/>
                      </a:lnTo>
                      <a:lnTo>
                        <a:pt x="22" y="38"/>
                      </a:lnTo>
                      <a:lnTo>
                        <a:pt x="24" y="32"/>
                      </a:lnTo>
                      <a:lnTo>
                        <a:pt x="28" y="26"/>
                      </a:lnTo>
                      <a:lnTo>
                        <a:pt x="28" y="24"/>
                      </a:lnTo>
                      <a:lnTo>
                        <a:pt x="26" y="22"/>
                      </a:lnTo>
                      <a:lnTo>
                        <a:pt x="26" y="2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33" name="Freeform 136"/>
                <p:cNvSpPr>
                  <a:spLocks/>
                </p:cNvSpPr>
                <p:nvPr/>
              </p:nvSpPr>
              <p:spPr bwMode="auto">
                <a:xfrm>
                  <a:off x="2880" y="2118"/>
                  <a:ext cx="156" cy="98"/>
                </a:xfrm>
                <a:custGeom>
                  <a:avLst/>
                  <a:gdLst>
                    <a:gd name="T0" fmla="*/ 154 w 156"/>
                    <a:gd name="T1" fmla="*/ 46 h 98"/>
                    <a:gd name="T2" fmla="*/ 148 w 156"/>
                    <a:gd name="T3" fmla="*/ 44 h 98"/>
                    <a:gd name="T4" fmla="*/ 140 w 156"/>
                    <a:gd name="T5" fmla="*/ 46 h 98"/>
                    <a:gd name="T6" fmla="*/ 134 w 156"/>
                    <a:gd name="T7" fmla="*/ 38 h 98"/>
                    <a:gd name="T8" fmla="*/ 120 w 156"/>
                    <a:gd name="T9" fmla="*/ 36 h 98"/>
                    <a:gd name="T10" fmla="*/ 124 w 156"/>
                    <a:gd name="T11" fmla="*/ 14 h 98"/>
                    <a:gd name="T12" fmla="*/ 116 w 156"/>
                    <a:gd name="T13" fmla="*/ 8 h 98"/>
                    <a:gd name="T14" fmla="*/ 104 w 156"/>
                    <a:gd name="T15" fmla="*/ 8 h 98"/>
                    <a:gd name="T16" fmla="*/ 92 w 156"/>
                    <a:gd name="T17" fmla="*/ 0 h 98"/>
                    <a:gd name="T18" fmla="*/ 86 w 156"/>
                    <a:gd name="T19" fmla="*/ 4 h 98"/>
                    <a:gd name="T20" fmla="*/ 80 w 156"/>
                    <a:gd name="T21" fmla="*/ 10 h 98"/>
                    <a:gd name="T22" fmla="*/ 62 w 156"/>
                    <a:gd name="T23" fmla="*/ 12 h 98"/>
                    <a:gd name="T24" fmla="*/ 44 w 156"/>
                    <a:gd name="T25" fmla="*/ 16 h 98"/>
                    <a:gd name="T26" fmla="*/ 34 w 156"/>
                    <a:gd name="T27" fmla="*/ 18 h 98"/>
                    <a:gd name="T28" fmla="*/ 36 w 156"/>
                    <a:gd name="T29" fmla="*/ 24 h 98"/>
                    <a:gd name="T30" fmla="*/ 28 w 156"/>
                    <a:gd name="T31" fmla="*/ 30 h 98"/>
                    <a:gd name="T32" fmla="*/ 28 w 156"/>
                    <a:gd name="T33" fmla="*/ 34 h 98"/>
                    <a:gd name="T34" fmla="*/ 18 w 156"/>
                    <a:gd name="T35" fmla="*/ 42 h 98"/>
                    <a:gd name="T36" fmla="*/ 16 w 156"/>
                    <a:gd name="T37" fmla="*/ 44 h 98"/>
                    <a:gd name="T38" fmla="*/ 16 w 156"/>
                    <a:gd name="T39" fmla="*/ 50 h 98"/>
                    <a:gd name="T40" fmla="*/ 6 w 156"/>
                    <a:gd name="T41" fmla="*/ 58 h 98"/>
                    <a:gd name="T42" fmla="*/ 6 w 156"/>
                    <a:gd name="T43" fmla="*/ 72 h 98"/>
                    <a:gd name="T44" fmla="*/ 2 w 156"/>
                    <a:gd name="T45" fmla="*/ 76 h 98"/>
                    <a:gd name="T46" fmla="*/ 2 w 156"/>
                    <a:gd name="T47" fmla="*/ 82 h 98"/>
                    <a:gd name="T48" fmla="*/ 12 w 156"/>
                    <a:gd name="T49" fmla="*/ 76 h 98"/>
                    <a:gd name="T50" fmla="*/ 14 w 156"/>
                    <a:gd name="T51" fmla="*/ 68 h 98"/>
                    <a:gd name="T52" fmla="*/ 28 w 156"/>
                    <a:gd name="T53" fmla="*/ 68 h 98"/>
                    <a:gd name="T54" fmla="*/ 26 w 156"/>
                    <a:gd name="T55" fmla="*/ 82 h 98"/>
                    <a:gd name="T56" fmla="*/ 34 w 156"/>
                    <a:gd name="T57" fmla="*/ 86 h 98"/>
                    <a:gd name="T58" fmla="*/ 34 w 156"/>
                    <a:gd name="T59" fmla="*/ 92 h 98"/>
                    <a:gd name="T60" fmla="*/ 44 w 156"/>
                    <a:gd name="T61" fmla="*/ 96 h 98"/>
                    <a:gd name="T62" fmla="*/ 54 w 156"/>
                    <a:gd name="T63" fmla="*/ 90 h 98"/>
                    <a:gd name="T64" fmla="*/ 62 w 156"/>
                    <a:gd name="T65" fmla="*/ 92 h 98"/>
                    <a:gd name="T66" fmla="*/ 70 w 156"/>
                    <a:gd name="T67" fmla="*/ 88 h 98"/>
                    <a:gd name="T68" fmla="*/ 74 w 156"/>
                    <a:gd name="T69" fmla="*/ 74 h 98"/>
                    <a:gd name="T70" fmla="*/ 78 w 156"/>
                    <a:gd name="T71" fmla="*/ 72 h 98"/>
                    <a:gd name="T72" fmla="*/ 86 w 156"/>
                    <a:gd name="T73" fmla="*/ 64 h 98"/>
                    <a:gd name="T74" fmla="*/ 88 w 156"/>
                    <a:gd name="T75" fmla="*/ 80 h 98"/>
                    <a:gd name="T76" fmla="*/ 100 w 156"/>
                    <a:gd name="T77" fmla="*/ 94 h 98"/>
                    <a:gd name="T78" fmla="*/ 108 w 156"/>
                    <a:gd name="T79" fmla="*/ 98 h 98"/>
                    <a:gd name="T80" fmla="*/ 108 w 156"/>
                    <a:gd name="T81" fmla="*/ 84 h 98"/>
                    <a:gd name="T82" fmla="*/ 114 w 156"/>
                    <a:gd name="T83" fmla="*/ 76 h 98"/>
                    <a:gd name="T84" fmla="*/ 114 w 156"/>
                    <a:gd name="T85" fmla="*/ 66 h 98"/>
                    <a:gd name="T86" fmla="*/ 118 w 156"/>
                    <a:gd name="T87" fmla="*/ 66 h 98"/>
                    <a:gd name="T88" fmla="*/ 128 w 156"/>
                    <a:gd name="T89" fmla="*/ 74 h 98"/>
                    <a:gd name="T90" fmla="*/ 138 w 156"/>
                    <a:gd name="T91" fmla="*/ 74 h 98"/>
                    <a:gd name="T92" fmla="*/ 144 w 156"/>
                    <a:gd name="T93" fmla="*/ 76 h 98"/>
                    <a:gd name="T94" fmla="*/ 142 w 156"/>
                    <a:gd name="T95" fmla="*/ 60 h 98"/>
                    <a:gd name="T96" fmla="*/ 152 w 156"/>
                    <a:gd name="T97" fmla="*/ 64 h 98"/>
                    <a:gd name="T98" fmla="*/ 156 w 156"/>
                    <a:gd name="T99" fmla="*/ 58 h 98"/>
                    <a:gd name="T100" fmla="*/ 152 w 156"/>
                    <a:gd name="T101" fmla="*/ 5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98">
                      <a:moveTo>
                        <a:pt x="154" y="46"/>
                      </a:moveTo>
                      <a:lnTo>
                        <a:pt x="154" y="46"/>
                      </a:lnTo>
                      <a:lnTo>
                        <a:pt x="154" y="46"/>
                      </a:lnTo>
                      <a:lnTo>
                        <a:pt x="154" y="46"/>
                      </a:lnTo>
                      <a:lnTo>
                        <a:pt x="154" y="40"/>
                      </a:lnTo>
                      <a:lnTo>
                        <a:pt x="152" y="40"/>
                      </a:lnTo>
                      <a:lnTo>
                        <a:pt x="152" y="40"/>
                      </a:lnTo>
                      <a:lnTo>
                        <a:pt x="148" y="44"/>
                      </a:lnTo>
                      <a:lnTo>
                        <a:pt x="148" y="44"/>
                      </a:lnTo>
                      <a:lnTo>
                        <a:pt x="142" y="46"/>
                      </a:lnTo>
                      <a:lnTo>
                        <a:pt x="142" y="46"/>
                      </a:lnTo>
                      <a:lnTo>
                        <a:pt x="140" y="46"/>
                      </a:lnTo>
                      <a:lnTo>
                        <a:pt x="138" y="46"/>
                      </a:lnTo>
                      <a:lnTo>
                        <a:pt x="138" y="42"/>
                      </a:lnTo>
                      <a:lnTo>
                        <a:pt x="136" y="40"/>
                      </a:lnTo>
                      <a:lnTo>
                        <a:pt x="134" y="38"/>
                      </a:lnTo>
                      <a:lnTo>
                        <a:pt x="124" y="38"/>
                      </a:lnTo>
                      <a:lnTo>
                        <a:pt x="124" y="38"/>
                      </a:lnTo>
                      <a:lnTo>
                        <a:pt x="122" y="38"/>
                      </a:lnTo>
                      <a:lnTo>
                        <a:pt x="120" y="36"/>
                      </a:lnTo>
                      <a:lnTo>
                        <a:pt x="124" y="30"/>
                      </a:lnTo>
                      <a:lnTo>
                        <a:pt x="126" y="22"/>
                      </a:lnTo>
                      <a:lnTo>
                        <a:pt x="126" y="18"/>
                      </a:lnTo>
                      <a:lnTo>
                        <a:pt x="124" y="14"/>
                      </a:lnTo>
                      <a:lnTo>
                        <a:pt x="124" y="14"/>
                      </a:lnTo>
                      <a:lnTo>
                        <a:pt x="124" y="14"/>
                      </a:lnTo>
                      <a:lnTo>
                        <a:pt x="124" y="14"/>
                      </a:lnTo>
                      <a:lnTo>
                        <a:pt x="116" y="8"/>
                      </a:lnTo>
                      <a:lnTo>
                        <a:pt x="112" y="8"/>
                      </a:lnTo>
                      <a:lnTo>
                        <a:pt x="106" y="8"/>
                      </a:lnTo>
                      <a:lnTo>
                        <a:pt x="106" y="8"/>
                      </a:lnTo>
                      <a:lnTo>
                        <a:pt x="104" y="8"/>
                      </a:lnTo>
                      <a:lnTo>
                        <a:pt x="100" y="6"/>
                      </a:lnTo>
                      <a:lnTo>
                        <a:pt x="98" y="4"/>
                      </a:lnTo>
                      <a:lnTo>
                        <a:pt x="94" y="0"/>
                      </a:lnTo>
                      <a:lnTo>
                        <a:pt x="92" y="0"/>
                      </a:lnTo>
                      <a:lnTo>
                        <a:pt x="90" y="0"/>
                      </a:lnTo>
                      <a:lnTo>
                        <a:pt x="90" y="0"/>
                      </a:lnTo>
                      <a:lnTo>
                        <a:pt x="86" y="4"/>
                      </a:lnTo>
                      <a:lnTo>
                        <a:pt x="86" y="4"/>
                      </a:lnTo>
                      <a:lnTo>
                        <a:pt x="86" y="8"/>
                      </a:lnTo>
                      <a:lnTo>
                        <a:pt x="86" y="8"/>
                      </a:lnTo>
                      <a:lnTo>
                        <a:pt x="84" y="10"/>
                      </a:lnTo>
                      <a:lnTo>
                        <a:pt x="80" y="10"/>
                      </a:lnTo>
                      <a:lnTo>
                        <a:pt x="80" y="10"/>
                      </a:lnTo>
                      <a:lnTo>
                        <a:pt x="72" y="10"/>
                      </a:lnTo>
                      <a:lnTo>
                        <a:pt x="66" y="12"/>
                      </a:lnTo>
                      <a:lnTo>
                        <a:pt x="62" y="12"/>
                      </a:lnTo>
                      <a:lnTo>
                        <a:pt x="54" y="10"/>
                      </a:lnTo>
                      <a:lnTo>
                        <a:pt x="54" y="10"/>
                      </a:lnTo>
                      <a:lnTo>
                        <a:pt x="48" y="14"/>
                      </a:lnTo>
                      <a:lnTo>
                        <a:pt x="44" y="16"/>
                      </a:lnTo>
                      <a:lnTo>
                        <a:pt x="40" y="14"/>
                      </a:lnTo>
                      <a:lnTo>
                        <a:pt x="36" y="16"/>
                      </a:lnTo>
                      <a:lnTo>
                        <a:pt x="36" y="16"/>
                      </a:lnTo>
                      <a:lnTo>
                        <a:pt x="34" y="18"/>
                      </a:lnTo>
                      <a:lnTo>
                        <a:pt x="34" y="18"/>
                      </a:lnTo>
                      <a:lnTo>
                        <a:pt x="36" y="20"/>
                      </a:lnTo>
                      <a:lnTo>
                        <a:pt x="36" y="24"/>
                      </a:lnTo>
                      <a:lnTo>
                        <a:pt x="36" y="24"/>
                      </a:lnTo>
                      <a:lnTo>
                        <a:pt x="36" y="24"/>
                      </a:lnTo>
                      <a:lnTo>
                        <a:pt x="32" y="28"/>
                      </a:lnTo>
                      <a:lnTo>
                        <a:pt x="32" y="28"/>
                      </a:lnTo>
                      <a:lnTo>
                        <a:pt x="28" y="30"/>
                      </a:lnTo>
                      <a:lnTo>
                        <a:pt x="28" y="30"/>
                      </a:lnTo>
                      <a:lnTo>
                        <a:pt x="28" y="30"/>
                      </a:lnTo>
                      <a:lnTo>
                        <a:pt x="28" y="34"/>
                      </a:lnTo>
                      <a:lnTo>
                        <a:pt x="28" y="34"/>
                      </a:lnTo>
                      <a:lnTo>
                        <a:pt x="26" y="38"/>
                      </a:lnTo>
                      <a:lnTo>
                        <a:pt x="20" y="40"/>
                      </a:lnTo>
                      <a:lnTo>
                        <a:pt x="20" y="40"/>
                      </a:lnTo>
                      <a:lnTo>
                        <a:pt x="18" y="42"/>
                      </a:lnTo>
                      <a:lnTo>
                        <a:pt x="16" y="44"/>
                      </a:lnTo>
                      <a:lnTo>
                        <a:pt x="16" y="44"/>
                      </a:lnTo>
                      <a:lnTo>
                        <a:pt x="16" y="44"/>
                      </a:lnTo>
                      <a:lnTo>
                        <a:pt x="16" y="44"/>
                      </a:lnTo>
                      <a:lnTo>
                        <a:pt x="16" y="44"/>
                      </a:lnTo>
                      <a:lnTo>
                        <a:pt x="16" y="44"/>
                      </a:lnTo>
                      <a:lnTo>
                        <a:pt x="16" y="50"/>
                      </a:lnTo>
                      <a:lnTo>
                        <a:pt x="16" y="50"/>
                      </a:lnTo>
                      <a:lnTo>
                        <a:pt x="16" y="52"/>
                      </a:lnTo>
                      <a:lnTo>
                        <a:pt x="10" y="56"/>
                      </a:lnTo>
                      <a:lnTo>
                        <a:pt x="10" y="56"/>
                      </a:lnTo>
                      <a:lnTo>
                        <a:pt x="6" y="58"/>
                      </a:lnTo>
                      <a:lnTo>
                        <a:pt x="6" y="62"/>
                      </a:lnTo>
                      <a:lnTo>
                        <a:pt x="6" y="62"/>
                      </a:lnTo>
                      <a:lnTo>
                        <a:pt x="6" y="66"/>
                      </a:lnTo>
                      <a:lnTo>
                        <a:pt x="6" y="72"/>
                      </a:lnTo>
                      <a:lnTo>
                        <a:pt x="6" y="72"/>
                      </a:lnTo>
                      <a:lnTo>
                        <a:pt x="6" y="74"/>
                      </a:lnTo>
                      <a:lnTo>
                        <a:pt x="2" y="76"/>
                      </a:lnTo>
                      <a:lnTo>
                        <a:pt x="2" y="76"/>
                      </a:lnTo>
                      <a:lnTo>
                        <a:pt x="0" y="80"/>
                      </a:lnTo>
                      <a:lnTo>
                        <a:pt x="0" y="80"/>
                      </a:lnTo>
                      <a:lnTo>
                        <a:pt x="0" y="82"/>
                      </a:lnTo>
                      <a:lnTo>
                        <a:pt x="2" y="82"/>
                      </a:lnTo>
                      <a:lnTo>
                        <a:pt x="8" y="82"/>
                      </a:lnTo>
                      <a:lnTo>
                        <a:pt x="8" y="82"/>
                      </a:lnTo>
                      <a:lnTo>
                        <a:pt x="10" y="78"/>
                      </a:lnTo>
                      <a:lnTo>
                        <a:pt x="12" y="76"/>
                      </a:lnTo>
                      <a:lnTo>
                        <a:pt x="12" y="76"/>
                      </a:lnTo>
                      <a:lnTo>
                        <a:pt x="12" y="74"/>
                      </a:lnTo>
                      <a:lnTo>
                        <a:pt x="12" y="74"/>
                      </a:lnTo>
                      <a:lnTo>
                        <a:pt x="14" y="68"/>
                      </a:lnTo>
                      <a:lnTo>
                        <a:pt x="22" y="66"/>
                      </a:lnTo>
                      <a:lnTo>
                        <a:pt x="22" y="66"/>
                      </a:lnTo>
                      <a:lnTo>
                        <a:pt x="26" y="66"/>
                      </a:lnTo>
                      <a:lnTo>
                        <a:pt x="28" y="68"/>
                      </a:lnTo>
                      <a:lnTo>
                        <a:pt x="30" y="72"/>
                      </a:lnTo>
                      <a:lnTo>
                        <a:pt x="28" y="76"/>
                      </a:lnTo>
                      <a:lnTo>
                        <a:pt x="28" y="76"/>
                      </a:lnTo>
                      <a:lnTo>
                        <a:pt x="26" y="82"/>
                      </a:lnTo>
                      <a:lnTo>
                        <a:pt x="26" y="82"/>
                      </a:lnTo>
                      <a:lnTo>
                        <a:pt x="28" y="82"/>
                      </a:lnTo>
                      <a:lnTo>
                        <a:pt x="30" y="84"/>
                      </a:lnTo>
                      <a:lnTo>
                        <a:pt x="34" y="86"/>
                      </a:lnTo>
                      <a:lnTo>
                        <a:pt x="34" y="92"/>
                      </a:lnTo>
                      <a:lnTo>
                        <a:pt x="34" y="92"/>
                      </a:lnTo>
                      <a:lnTo>
                        <a:pt x="34" y="92"/>
                      </a:lnTo>
                      <a:lnTo>
                        <a:pt x="34" y="92"/>
                      </a:lnTo>
                      <a:lnTo>
                        <a:pt x="34" y="92"/>
                      </a:lnTo>
                      <a:lnTo>
                        <a:pt x="34" y="92"/>
                      </a:lnTo>
                      <a:lnTo>
                        <a:pt x="38" y="94"/>
                      </a:lnTo>
                      <a:lnTo>
                        <a:pt x="44" y="96"/>
                      </a:lnTo>
                      <a:lnTo>
                        <a:pt x="44" y="96"/>
                      </a:lnTo>
                      <a:lnTo>
                        <a:pt x="50" y="92"/>
                      </a:lnTo>
                      <a:lnTo>
                        <a:pt x="50" y="92"/>
                      </a:lnTo>
                      <a:lnTo>
                        <a:pt x="54" y="90"/>
                      </a:lnTo>
                      <a:lnTo>
                        <a:pt x="54" y="90"/>
                      </a:lnTo>
                      <a:lnTo>
                        <a:pt x="58" y="90"/>
                      </a:lnTo>
                      <a:lnTo>
                        <a:pt x="60" y="92"/>
                      </a:lnTo>
                      <a:lnTo>
                        <a:pt x="62" y="92"/>
                      </a:lnTo>
                      <a:lnTo>
                        <a:pt x="66" y="90"/>
                      </a:lnTo>
                      <a:lnTo>
                        <a:pt x="66" y="90"/>
                      </a:lnTo>
                      <a:lnTo>
                        <a:pt x="70" y="88"/>
                      </a:lnTo>
                      <a:lnTo>
                        <a:pt x="70" y="88"/>
                      </a:lnTo>
                      <a:lnTo>
                        <a:pt x="76" y="82"/>
                      </a:lnTo>
                      <a:lnTo>
                        <a:pt x="76" y="78"/>
                      </a:lnTo>
                      <a:lnTo>
                        <a:pt x="74" y="76"/>
                      </a:lnTo>
                      <a:lnTo>
                        <a:pt x="74" y="74"/>
                      </a:lnTo>
                      <a:lnTo>
                        <a:pt x="74" y="74"/>
                      </a:lnTo>
                      <a:lnTo>
                        <a:pt x="76" y="74"/>
                      </a:lnTo>
                      <a:lnTo>
                        <a:pt x="76" y="74"/>
                      </a:lnTo>
                      <a:lnTo>
                        <a:pt x="78" y="72"/>
                      </a:lnTo>
                      <a:lnTo>
                        <a:pt x="78" y="72"/>
                      </a:lnTo>
                      <a:lnTo>
                        <a:pt x="84" y="66"/>
                      </a:lnTo>
                      <a:lnTo>
                        <a:pt x="84" y="66"/>
                      </a:lnTo>
                      <a:lnTo>
                        <a:pt x="86" y="64"/>
                      </a:lnTo>
                      <a:lnTo>
                        <a:pt x="86" y="66"/>
                      </a:lnTo>
                      <a:lnTo>
                        <a:pt x="86" y="66"/>
                      </a:lnTo>
                      <a:lnTo>
                        <a:pt x="86" y="76"/>
                      </a:lnTo>
                      <a:lnTo>
                        <a:pt x="88" y="80"/>
                      </a:lnTo>
                      <a:lnTo>
                        <a:pt x="92" y="84"/>
                      </a:lnTo>
                      <a:lnTo>
                        <a:pt x="92" y="84"/>
                      </a:lnTo>
                      <a:lnTo>
                        <a:pt x="96" y="88"/>
                      </a:lnTo>
                      <a:lnTo>
                        <a:pt x="100" y="94"/>
                      </a:lnTo>
                      <a:lnTo>
                        <a:pt x="104" y="98"/>
                      </a:lnTo>
                      <a:lnTo>
                        <a:pt x="106" y="98"/>
                      </a:lnTo>
                      <a:lnTo>
                        <a:pt x="108" y="98"/>
                      </a:lnTo>
                      <a:lnTo>
                        <a:pt x="108" y="98"/>
                      </a:lnTo>
                      <a:lnTo>
                        <a:pt x="108" y="96"/>
                      </a:lnTo>
                      <a:lnTo>
                        <a:pt x="108" y="92"/>
                      </a:lnTo>
                      <a:lnTo>
                        <a:pt x="106" y="88"/>
                      </a:lnTo>
                      <a:lnTo>
                        <a:pt x="108" y="84"/>
                      </a:lnTo>
                      <a:lnTo>
                        <a:pt x="108" y="84"/>
                      </a:lnTo>
                      <a:lnTo>
                        <a:pt x="110" y="82"/>
                      </a:lnTo>
                      <a:lnTo>
                        <a:pt x="110" y="82"/>
                      </a:lnTo>
                      <a:lnTo>
                        <a:pt x="114" y="76"/>
                      </a:lnTo>
                      <a:lnTo>
                        <a:pt x="114" y="76"/>
                      </a:lnTo>
                      <a:lnTo>
                        <a:pt x="114" y="72"/>
                      </a:lnTo>
                      <a:lnTo>
                        <a:pt x="114" y="66"/>
                      </a:lnTo>
                      <a:lnTo>
                        <a:pt x="114" y="66"/>
                      </a:lnTo>
                      <a:lnTo>
                        <a:pt x="116" y="66"/>
                      </a:lnTo>
                      <a:lnTo>
                        <a:pt x="116" y="64"/>
                      </a:lnTo>
                      <a:lnTo>
                        <a:pt x="116" y="64"/>
                      </a:lnTo>
                      <a:lnTo>
                        <a:pt x="118" y="66"/>
                      </a:lnTo>
                      <a:lnTo>
                        <a:pt x="120" y="66"/>
                      </a:lnTo>
                      <a:lnTo>
                        <a:pt x="122" y="70"/>
                      </a:lnTo>
                      <a:lnTo>
                        <a:pt x="126" y="74"/>
                      </a:lnTo>
                      <a:lnTo>
                        <a:pt x="128" y="74"/>
                      </a:lnTo>
                      <a:lnTo>
                        <a:pt x="130" y="74"/>
                      </a:lnTo>
                      <a:lnTo>
                        <a:pt x="130" y="74"/>
                      </a:lnTo>
                      <a:lnTo>
                        <a:pt x="134" y="72"/>
                      </a:lnTo>
                      <a:lnTo>
                        <a:pt x="138" y="74"/>
                      </a:lnTo>
                      <a:lnTo>
                        <a:pt x="140" y="76"/>
                      </a:lnTo>
                      <a:lnTo>
                        <a:pt x="144" y="78"/>
                      </a:lnTo>
                      <a:lnTo>
                        <a:pt x="144" y="78"/>
                      </a:lnTo>
                      <a:lnTo>
                        <a:pt x="144" y="76"/>
                      </a:lnTo>
                      <a:lnTo>
                        <a:pt x="146" y="74"/>
                      </a:lnTo>
                      <a:lnTo>
                        <a:pt x="144" y="70"/>
                      </a:lnTo>
                      <a:lnTo>
                        <a:pt x="142" y="64"/>
                      </a:lnTo>
                      <a:lnTo>
                        <a:pt x="142" y="60"/>
                      </a:lnTo>
                      <a:lnTo>
                        <a:pt x="142" y="60"/>
                      </a:lnTo>
                      <a:lnTo>
                        <a:pt x="144" y="60"/>
                      </a:lnTo>
                      <a:lnTo>
                        <a:pt x="148" y="62"/>
                      </a:lnTo>
                      <a:lnTo>
                        <a:pt x="152" y="64"/>
                      </a:lnTo>
                      <a:lnTo>
                        <a:pt x="156" y="64"/>
                      </a:lnTo>
                      <a:lnTo>
                        <a:pt x="156" y="64"/>
                      </a:lnTo>
                      <a:lnTo>
                        <a:pt x="156" y="62"/>
                      </a:lnTo>
                      <a:lnTo>
                        <a:pt x="156" y="58"/>
                      </a:lnTo>
                      <a:lnTo>
                        <a:pt x="156" y="58"/>
                      </a:lnTo>
                      <a:lnTo>
                        <a:pt x="154" y="58"/>
                      </a:lnTo>
                      <a:lnTo>
                        <a:pt x="154" y="58"/>
                      </a:lnTo>
                      <a:lnTo>
                        <a:pt x="152" y="54"/>
                      </a:lnTo>
                      <a:lnTo>
                        <a:pt x="154" y="46"/>
                      </a:lnTo>
                      <a:lnTo>
                        <a:pt x="154" y="4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34" name="Freeform 137"/>
                <p:cNvSpPr>
                  <a:spLocks/>
                </p:cNvSpPr>
                <p:nvPr/>
              </p:nvSpPr>
              <p:spPr bwMode="auto">
                <a:xfrm>
                  <a:off x="2908" y="2148"/>
                  <a:ext cx="0" cy="4"/>
                </a:xfrm>
                <a:custGeom>
                  <a:avLst/>
                  <a:gdLst>
                    <a:gd name="T0" fmla="*/ 4 h 4"/>
                    <a:gd name="T1" fmla="*/ 4 h 4"/>
                    <a:gd name="T2" fmla="*/ 0 h 4"/>
                    <a:gd name="T3" fmla="*/ 0 h 4"/>
                    <a:gd name="T4" fmla="*/ 4 h 4"/>
                    <a:gd name="T5" fmla="*/ 4 h 4"/>
                  </a:gdLst>
                  <a:ahLst/>
                  <a:cxnLst>
                    <a:cxn ang="0">
                      <a:pos x="0" y="T0"/>
                    </a:cxn>
                    <a:cxn ang="0">
                      <a:pos x="0" y="T1"/>
                    </a:cxn>
                    <a:cxn ang="0">
                      <a:pos x="0" y="T2"/>
                    </a:cxn>
                    <a:cxn ang="0">
                      <a:pos x="0" y="T3"/>
                    </a:cxn>
                    <a:cxn ang="0">
                      <a:pos x="0" y="T4"/>
                    </a:cxn>
                    <a:cxn ang="0">
                      <a:pos x="0" y="T5"/>
                    </a:cxn>
                  </a:cxnLst>
                  <a:rect l="0" t="0" r="r" b="b"/>
                  <a:pathLst>
                    <a:path h="4">
                      <a:moveTo>
                        <a:pt x="0" y="4"/>
                      </a:moveTo>
                      <a:lnTo>
                        <a:pt x="0" y="4"/>
                      </a:lnTo>
                      <a:lnTo>
                        <a:pt x="0" y="0"/>
                      </a:lnTo>
                      <a:lnTo>
                        <a:pt x="0" y="0"/>
                      </a:lnTo>
                      <a:lnTo>
                        <a:pt x="0" y="4"/>
                      </a:lnTo>
                      <a:lnTo>
                        <a:pt x="0"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35" name="Freeform 138"/>
                <p:cNvSpPr>
                  <a:spLocks/>
                </p:cNvSpPr>
                <p:nvPr/>
              </p:nvSpPr>
              <p:spPr bwMode="auto">
                <a:xfrm>
                  <a:off x="2886" y="2180"/>
                  <a:ext cx="0" cy="10"/>
                </a:xfrm>
                <a:custGeom>
                  <a:avLst/>
                  <a:gdLst>
                    <a:gd name="T0" fmla="*/ 0 h 10"/>
                    <a:gd name="T1" fmla="*/ 0 h 10"/>
                    <a:gd name="T2" fmla="*/ 4 h 10"/>
                    <a:gd name="T3" fmla="*/ 10 h 10"/>
                    <a:gd name="T4" fmla="*/ 10 h 10"/>
                    <a:gd name="T5" fmla="*/ 4 h 10"/>
                    <a:gd name="T6" fmla="*/ 0 h 10"/>
                    <a:gd name="T7" fmla="*/ 0 h 10"/>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0">
                      <a:moveTo>
                        <a:pt x="0" y="0"/>
                      </a:moveTo>
                      <a:lnTo>
                        <a:pt x="0" y="0"/>
                      </a:lnTo>
                      <a:lnTo>
                        <a:pt x="0" y="4"/>
                      </a:lnTo>
                      <a:lnTo>
                        <a:pt x="0" y="10"/>
                      </a:lnTo>
                      <a:lnTo>
                        <a:pt x="0" y="10"/>
                      </a:lnTo>
                      <a:lnTo>
                        <a:pt x="0" y="4"/>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36" name="Freeform 139"/>
                <p:cNvSpPr>
                  <a:spLocks/>
                </p:cNvSpPr>
                <p:nvPr/>
              </p:nvSpPr>
              <p:spPr bwMode="auto">
                <a:xfrm>
                  <a:off x="2914" y="2136"/>
                  <a:ext cx="2" cy="6"/>
                </a:xfrm>
                <a:custGeom>
                  <a:avLst/>
                  <a:gdLst>
                    <a:gd name="T0" fmla="*/ 0 w 2"/>
                    <a:gd name="T1" fmla="*/ 0 h 6"/>
                    <a:gd name="T2" fmla="*/ 0 w 2"/>
                    <a:gd name="T3" fmla="*/ 0 h 6"/>
                    <a:gd name="T4" fmla="*/ 2 w 2"/>
                    <a:gd name="T5" fmla="*/ 2 h 6"/>
                    <a:gd name="T6" fmla="*/ 2 w 2"/>
                    <a:gd name="T7" fmla="*/ 6 h 6"/>
                    <a:gd name="T8" fmla="*/ 2 w 2"/>
                    <a:gd name="T9" fmla="*/ 6 h 6"/>
                    <a:gd name="T10" fmla="*/ 2 w 2"/>
                    <a:gd name="T11" fmla="*/ 2 h 6"/>
                    <a:gd name="T12" fmla="*/ 0 w 2"/>
                    <a:gd name="T13" fmla="*/ 0 h 6"/>
                    <a:gd name="T14" fmla="*/ 0 w 2"/>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0"/>
                      </a:moveTo>
                      <a:lnTo>
                        <a:pt x="0" y="0"/>
                      </a:lnTo>
                      <a:lnTo>
                        <a:pt x="2" y="2"/>
                      </a:lnTo>
                      <a:lnTo>
                        <a:pt x="2" y="6"/>
                      </a:lnTo>
                      <a:lnTo>
                        <a:pt x="2" y="6"/>
                      </a:lnTo>
                      <a:lnTo>
                        <a:pt x="2" y="2"/>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37" name="Freeform 140"/>
                <p:cNvSpPr>
                  <a:spLocks/>
                </p:cNvSpPr>
                <p:nvPr/>
              </p:nvSpPr>
              <p:spPr bwMode="auto">
                <a:xfrm>
                  <a:off x="2906" y="2200"/>
                  <a:ext cx="8" cy="10"/>
                </a:xfrm>
                <a:custGeom>
                  <a:avLst/>
                  <a:gdLst>
                    <a:gd name="T0" fmla="*/ 0 w 8"/>
                    <a:gd name="T1" fmla="*/ 0 h 10"/>
                    <a:gd name="T2" fmla="*/ 0 w 8"/>
                    <a:gd name="T3" fmla="*/ 0 h 10"/>
                    <a:gd name="T4" fmla="*/ 0 w 8"/>
                    <a:gd name="T5" fmla="*/ 0 h 10"/>
                    <a:gd name="T6" fmla="*/ 0 w 8"/>
                    <a:gd name="T7" fmla="*/ 0 h 10"/>
                    <a:gd name="T8" fmla="*/ 0 w 8"/>
                    <a:gd name="T9" fmla="*/ 0 h 10"/>
                    <a:gd name="T10" fmla="*/ 4 w 8"/>
                    <a:gd name="T11" fmla="*/ 2 h 10"/>
                    <a:gd name="T12" fmla="*/ 6 w 8"/>
                    <a:gd name="T13" fmla="*/ 4 h 10"/>
                    <a:gd name="T14" fmla="*/ 8 w 8"/>
                    <a:gd name="T15" fmla="*/ 10 h 10"/>
                    <a:gd name="T16" fmla="*/ 8 w 8"/>
                    <a:gd name="T17" fmla="*/ 10 h 10"/>
                    <a:gd name="T18" fmla="*/ 8 w 8"/>
                    <a:gd name="T19" fmla="*/ 10 h 10"/>
                    <a:gd name="T20" fmla="*/ 8 w 8"/>
                    <a:gd name="T21" fmla="*/ 10 h 10"/>
                    <a:gd name="T22" fmla="*/ 8 w 8"/>
                    <a:gd name="T23" fmla="*/ 4 h 10"/>
                    <a:gd name="T24" fmla="*/ 4 w 8"/>
                    <a:gd name="T25" fmla="*/ 2 h 10"/>
                    <a:gd name="T26" fmla="*/ 2 w 8"/>
                    <a:gd name="T27" fmla="*/ 0 h 10"/>
                    <a:gd name="T28" fmla="*/ 0 w 8"/>
                    <a:gd name="T29" fmla="*/ 0 h 10"/>
                    <a:gd name="T30" fmla="*/ 0 w 8"/>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0">
                      <a:moveTo>
                        <a:pt x="0" y="0"/>
                      </a:moveTo>
                      <a:lnTo>
                        <a:pt x="0" y="0"/>
                      </a:lnTo>
                      <a:lnTo>
                        <a:pt x="0" y="0"/>
                      </a:lnTo>
                      <a:lnTo>
                        <a:pt x="0" y="0"/>
                      </a:lnTo>
                      <a:lnTo>
                        <a:pt x="0" y="0"/>
                      </a:lnTo>
                      <a:lnTo>
                        <a:pt x="4" y="2"/>
                      </a:lnTo>
                      <a:lnTo>
                        <a:pt x="6" y="4"/>
                      </a:lnTo>
                      <a:lnTo>
                        <a:pt x="8" y="10"/>
                      </a:lnTo>
                      <a:lnTo>
                        <a:pt x="8" y="10"/>
                      </a:lnTo>
                      <a:lnTo>
                        <a:pt x="8" y="10"/>
                      </a:lnTo>
                      <a:lnTo>
                        <a:pt x="8" y="10"/>
                      </a:lnTo>
                      <a:lnTo>
                        <a:pt x="8" y="4"/>
                      </a:lnTo>
                      <a:lnTo>
                        <a:pt x="4" y="2"/>
                      </a:lnTo>
                      <a:lnTo>
                        <a:pt x="2" y="0"/>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38" name="Freeform 141"/>
                <p:cNvSpPr>
                  <a:spLocks/>
                </p:cNvSpPr>
                <p:nvPr/>
              </p:nvSpPr>
              <p:spPr bwMode="auto">
                <a:xfrm>
                  <a:off x="2880" y="2194"/>
                  <a:ext cx="12" cy="8"/>
                </a:xfrm>
                <a:custGeom>
                  <a:avLst/>
                  <a:gdLst>
                    <a:gd name="T0" fmla="*/ 8 w 12"/>
                    <a:gd name="T1" fmla="*/ 6 h 8"/>
                    <a:gd name="T2" fmla="*/ 8 w 12"/>
                    <a:gd name="T3" fmla="*/ 6 h 8"/>
                    <a:gd name="T4" fmla="*/ 2 w 12"/>
                    <a:gd name="T5" fmla="*/ 6 h 8"/>
                    <a:gd name="T6" fmla="*/ 0 w 12"/>
                    <a:gd name="T7" fmla="*/ 6 h 8"/>
                    <a:gd name="T8" fmla="*/ 0 w 12"/>
                    <a:gd name="T9" fmla="*/ 4 h 8"/>
                    <a:gd name="T10" fmla="*/ 0 w 12"/>
                    <a:gd name="T11" fmla="*/ 4 h 8"/>
                    <a:gd name="T12" fmla="*/ 0 w 12"/>
                    <a:gd name="T13" fmla="*/ 6 h 8"/>
                    <a:gd name="T14" fmla="*/ 2 w 12"/>
                    <a:gd name="T15" fmla="*/ 8 h 8"/>
                    <a:gd name="T16" fmla="*/ 8 w 12"/>
                    <a:gd name="T17" fmla="*/ 6 h 8"/>
                    <a:gd name="T18" fmla="*/ 8 w 12"/>
                    <a:gd name="T19" fmla="*/ 6 h 8"/>
                    <a:gd name="T20" fmla="*/ 10 w 12"/>
                    <a:gd name="T21" fmla="*/ 4 h 8"/>
                    <a:gd name="T22" fmla="*/ 12 w 12"/>
                    <a:gd name="T23" fmla="*/ 0 h 8"/>
                    <a:gd name="T24" fmla="*/ 12 w 12"/>
                    <a:gd name="T25" fmla="*/ 0 h 8"/>
                    <a:gd name="T26" fmla="*/ 10 w 12"/>
                    <a:gd name="T27" fmla="*/ 2 h 8"/>
                    <a:gd name="T28" fmla="*/ 8 w 12"/>
                    <a:gd name="T29" fmla="*/ 6 h 8"/>
                    <a:gd name="T30" fmla="*/ 8 w 12"/>
                    <a:gd name="T3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8">
                      <a:moveTo>
                        <a:pt x="8" y="6"/>
                      </a:moveTo>
                      <a:lnTo>
                        <a:pt x="8" y="6"/>
                      </a:lnTo>
                      <a:lnTo>
                        <a:pt x="2" y="6"/>
                      </a:lnTo>
                      <a:lnTo>
                        <a:pt x="0" y="6"/>
                      </a:lnTo>
                      <a:lnTo>
                        <a:pt x="0" y="4"/>
                      </a:lnTo>
                      <a:lnTo>
                        <a:pt x="0" y="4"/>
                      </a:lnTo>
                      <a:lnTo>
                        <a:pt x="0" y="6"/>
                      </a:lnTo>
                      <a:lnTo>
                        <a:pt x="2" y="8"/>
                      </a:lnTo>
                      <a:lnTo>
                        <a:pt x="8" y="6"/>
                      </a:lnTo>
                      <a:lnTo>
                        <a:pt x="8" y="6"/>
                      </a:lnTo>
                      <a:lnTo>
                        <a:pt x="10" y="4"/>
                      </a:lnTo>
                      <a:lnTo>
                        <a:pt x="12" y="0"/>
                      </a:lnTo>
                      <a:lnTo>
                        <a:pt x="12" y="0"/>
                      </a:lnTo>
                      <a:lnTo>
                        <a:pt x="10" y="2"/>
                      </a:lnTo>
                      <a:lnTo>
                        <a:pt x="8" y="6"/>
                      </a:lnTo>
                      <a:lnTo>
                        <a:pt x="8"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39" name="Freeform 142"/>
                <p:cNvSpPr>
                  <a:spLocks/>
                </p:cNvSpPr>
                <p:nvPr/>
              </p:nvSpPr>
              <p:spPr bwMode="auto">
                <a:xfrm>
                  <a:off x="2892" y="2184"/>
                  <a:ext cx="18" cy="10"/>
                </a:xfrm>
                <a:custGeom>
                  <a:avLst/>
                  <a:gdLst>
                    <a:gd name="T0" fmla="*/ 10 w 18"/>
                    <a:gd name="T1" fmla="*/ 0 h 10"/>
                    <a:gd name="T2" fmla="*/ 10 w 18"/>
                    <a:gd name="T3" fmla="*/ 0 h 10"/>
                    <a:gd name="T4" fmla="*/ 2 w 18"/>
                    <a:gd name="T5" fmla="*/ 2 h 10"/>
                    <a:gd name="T6" fmla="*/ 0 w 18"/>
                    <a:gd name="T7" fmla="*/ 8 h 10"/>
                    <a:gd name="T8" fmla="*/ 0 w 18"/>
                    <a:gd name="T9" fmla="*/ 8 h 10"/>
                    <a:gd name="T10" fmla="*/ 2 w 18"/>
                    <a:gd name="T11" fmla="*/ 4 h 10"/>
                    <a:gd name="T12" fmla="*/ 8 w 18"/>
                    <a:gd name="T13" fmla="*/ 0 h 10"/>
                    <a:gd name="T14" fmla="*/ 8 w 18"/>
                    <a:gd name="T15" fmla="*/ 0 h 10"/>
                    <a:gd name="T16" fmla="*/ 14 w 18"/>
                    <a:gd name="T17" fmla="*/ 0 h 10"/>
                    <a:gd name="T18" fmla="*/ 16 w 18"/>
                    <a:gd name="T19" fmla="*/ 2 h 10"/>
                    <a:gd name="T20" fmla="*/ 16 w 18"/>
                    <a:gd name="T21" fmla="*/ 6 h 10"/>
                    <a:gd name="T22" fmla="*/ 16 w 18"/>
                    <a:gd name="T23" fmla="*/ 10 h 10"/>
                    <a:gd name="T24" fmla="*/ 16 w 18"/>
                    <a:gd name="T25" fmla="*/ 10 h 10"/>
                    <a:gd name="T26" fmla="*/ 18 w 18"/>
                    <a:gd name="T27" fmla="*/ 6 h 10"/>
                    <a:gd name="T28" fmla="*/ 16 w 18"/>
                    <a:gd name="T29" fmla="*/ 2 h 10"/>
                    <a:gd name="T30" fmla="*/ 14 w 18"/>
                    <a:gd name="T31" fmla="*/ 0 h 10"/>
                    <a:gd name="T32" fmla="*/ 10 w 18"/>
                    <a:gd name="T33" fmla="*/ 0 h 10"/>
                    <a:gd name="T34" fmla="*/ 10 w 18"/>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0">
                      <a:moveTo>
                        <a:pt x="10" y="0"/>
                      </a:moveTo>
                      <a:lnTo>
                        <a:pt x="10" y="0"/>
                      </a:lnTo>
                      <a:lnTo>
                        <a:pt x="2" y="2"/>
                      </a:lnTo>
                      <a:lnTo>
                        <a:pt x="0" y="8"/>
                      </a:lnTo>
                      <a:lnTo>
                        <a:pt x="0" y="8"/>
                      </a:lnTo>
                      <a:lnTo>
                        <a:pt x="2" y="4"/>
                      </a:lnTo>
                      <a:lnTo>
                        <a:pt x="8" y="0"/>
                      </a:lnTo>
                      <a:lnTo>
                        <a:pt x="8" y="0"/>
                      </a:lnTo>
                      <a:lnTo>
                        <a:pt x="14" y="0"/>
                      </a:lnTo>
                      <a:lnTo>
                        <a:pt x="16" y="2"/>
                      </a:lnTo>
                      <a:lnTo>
                        <a:pt x="16" y="6"/>
                      </a:lnTo>
                      <a:lnTo>
                        <a:pt x="16" y="10"/>
                      </a:lnTo>
                      <a:lnTo>
                        <a:pt x="16" y="10"/>
                      </a:lnTo>
                      <a:lnTo>
                        <a:pt x="18" y="6"/>
                      </a:lnTo>
                      <a:lnTo>
                        <a:pt x="16" y="2"/>
                      </a:lnTo>
                      <a:lnTo>
                        <a:pt x="14" y="0"/>
                      </a:lnTo>
                      <a:lnTo>
                        <a:pt x="10" y="0"/>
                      </a:lnTo>
                      <a:lnTo>
                        <a:pt x="1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40" name="Freeform 143"/>
                <p:cNvSpPr>
                  <a:spLocks/>
                </p:cNvSpPr>
                <p:nvPr/>
              </p:nvSpPr>
              <p:spPr bwMode="auto">
                <a:xfrm>
                  <a:off x="2896" y="2162"/>
                  <a:ext cx="0" cy="6"/>
                </a:xfrm>
                <a:custGeom>
                  <a:avLst/>
                  <a:gdLst>
                    <a:gd name="T0" fmla="*/ 0 h 6"/>
                    <a:gd name="T1" fmla="*/ 0 h 6"/>
                    <a:gd name="T2" fmla="*/ 6 h 6"/>
                    <a:gd name="T3" fmla="*/ 6 h 6"/>
                    <a:gd name="T4" fmla="*/ 0 h 6"/>
                    <a:gd name="T5" fmla="*/ 0 h 6"/>
                  </a:gdLst>
                  <a:ahLst/>
                  <a:cxnLst>
                    <a:cxn ang="0">
                      <a:pos x="0" y="T0"/>
                    </a:cxn>
                    <a:cxn ang="0">
                      <a:pos x="0" y="T1"/>
                    </a:cxn>
                    <a:cxn ang="0">
                      <a:pos x="0" y="T2"/>
                    </a:cxn>
                    <a:cxn ang="0">
                      <a:pos x="0" y="T3"/>
                    </a:cxn>
                    <a:cxn ang="0">
                      <a:pos x="0" y="T4"/>
                    </a:cxn>
                    <a:cxn ang="0">
                      <a:pos x="0" y="T5"/>
                    </a:cxn>
                  </a:cxnLst>
                  <a:rect l="0" t="0" r="r" b="b"/>
                  <a:pathLst>
                    <a:path h="6">
                      <a:moveTo>
                        <a:pt x="0" y="0"/>
                      </a:moveTo>
                      <a:lnTo>
                        <a:pt x="0" y="0"/>
                      </a:lnTo>
                      <a:lnTo>
                        <a:pt x="0" y="6"/>
                      </a:lnTo>
                      <a:lnTo>
                        <a:pt x="0" y="6"/>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41" name="Freeform 144"/>
                <p:cNvSpPr>
                  <a:spLocks/>
                </p:cNvSpPr>
                <p:nvPr/>
              </p:nvSpPr>
              <p:spPr bwMode="auto">
                <a:xfrm>
                  <a:off x="2986" y="2202"/>
                  <a:ext cx="2" cy="14"/>
                </a:xfrm>
                <a:custGeom>
                  <a:avLst/>
                  <a:gdLst>
                    <a:gd name="T0" fmla="*/ 2 w 2"/>
                    <a:gd name="T1" fmla="*/ 14 h 14"/>
                    <a:gd name="T2" fmla="*/ 2 w 2"/>
                    <a:gd name="T3" fmla="*/ 14 h 14"/>
                    <a:gd name="T4" fmla="*/ 2 w 2"/>
                    <a:gd name="T5" fmla="*/ 14 h 14"/>
                    <a:gd name="T6" fmla="*/ 2 w 2"/>
                    <a:gd name="T7" fmla="*/ 14 h 14"/>
                    <a:gd name="T8" fmla="*/ 2 w 2"/>
                    <a:gd name="T9" fmla="*/ 12 h 14"/>
                    <a:gd name="T10" fmla="*/ 2 w 2"/>
                    <a:gd name="T11" fmla="*/ 8 h 14"/>
                    <a:gd name="T12" fmla="*/ 0 w 2"/>
                    <a:gd name="T13" fmla="*/ 4 h 14"/>
                    <a:gd name="T14" fmla="*/ 2 w 2"/>
                    <a:gd name="T15" fmla="*/ 0 h 14"/>
                    <a:gd name="T16" fmla="*/ 2 w 2"/>
                    <a:gd name="T17" fmla="*/ 0 h 14"/>
                    <a:gd name="T18" fmla="*/ 0 w 2"/>
                    <a:gd name="T19" fmla="*/ 4 h 14"/>
                    <a:gd name="T20" fmla="*/ 2 w 2"/>
                    <a:gd name="T21" fmla="*/ 8 h 14"/>
                    <a:gd name="T22" fmla="*/ 2 w 2"/>
                    <a:gd name="T23" fmla="*/ 12 h 14"/>
                    <a:gd name="T24" fmla="*/ 2 w 2"/>
                    <a:gd name="T25" fmla="*/ 14 h 14"/>
                    <a:gd name="T26" fmla="*/ 2 w 2"/>
                    <a:gd name="T2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14">
                      <a:moveTo>
                        <a:pt x="2" y="14"/>
                      </a:moveTo>
                      <a:lnTo>
                        <a:pt x="2" y="14"/>
                      </a:lnTo>
                      <a:lnTo>
                        <a:pt x="2" y="14"/>
                      </a:lnTo>
                      <a:lnTo>
                        <a:pt x="2" y="14"/>
                      </a:lnTo>
                      <a:lnTo>
                        <a:pt x="2" y="12"/>
                      </a:lnTo>
                      <a:lnTo>
                        <a:pt x="2" y="8"/>
                      </a:lnTo>
                      <a:lnTo>
                        <a:pt x="0" y="4"/>
                      </a:lnTo>
                      <a:lnTo>
                        <a:pt x="2" y="0"/>
                      </a:lnTo>
                      <a:lnTo>
                        <a:pt x="2" y="0"/>
                      </a:lnTo>
                      <a:lnTo>
                        <a:pt x="0" y="4"/>
                      </a:lnTo>
                      <a:lnTo>
                        <a:pt x="2" y="8"/>
                      </a:lnTo>
                      <a:lnTo>
                        <a:pt x="2" y="12"/>
                      </a:lnTo>
                      <a:lnTo>
                        <a:pt x="2" y="14"/>
                      </a:lnTo>
                      <a:lnTo>
                        <a:pt x="2" y="1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42" name="Freeform 145"/>
                <p:cNvSpPr>
                  <a:spLocks/>
                </p:cNvSpPr>
                <p:nvPr/>
              </p:nvSpPr>
              <p:spPr bwMode="auto">
                <a:xfrm>
                  <a:off x="2946" y="2192"/>
                  <a:ext cx="10" cy="16"/>
                </a:xfrm>
                <a:custGeom>
                  <a:avLst/>
                  <a:gdLst>
                    <a:gd name="T0" fmla="*/ 4 w 10"/>
                    <a:gd name="T1" fmla="*/ 14 h 16"/>
                    <a:gd name="T2" fmla="*/ 4 w 10"/>
                    <a:gd name="T3" fmla="*/ 14 h 16"/>
                    <a:gd name="T4" fmla="*/ 0 w 10"/>
                    <a:gd name="T5" fmla="*/ 16 h 16"/>
                    <a:gd name="T6" fmla="*/ 0 w 10"/>
                    <a:gd name="T7" fmla="*/ 16 h 16"/>
                    <a:gd name="T8" fmla="*/ 4 w 10"/>
                    <a:gd name="T9" fmla="*/ 14 h 16"/>
                    <a:gd name="T10" fmla="*/ 4 w 10"/>
                    <a:gd name="T11" fmla="*/ 14 h 16"/>
                    <a:gd name="T12" fmla="*/ 10 w 10"/>
                    <a:gd name="T13" fmla="*/ 8 h 16"/>
                    <a:gd name="T14" fmla="*/ 10 w 10"/>
                    <a:gd name="T15" fmla="*/ 4 h 16"/>
                    <a:gd name="T16" fmla="*/ 8 w 10"/>
                    <a:gd name="T17" fmla="*/ 2 h 16"/>
                    <a:gd name="T18" fmla="*/ 8 w 10"/>
                    <a:gd name="T19" fmla="*/ 0 h 16"/>
                    <a:gd name="T20" fmla="*/ 8 w 10"/>
                    <a:gd name="T21" fmla="*/ 0 h 16"/>
                    <a:gd name="T22" fmla="*/ 8 w 10"/>
                    <a:gd name="T23" fmla="*/ 2 h 16"/>
                    <a:gd name="T24" fmla="*/ 10 w 10"/>
                    <a:gd name="T25" fmla="*/ 4 h 16"/>
                    <a:gd name="T26" fmla="*/ 10 w 10"/>
                    <a:gd name="T27" fmla="*/ 8 h 16"/>
                    <a:gd name="T28" fmla="*/ 4 w 10"/>
                    <a:gd name="T29" fmla="*/ 14 h 16"/>
                    <a:gd name="T30" fmla="*/ 4 w 10"/>
                    <a:gd name="T3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6">
                      <a:moveTo>
                        <a:pt x="4" y="14"/>
                      </a:moveTo>
                      <a:lnTo>
                        <a:pt x="4" y="14"/>
                      </a:lnTo>
                      <a:lnTo>
                        <a:pt x="0" y="16"/>
                      </a:lnTo>
                      <a:lnTo>
                        <a:pt x="0" y="16"/>
                      </a:lnTo>
                      <a:lnTo>
                        <a:pt x="4" y="14"/>
                      </a:lnTo>
                      <a:lnTo>
                        <a:pt x="4" y="14"/>
                      </a:lnTo>
                      <a:lnTo>
                        <a:pt x="10" y="8"/>
                      </a:lnTo>
                      <a:lnTo>
                        <a:pt x="10" y="4"/>
                      </a:lnTo>
                      <a:lnTo>
                        <a:pt x="8" y="2"/>
                      </a:lnTo>
                      <a:lnTo>
                        <a:pt x="8" y="0"/>
                      </a:lnTo>
                      <a:lnTo>
                        <a:pt x="8" y="0"/>
                      </a:lnTo>
                      <a:lnTo>
                        <a:pt x="8" y="2"/>
                      </a:lnTo>
                      <a:lnTo>
                        <a:pt x="10" y="4"/>
                      </a:lnTo>
                      <a:lnTo>
                        <a:pt x="10" y="8"/>
                      </a:lnTo>
                      <a:lnTo>
                        <a:pt x="4" y="14"/>
                      </a:lnTo>
                      <a:lnTo>
                        <a:pt x="4" y="1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43" name="Freeform 146"/>
                <p:cNvSpPr>
                  <a:spLocks/>
                </p:cNvSpPr>
                <p:nvPr/>
              </p:nvSpPr>
              <p:spPr bwMode="auto">
                <a:xfrm>
                  <a:off x="2958" y="2184"/>
                  <a:ext cx="6" cy="6"/>
                </a:xfrm>
                <a:custGeom>
                  <a:avLst/>
                  <a:gdLst>
                    <a:gd name="T0" fmla="*/ 0 w 6"/>
                    <a:gd name="T1" fmla="*/ 6 h 6"/>
                    <a:gd name="T2" fmla="*/ 0 w 6"/>
                    <a:gd name="T3" fmla="*/ 6 h 6"/>
                    <a:gd name="T4" fmla="*/ 6 w 6"/>
                    <a:gd name="T5" fmla="*/ 0 h 6"/>
                    <a:gd name="T6" fmla="*/ 6 w 6"/>
                    <a:gd name="T7" fmla="*/ 0 h 6"/>
                    <a:gd name="T8" fmla="*/ 0 w 6"/>
                    <a:gd name="T9" fmla="*/ 6 h 6"/>
                    <a:gd name="T10" fmla="*/ 0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0" y="6"/>
                      </a:moveTo>
                      <a:lnTo>
                        <a:pt x="0" y="6"/>
                      </a:lnTo>
                      <a:lnTo>
                        <a:pt x="6" y="0"/>
                      </a:lnTo>
                      <a:lnTo>
                        <a:pt x="6" y="0"/>
                      </a:lnTo>
                      <a:lnTo>
                        <a:pt x="0" y="6"/>
                      </a:lnTo>
                      <a:lnTo>
                        <a:pt x="0"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44" name="Freeform 147"/>
                <p:cNvSpPr>
                  <a:spLocks/>
                </p:cNvSpPr>
                <p:nvPr/>
              </p:nvSpPr>
              <p:spPr bwMode="auto">
                <a:xfrm>
                  <a:off x="2994" y="2184"/>
                  <a:ext cx="0" cy="10"/>
                </a:xfrm>
                <a:custGeom>
                  <a:avLst/>
                  <a:gdLst>
                    <a:gd name="T0" fmla="*/ 10 h 10"/>
                    <a:gd name="T1" fmla="*/ 10 h 10"/>
                    <a:gd name="T2" fmla="*/ 6 h 10"/>
                    <a:gd name="T3" fmla="*/ 0 h 10"/>
                    <a:gd name="T4" fmla="*/ 0 h 10"/>
                    <a:gd name="T5" fmla="*/ 6 h 10"/>
                    <a:gd name="T6" fmla="*/ 10 h 10"/>
                    <a:gd name="T7" fmla="*/ 10 h 10"/>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0">
                      <a:moveTo>
                        <a:pt x="0" y="10"/>
                      </a:moveTo>
                      <a:lnTo>
                        <a:pt x="0" y="10"/>
                      </a:lnTo>
                      <a:lnTo>
                        <a:pt x="0" y="6"/>
                      </a:lnTo>
                      <a:lnTo>
                        <a:pt x="0" y="0"/>
                      </a:lnTo>
                      <a:lnTo>
                        <a:pt x="0" y="0"/>
                      </a:lnTo>
                      <a:lnTo>
                        <a:pt x="0" y="6"/>
                      </a:lnTo>
                      <a:lnTo>
                        <a:pt x="0" y="10"/>
                      </a:lnTo>
                      <a:lnTo>
                        <a:pt x="0" y="1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45" name="Freeform 148"/>
                <p:cNvSpPr>
                  <a:spLocks/>
                </p:cNvSpPr>
                <p:nvPr/>
              </p:nvSpPr>
              <p:spPr bwMode="auto">
                <a:xfrm>
                  <a:off x="2924" y="2208"/>
                  <a:ext cx="10" cy="6"/>
                </a:xfrm>
                <a:custGeom>
                  <a:avLst/>
                  <a:gdLst>
                    <a:gd name="T0" fmla="*/ 0 w 10"/>
                    <a:gd name="T1" fmla="*/ 6 h 6"/>
                    <a:gd name="T2" fmla="*/ 0 w 10"/>
                    <a:gd name="T3" fmla="*/ 6 h 6"/>
                    <a:gd name="T4" fmla="*/ 6 w 10"/>
                    <a:gd name="T5" fmla="*/ 2 h 6"/>
                    <a:gd name="T6" fmla="*/ 6 w 10"/>
                    <a:gd name="T7" fmla="*/ 2 h 6"/>
                    <a:gd name="T8" fmla="*/ 10 w 10"/>
                    <a:gd name="T9" fmla="*/ 0 h 6"/>
                    <a:gd name="T10" fmla="*/ 10 w 10"/>
                    <a:gd name="T11" fmla="*/ 0 h 6"/>
                    <a:gd name="T12" fmla="*/ 6 w 10"/>
                    <a:gd name="T13" fmla="*/ 2 h 6"/>
                    <a:gd name="T14" fmla="*/ 6 w 10"/>
                    <a:gd name="T15" fmla="*/ 2 h 6"/>
                    <a:gd name="T16" fmla="*/ 0 w 10"/>
                    <a:gd name="T17" fmla="*/ 6 h 6"/>
                    <a:gd name="T18" fmla="*/ 0 w 10"/>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6">
                      <a:moveTo>
                        <a:pt x="0" y="6"/>
                      </a:moveTo>
                      <a:lnTo>
                        <a:pt x="0" y="6"/>
                      </a:lnTo>
                      <a:lnTo>
                        <a:pt x="6" y="2"/>
                      </a:lnTo>
                      <a:lnTo>
                        <a:pt x="6" y="2"/>
                      </a:lnTo>
                      <a:lnTo>
                        <a:pt x="10" y="0"/>
                      </a:lnTo>
                      <a:lnTo>
                        <a:pt x="10" y="0"/>
                      </a:lnTo>
                      <a:lnTo>
                        <a:pt x="6" y="2"/>
                      </a:lnTo>
                      <a:lnTo>
                        <a:pt x="6" y="2"/>
                      </a:lnTo>
                      <a:lnTo>
                        <a:pt x="0" y="6"/>
                      </a:lnTo>
                      <a:lnTo>
                        <a:pt x="0"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46" name="Freeform 149"/>
                <p:cNvSpPr>
                  <a:spLocks/>
                </p:cNvSpPr>
                <p:nvPr/>
              </p:nvSpPr>
              <p:spPr bwMode="auto">
                <a:xfrm>
                  <a:off x="3000" y="2058"/>
                  <a:ext cx="264" cy="130"/>
                </a:xfrm>
                <a:custGeom>
                  <a:avLst/>
                  <a:gdLst>
                    <a:gd name="T0" fmla="*/ 226 w 264"/>
                    <a:gd name="T1" fmla="*/ 106 h 130"/>
                    <a:gd name="T2" fmla="*/ 242 w 264"/>
                    <a:gd name="T3" fmla="*/ 94 h 130"/>
                    <a:gd name="T4" fmla="*/ 240 w 264"/>
                    <a:gd name="T5" fmla="*/ 84 h 130"/>
                    <a:gd name="T6" fmla="*/ 246 w 264"/>
                    <a:gd name="T7" fmla="*/ 78 h 130"/>
                    <a:gd name="T8" fmla="*/ 248 w 264"/>
                    <a:gd name="T9" fmla="*/ 72 h 130"/>
                    <a:gd name="T10" fmla="*/ 240 w 264"/>
                    <a:gd name="T11" fmla="*/ 64 h 130"/>
                    <a:gd name="T12" fmla="*/ 260 w 264"/>
                    <a:gd name="T13" fmla="*/ 64 h 130"/>
                    <a:gd name="T14" fmla="*/ 262 w 264"/>
                    <a:gd name="T15" fmla="*/ 60 h 130"/>
                    <a:gd name="T16" fmla="*/ 256 w 264"/>
                    <a:gd name="T17" fmla="*/ 36 h 130"/>
                    <a:gd name="T18" fmla="*/ 258 w 264"/>
                    <a:gd name="T19" fmla="*/ 18 h 130"/>
                    <a:gd name="T20" fmla="*/ 246 w 264"/>
                    <a:gd name="T21" fmla="*/ 10 h 130"/>
                    <a:gd name="T22" fmla="*/ 238 w 264"/>
                    <a:gd name="T23" fmla="*/ 12 h 130"/>
                    <a:gd name="T24" fmla="*/ 218 w 264"/>
                    <a:gd name="T25" fmla="*/ 8 h 130"/>
                    <a:gd name="T26" fmla="*/ 202 w 264"/>
                    <a:gd name="T27" fmla="*/ 4 h 130"/>
                    <a:gd name="T28" fmla="*/ 194 w 264"/>
                    <a:gd name="T29" fmla="*/ 2 h 130"/>
                    <a:gd name="T30" fmla="*/ 190 w 264"/>
                    <a:gd name="T31" fmla="*/ 4 h 130"/>
                    <a:gd name="T32" fmla="*/ 182 w 264"/>
                    <a:gd name="T33" fmla="*/ 16 h 130"/>
                    <a:gd name="T34" fmla="*/ 158 w 264"/>
                    <a:gd name="T35" fmla="*/ 20 h 130"/>
                    <a:gd name="T36" fmla="*/ 152 w 264"/>
                    <a:gd name="T37" fmla="*/ 12 h 130"/>
                    <a:gd name="T38" fmla="*/ 142 w 264"/>
                    <a:gd name="T39" fmla="*/ 22 h 130"/>
                    <a:gd name="T40" fmla="*/ 136 w 264"/>
                    <a:gd name="T41" fmla="*/ 26 h 130"/>
                    <a:gd name="T42" fmla="*/ 128 w 264"/>
                    <a:gd name="T43" fmla="*/ 34 h 130"/>
                    <a:gd name="T44" fmla="*/ 118 w 264"/>
                    <a:gd name="T45" fmla="*/ 40 h 130"/>
                    <a:gd name="T46" fmla="*/ 118 w 264"/>
                    <a:gd name="T47" fmla="*/ 50 h 130"/>
                    <a:gd name="T48" fmla="*/ 120 w 264"/>
                    <a:gd name="T49" fmla="*/ 58 h 130"/>
                    <a:gd name="T50" fmla="*/ 118 w 264"/>
                    <a:gd name="T51" fmla="*/ 62 h 130"/>
                    <a:gd name="T52" fmla="*/ 126 w 264"/>
                    <a:gd name="T53" fmla="*/ 74 h 130"/>
                    <a:gd name="T54" fmla="*/ 122 w 264"/>
                    <a:gd name="T55" fmla="*/ 76 h 130"/>
                    <a:gd name="T56" fmla="*/ 112 w 264"/>
                    <a:gd name="T57" fmla="*/ 68 h 130"/>
                    <a:gd name="T58" fmla="*/ 102 w 264"/>
                    <a:gd name="T59" fmla="*/ 66 h 130"/>
                    <a:gd name="T60" fmla="*/ 94 w 264"/>
                    <a:gd name="T61" fmla="*/ 66 h 130"/>
                    <a:gd name="T62" fmla="*/ 88 w 264"/>
                    <a:gd name="T63" fmla="*/ 70 h 130"/>
                    <a:gd name="T64" fmla="*/ 74 w 264"/>
                    <a:gd name="T65" fmla="*/ 70 h 130"/>
                    <a:gd name="T66" fmla="*/ 52 w 264"/>
                    <a:gd name="T67" fmla="*/ 76 h 130"/>
                    <a:gd name="T68" fmla="*/ 38 w 264"/>
                    <a:gd name="T69" fmla="*/ 72 h 130"/>
                    <a:gd name="T70" fmla="*/ 34 w 264"/>
                    <a:gd name="T71" fmla="*/ 76 h 130"/>
                    <a:gd name="T72" fmla="*/ 28 w 264"/>
                    <a:gd name="T73" fmla="*/ 84 h 130"/>
                    <a:gd name="T74" fmla="*/ 20 w 264"/>
                    <a:gd name="T75" fmla="*/ 76 h 130"/>
                    <a:gd name="T76" fmla="*/ 4 w 264"/>
                    <a:gd name="T77" fmla="*/ 74 h 130"/>
                    <a:gd name="T78" fmla="*/ 6 w 264"/>
                    <a:gd name="T79" fmla="*/ 78 h 130"/>
                    <a:gd name="T80" fmla="*/ 2 w 264"/>
                    <a:gd name="T81" fmla="*/ 98 h 130"/>
                    <a:gd name="T82" fmla="*/ 16 w 264"/>
                    <a:gd name="T83" fmla="*/ 100 h 130"/>
                    <a:gd name="T84" fmla="*/ 22 w 264"/>
                    <a:gd name="T85" fmla="*/ 106 h 130"/>
                    <a:gd name="T86" fmla="*/ 32 w 264"/>
                    <a:gd name="T87" fmla="*/ 100 h 130"/>
                    <a:gd name="T88" fmla="*/ 34 w 264"/>
                    <a:gd name="T89" fmla="*/ 106 h 130"/>
                    <a:gd name="T90" fmla="*/ 40 w 264"/>
                    <a:gd name="T91" fmla="*/ 106 h 130"/>
                    <a:gd name="T92" fmla="*/ 52 w 264"/>
                    <a:gd name="T93" fmla="*/ 112 h 130"/>
                    <a:gd name="T94" fmla="*/ 58 w 264"/>
                    <a:gd name="T95" fmla="*/ 102 h 130"/>
                    <a:gd name="T96" fmla="*/ 72 w 264"/>
                    <a:gd name="T97" fmla="*/ 100 h 130"/>
                    <a:gd name="T98" fmla="*/ 96 w 264"/>
                    <a:gd name="T99" fmla="*/ 96 h 130"/>
                    <a:gd name="T100" fmla="*/ 94 w 264"/>
                    <a:gd name="T101" fmla="*/ 100 h 130"/>
                    <a:gd name="T102" fmla="*/ 96 w 264"/>
                    <a:gd name="T103" fmla="*/ 106 h 130"/>
                    <a:gd name="T104" fmla="*/ 98 w 264"/>
                    <a:gd name="T105" fmla="*/ 110 h 130"/>
                    <a:gd name="T106" fmla="*/ 146 w 264"/>
                    <a:gd name="T107" fmla="*/ 124 h 130"/>
                    <a:gd name="T108" fmla="*/ 158 w 264"/>
                    <a:gd name="T109" fmla="*/ 128 h 130"/>
                    <a:gd name="T110" fmla="*/ 172 w 264"/>
                    <a:gd name="T111" fmla="*/ 126 h 130"/>
                    <a:gd name="T112" fmla="*/ 176 w 264"/>
                    <a:gd name="T113" fmla="*/ 130 h 130"/>
                    <a:gd name="T114" fmla="*/ 192 w 264"/>
                    <a:gd name="T115" fmla="*/ 118 h 130"/>
                    <a:gd name="T116" fmla="*/ 208 w 264"/>
                    <a:gd name="T117" fmla="*/ 118 h 130"/>
                    <a:gd name="T118" fmla="*/ 214 w 264"/>
                    <a:gd name="T119" fmla="*/ 116 h 130"/>
                    <a:gd name="T120" fmla="*/ 226 w 264"/>
                    <a:gd name="T121" fmla="*/ 11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130">
                      <a:moveTo>
                        <a:pt x="226" y="112"/>
                      </a:moveTo>
                      <a:lnTo>
                        <a:pt x="226" y="112"/>
                      </a:lnTo>
                      <a:lnTo>
                        <a:pt x="226" y="108"/>
                      </a:lnTo>
                      <a:lnTo>
                        <a:pt x="226" y="106"/>
                      </a:lnTo>
                      <a:lnTo>
                        <a:pt x="230" y="106"/>
                      </a:lnTo>
                      <a:lnTo>
                        <a:pt x="230" y="106"/>
                      </a:lnTo>
                      <a:lnTo>
                        <a:pt x="242" y="94"/>
                      </a:lnTo>
                      <a:lnTo>
                        <a:pt x="242" y="94"/>
                      </a:lnTo>
                      <a:lnTo>
                        <a:pt x="242" y="94"/>
                      </a:lnTo>
                      <a:lnTo>
                        <a:pt x="242" y="92"/>
                      </a:lnTo>
                      <a:lnTo>
                        <a:pt x="242" y="88"/>
                      </a:lnTo>
                      <a:lnTo>
                        <a:pt x="240" y="84"/>
                      </a:lnTo>
                      <a:lnTo>
                        <a:pt x="240" y="84"/>
                      </a:lnTo>
                      <a:lnTo>
                        <a:pt x="240" y="80"/>
                      </a:lnTo>
                      <a:lnTo>
                        <a:pt x="244" y="78"/>
                      </a:lnTo>
                      <a:lnTo>
                        <a:pt x="246" y="78"/>
                      </a:lnTo>
                      <a:lnTo>
                        <a:pt x="248" y="74"/>
                      </a:lnTo>
                      <a:lnTo>
                        <a:pt x="248" y="74"/>
                      </a:lnTo>
                      <a:lnTo>
                        <a:pt x="250" y="72"/>
                      </a:lnTo>
                      <a:lnTo>
                        <a:pt x="248" y="72"/>
                      </a:lnTo>
                      <a:lnTo>
                        <a:pt x="246" y="68"/>
                      </a:lnTo>
                      <a:lnTo>
                        <a:pt x="242" y="66"/>
                      </a:lnTo>
                      <a:lnTo>
                        <a:pt x="240" y="64"/>
                      </a:lnTo>
                      <a:lnTo>
                        <a:pt x="240" y="64"/>
                      </a:lnTo>
                      <a:lnTo>
                        <a:pt x="244" y="64"/>
                      </a:lnTo>
                      <a:lnTo>
                        <a:pt x="250" y="64"/>
                      </a:lnTo>
                      <a:lnTo>
                        <a:pt x="256" y="66"/>
                      </a:lnTo>
                      <a:lnTo>
                        <a:pt x="260" y="64"/>
                      </a:lnTo>
                      <a:lnTo>
                        <a:pt x="260" y="64"/>
                      </a:lnTo>
                      <a:lnTo>
                        <a:pt x="262" y="64"/>
                      </a:lnTo>
                      <a:lnTo>
                        <a:pt x="262" y="64"/>
                      </a:lnTo>
                      <a:lnTo>
                        <a:pt x="262" y="60"/>
                      </a:lnTo>
                      <a:lnTo>
                        <a:pt x="262" y="54"/>
                      </a:lnTo>
                      <a:lnTo>
                        <a:pt x="264" y="48"/>
                      </a:lnTo>
                      <a:lnTo>
                        <a:pt x="264" y="48"/>
                      </a:lnTo>
                      <a:lnTo>
                        <a:pt x="256" y="36"/>
                      </a:lnTo>
                      <a:lnTo>
                        <a:pt x="254" y="34"/>
                      </a:lnTo>
                      <a:lnTo>
                        <a:pt x="254" y="30"/>
                      </a:lnTo>
                      <a:lnTo>
                        <a:pt x="256" y="24"/>
                      </a:lnTo>
                      <a:lnTo>
                        <a:pt x="258" y="18"/>
                      </a:lnTo>
                      <a:lnTo>
                        <a:pt x="258" y="18"/>
                      </a:lnTo>
                      <a:lnTo>
                        <a:pt x="254" y="14"/>
                      </a:lnTo>
                      <a:lnTo>
                        <a:pt x="250" y="12"/>
                      </a:lnTo>
                      <a:lnTo>
                        <a:pt x="246" y="10"/>
                      </a:lnTo>
                      <a:lnTo>
                        <a:pt x="246" y="10"/>
                      </a:lnTo>
                      <a:lnTo>
                        <a:pt x="242" y="10"/>
                      </a:lnTo>
                      <a:lnTo>
                        <a:pt x="238" y="12"/>
                      </a:lnTo>
                      <a:lnTo>
                        <a:pt x="238" y="12"/>
                      </a:lnTo>
                      <a:lnTo>
                        <a:pt x="232" y="12"/>
                      </a:lnTo>
                      <a:lnTo>
                        <a:pt x="232" y="12"/>
                      </a:lnTo>
                      <a:lnTo>
                        <a:pt x="226" y="12"/>
                      </a:lnTo>
                      <a:lnTo>
                        <a:pt x="218" y="8"/>
                      </a:lnTo>
                      <a:lnTo>
                        <a:pt x="212" y="6"/>
                      </a:lnTo>
                      <a:lnTo>
                        <a:pt x="206" y="4"/>
                      </a:lnTo>
                      <a:lnTo>
                        <a:pt x="206" y="4"/>
                      </a:lnTo>
                      <a:lnTo>
                        <a:pt x="202" y="4"/>
                      </a:lnTo>
                      <a:lnTo>
                        <a:pt x="202" y="4"/>
                      </a:lnTo>
                      <a:lnTo>
                        <a:pt x="198" y="4"/>
                      </a:lnTo>
                      <a:lnTo>
                        <a:pt x="198" y="4"/>
                      </a:lnTo>
                      <a:lnTo>
                        <a:pt x="194" y="2"/>
                      </a:lnTo>
                      <a:lnTo>
                        <a:pt x="192" y="0"/>
                      </a:lnTo>
                      <a:lnTo>
                        <a:pt x="192" y="0"/>
                      </a:lnTo>
                      <a:lnTo>
                        <a:pt x="190" y="0"/>
                      </a:lnTo>
                      <a:lnTo>
                        <a:pt x="190" y="4"/>
                      </a:lnTo>
                      <a:lnTo>
                        <a:pt x="190" y="4"/>
                      </a:lnTo>
                      <a:lnTo>
                        <a:pt x="190" y="10"/>
                      </a:lnTo>
                      <a:lnTo>
                        <a:pt x="188" y="12"/>
                      </a:lnTo>
                      <a:lnTo>
                        <a:pt x="182" y="16"/>
                      </a:lnTo>
                      <a:lnTo>
                        <a:pt x="166" y="22"/>
                      </a:lnTo>
                      <a:lnTo>
                        <a:pt x="166" y="22"/>
                      </a:lnTo>
                      <a:lnTo>
                        <a:pt x="160" y="22"/>
                      </a:lnTo>
                      <a:lnTo>
                        <a:pt x="158" y="20"/>
                      </a:lnTo>
                      <a:lnTo>
                        <a:pt x="156" y="16"/>
                      </a:lnTo>
                      <a:lnTo>
                        <a:pt x="154" y="14"/>
                      </a:lnTo>
                      <a:lnTo>
                        <a:pt x="152" y="12"/>
                      </a:lnTo>
                      <a:lnTo>
                        <a:pt x="152" y="12"/>
                      </a:lnTo>
                      <a:lnTo>
                        <a:pt x="150" y="18"/>
                      </a:lnTo>
                      <a:lnTo>
                        <a:pt x="146" y="22"/>
                      </a:lnTo>
                      <a:lnTo>
                        <a:pt x="146" y="22"/>
                      </a:lnTo>
                      <a:lnTo>
                        <a:pt x="142" y="22"/>
                      </a:lnTo>
                      <a:lnTo>
                        <a:pt x="138" y="22"/>
                      </a:lnTo>
                      <a:lnTo>
                        <a:pt x="138" y="22"/>
                      </a:lnTo>
                      <a:lnTo>
                        <a:pt x="136" y="26"/>
                      </a:lnTo>
                      <a:lnTo>
                        <a:pt x="136" y="26"/>
                      </a:lnTo>
                      <a:lnTo>
                        <a:pt x="136" y="32"/>
                      </a:lnTo>
                      <a:lnTo>
                        <a:pt x="134" y="34"/>
                      </a:lnTo>
                      <a:lnTo>
                        <a:pt x="134" y="34"/>
                      </a:lnTo>
                      <a:lnTo>
                        <a:pt x="128" y="34"/>
                      </a:lnTo>
                      <a:lnTo>
                        <a:pt x="124" y="36"/>
                      </a:lnTo>
                      <a:lnTo>
                        <a:pt x="120" y="38"/>
                      </a:lnTo>
                      <a:lnTo>
                        <a:pt x="120" y="38"/>
                      </a:lnTo>
                      <a:lnTo>
                        <a:pt x="118" y="40"/>
                      </a:lnTo>
                      <a:lnTo>
                        <a:pt x="118" y="40"/>
                      </a:lnTo>
                      <a:lnTo>
                        <a:pt x="116" y="42"/>
                      </a:lnTo>
                      <a:lnTo>
                        <a:pt x="116" y="46"/>
                      </a:lnTo>
                      <a:lnTo>
                        <a:pt x="118" y="50"/>
                      </a:lnTo>
                      <a:lnTo>
                        <a:pt x="122" y="54"/>
                      </a:lnTo>
                      <a:lnTo>
                        <a:pt x="122" y="56"/>
                      </a:lnTo>
                      <a:lnTo>
                        <a:pt x="120" y="58"/>
                      </a:lnTo>
                      <a:lnTo>
                        <a:pt x="120" y="58"/>
                      </a:lnTo>
                      <a:lnTo>
                        <a:pt x="120" y="60"/>
                      </a:lnTo>
                      <a:lnTo>
                        <a:pt x="120" y="60"/>
                      </a:lnTo>
                      <a:lnTo>
                        <a:pt x="118" y="62"/>
                      </a:lnTo>
                      <a:lnTo>
                        <a:pt x="118" y="62"/>
                      </a:lnTo>
                      <a:lnTo>
                        <a:pt x="122" y="66"/>
                      </a:lnTo>
                      <a:lnTo>
                        <a:pt x="126" y="70"/>
                      </a:lnTo>
                      <a:lnTo>
                        <a:pt x="126" y="72"/>
                      </a:lnTo>
                      <a:lnTo>
                        <a:pt x="126" y="74"/>
                      </a:lnTo>
                      <a:lnTo>
                        <a:pt x="126" y="74"/>
                      </a:lnTo>
                      <a:lnTo>
                        <a:pt x="124" y="76"/>
                      </a:lnTo>
                      <a:lnTo>
                        <a:pt x="124" y="76"/>
                      </a:lnTo>
                      <a:lnTo>
                        <a:pt x="122" y="76"/>
                      </a:lnTo>
                      <a:lnTo>
                        <a:pt x="120" y="76"/>
                      </a:lnTo>
                      <a:lnTo>
                        <a:pt x="116" y="72"/>
                      </a:lnTo>
                      <a:lnTo>
                        <a:pt x="114" y="68"/>
                      </a:lnTo>
                      <a:lnTo>
                        <a:pt x="112" y="68"/>
                      </a:lnTo>
                      <a:lnTo>
                        <a:pt x="110" y="68"/>
                      </a:lnTo>
                      <a:lnTo>
                        <a:pt x="110" y="68"/>
                      </a:lnTo>
                      <a:lnTo>
                        <a:pt x="106" y="68"/>
                      </a:lnTo>
                      <a:lnTo>
                        <a:pt x="102" y="66"/>
                      </a:lnTo>
                      <a:lnTo>
                        <a:pt x="100" y="64"/>
                      </a:lnTo>
                      <a:lnTo>
                        <a:pt x="96" y="64"/>
                      </a:lnTo>
                      <a:lnTo>
                        <a:pt x="96" y="64"/>
                      </a:lnTo>
                      <a:lnTo>
                        <a:pt x="94" y="66"/>
                      </a:lnTo>
                      <a:lnTo>
                        <a:pt x="94" y="66"/>
                      </a:lnTo>
                      <a:lnTo>
                        <a:pt x="94" y="68"/>
                      </a:lnTo>
                      <a:lnTo>
                        <a:pt x="94" y="68"/>
                      </a:lnTo>
                      <a:lnTo>
                        <a:pt x="88" y="70"/>
                      </a:lnTo>
                      <a:lnTo>
                        <a:pt x="84" y="68"/>
                      </a:lnTo>
                      <a:lnTo>
                        <a:pt x="80" y="68"/>
                      </a:lnTo>
                      <a:lnTo>
                        <a:pt x="74" y="70"/>
                      </a:lnTo>
                      <a:lnTo>
                        <a:pt x="74" y="70"/>
                      </a:lnTo>
                      <a:lnTo>
                        <a:pt x="68" y="76"/>
                      </a:lnTo>
                      <a:lnTo>
                        <a:pt x="62" y="80"/>
                      </a:lnTo>
                      <a:lnTo>
                        <a:pt x="56" y="80"/>
                      </a:lnTo>
                      <a:lnTo>
                        <a:pt x="52" y="76"/>
                      </a:lnTo>
                      <a:lnTo>
                        <a:pt x="52" y="76"/>
                      </a:lnTo>
                      <a:lnTo>
                        <a:pt x="48" y="72"/>
                      </a:lnTo>
                      <a:lnTo>
                        <a:pt x="46" y="72"/>
                      </a:lnTo>
                      <a:lnTo>
                        <a:pt x="38" y="72"/>
                      </a:lnTo>
                      <a:lnTo>
                        <a:pt x="38" y="72"/>
                      </a:lnTo>
                      <a:lnTo>
                        <a:pt x="34" y="72"/>
                      </a:lnTo>
                      <a:lnTo>
                        <a:pt x="34" y="72"/>
                      </a:lnTo>
                      <a:lnTo>
                        <a:pt x="34" y="76"/>
                      </a:lnTo>
                      <a:lnTo>
                        <a:pt x="34" y="80"/>
                      </a:lnTo>
                      <a:lnTo>
                        <a:pt x="34" y="80"/>
                      </a:lnTo>
                      <a:lnTo>
                        <a:pt x="32" y="84"/>
                      </a:lnTo>
                      <a:lnTo>
                        <a:pt x="28" y="84"/>
                      </a:lnTo>
                      <a:lnTo>
                        <a:pt x="28" y="84"/>
                      </a:lnTo>
                      <a:lnTo>
                        <a:pt x="26" y="84"/>
                      </a:lnTo>
                      <a:lnTo>
                        <a:pt x="24" y="82"/>
                      </a:lnTo>
                      <a:lnTo>
                        <a:pt x="20" y="76"/>
                      </a:lnTo>
                      <a:lnTo>
                        <a:pt x="16" y="72"/>
                      </a:lnTo>
                      <a:lnTo>
                        <a:pt x="14" y="70"/>
                      </a:lnTo>
                      <a:lnTo>
                        <a:pt x="8" y="70"/>
                      </a:lnTo>
                      <a:lnTo>
                        <a:pt x="4" y="74"/>
                      </a:lnTo>
                      <a:lnTo>
                        <a:pt x="4" y="74"/>
                      </a:lnTo>
                      <a:lnTo>
                        <a:pt x="4" y="74"/>
                      </a:lnTo>
                      <a:lnTo>
                        <a:pt x="4" y="74"/>
                      </a:lnTo>
                      <a:lnTo>
                        <a:pt x="6" y="78"/>
                      </a:lnTo>
                      <a:lnTo>
                        <a:pt x="6" y="82"/>
                      </a:lnTo>
                      <a:lnTo>
                        <a:pt x="4" y="90"/>
                      </a:lnTo>
                      <a:lnTo>
                        <a:pt x="0" y="96"/>
                      </a:lnTo>
                      <a:lnTo>
                        <a:pt x="2" y="98"/>
                      </a:lnTo>
                      <a:lnTo>
                        <a:pt x="4" y="98"/>
                      </a:lnTo>
                      <a:lnTo>
                        <a:pt x="4" y="98"/>
                      </a:lnTo>
                      <a:lnTo>
                        <a:pt x="14" y="98"/>
                      </a:lnTo>
                      <a:lnTo>
                        <a:pt x="16" y="100"/>
                      </a:lnTo>
                      <a:lnTo>
                        <a:pt x="18" y="102"/>
                      </a:lnTo>
                      <a:lnTo>
                        <a:pt x="18" y="106"/>
                      </a:lnTo>
                      <a:lnTo>
                        <a:pt x="20" y="106"/>
                      </a:lnTo>
                      <a:lnTo>
                        <a:pt x="22" y="106"/>
                      </a:lnTo>
                      <a:lnTo>
                        <a:pt x="22" y="106"/>
                      </a:lnTo>
                      <a:lnTo>
                        <a:pt x="28" y="104"/>
                      </a:lnTo>
                      <a:lnTo>
                        <a:pt x="28" y="104"/>
                      </a:lnTo>
                      <a:lnTo>
                        <a:pt x="32" y="100"/>
                      </a:lnTo>
                      <a:lnTo>
                        <a:pt x="32" y="100"/>
                      </a:lnTo>
                      <a:lnTo>
                        <a:pt x="34" y="100"/>
                      </a:lnTo>
                      <a:lnTo>
                        <a:pt x="34" y="106"/>
                      </a:lnTo>
                      <a:lnTo>
                        <a:pt x="34" y="106"/>
                      </a:lnTo>
                      <a:lnTo>
                        <a:pt x="34" y="106"/>
                      </a:lnTo>
                      <a:lnTo>
                        <a:pt x="34" y="106"/>
                      </a:lnTo>
                      <a:lnTo>
                        <a:pt x="40" y="106"/>
                      </a:lnTo>
                      <a:lnTo>
                        <a:pt x="40" y="106"/>
                      </a:lnTo>
                      <a:lnTo>
                        <a:pt x="46" y="110"/>
                      </a:lnTo>
                      <a:lnTo>
                        <a:pt x="50" y="112"/>
                      </a:lnTo>
                      <a:lnTo>
                        <a:pt x="50" y="112"/>
                      </a:lnTo>
                      <a:lnTo>
                        <a:pt x="52" y="112"/>
                      </a:lnTo>
                      <a:lnTo>
                        <a:pt x="52" y="112"/>
                      </a:lnTo>
                      <a:lnTo>
                        <a:pt x="56" y="110"/>
                      </a:lnTo>
                      <a:lnTo>
                        <a:pt x="56" y="106"/>
                      </a:lnTo>
                      <a:lnTo>
                        <a:pt x="58" y="102"/>
                      </a:lnTo>
                      <a:lnTo>
                        <a:pt x="62" y="100"/>
                      </a:lnTo>
                      <a:lnTo>
                        <a:pt x="62" y="100"/>
                      </a:lnTo>
                      <a:lnTo>
                        <a:pt x="68" y="100"/>
                      </a:lnTo>
                      <a:lnTo>
                        <a:pt x="72" y="100"/>
                      </a:lnTo>
                      <a:lnTo>
                        <a:pt x="78" y="100"/>
                      </a:lnTo>
                      <a:lnTo>
                        <a:pt x="86" y="98"/>
                      </a:lnTo>
                      <a:lnTo>
                        <a:pt x="86" y="98"/>
                      </a:lnTo>
                      <a:lnTo>
                        <a:pt x="96" y="96"/>
                      </a:lnTo>
                      <a:lnTo>
                        <a:pt x="96" y="96"/>
                      </a:lnTo>
                      <a:lnTo>
                        <a:pt x="96" y="98"/>
                      </a:lnTo>
                      <a:lnTo>
                        <a:pt x="94" y="98"/>
                      </a:lnTo>
                      <a:lnTo>
                        <a:pt x="94" y="100"/>
                      </a:lnTo>
                      <a:lnTo>
                        <a:pt x="94" y="102"/>
                      </a:lnTo>
                      <a:lnTo>
                        <a:pt x="94" y="102"/>
                      </a:lnTo>
                      <a:lnTo>
                        <a:pt x="94" y="104"/>
                      </a:lnTo>
                      <a:lnTo>
                        <a:pt x="96" y="106"/>
                      </a:lnTo>
                      <a:lnTo>
                        <a:pt x="98" y="106"/>
                      </a:lnTo>
                      <a:lnTo>
                        <a:pt x="98" y="108"/>
                      </a:lnTo>
                      <a:lnTo>
                        <a:pt x="98" y="108"/>
                      </a:lnTo>
                      <a:lnTo>
                        <a:pt x="98" y="110"/>
                      </a:lnTo>
                      <a:lnTo>
                        <a:pt x="100" y="112"/>
                      </a:lnTo>
                      <a:lnTo>
                        <a:pt x="108" y="116"/>
                      </a:lnTo>
                      <a:lnTo>
                        <a:pt x="124" y="120"/>
                      </a:lnTo>
                      <a:lnTo>
                        <a:pt x="146" y="124"/>
                      </a:lnTo>
                      <a:lnTo>
                        <a:pt x="146" y="124"/>
                      </a:lnTo>
                      <a:lnTo>
                        <a:pt x="146" y="124"/>
                      </a:lnTo>
                      <a:lnTo>
                        <a:pt x="146" y="124"/>
                      </a:lnTo>
                      <a:lnTo>
                        <a:pt x="158" y="128"/>
                      </a:lnTo>
                      <a:lnTo>
                        <a:pt x="162" y="128"/>
                      </a:lnTo>
                      <a:lnTo>
                        <a:pt x="168" y="126"/>
                      </a:lnTo>
                      <a:lnTo>
                        <a:pt x="168" y="126"/>
                      </a:lnTo>
                      <a:lnTo>
                        <a:pt x="172" y="126"/>
                      </a:lnTo>
                      <a:lnTo>
                        <a:pt x="174" y="128"/>
                      </a:lnTo>
                      <a:lnTo>
                        <a:pt x="174" y="130"/>
                      </a:lnTo>
                      <a:lnTo>
                        <a:pt x="176" y="130"/>
                      </a:lnTo>
                      <a:lnTo>
                        <a:pt x="176" y="130"/>
                      </a:lnTo>
                      <a:lnTo>
                        <a:pt x="180" y="126"/>
                      </a:lnTo>
                      <a:lnTo>
                        <a:pt x="180" y="126"/>
                      </a:lnTo>
                      <a:lnTo>
                        <a:pt x="186" y="120"/>
                      </a:lnTo>
                      <a:lnTo>
                        <a:pt x="192" y="118"/>
                      </a:lnTo>
                      <a:lnTo>
                        <a:pt x="192" y="118"/>
                      </a:lnTo>
                      <a:lnTo>
                        <a:pt x="202" y="118"/>
                      </a:lnTo>
                      <a:lnTo>
                        <a:pt x="202" y="118"/>
                      </a:lnTo>
                      <a:lnTo>
                        <a:pt x="208" y="118"/>
                      </a:lnTo>
                      <a:lnTo>
                        <a:pt x="208" y="118"/>
                      </a:lnTo>
                      <a:lnTo>
                        <a:pt x="210" y="116"/>
                      </a:lnTo>
                      <a:lnTo>
                        <a:pt x="214" y="116"/>
                      </a:lnTo>
                      <a:lnTo>
                        <a:pt x="214" y="116"/>
                      </a:lnTo>
                      <a:lnTo>
                        <a:pt x="218" y="116"/>
                      </a:lnTo>
                      <a:lnTo>
                        <a:pt x="218" y="116"/>
                      </a:lnTo>
                      <a:lnTo>
                        <a:pt x="226" y="116"/>
                      </a:lnTo>
                      <a:lnTo>
                        <a:pt x="226" y="116"/>
                      </a:lnTo>
                      <a:lnTo>
                        <a:pt x="226" y="114"/>
                      </a:lnTo>
                      <a:lnTo>
                        <a:pt x="226" y="112"/>
                      </a:lnTo>
                      <a:lnTo>
                        <a:pt x="226" y="11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47" name="Freeform 150"/>
                <p:cNvSpPr>
                  <a:spLocks/>
                </p:cNvSpPr>
                <p:nvPr/>
              </p:nvSpPr>
              <p:spPr bwMode="auto">
                <a:xfrm>
                  <a:off x="3092" y="2154"/>
                  <a:ext cx="54" cy="28"/>
                </a:xfrm>
                <a:custGeom>
                  <a:avLst/>
                  <a:gdLst>
                    <a:gd name="T0" fmla="*/ 6 w 54"/>
                    <a:gd name="T1" fmla="*/ 12 h 28"/>
                    <a:gd name="T2" fmla="*/ 6 w 54"/>
                    <a:gd name="T3" fmla="*/ 12 h 28"/>
                    <a:gd name="T4" fmla="*/ 6 w 54"/>
                    <a:gd name="T5" fmla="*/ 10 h 28"/>
                    <a:gd name="T6" fmla="*/ 4 w 54"/>
                    <a:gd name="T7" fmla="*/ 10 h 28"/>
                    <a:gd name="T8" fmla="*/ 2 w 54"/>
                    <a:gd name="T9" fmla="*/ 8 h 28"/>
                    <a:gd name="T10" fmla="*/ 2 w 54"/>
                    <a:gd name="T11" fmla="*/ 6 h 28"/>
                    <a:gd name="T12" fmla="*/ 2 w 54"/>
                    <a:gd name="T13" fmla="*/ 6 h 28"/>
                    <a:gd name="T14" fmla="*/ 2 w 54"/>
                    <a:gd name="T15" fmla="*/ 4 h 28"/>
                    <a:gd name="T16" fmla="*/ 2 w 54"/>
                    <a:gd name="T17" fmla="*/ 2 h 28"/>
                    <a:gd name="T18" fmla="*/ 4 w 54"/>
                    <a:gd name="T19" fmla="*/ 2 h 28"/>
                    <a:gd name="T20" fmla="*/ 4 w 54"/>
                    <a:gd name="T21" fmla="*/ 0 h 28"/>
                    <a:gd name="T22" fmla="*/ 4 w 54"/>
                    <a:gd name="T23" fmla="*/ 0 h 28"/>
                    <a:gd name="T24" fmla="*/ 2 w 54"/>
                    <a:gd name="T25" fmla="*/ 2 h 28"/>
                    <a:gd name="T26" fmla="*/ 0 w 54"/>
                    <a:gd name="T27" fmla="*/ 6 h 28"/>
                    <a:gd name="T28" fmla="*/ 0 w 54"/>
                    <a:gd name="T29" fmla="*/ 6 h 28"/>
                    <a:gd name="T30" fmla="*/ 2 w 54"/>
                    <a:gd name="T31" fmla="*/ 8 h 28"/>
                    <a:gd name="T32" fmla="*/ 4 w 54"/>
                    <a:gd name="T33" fmla="*/ 8 h 28"/>
                    <a:gd name="T34" fmla="*/ 4 w 54"/>
                    <a:gd name="T35" fmla="*/ 10 h 28"/>
                    <a:gd name="T36" fmla="*/ 6 w 54"/>
                    <a:gd name="T37" fmla="*/ 12 h 28"/>
                    <a:gd name="T38" fmla="*/ 6 w 54"/>
                    <a:gd name="T39" fmla="*/ 12 h 28"/>
                    <a:gd name="T40" fmla="*/ 6 w 54"/>
                    <a:gd name="T41" fmla="*/ 14 h 28"/>
                    <a:gd name="T42" fmla="*/ 8 w 54"/>
                    <a:gd name="T43" fmla="*/ 16 h 28"/>
                    <a:gd name="T44" fmla="*/ 16 w 54"/>
                    <a:gd name="T45" fmla="*/ 20 h 28"/>
                    <a:gd name="T46" fmla="*/ 32 w 54"/>
                    <a:gd name="T47" fmla="*/ 24 h 28"/>
                    <a:gd name="T48" fmla="*/ 54 w 54"/>
                    <a:gd name="T49" fmla="*/ 28 h 28"/>
                    <a:gd name="T50" fmla="*/ 54 w 54"/>
                    <a:gd name="T51" fmla="*/ 28 h 28"/>
                    <a:gd name="T52" fmla="*/ 54 w 54"/>
                    <a:gd name="T53" fmla="*/ 28 h 28"/>
                    <a:gd name="T54" fmla="*/ 54 w 54"/>
                    <a:gd name="T55" fmla="*/ 28 h 28"/>
                    <a:gd name="T56" fmla="*/ 54 w 54"/>
                    <a:gd name="T57" fmla="*/ 28 h 28"/>
                    <a:gd name="T58" fmla="*/ 54 w 54"/>
                    <a:gd name="T59" fmla="*/ 28 h 28"/>
                    <a:gd name="T60" fmla="*/ 32 w 54"/>
                    <a:gd name="T61" fmla="*/ 24 h 28"/>
                    <a:gd name="T62" fmla="*/ 16 w 54"/>
                    <a:gd name="T63" fmla="*/ 20 h 28"/>
                    <a:gd name="T64" fmla="*/ 8 w 54"/>
                    <a:gd name="T65" fmla="*/ 16 h 28"/>
                    <a:gd name="T66" fmla="*/ 6 w 54"/>
                    <a:gd name="T67" fmla="*/ 14 h 28"/>
                    <a:gd name="T68" fmla="*/ 6 w 54"/>
                    <a:gd name="T69" fmla="*/ 12 h 28"/>
                    <a:gd name="T70" fmla="*/ 6 w 54"/>
                    <a:gd name="T71"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 h="28">
                      <a:moveTo>
                        <a:pt x="6" y="12"/>
                      </a:moveTo>
                      <a:lnTo>
                        <a:pt x="6" y="12"/>
                      </a:lnTo>
                      <a:lnTo>
                        <a:pt x="6" y="10"/>
                      </a:lnTo>
                      <a:lnTo>
                        <a:pt x="4" y="10"/>
                      </a:lnTo>
                      <a:lnTo>
                        <a:pt x="2" y="8"/>
                      </a:lnTo>
                      <a:lnTo>
                        <a:pt x="2" y="6"/>
                      </a:lnTo>
                      <a:lnTo>
                        <a:pt x="2" y="6"/>
                      </a:lnTo>
                      <a:lnTo>
                        <a:pt x="2" y="4"/>
                      </a:lnTo>
                      <a:lnTo>
                        <a:pt x="2" y="2"/>
                      </a:lnTo>
                      <a:lnTo>
                        <a:pt x="4" y="2"/>
                      </a:lnTo>
                      <a:lnTo>
                        <a:pt x="4" y="0"/>
                      </a:lnTo>
                      <a:lnTo>
                        <a:pt x="4" y="0"/>
                      </a:lnTo>
                      <a:lnTo>
                        <a:pt x="2" y="2"/>
                      </a:lnTo>
                      <a:lnTo>
                        <a:pt x="0" y="6"/>
                      </a:lnTo>
                      <a:lnTo>
                        <a:pt x="0" y="6"/>
                      </a:lnTo>
                      <a:lnTo>
                        <a:pt x="2" y="8"/>
                      </a:lnTo>
                      <a:lnTo>
                        <a:pt x="4" y="8"/>
                      </a:lnTo>
                      <a:lnTo>
                        <a:pt x="4" y="10"/>
                      </a:lnTo>
                      <a:lnTo>
                        <a:pt x="6" y="12"/>
                      </a:lnTo>
                      <a:lnTo>
                        <a:pt x="6" y="12"/>
                      </a:lnTo>
                      <a:lnTo>
                        <a:pt x="6" y="14"/>
                      </a:lnTo>
                      <a:lnTo>
                        <a:pt x="8" y="16"/>
                      </a:lnTo>
                      <a:lnTo>
                        <a:pt x="16" y="20"/>
                      </a:lnTo>
                      <a:lnTo>
                        <a:pt x="32" y="24"/>
                      </a:lnTo>
                      <a:lnTo>
                        <a:pt x="54" y="28"/>
                      </a:lnTo>
                      <a:lnTo>
                        <a:pt x="54" y="28"/>
                      </a:lnTo>
                      <a:lnTo>
                        <a:pt x="54" y="28"/>
                      </a:lnTo>
                      <a:lnTo>
                        <a:pt x="54" y="28"/>
                      </a:lnTo>
                      <a:lnTo>
                        <a:pt x="54" y="28"/>
                      </a:lnTo>
                      <a:lnTo>
                        <a:pt x="54" y="28"/>
                      </a:lnTo>
                      <a:lnTo>
                        <a:pt x="32" y="24"/>
                      </a:lnTo>
                      <a:lnTo>
                        <a:pt x="16" y="20"/>
                      </a:lnTo>
                      <a:lnTo>
                        <a:pt x="8" y="16"/>
                      </a:lnTo>
                      <a:lnTo>
                        <a:pt x="6" y="14"/>
                      </a:lnTo>
                      <a:lnTo>
                        <a:pt x="6" y="12"/>
                      </a:lnTo>
                      <a:lnTo>
                        <a:pt x="6" y="1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48" name="Freeform 151"/>
                <p:cNvSpPr>
                  <a:spLocks/>
                </p:cNvSpPr>
                <p:nvPr/>
              </p:nvSpPr>
              <p:spPr bwMode="auto">
                <a:xfrm>
                  <a:off x="3040" y="2164"/>
                  <a:ext cx="10" cy="6"/>
                </a:xfrm>
                <a:custGeom>
                  <a:avLst/>
                  <a:gdLst>
                    <a:gd name="T0" fmla="*/ 10 w 10"/>
                    <a:gd name="T1" fmla="*/ 6 h 6"/>
                    <a:gd name="T2" fmla="*/ 10 w 10"/>
                    <a:gd name="T3" fmla="*/ 6 h 6"/>
                    <a:gd name="T4" fmla="*/ 6 w 10"/>
                    <a:gd name="T5" fmla="*/ 4 h 6"/>
                    <a:gd name="T6" fmla="*/ 0 w 10"/>
                    <a:gd name="T7" fmla="*/ 0 h 6"/>
                    <a:gd name="T8" fmla="*/ 0 w 10"/>
                    <a:gd name="T9" fmla="*/ 0 h 6"/>
                    <a:gd name="T10" fmla="*/ 6 w 10"/>
                    <a:gd name="T11" fmla="*/ 4 h 6"/>
                    <a:gd name="T12" fmla="*/ 10 w 10"/>
                    <a:gd name="T13" fmla="*/ 6 h 6"/>
                    <a:gd name="T14" fmla="*/ 10 w 10"/>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
                      <a:moveTo>
                        <a:pt x="10" y="6"/>
                      </a:moveTo>
                      <a:lnTo>
                        <a:pt x="10" y="6"/>
                      </a:lnTo>
                      <a:lnTo>
                        <a:pt x="6" y="4"/>
                      </a:lnTo>
                      <a:lnTo>
                        <a:pt x="0" y="0"/>
                      </a:lnTo>
                      <a:lnTo>
                        <a:pt x="0" y="0"/>
                      </a:lnTo>
                      <a:lnTo>
                        <a:pt x="6" y="4"/>
                      </a:lnTo>
                      <a:lnTo>
                        <a:pt x="10" y="6"/>
                      </a:lnTo>
                      <a:lnTo>
                        <a:pt x="10"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49" name="Freeform 152"/>
                <p:cNvSpPr>
                  <a:spLocks/>
                </p:cNvSpPr>
                <p:nvPr/>
              </p:nvSpPr>
              <p:spPr bwMode="auto">
                <a:xfrm>
                  <a:off x="3032" y="2158"/>
                  <a:ext cx="2" cy="6"/>
                </a:xfrm>
                <a:custGeom>
                  <a:avLst/>
                  <a:gdLst>
                    <a:gd name="T0" fmla="*/ 2 w 2"/>
                    <a:gd name="T1" fmla="*/ 6 h 6"/>
                    <a:gd name="T2" fmla="*/ 2 w 2"/>
                    <a:gd name="T3" fmla="*/ 6 h 6"/>
                    <a:gd name="T4" fmla="*/ 2 w 2"/>
                    <a:gd name="T5" fmla="*/ 6 h 6"/>
                    <a:gd name="T6" fmla="*/ 2 w 2"/>
                    <a:gd name="T7" fmla="*/ 6 h 6"/>
                    <a:gd name="T8" fmla="*/ 2 w 2"/>
                    <a:gd name="T9" fmla="*/ 6 h 6"/>
                    <a:gd name="T10" fmla="*/ 2 w 2"/>
                    <a:gd name="T11" fmla="*/ 6 h 6"/>
                    <a:gd name="T12" fmla="*/ 2 w 2"/>
                    <a:gd name="T13" fmla="*/ 0 h 6"/>
                    <a:gd name="T14" fmla="*/ 0 w 2"/>
                    <a:gd name="T15" fmla="*/ 0 h 6"/>
                    <a:gd name="T16" fmla="*/ 0 w 2"/>
                    <a:gd name="T17" fmla="*/ 0 h 6"/>
                    <a:gd name="T18" fmla="*/ 2 w 2"/>
                    <a:gd name="T19" fmla="*/ 0 h 6"/>
                    <a:gd name="T20" fmla="*/ 2 w 2"/>
                    <a:gd name="T21" fmla="*/ 6 h 6"/>
                    <a:gd name="T22" fmla="*/ 2 w 2"/>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6">
                      <a:moveTo>
                        <a:pt x="2" y="6"/>
                      </a:moveTo>
                      <a:lnTo>
                        <a:pt x="2" y="6"/>
                      </a:lnTo>
                      <a:lnTo>
                        <a:pt x="2" y="6"/>
                      </a:lnTo>
                      <a:lnTo>
                        <a:pt x="2" y="6"/>
                      </a:lnTo>
                      <a:lnTo>
                        <a:pt x="2" y="6"/>
                      </a:lnTo>
                      <a:lnTo>
                        <a:pt x="2" y="6"/>
                      </a:lnTo>
                      <a:lnTo>
                        <a:pt x="2" y="0"/>
                      </a:lnTo>
                      <a:lnTo>
                        <a:pt x="0" y="0"/>
                      </a:lnTo>
                      <a:lnTo>
                        <a:pt x="0" y="0"/>
                      </a:lnTo>
                      <a:lnTo>
                        <a:pt x="2" y="0"/>
                      </a:lnTo>
                      <a:lnTo>
                        <a:pt x="2" y="6"/>
                      </a:lnTo>
                      <a:lnTo>
                        <a:pt x="2"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50" name="Freeform 153"/>
                <p:cNvSpPr>
                  <a:spLocks/>
                </p:cNvSpPr>
                <p:nvPr/>
              </p:nvSpPr>
              <p:spPr bwMode="auto">
                <a:xfrm>
                  <a:off x="3000" y="2132"/>
                  <a:ext cx="28" cy="32"/>
                </a:xfrm>
                <a:custGeom>
                  <a:avLst/>
                  <a:gdLst>
                    <a:gd name="T0" fmla="*/ 4 w 28"/>
                    <a:gd name="T1" fmla="*/ 24 h 32"/>
                    <a:gd name="T2" fmla="*/ 4 w 28"/>
                    <a:gd name="T3" fmla="*/ 24 h 32"/>
                    <a:gd name="T4" fmla="*/ 14 w 28"/>
                    <a:gd name="T5" fmla="*/ 24 h 32"/>
                    <a:gd name="T6" fmla="*/ 16 w 28"/>
                    <a:gd name="T7" fmla="*/ 26 h 32"/>
                    <a:gd name="T8" fmla="*/ 18 w 28"/>
                    <a:gd name="T9" fmla="*/ 28 h 32"/>
                    <a:gd name="T10" fmla="*/ 18 w 28"/>
                    <a:gd name="T11" fmla="*/ 32 h 32"/>
                    <a:gd name="T12" fmla="*/ 20 w 28"/>
                    <a:gd name="T13" fmla="*/ 32 h 32"/>
                    <a:gd name="T14" fmla="*/ 22 w 28"/>
                    <a:gd name="T15" fmla="*/ 32 h 32"/>
                    <a:gd name="T16" fmla="*/ 22 w 28"/>
                    <a:gd name="T17" fmla="*/ 32 h 32"/>
                    <a:gd name="T18" fmla="*/ 28 w 28"/>
                    <a:gd name="T19" fmla="*/ 30 h 32"/>
                    <a:gd name="T20" fmla="*/ 28 w 28"/>
                    <a:gd name="T21" fmla="*/ 30 h 32"/>
                    <a:gd name="T22" fmla="*/ 22 w 28"/>
                    <a:gd name="T23" fmla="*/ 32 h 32"/>
                    <a:gd name="T24" fmla="*/ 22 w 28"/>
                    <a:gd name="T25" fmla="*/ 32 h 32"/>
                    <a:gd name="T26" fmla="*/ 20 w 28"/>
                    <a:gd name="T27" fmla="*/ 32 h 32"/>
                    <a:gd name="T28" fmla="*/ 18 w 28"/>
                    <a:gd name="T29" fmla="*/ 32 h 32"/>
                    <a:gd name="T30" fmla="*/ 18 w 28"/>
                    <a:gd name="T31" fmla="*/ 28 h 32"/>
                    <a:gd name="T32" fmla="*/ 16 w 28"/>
                    <a:gd name="T33" fmla="*/ 26 h 32"/>
                    <a:gd name="T34" fmla="*/ 14 w 28"/>
                    <a:gd name="T35" fmla="*/ 24 h 32"/>
                    <a:gd name="T36" fmla="*/ 4 w 28"/>
                    <a:gd name="T37" fmla="*/ 24 h 32"/>
                    <a:gd name="T38" fmla="*/ 4 w 28"/>
                    <a:gd name="T39" fmla="*/ 24 h 32"/>
                    <a:gd name="T40" fmla="*/ 2 w 28"/>
                    <a:gd name="T41" fmla="*/ 24 h 32"/>
                    <a:gd name="T42" fmla="*/ 0 w 28"/>
                    <a:gd name="T43" fmla="*/ 22 h 32"/>
                    <a:gd name="T44" fmla="*/ 4 w 28"/>
                    <a:gd name="T45" fmla="*/ 16 h 32"/>
                    <a:gd name="T46" fmla="*/ 6 w 28"/>
                    <a:gd name="T47" fmla="*/ 8 h 32"/>
                    <a:gd name="T48" fmla="*/ 6 w 28"/>
                    <a:gd name="T49" fmla="*/ 4 h 32"/>
                    <a:gd name="T50" fmla="*/ 4 w 28"/>
                    <a:gd name="T51" fmla="*/ 0 h 32"/>
                    <a:gd name="T52" fmla="*/ 4 w 28"/>
                    <a:gd name="T53" fmla="*/ 0 h 32"/>
                    <a:gd name="T54" fmla="*/ 4 w 28"/>
                    <a:gd name="T55" fmla="*/ 0 h 32"/>
                    <a:gd name="T56" fmla="*/ 4 w 28"/>
                    <a:gd name="T57" fmla="*/ 0 h 32"/>
                    <a:gd name="T58" fmla="*/ 4 w 28"/>
                    <a:gd name="T59" fmla="*/ 0 h 32"/>
                    <a:gd name="T60" fmla="*/ 4 w 28"/>
                    <a:gd name="T61" fmla="*/ 0 h 32"/>
                    <a:gd name="T62" fmla="*/ 6 w 28"/>
                    <a:gd name="T63" fmla="*/ 4 h 32"/>
                    <a:gd name="T64" fmla="*/ 6 w 28"/>
                    <a:gd name="T65" fmla="*/ 8 h 32"/>
                    <a:gd name="T66" fmla="*/ 4 w 28"/>
                    <a:gd name="T67" fmla="*/ 16 h 32"/>
                    <a:gd name="T68" fmla="*/ 0 w 28"/>
                    <a:gd name="T69" fmla="*/ 22 h 32"/>
                    <a:gd name="T70" fmla="*/ 2 w 28"/>
                    <a:gd name="T71" fmla="*/ 24 h 32"/>
                    <a:gd name="T72" fmla="*/ 4 w 28"/>
                    <a:gd name="T73" fmla="*/ 24 h 32"/>
                    <a:gd name="T74" fmla="*/ 4 w 28"/>
                    <a:gd name="T75"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32">
                      <a:moveTo>
                        <a:pt x="4" y="24"/>
                      </a:moveTo>
                      <a:lnTo>
                        <a:pt x="4" y="24"/>
                      </a:lnTo>
                      <a:lnTo>
                        <a:pt x="14" y="24"/>
                      </a:lnTo>
                      <a:lnTo>
                        <a:pt x="16" y="26"/>
                      </a:lnTo>
                      <a:lnTo>
                        <a:pt x="18" y="28"/>
                      </a:lnTo>
                      <a:lnTo>
                        <a:pt x="18" y="32"/>
                      </a:lnTo>
                      <a:lnTo>
                        <a:pt x="20" y="32"/>
                      </a:lnTo>
                      <a:lnTo>
                        <a:pt x="22" y="32"/>
                      </a:lnTo>
                      <a:lnTo>
                        <a:pt x="22" y="32"/>
                      </a:lnTo>
                      <a:lnTo>
                        <a:pt x="28" y="30"/>
                      </a:lnTo>
                      <a:lnTo>
                        <a:pt x="28" y="30"/>
                      </a:lnTo>
                      <a:lnTo>
                        <a:pt x="22" y="32"/>
                      </a:lnTo>
                      <a:lnTo>
                        <a:pt x="22" y="32"/>
                      </a:lnTo>
                      <a:lnTo>
                        <a:pt x="20" y="32"/>
                      </a:lnTo>
                      <a:lnTo>
                        <a:pt x="18" y="32"/>
                      </a:lnTo>
                      <a:lnTo>
                        <a:pt x="18" y="28"/>
                      </a:lnTo>
                      <a:lnTo>
                        <a:pt x="16" y="26"/>
                      </a:lnTo>
                      <a:lnTo>
                        <a:pt x="14" y="24"/>
                      </a:lnTo>
                      <a:lnTo>
                        <a:pt x="4" y="24"/>
                      </a:lnTo>
                      <a:lnTo>
                        <a:pt x="4" y="24"/>
                      </a:lnTo>
                      <a:lnTo>
                        <a:pt x="2" y="24"/>
                      </a:lnTo>
                      <a:lnTo>
                        <a:pt x="0" y="22"/>
                      </a:lnTo>
                      <a:lnTo>
                        <a:pt x="4" y="16"/>
                      </a:lnTo>
                      <a:lnTo>
                        <a:pt x="6" y="8"/>
                      </a:lnTo>
                      <a:lnTo>
                        <a:pt x="6" y="4"/>
                      </a:lnTo>
                      <a:lnTo>
                        <a:pt x="4" y="0"/>
                      </a:lnTo>
                      <a:lnTo>
                        <a:pt x="4" y="0"/>
                      </a:lnTo>
                      <a:lnTo>
                        <a:pt x="4" y="0"/>
                      </a:lnTo>
                      <a:lnTo>
                        <a:pt x="4" y="0"/>
                      </a:lnTo>
                      <a:lnTo>
                        <a:pt x="4" y="0"/>
                      </a:lnTo>
                      <a:lnTo>
                        <a:pt x="4" y="0"/>
                      </a:lnTo>
                      <a:lnTo>
                        <a:pt x="6" y="4"/>
                      </a:lnTo>
                      <a:lnTo>
                        <a:pt x="6" y="8"/>
                      </a:lnTo>
                      <a:lnTo>
                        <a:pt x="4" y="16"/>
                      </a:lnTo>
                      <a:lnTo>
                        <a:pt x="0" y="22"/>
                      </a:lnTo>
                      <a:lnTo>
                        <a:pt x="2" y="24"/>
                      </a:lnTo>
                      <a:lnTo>
                        <a:pt x="4" y="24"/>
                      </a:lnTo>
                      <a:lnTo>
                        <a:pt x="4" y="2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51" name="Freeform 154"/>
                <p:cNvSpPr>
                  <a:spLocks/>
                </p:cNvSpPr>
                <p:nvPr/>
              </p:nvSpPr>
              <p:spPr bwMode="auto">
                <a:xfrm>
                  <a:off x="3094" y="1954"/>
                  <a:ext cx="230" cy="126"/>
                </a:xfrm>
                <a:custGeom>
                  <a:avLst/>
                  <a:gdLst>
                    <a:gd name="T0" fmla="*/ 112 w 230"/>
                    <a:gd name="T1" fmla="*/ 10 h 126"/>
                    <a:gd name="T2" fmla="*/ 102 w 230"/>
                    <a:gd name="T3" fmla="*/ 2 h 126"/>
                    <a:gd name="T4" fmla="*/ 92 w 230"/>
                    <a:gd name="T5" fmla="*/ 6 h 126"/>
                    <a:gd name="T6" fmla="*/ 88 w 230"/>
                    <a:gd name="T7" fmla="*/ 8 h 126"/>
                    <a:gd name="T8" fmla="*/ 84 w 230"/>
                    <a:gd name="T9" fmla="*/ 8 h 126"/>
                    <a:gd name="T10" fmla="*/ 76 w 230"/>
                    <a:gd name="T11" fmla="*/ 0 h 126"/>
                    <a:gd name="T12" fmla="*/ 72 w 230"/>
                    <a:gd name="T13" fmla="*/ 2 h 126"/>
                    <a:gd name="T14" fmla="*/ 72 w 230"/>
                    <a:gd name="T15" fmla="*/ 8 h 126"/>
                    <a:gd name="T16" fmla="*/ 60 w 230"/>
                    <a:gd name="T17" fmla="*/ 12 h 126"/>
                    <a:gd name="T18" fmla="*/ 32 w 230"/>
                    <a:gd name="T19" fmla="*/ 28 h 126"/>
                    <a:gd name="T20" fmla="*/ 8 w 230"/>
                    <a:gd name="T21" fmla="*/ 36 h 126"/>
                    <a:gd name="T22" fmla="*/ 0 w 230"/>
                    <a:gd name="T23" fmla="*/ 44 h 126"/>
                    <a:gd name="T24" fmla="*/ 10 w 230"/>
                    <a:gd name="T25" fmla="*/ 56 h 126"/>
                    <a:gd name="T26" fmla="*/ 8 w 230"/>
                    <a:gd name="T27" fmla="*/ 72 h 126"/>
                    <a:gd name="T28" fmla="*/ 22 w 230"/>
                    <a:gd name="T29" fmla="*/ 84 h 126"/>
                    <a:gd name="T30" fmla="*/ 36 w 230"/>
                    <a:gd name="T31" fmla="*/ 94 h 126"/>
                    <a:gd name="T32" fmla="*/ 58 w 230"/>
                    <a:gd name="T33" fmla="*/ 116 h 126"/>
                    <a:gd name="T34" fmla="*/ 60 w 230"/>
                    <a:gd name="T35" fmla="*/ 118 h 126"/>
                    <a:gd name="T36" fmla="*/ 66 w 230"/>
                    <a:gd name="T37" fmla="*/ 126 h 126"/>
                    <a:gd name="T38" fmla="*/ 88 w 230"/>
                    <a:gd name="T39" fmla="*/ 120 h 126"/>
                    <a:gd name="T40" fmla="*/ 96 w 230"/>
                    <a:gd name="T41" fmla="*/ 108 h 126"/>
                    <a:gd name="T42" fmla="*/ 98 w 230"/>
                    <a:gd name="T43" fmla="*/ 104 h 126"/>
                    <a:gd name="T44" fmla="*/ 104 w 230"/>
                    <a:gd name="T45" fmla="*/ 108 h 126"/>
                    <a:gd name="T46" fmla="*/ 108 w 230"/>
                    <a:gd name="T47" fmla="*/ 108 h 126"/>
                    <a:gd name="T48" fmla="*/ 118 w 230"/>
                    <a:gd name="T49" fmla="*/ 108 h 126"/>
                    <a:gd name="T50" fmla="*/ 138 w 230"/>
                    <a:gd name="T51" fmla="*/ 116 h 126"/>
                    <a:gd name="T52" fmla="*/ 144 w 230"/>
                    <a:gd name="T53" fmla="*/ 116 h 126"/>
                    <a:gd name="T54" fmla="*/ 152 w 230"/>
                    <a:gd name="T55" fmla="*/ 114 h 126"/>
                    <a:gd name="T56" fmla="*/ 164 w 230"/>
                    <a:gd name="T57" fmla="*/ 122 h 126"/>
                    <a:gd name="T58" fmla="*/ 172 w 230"/>
                    <a:gd name="T59" fmla="*/ 112 h 126"/>
                    <a:gd name="T60" fmla="*/ 184 w 230"/>
                    <a:gd name="T61" fmla="*/ 112 h 126"/>
                    <a:gd name="T62" fmla="*/ 192 w 230"/>
                    <a:gd name="T63" fmla="*/ 110 h 126"/>
                    <a:gd name="T64" fmla="*/ 204 w 230"/>
                    <a:gd name="T65" fmla="*/ 96 h 126"/>
                    <a:gd name="T66" fmla="*/ 218 w 230"/>
                    <a:gd name="T67" fmla="*/ 82 h 126"/>
                    <a:gd name="T68" fmla="*/ 230 w 230"/>
                    <a:gd name="T69" fmla="*/ 78 h 126"/>
                    <a:gd name="T70" fmla="*/ 224 w 230"/>
                    <a:gd name="T71" fmla="*/ 64 h 126"/>
                    <a:gd name="T72" fmla="*/ 210 w 230"/>
                    <a:gd name="T73" fmla="*/ 52 h 126"/>
                    <a:gd name="T74" fmla="*/ 194 w 230"/>
                    <a:gd name="T75" fmla="*/ 52 h 126"/>
                    <a:gd name="T76" fmla="*/ 188 w 230"/>
                    <a:gd name="T77" fmla="*/ 46 h 126"/>
                    <a:gd name="T78" fmla="*/ 184 w 230"/>
                    <a:gd name="T79" fmla="*/ 40 h 126"/>
                    <a:gd name="T80" fmla="*/ 164 w 230"/>
                    <a:gd name="T81" fmla="*/ 34 h 126"/>
                    <a:gd name="T82" fmla="*/ 164 w 230"/>
                    <a:gd name="T83" fmla="*/ 36 h 126"/>
                    <a:gd name="T84" fmla="*/ 164 w 230"/>
                    <a:gd name="T85" fmla="*/ 42 h 126"/>
                    <a:gd name="T86" fmla="*/ 158 w 230"/>
                    <a:gd name="T87" fmla="*/ 48 h 126"/>
                    <a:gd name="T88" fmla="*/ 146 w 230"/>
                    <a:gd name="T89" fmla="*/ 40 h 126"/>
                    <a:gd name="T90" fmla="*/ 140 w 230"/>
                    <a:gd name="T91" fmla="*/ 28 h 126"/>
                    <a:gd name="T92" fmla="*/ 148 w 230"/>
                    <a:gd name="T93" fmla="*/ 24 h 126"/>
                    <a:gd name="T94" fmla="*/ 146 w 230"/>
                    <a:gd name="T95" fmla="*/ 22 h 126"/>
                    <a:gd name="T96" fmla="*/ 132 w 230"/>
                    <a:gd name="T97" fmla="*/ 1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0" h="126">
                      <a:moveTo>
                        <a:pt x="118" y="14"/>
                      </a:moveTo>
                      <a:lnTo>
                        <a:pt x="118" y="14"/>
                      </a:lnTo>
                      <a:lnTo>
                        <a:pt x="112" y="10"/>
                      </a:lnTo>
                      <a:lnTo>
                        <a:pt x="108" y="8"/>
                      </a:lnTo>
                      <a:lnTo>
                        <a:pt x="104" y="2"/>
                      </a:lnTo>
                      <a:lnTo>
                        <a:pt x="102" y="2"/>
                      </a:lnTo>
                      <a:lnTo>
                        <a:pt x="102" y="2"/>
                      </a:lnTo>
                      <a:lnTo>
                        <a:pt x="92" y="6"/>
                      </a:lnTo>
                      <a:lnTo>
                        <a:pt x="92" y="6"/>
                      </a:lnTo>
                      <a:lnTo>
                        <a:pt x="92" y="6"/>
                      </a:lnTo>
                      <a:lnTo>
                        <a:pt x="92" y="6"/>
                      </a:lnTo>
                      <a:lnTo>
                        <a:pt x="88" y="8"/>
                      </a:lnTo>
                      <a:lnTo>
                        <a:pt x="86" y="8"/>
                      </a:lnTo>
                      <a:lnTo>
                        <a:pt x="86" y="8"/>
                      </a:lnTo>
                      <a:lnTo>
                        <a:pt x="84" y="8"/>
                      </a:lnTo>
                      <a:lnTo>
                        <a:pt x="84" y="8"/>
                      </a:lnTo>
                      <a:lnTo>
                        <a:pt x="76" y="0"/>
                      </a:lnTo>
                      <a:lnTo>
                        <a:pt x="76" y="0"/>
                      </a:lnTo>
                      <a:lnTo>
                        <a:pt x="74" y="2"/>
                      </a:lnTo>
                      <a:lnTo>
                        <a:pt x="74" y="2"/>
                      </a:lnTo>
                      <a:lnTo>
                        <a:pt x="72" y="2"/>
                      </a:lnTo>
                      <a:lnTo>
                        <a:pt x="72" y="4"/>
                      </a:lnTo>
                      <a:lnTo>
                        <a:pt x="72" y="6"/>
                      </a:lnTo>
                      <a:lnTo>
                        <a:pt x="72" y="8"/>
                      </a:lnTo>
                      <a:lnTo>
                        <a:pt x="70" y="10"/>
                      </a:lnTo>
                      <a:lnTo>
                        <a:pt x="60" y="12"/>
                      </a:lnTo>
                      <a:lnTo>
                        <a:pt x="60" y="12"/>
                      </a:lnTo>
                      <a:lnTo>
                        <a:pt x="48" y="18"/>
                      </a:lnTo>
                      <a:lnTo>
                        <a:pt x="40" y="22"/>
                      </a:lnTo>
                      <a:lnTo>
                        <a:pt x="32" y="28"/>
                      </a:lnTo>
                      <a:lnTo>
                        <a:pt x="20" y="34"/>
                      </a:lnTo>
                      <a:lnTo>
                        <a:pt x="20" y="34"/>
                      </a:lnTo>
                      <a:lnTo>
                        <a:pt x="8" y="36"/>
                      </a:lnTo>
                      <a:lnTo>
                        <a:pt x="2" y="40"/>
                      </a:lnTo>
                      <a:lnTo>
                        <a:pt x="0" y="42"/>
                      </a:lnTo>
                      <a:lnTo>
                        <a:pt x="0" y="44"/>
                      </a:lnTo>
                      <a:lnTo>
                        <a:pt x="6" y="52"/>
                      </a:lnTo>
                      <a:lnTo>
                        <a:pt x="6" y="52"/>
                      </a:lnTo>
                      <a:lnTo>
                        <a:pt x="10" y="56"/>
                      </a:lnTo>
                      <a:lnTo>
                        <a:pt x="10" y="60"/>
                      </a:lnTo>
                      <a:lnTo>
                        <a:pt x="8" y="68"/>
                      </a:lnTo>
                      <a:lnTo>
                        <a:pt x="8" y="72"/>
                      </a:lnTo>
                      <a:lnTo>
                        <a:pt x="10" y="74"/>
                      </a:lnTo>
                      <a:lnTo>
                        <a:pt x="14" y="78"/>
                      </a:lnTo>
                      <a:lnTo>
                        <a:pt x="22" y="84"/>
                      </a:lnTo>
                      <a:lnTo>
                        <a:pt x="22" y="84"/>
                      </a:lnTo>
                      <a:lnTo>
                        <a:pt x="30" y="88"/>
                      </a:lnTo>
                      <a:lnTo>
                        <a:pt x="36" y="94"/>
                      </a:lnTo>
                      <a:lnTo>
                        <a:pt x="44" y="104"/>
                      </a:lnTo>
                      <a:lnTo>
                        <a:pt x="58" y="116"/>
                      </a:lnTo>
                      <a:lnTo>
                        <a:pt x="58" y="116"/>
                      </a:lnTo>
                      <a:lnTo>
                        <a:pt x="58" y="116"/>
                      </a:lnTo>
                      <a:lnTo>
                        <a:pt x="58" y="116"/>
                      </a:lnTo>
                      <a:lnTo>
                        <a:pt x="60" y="118"/>
                      </a:lnTo>
                      <a:lnTo>
                        <a:pt x="62" y="120"/>
                      </a:lnTo>
                      <a:lnTo>
                        <a:pt x="64" y="124"/>
                      </a:lnTo>
                      <a:lnTo>
                        <a:pt x="66" y="126"/>
                      </a:lnTo>
                      <a:lnTo>
                        <a:pt x="72" y="126"/>
                      </a:lnTo>
                      <a:lnTo>
                        <a:pt x="72" y="126"/>
                      </a:lnTo>
                      <a:lnTo>
                        <a:pt x="88" y="120"/>
                      </a:lnTo>
                      <a:lnTo>
                        <a:pt x="94" y="116"/>
                      </a:lnTo>
                      <a:lnTo>
                        <a:pt x="96" y="112"/>
                      </a:lnTo>
                      <a:lnTo>
                        <a:pt x="96" y="108"/>
                      </a:lnTo>
                      <a:lnTo>
                        <a:pt x="96" y="108"/>
                      </a:lnTo>
                      <a:lnTo>
                        <a:pt x="96" y="104"/>
                      </a:lnTo>
                      <a:lnTo>
                        <a:pt x="98" y="104"/>
                      </a:lnTo>
                      <a:lnTo>
                        <a:pt x="98" y="104"/>
                      </a:lnTo>
                      <a:lnTo>
                        <a:pt x="100" y="106"/>
                      </a:lnTo>
                      <a:lnTo>
                        <a:pt x="104" y="108"/>
                      </a:lnTo>
                      <a:lnTo>
                        <a:pt x="104" y="108"/>
                      </a:lnTo>
                      <a:lnTo>
                        <a:pt x="108" y="108"/>
                      </a:lnTo>
                      <a:lnTo>
                        <a:pt x="108" y="108"/>
                      </a:lnTo>
                      <a:lnTo>
                        <a:pt x="112" y="108"/>
                      </a:lnTo>
                      <a:lnTo>
                        <a:pt x="112" y="108"/>
                      </a:lnTo>
                      <a:lnTo>
                        <a:pt x="118" y="108"/>
                      </a:lnTo>
                      <a:lnTo>
                        <a:pt x="124" y="112"/>
                      </a:lnTo>
                      <a:lnTo>
                        <a:pt x="132" y="116"/>
                      </a:lnTo>
                      <a:lnTo>
                        <a:pt x="138" y="116"/>
                      </a:lnTo>
                      <a:lnTo>
                        <a:pt x="138" y="116"/>
                      </a:lnTo>
                      <a:lnTo>
                        <a:pt x="144" y="116"/>
                      </a:lnTo>
                      <a:lnTo>
                        <a:pt x="144" y="116"/>
                      </a:lnTo>
                      <a:lnTo>
                        <a:pt x="148" y="114"/>
                      </a:lnTo>
                      <a:lnTo>
                        <a:pt x="152" y="114"/>
                      </a:lnTo>
                      <a:lnTo>
                        <a:pt x="152" y="114"/>
                      </a:lnTo>
                      <a:lnTo>
                        <a:pt x="156" y="116"/>
                      </a:lnTo>
                      <a:lnTo>
                        <a:pt x="160" y="118"/>
                      </a:lnTo>
                      <a:lnTo>
                        <a:pt x="164" y="122"/>
                      </a:lnTo>
                      <a:lnTo>
                        <a:pt x="164" y="122"/>
                      </a:lnTo>
                      <a:lnTo>
                        <a:pt x="168" y="116"/>
                      </a:lnTo>
                      <a:lnTo>
                        <a:pt x="172" y="112"/>
                      </a:lnTo>
                      <a:lnTo>
                        <a:pt x="174" y="112"/>
                      </a:lnTo>
                      <a:lnTo>
                        <a:pt x="178" y="112"/>
                      </a:lnTo>
                      <a:lnTo>
                        <a:pt x="184" y="112"/>
                      </a:lnTo>
                      <a:lnTo>
                        <a:pt x="188" y="112"/>
                      </a:lnTo>
                      <a:lnTo>
                        <a:pt x="192" y="110"/>
                      </a:lnTo>
                      <a:lnTo>
                        <a:pt x="192" y="110"/>
                      </a:lnTo>
                      <a:lnTo>
                        <a:pt x="198" y="106"/>
                      </a:lnTo>
                      <a:lnTo>
                        <a:pt x="202" y="102"/>
                      </a:lnTo>
                      <a:lnTo>
                        <a:pt x="204" y="96"/>
                      </a:lnTo>
                      <a:lnTo>
                        <a:pt x="206" y="92"/>
                      </a:lnTo>
                      <a:lnTo>
                        <a:pt x="210" y="88"/>
                      </a:lnTo>
                      <a:lnTo>
                        <a:pt x="218" y="82"/>
                      </a:lnTo>
                      <a:lnTo>
                        <a:pt x="230" y="78"/>
                      </a:lnTo>
                      <a:lnTo>
                        <a:pt x="230" y="78"/>
                      </a:lnTo>
                      <a:lnTo>
                        <a:pt x="230" y="78"/>
                      </a:lnTo>
                      <a:lnTo>
                        <a:pt x="230" y="78"/>
                      </a:lnTo>
                      <a:lnTo>
                        <a:pt x="226" y="70"/>
                      </a:lnTo>
                      <a:lnTo>
                        <a:pt x="224" y="64"/>
                      </a:lnTo>
                      <a:lnTo>
                        <a:pt x="218" y="58"/>
                      </a:lnTo>
                      <a:lnTo>
                        <a:pt x="210" y="52"/>
                      </a:lnTo>
                      <a:lnTo>
                        <a:pt x="210" y="52"/>
                      </a:lnTo>
                      <a:lnTo>
                        <a:pt x="202" y="52"/>
                      </a:lnTo>
                      <a:lnTo>
                        <a:pt x="198" y="52"/>
                      </a:lnTo>
                      <a:lnTo>
                        <a:pt x="194" y="52"/>
                      </a:lnTo>
                      <a:lnTo>
                        <a:pt x="190" y="50"/>
                      </a:lnTo>
                      <a:lnTo>
                        <a:pt x="190" y="50"/>
                      </a:lnTo>
                      <a:lnTo>
                        <a:pt x="188" y="46"/>
                      </a:lnTo>
                      <a:lnTo>
                        <a:pt x="188" y="44"/>
                      </a:lnTo>
                      <a:lnTo>
                        <a:pt x="188" y="40"/>
                      </a:lnTo>
                      <a:lnTo>
                        <a:pt x="184" y="40"/>
                      </a:lnTo>
                      <a:lnTo>
                        <a:pt x="184" y="40"/>
                      </a:lnTo>
                      <a:lnTo>
                        <a:pt x="170" y="34"/>
                      </a:lnTo>
                      <a:lnTo>
                        <a:pt x="164" y="34"/>
                      </a:lnTo>
                      <a:lnTo>
                        <a:pt x="162" y="34"/>
                      </a:lnTo>
                      <a:lnTo>
                        <a:pt x="162" y="34"/>
                      </a:lnTo>
                      <a:lnTo>
                        <a:pt x="164" y="36"/>
                      </a:lnTo>
                      <a:lnTo>
                        <a:pt x="164" y="36"/>
                      </a:lnTo>
                      <a:lnTo>
                        <a:pt x="164" y="40"/>
                      </a:lnTo>
                      <a:lnTo>
                        <a:pt x="164" y="42"/>
                      </a:lnTo>
                      <a:lnTo>
                        <a:pt x="164" y="42"/>
                      </a:lnTo>
                      <a:lnTo>
                        <a:pt x="162" y="46"/>
                      </a:lnTo>
                      <a:lnTo>
                        <a:pt x="158" y="48"/>
                      </a:lnTo>
                      <a:lnTo>
                        <a:pt x="152" y="46"/>
                      </a:lnTo>
                      <a:lnTo>
                        <a:pt x="146" y="40"/>
                      </a:lnTo>
                      <a:lnTo>
                        <a:pt x="146" y="40"/>
                      </a:lnTo>
                      <a:lnTo>
                        <a:pt x="140" y="32"/>
                      </a:lnTo>
                      <a:lnTo>
                        <a:pt x="140" y="28"/>
                      </a:lnTo>
                      <a:lnTo>
                        <a:pt x="140" y="28"/>
                      </a:lnTo>
                      <a:lnTo>
                        <a:pt x="142" y="26"/>
                      </a:lnTo>
                      <a:lnTo>
                        <a:pt x="144" y="26"/>
                      </a:lnTo>
                      <a:lnTo>
                        <a:pt x="148" y="24"/>
                      </a:lnTo>
                      <a:lnTo>
                        <a:pt x="148" y="24"/>
                      </a:lnTo>
                      <a:lnTo>
                        <a:pt x="146" y="22"/>
                      </a:lnTo>
                      <a:lnTo>
                        <a:pt x="146" y="22"/>
                      </a:lnTo>
                      <a:lnTo>
                        <a:pt x="144" y="20"/>
                      </a:lnTo>
                      <a:lnTo>
                        <a:pt x="140" y="20"/>
                      </a:lnTo>
                      <a:lnTo>
                        <a:pt x="132" y="18"/>
                      </a:lnTo>
                      <a:lnTo>
                        <a:pt x="118" y="14"/>
                      </a:lnTo>
                      <a:lnTo>
                        <a:pt x="118" y="1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52" name="Freeform 155"/>
                <p:cNvSpPr>
                  <a:spLocks/>
                </p:cNvSpPr>
                <p:nvPr/>
              </p:nvSpPr>
              <p:spPr bwMode="auto">
                <a:xfrm>
                  <a:off x="3186" y="1956"/>
                  <a:ext cx="56" cy="22"/>
                </a:xfrm>
                <a:custGeom>
                  <a:avLst/>
                  <a:gdLst>
                    <a:gd name="T0" fmla="*/ 26 w 56"/>
                    <a:gd name="T1" fmla="*/ 12 h 22"/>
                    <a:gd name="T2" fmla="*/ 26 w 56"/>
                    <a:gd name="T3" fmla="*/ 12 h 22"/>
                    <a:gd name="T4" fmla="*/ 40 w 56"/>
                    <a:gd name="T5" fmla="*/ 16 h 22"/>
                    <a:gd name="T6" fmla="*/ 48 w 56"/>
                    <a:gd name="T7" fmla="*/ 18 h 22"/>
                    <a:gd name="T8" fmla="*/ 52 w 56"/>
                    <a:gd name="T9" fmla="*/ 18 h 22"/>
                    <a:gd name="T10" fmla="*/ 54 w 56"/>
                    <a:gd name="T11" fmla="*/ 20 h 22"/>
                    <a:gd name="T12" fmla="*/ 54 w 56"/>
                    <a:gd name="T13" fmla="*/ 20 h 22"/>
                    <a:gd name="T14" fmla="*/ 56 w 56"/>
                    <a:gd name="T15" fmla="*/ 22 h 22"/>
                    <a:gd name="T16" fmla="*/ 56 w 56"/>
                    <a:gd name="T17" fmla="*/ 22 h 22"/>
                    <a:gd name="T18" fmla="*/ 54 w 56"/>
                    <a:gd name="T19" fmla="*/ 20 h 22"/>
                    <a:gd name="T20" fmla="*/ 54 w 56"/>
                    <a:gd name="T21" fmla="*/ 20 h 22"/>
                    <a:gd name="T22" fmla="*/ 52 w 56"/>
                    <a:gd name="T23" fmla="*/ 18 h 22"/>
                    <a:gd name="T24" fmla="*/ 48 w 56"/>
                    <a:gd name="T25" fmla="*/ 16 h 22"/>
                    <a:gd name="T26" fmla="*/ 40 w 56"/>
                    <a:gd name="T27" fmla="*/ 16 h 22"/>
                    <a:gd name="T28" fmla="*/ 26 w 56"/>
                    <a:gd name="T29" fmla="*/ 12 h 22"/>
                    <a:gd name="T30" fmla="*/ 26 w 56"/>
                    <a:gd name="T31" fmla="*/ 12 h 22"/>
                    <a:gd name="T32" fmla="*/ 20 w 56"/>
                    <a:gd name="T33" fmla="*/ 8 h 22"/>
                    <a:gd name="T34" fmla="*/ 16 w 56"/>
                    <a:gd name="T35" fmla="*/ 4 h 22"/>
                    <a:gd name="T36" fmla="*/ 12 w 56"/>
                    <a:gd name="T37" fmla="*/ 0 h 22"/>
                    <a:gd name="T38" fmla="*/ 10 w 56"/>
                    <a:gd name="T39" fmla="*/ 0 h 22"/>
                    <a:gd name="T40" fmla="*/ 10 w 56"/>
                    <a:gd name="T41" fmla="*/ 0 h 22"/>
                    <a:gd name="T42" fmla="*/ 2 w 56"/>
                    <a:gd name="T43" fmla="*/ 4 h 22"/>
                    <a:gd name="T44" fmla="*/ 2 w 56"/>
                    <a:gd name="T45" fmla="*/ 4 h 22"/>
                    <a:gd name="T46" fmla="*/ 0 w 56"/>
                    <a:gd name="T47" fmla="*/ 4 h 22"/>
                    <a:gd name="T48" fmla="*/ 0 w 56"/>
                    <a:gd name="T49" fmla="*/ 4 h 22"/>
                    <a:gd name="T50" fmla="*/ 10 w 56"/>
                    <a:gd name="T51" fmla="*/ 0 h 22"/>
                    <a:gd name="T52" fmla="*/ 10 w 56"/>
                    <a:gd name="T53" fmla="*/ 0 h 22"/>
                    <a:gd name="T54" fmla="*/ 12 w 56"/>
                    <a:gd name="T55" fmla="*/ 0 h 22"/>
                    <a:gd name="T56" fmla="*/ 16 w 56"/>
                    <a:gd name="T57" fmla="*/ 6 h 22"/>
                    <a:gd name="T58" fmla="*/ 20 w 56"/>
                    <a:gd name="T59" fmla="*/ 8 h 22"/>
                    <a:gd name="T60" fmla="*/ 26 w 56"/>
                    <a:gd name="T61" fmla="*/ 12 h 22"/>
                    <a:gd name="T62" fmla="*/ 26 w 56"/>
                    <a:gd name="T63"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22">
                      <a:moveTo>
                        <a:pt x="26" y="12"/>
                      </a:moveTo>
                      <a:lnTo>
                        <a:pt x="26" y="12"/>
                      </a:lnTo>
                      <a:lnTo>
                        <a:pt x="40" y="16"/>
                      </a:lnTo>
                      <a:lnTo>
                        <a:pt x="48" y="18"/>
                      </a:lnTo>
                      <a:lnTo>
                        <a:pt x="52" y="18"/>
                      </a:lnTo>
                      <a:lnTo>
                        <a:pt x="54" y="20"/>
                      </a:lnTo>
                      <a:lnTo>
                        <a:pt x="54" y="20"/>
                      </a:lnTo>
                      <a:lnTo>
                        <a:pt x="56" y="22"/>
                      </a:lnTo>
                      <a:lnTo>
                        <a:pt x="56" y="22"/>
                      </a:lnTo>
                      <a:lnTo>
                        <a:pt x="54" y="20"/>
                      </a:lnTo>
                      <a:lnTo>
                        <a:pt x="54" y="20"/>
                      </a:lnTo>
                      <a:lnTo>
                        <a:pt x="52" y="18"/>
                      </a:lnTo>
                      <a:lnTo>
                        <a:pt x="48" y="16"/>
                      </a:lnTo>
                      <a:lnTo>
                        <a:pt x="40" y="16"/>
                      </a:lnTo>
                      <a:lnTo>
                        <a:pt x="26" y="12"/>
                      </a:lnTo>
                      <a:lnTo>
                        <a:pt x="26" y="12"/>
                      </a:lnTo>
                      <a:lnTo>
                        <a:pt x="20" y="8"/>
                      </a:lnTo>
                      <a:lnTo>
                        <a:pt x="16" y="4"/>
                      </a:lnTo>
                      <a:lnTo>
                        <a:pt x="12" y="0"/>
                      </a:lnTo>
                      <a:lnTo>
                        <a:pt x="10" y="0"/>
                      </a:lnTo>
                      <a:lnTo>
                        <a:pt x="10" y="0"/>
                      </a:lnTo>
                      <a:lnTo>
                        <a:pt x="2" y="4"/>
                      </a:lnTo>
                      <a:lnTo>
                        <a:pt x="2" y="4"/>
                      </a:lnTo>
                      <a:lnTo>
                        <a:pt x="0" y="4"/>
                      </a:lnTo>
                      <a:lnTo>
                        <a:pt x="0" y="4"/>
                      </a:lnTo>
                      <a:lnTo>
                        <a:pt x="10" y="0"/>
                      </a:lnTo>
                      <a:lnTo>
                        <a:pt x="10" y="0"/>
                      </a:lnTo>
                      <a:lnTo>
                        <a:pt x="12" y="0"/>
                      </a:lnTo>
                      <a:lnTo>
                        <a:pt x="16" y="6"/>
                      </a:lnTo>
                      <a:lnTo>
                        <a:pt x="20" y="8"/>
                      </a:lnTo>
                      <a:lnTo>
                        <a:pt x="26" y="12"/>
                      </a:lnTo>
                      <a:lnTo>
                        <a:pt x="26" y="1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53" name="Freeform 156"/>
                <p:cNvSpPr>
                  <a:spLocks/>
                </p:cNvSpPr>
                <p:nvPr/>
              </p:nvSpPr>
              <p:spPr bwMode="auto">
                <a:xfrm>
                  <a:off x="3256" y="1988"/>
                  <a:ext cx="68" cy="44"/>
                </a:xfrm>
                <a:custGeom>
                  <a:avLst/>
                  <a:gdLst>
                    <a:gd name="T0" fmla="*/ 22 w 68"/>
                    <a:gd name="T1" fmla="*/ 6 h 44"/>
                    <a:gd name="T2" fmla="*/ 22 w 68"/>
                    <a:gd name="T3" fmla="*/ 6 h 44"/>
                    <a:gd name="T4" fmla="*/ 26 w 68"/>
                    <a:gd name="T5" fmla="*/ 6 h 44"/>
                    <a:gd name="T6" fmla="*/ 26 w 68"/>
                    <a:gd name="T7" fmla="*/ 10 h 44"/>
                    <a:gd name="T8" fmla="*/ 26 w 68"/>
                    <a:gd name="T9" fmla="*/ 12 h 44"/>
                    <a:gd name="T10" fmla="*/ 28 w 68"/>
                    <a:gd name="T11" fmla="*/ 16 h 44"/>
                    <a:gd name="T12" fmla="*/ 28 w 68"/>
                    <a:gd name="T13" fmla="*/ 16 h 44"/>
                    <a:gd name="T14" fmla="*/ 32 w 68"/>
                    <a:gd name="T15" fmla="*/ 18 h 44"/>
                    <a:gd name="T16" fmla="*/ 36 w 68"/>
                    <a:gd name="T17" fmla="*/ 18 h 44"/>
                    <a:gd name="T18" fmla="*/ 40 w 68"/>
                    <a:gd name="T19" fmla="*/ 18 h 44"/>
                    <a:gd name="T20" fmla="*/ 48 w 68"/>
                    <a:gd name="T21" fmla="*/ 18 h 44"/>
                    <a:gd name="T22" fmla="*/ 48 w 68"/>
                    <a:gd name="T23" fmla="*/ 18 h 44"/>
                    <a:gd name="T24" fmla="*/ 56 w 68"/>
                    <a:gd name="T25" fmla="*/ 24 h 44"/>
                    <a:gd name="T26" fmla="*/ 62 w 68"/>
                    <a:gd name="T27" fmla="*/ 30 h 44"/>
                    <a:gd name="T28" fmla="*/ 64 w 68"/>
                    <a:gd name="T29" fmla="*/ 36 h 44"/>
                    <a:gd name="T30" fmla="*/ 68 w 68"/>
                    <a:gd name="T31" fmla="*/ 44 h 44"/>
                    <a:gd name="T32" fmla="*/ 68 w 68"/>
                    <a:gd name="T33" fmla="*/ 44 h 44"/>
                    <a:gd name="T34" fmla="*/ 68 w 68"/>
                    <a:gd name="T35" fmla="*/ 44 h 44"/>
                    <a:gd name="T36" fmla="*/ 68 w 68"/>
                    <a:gd name="T37" fmla="*/ 44 h 44"/>
                    <a:gd name="T38" fmla="*/ 68 w 68"/>
                    <a:gd name="T39" fmla="*/ 44 h 44"/>
                    <a:gd name="T40" fmla="*/ 68 w 68"/>
                    <a:gd name="T41" fmla="*/ 44 h 44"/>
                    <a:gd name="T42" fmla="*/ 64 w 68"/>
                    <a:gd name="T43" fmla="*/ 36 h 44"/>
                    <a:gd name="T44" fmla="*/ 62 w 68"/>
                    <a:gd name="T45" fmla="*/ 30 h 44"/>
                    <a:gd name="T46" fmla="*/ 56 w 68"/>
                    <a:gd name="T47" fmla="*/ 24 h 44"/>
                    <a:gd name="T48" fmla="*/ 48 w 68"/>
                    <a:gd name="T49" fmla="*/ 18 h 44"/>
                    <a:gd name="T50" fmla="*/ 48 w 68"/>
                    <a:gd name="T51" fmla="*/ 18 h 44"/>
                    <a:gd name="T52" fmla="*/ 40 w 68"/>
                    <a:gd name="T53" fmla="*/ 18 h 44"/>
                    <a:gd name="T54" fmla="*/ 36 w 68"/>
                    <a:gd name="T55" fmla="*/ 18 h 44"/>
                    <a:gd name="T56" fmla="*/ 32 w 68"/>
                    <a:gd name="T57" fmla="*/ 18 h 44"/>
                    <a:gd name="T58" fmla="*/ 28 w 68"/>
                    <a:gd name="T59" fmla="*/ 16 h 44"/>
                    <a:gd name="T60" fmla="*/ 28 w 68"/>
                    <a:gd name="T61" fmla="*/ 16 h 44"/>
                    <a:gd name="T62" fmla="*/ 26 w 68"/>
                    <a:gd name="T63" fmla="*/ 12 h 44"/>
                    <a:gd name="T64" fmla="*/ 26 w 68"/>
                    <a:gd name="T65" fmla="*/ 8 h 44"/>
                    <a:gd name="T66" fmla="*/ 26 w 68"/>
                    <a:gd name="T67" fmla="*/ 6 h 44"/>
                    <a:gd name="T68" fmla="*/ 22 w 68"/>
                    <a:gd name="T69" fmla="*/ 4 h 44"/>
                    <a:gd name="T70" fmla="*/ 22 w 68"/>
                    <a:gd name="T71" fmla="*/ 4 h 44"/>
                    <a:gd name="T72" fmla="*/ 8 w 68"/>
                    <a:gd name="T73" fmla="*/ 0 h 44"/>
                    <a:gd name="T74" fmla="*/ 2 w 68"/>
                    <a:gd name="T75" fmla="*/ 0 h 44"/>
                    <a:gd name="T76" fmla="*/ 0 w 68"/>
                    <a:gd name="T77" fmla="*/ 0 h 44"/>
                    <a:gd name="T78" fmla="*/ 0 w 68"/>
                    <a:gd name="T79" fmla="*/ 0 h 44"/>
                    <a:gd name="T80" fmla="*/ 2 w 68"/>
                    <a:gd name="T81" fmla="*/ 0 h 44"/>
                    <a:gd name="T82" fmla="*/ 8 w 68"/>
                    <a:gd name="T83" fmla="*/ 0 h 44"/>
                    <a:gd name="T84" fmla="*/ 22 w 68"/>
                    <a:gd name="T85" fmla="*/ 6 h 44"/>
                    <a:gd name="T86" fmla="*/ 22 w 68"/>
                    <a:gd name="T87"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 h="44">
                      <a:moveTo>
                        <a:pt x="22" y="6"/>
                      </a:moveTo>
                      <a:lnTo>
                        <a:pt x="22" y="6"/>
                      </a:lnTo>
                      <a:lnTo>
                        <a:pt x="26" y="6"/>
                      </a:lnTo>
                      <a:lnTo>
                        <a:pt x="26" y="10"/>
                      </a:lnTo>
                      <a:lnTo>
                        <a:pt x="26" y="12"/>
                      </a:lnTo>
                      <a:lnTo>
                        <a:pt x="28" y="16"/>
                      </a:lnTo>
                      <a:lnTo>
                        <a:pt x="28" y="16"/>
                      </a:lnTo>
                      <a:lnTo>
                        <a:pt x="32" y="18"/>
                      </a:lnTo>
                      <a:lnTo>
                        <a:pt x="36" y="18"/>
                      </a:lnTo>
                      <a:lnTo>
                        <a:pt x="40" y="18"/>
                      </a:lnTo>
                      <a:lnTo>
                        <a:pt x="48" y="18"/>
                      </a:lnTo>
                      <a:lnTo>
                        <a:pt x="48" y="18"/>
                      </a:lnTo>
                      <a:lnTo>
                        <a:pt x="56" y="24"/>
                      </a:lnTo>
                      <a:lnTo>
                        <a:pt x="62" y="30"/>
                      </a:lnTo>
                      <a:lnTo>
                        <a:pt x="64" y="36"/>
                      </a:lnTo>
                      <a:lnTo>
                        <a:pt x="68" y="44"/>
                      </a:lnTo>
                      <a:lnTo>
                        <a:pt x="68" y="44"/>
                      </a:lnTo>
                      <a:lnTo>
                        <a:pt x="68" y="44"/>
                      </a:lnTo>
                      <a:lnTo>
                        <a:pt x="68" y="44"/>
                      </a:lnTo>
                      <a:lnTo>
                        <a:pt x="68" y="44"/>
                      </a:lnTo>
                      <a:lnTo>
                        <a:pt x="68" y="44"/>
                      </a:lnTo>
                      <a:lnTo>
                        <a:pt x="64" y="36"/>
                      </a:lnTo>
                      <a:lnTo>
                        <a:pt x="62" y="30"/>
                      </a:lnTo>
                      <a:lnTo>
                        <a:pt x="56" y="24"/>
                      </a:lnTo>
                      <a:lnTo>
                        <a:pt x="48" y="18"/>
                      </a:lnTo>
                      <a:lnTo>
                        <a:pt x="48" y="18"/>
                      </a:lnTo>
                      <a:lnTo>
                        <a:pt x="40" y="18"/>
                      </a:lnTo>
                      <a:lnTo>
                        <a:pt x="36" y="18"/>
                      </a:lnTo>
                      <a:lnTo>
                        <a:pt x="32" y="18"/>
                      </a:lnTo>
                      <a:lnTo>
                        <a:pt x="28" y="16"/>
                      </a:lnTo>
                      <a:lnTo>
                        <a:pt x="28" y="16"/>
                      </a:lnTo>
                      <a:lnTo>
                        <a:pt x="26" y="12"/>
                      </a:lnTo>
                      <a:lnTo>
                        <a:pt x="26" y="8"/>
                      </a:lnTo>
                      <a:lnTo>
                        <a:pt x="26" y="6"/>
                      </a:lnTo>
                      <a:lnTo>
                        <a:pt x="22" y="4"/>
                      </a:lnTo>
                      <a:lnTo>
                        <a:pt x="22" y="4"/>
                      </a:lnTo>
                      <a:lnTo>
                        <a:pt x="8" y="0"/>
                      </a:lnTo>
                      <a:lnTo>
                        <a:pt x="2" y="0"/>
                      </a:lnTo>
                      <a:lnTo>
                        <a:pt x="0" y="0"/>
                      </a:lnTo>
                      <a:lnTo>
                        <a:pt x="0" y="0"/>
                      </a:lnTo>
                      <a:lnTo>
                        <a:pt x="2" y="0"/>
                      </a:lnTo>
                      <a:lnTo>
                        <a:pt x="8" y="0"/>
                      </a:lnTo>
                      <a:lnTo>
                        <a:pt x="22" y="6"/>
                      </a:lnTo>
                      <a:lnTo>
                        <a:pt x="22"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54" name="Freeform 157"/>
                <p:cNvSpPr>
                  <a:spLocks/>
                </p:cNvSpPr>
                <p:nvPr/>
              </p:nvSpPr>
              <p:spPr bwMode="auto">
                <a:xfrm>
                  <a:off x="3234" y="1982"/>
                  <a:ext cx="24" cy="20"/>
                </a:xfrm>
                <a:custGeom>
                  <a:avLst/>
                  <a:gdLst>
                    <a:gd name="T0" fmla="*/ 6 w 24"/>
                    <a:gd name="T1" fmla="*/ 12 h 20"/>
                    <a:gd name="T2" fmla="*/ 6 w 24"/>
                    <a:gd name="T3" fmla="*/ 12 h 20"/>
                    <a:gd name="T4" fmla="*/ 12 w 24"/>
                    <a:gd name="T5" fmla="*/ 18 h 20"/>
                    <a:gd name="T6" fmla="*/ 18 w 24"/>
                    <a:gd name="T7" fmla="*/ 20 h 20"/>
                    <a:gd name="T8" fmla="*/ 22 w 24"/>
                    <a:gd name="T9" fmla="*/ 18 h 20"/>
                    <a:gd name="T10" fmla="*/ 24 w 24"/>
                    <a:gd name="T11" fmla="*/ 14 h 20"/>
                    <a:gd name="T12" fmla="*/ 24 w 24"/>
                    <a:gd name="T13" fmla="*/ 14 h 20"/>
                    <a:gd name="T14" fmla="*/ 22 w 24"/>
                    <a:gd name="T15" fmla="*/ 18 h 20"/>
                    <a:gd name="T16" fmla="*/ 18 w 24"/>
                    <a:gd name="T17" fmla="*/ 20 h 20"/>
                    <a:gd name="T18" fmla="*/ 12 w 24"/>
                    <a:gd name="T19" fmla="*/ 18 h 20"/>
                    <a:gd name="T20" fmla="*/ 6 w 24"/>
                    <a:gd name="T21" fmla="*/ 10 h 20"/>
                    <a:gd name="T22" fmla="*/ 6 w 24"/>
                    <a:gd name="T23" fmla="*/ 10 h 20"/>
                    <a:gd name="T24" fmla="*/ 0 w 24"/>
                    <a:gd name="T25" fmla="*/ 4 h 20"/>
                    <a:gd name="T26" fmla="*/ 0 w 24"/>
                    <a:gd name="T27" fmla="*/ 0 h 20"/>
                    <a:gd name="T28" fmla="*/ 0 w 24"/>
                    <a:gd name="T29" fmla="*/ 0 h 20"/>
                    <a:gd name="T30" fmla="*/ 0 w 24"/>
                    <a:gd name="T31" fmla="*/ 4 h 20"/>
                    <a:gd name="T32" fmla="*/ 6 w 24"/>
                    <a:gd name="T33" fmla="*/ 12 h 20"/>
                    <a:gd name="T34" fmla="*/ 6 w 24"/>
                    <a:gd name="T35"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0">
                      <a:moveTo>
                        <a:pt x="6" y="12"/>
                      </a:moveTo>
                      <a:lnTo>
                        <a:pt x="6" y="12"/>
                      </a:lnTo>
                      <a:lnTo>
                        <a:pt x="12" y="18"/>
                      </a:lnTo>
                      <a:lnTo>
                        <a:pt x="18" y="20"/>
                      </a:lnTo>
                      <a:lnTo>
                        <a:pt x="22" y="18"/>
                      </a:lnTo>
                      <a:lnTo>
                        <a:pt x="24" y="14"/>
                      </a:lnTo>
                      <a:lnTo>
                        <a:pt x="24" y="14"/>
                      </a:lnTo>
                      <a:lnTo>
                        <a:pt x="22" y="18"/>
                      </a:lnTo>
                      <a:lnTo>
                        <a:pt x="18" y="20"/>
                      </a:lnTo>
                      <a:lnTo>
                        <a:pt x="12" y="18"/>
                      </a:lnTo>
                      <a:lnTo>
                        <a:pt x="6" y="10"/>
                      </a:lnTo>
                      <a:lnTo>
                        <a:pt x="6" y="10"/>
                      </a:lnTo>
                      <a:lnTo>
                        <a:pt x="0" y="4"/>
                      </a:lnTo>
                      <a:lnTo>
                        <a:pt x="0" y="0"/>
                      </a:lnTo>
                      <a:lnTo>
                        <a:pt x="0" y="0"/>
                      </a:lnTo>
                      <a:lnTo>
                        <a:pt x="0" y="4"/>
                      </a:lnTo>
                      <a:lnTo>
                        <a:pt x="6" y="12"/>
                      </a:lnTo>
                      <a:lnTo>
                        <a:pt x="6" y="1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55" name="Freeform 158"/>
                <p:cNvSpPr>
                  <a:spLocks/>
                </p:cNvSpPr>
                <p:nvPr/>
              </p:nvSpPr>
              <p:spPr bwMode="auto">
                <a:xfrm>
                  <a:off x="3152" y="2058"/>
                  <a:ext cx="40" cy="22"/>
                </a:xfrm>
                <a:custGeom>
                  <a:avLst/>
                  <a:gdLst>
                    <a:gd name="T0" fmla="*/ 14 w 40"/>
                    <a:gd name="T1" fmla="*/ 22 h 22"/>
                    <a:gd name="T2" fmla="*/ 14 w 40"/>
                    <a:gd name="T3" fmla="*/ 22 h 22"/>
                    <a:gd name="T4" fmla="*/ 30 w 40"/>
                    <a:gd name="T5" fmla="*/ 16 h 22"/>
                    <a:gd name="T6" fmla="*/ 36 w 40"/>
                    <a:gd name="T7" fmla="*/ 12 h 22"/>
                    <a:gd name="T8" fmla="*/ 38 w 40"/>
                    <a:gd name="T9" fmla="*/ 10 h 22"/>
                    <a:gd name="T10" fmla="*/ 38 w 40"/>
                    <a:gd name="T11" fmla="*/ 4 h 22"/>
                    <a:gd name="T12" fmla="*/ 38 w 40"/>
                    <a:gd name="T13" fmla="*/ 4 h 22"/>
                    <a:gd name="T14" fmla="*/ 38 w 40"/>
                    <a:gd name="T15" fmla="*/ 0 h 22"/>
                    <a:gd name="T16" fmla="*/ 40 w 40"/>
                    <a:gd name="T17" fmla="*/ 0 h 22"/>
                    <a:gd name="T18" fmla="*/ 40 w 40"/>
                    <a:gd name="T19" fmla="*/ 0 h 22"/>
                    <a:gd name="T20" fmla="*/ 38 w 40"/>
                    <a:gd name="T21" fmla="*/ 0 h 22"/>
                    <a:gd name="T22" fmla="*/ 38 w 40"/>
                    <a:gd name="T23" fmla="*/ 4 h 22"/>
                    <a:gd name="T24" fmla="*/ 38 w 40"/>
                    <a:gd name="T25" fmla="*/ 4 h 22"/>
                    <a:gd name="T26" fmla="*/ 38 w 40"/>
                    <a:gd name="T27" fmla="*/ 8 h 22"/>
                    <a:gd name="T28" fmla="*/ 36 w 40"/>
                    <a:gd name="T29" fmla="*/ 12 h 22"/>
                    <a:gd name="T30" fmla="*/ 30 w 40"/>
                    <a:gd name="T31" fmla="*/ 16 h 22"/>
                    <a:gd name="T32" fmla="*/ 14 w 40"/>
                    <a:gd name="T33" fmla="*/ 22 h 22"/>
                    <a:gd name="T34" fmla="*/ 14 w 40"/>
                    <a:gd name="T35" fmla="*/ 22 h 22"/>
                    <a:gd name="T36" fmla="*/ 8 w 40"/>
                    <a:gd name="T37" fmla="*/ 22 h 22"/>
                    <a:gd name="T38" fmla="*/ 6 w 40"/>
                    <a:gd name="T39" fmla="*/ 20 h 22"/>
                    <a:gd name="T40" fmla="*/ 4 w 40"/>
                    <a:gd name="T41" fmla="*/ 16 h 22"/>
                    <a:gd name="T42" fmla="*/ 2 w 40"/>
                    <a:gd name="T43" fmla="*/ 14 h 22"/>
                    <a:gd name="T44" fmla="*/ 0 w 40"/>
                    <a:gd name="T45" fmla="*/ 12 h 22"/>
                    <a:gd name="T46" fmla="*/ 0 w 40"/>
                    <a:gd name="T47" fmla="*/ 12 h 22"/>
                    <a:gd name="T48" fmla="*/ 0 w 40"/>
                    <a:gd name="T49" fmla="*/ 12 h 22"/>
                    <a:gd name="T50" fmla="*/ 0 w 40"/>
                    <a:gd name="T51" fmla="*/ 12 h 22"/>
                    <a:gd name="T52" fmla="*/ 2 w 40"/>
                    <a:gd name="T53" fmla="*/ 14 h 22"/>
                    <a:gd name="T54" fmla="*/ 4 w 40"/>
                    <a:gd name="T55" fmla="*/ 16 h 22"/>
                    <a:gd name="T56" fmla="*/ 6 w 40"/>
                    <a:gd name="T57" fmla="*/ 20 h 22"/>
                    <a:gd name="T58" fmla="*/ 8 w 40"/>
                    <a:gd name="T59" fmla="*/ 22 h 22"/>
                    <a:gd name="T60" fmla="*/ 14 w 40"/>
                    <a:gd name="T61" fmla="*/ 22 h 22"/>
                    <a:gd name="T62" fmla="*/ 14 w 40"/>
                    <a:gd name="T6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22">
                      <a:moveTo>
                        <a:pt x="14" y="22"/>
                      </a:moveTo>
                      <a:lnTo>
                        <a:pt x="14" y="22"/>
                      </a:lnTo>
                      <a:lnTo>
                        <a:pt x="30" y="16"/>
                      </a:lnTo>
                      <a:lnTo>
                        <a:pt x="36" y="12"/>
                      </a:lnTo>
                      <a:lnTo>
                        <a:pt x="38" y="10"/>
                      </a:lnTo>
                      <a:lnTo>
                        <a:pt x="38" y="4"/>
                      </a:lnTo>
                      <a:lnTo>
                        <a:pt x="38" y="4"/>
                      </a:lnTo>
                      <a:lnTo>
                        <a:pt x="38" y="0"/>
                      </a:lnTo>
                      <a:lnTo>
                        <a:pt x="40" y="0"/>
                      </a:lnTo>
                      <a:lnTo>
                        <a:pt x="40" y="0"/>
                      </a:lnTo>
                      <a:lnTo>
                        <a:pt x="38" y="0"/>
                      </a:lnTo>
                      <a:lnTo>
                        <a:pt x="38" y="4"/>
                      </a:lnTo>
                      <a:lnTo>
                        <a:pt x="38" y="4"/>
                      </a:lnTo>
                      <a:lnTo>
                        <a:pt x="38" y="8"/>
                      </a:lnTo>
                      <a:lnTo>
                        <a:pt x="36" y="12"/>
                      </a:lnTo>
                      <a:lnTo>
                        <a:pt x="30" y="16"/>
                      </a:lnTo>
                      <a:lnTo>
                        <a:pt x="14" y="22"/>
                      </a:lnTo>
                      <a:lnTo>
                        <a:pt x="14" y="22"/>
                      </a:lnTo>
                      <a:lnTo>
                        <a:pt x="8" y="22"/>
                      </a:lnTo>
                      <a:lnTo>
                        <a:pt x="6" y="20"/>
                      </a:lnTo>
                      <a:lnTo>
                        <a:pt x="4" y="16"/>
                      </a:lnTo>
                      <a:lnTo>
                        <a:pt x="2" y="14"/>
                      </a:lnTo>
                      <a:lnTo>
                        <a:pt x="0" y="12"/>
                      </a:lnTo>
                      <a:lnTo>
                        <a:pt x="0" y="12"/>
                      </a:lnTo>
                      <a:lnTo>
                        <a:pt x="0" y="12"/>
                      </a:lnTo>
                      <a:lnTo>
                        <a:pt x="0" y="12"/>
                      </a:lnTo>
                      <a:lnTo>
                        <a:pt x="2" y="14"/>
                      </a:lnTo>
                      <a:lnTo>
                        <a:pt x="4" y="16"/>
                      </a:lnTo>
                      <a:lnTo>
                        <a:pt x="6" y="20"/>
                      </a:lnTo>
                      <a:lnTo>
                        <a:pt x="8" y="22"/>
                      </a:lnTo>
                      <a:lnTo>
                        <a:pt x="14" y="22"/>
                      </a:lnTo>
                      <a:lnTo>
                        <a:pt x="14" y="2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56" name="Freeform 159"/>
                <p:cNvSpPr>
                  <a:spLocks/>
                </p:cNvSpPr>
                <p:nvPr/>
              </p:nvSpPr>
              <p:spPr bwMode="auto">
                <a:xfrm>
                  <a:off x="3198" y="2062"/>
                  <a:ext cx="8" cy="0"/>
                </a:xfrm>
                <a:custGeom>
                  <a:avLst/>
                  <a:gdLst>
                    <a:gd name="T0" fmla="*/ 8 w 8"/>
                    <a:gd name="T1" fmla="*/ 8 w 8"/>
                    <a:gd name="T2" fmla="*/ 4 w 8"/>
                    <a:gd name="T3" fmla="*/ 4 w 8"/>
                    <a:gd name="T4" fmla="*/ 0 w 8"/>
                    <a:gd name="T5" fmla="*/ 0 w 8"/>
                    <a:gd name="T6" fmla="*/ 4 w 8"/>
                    <a:gd name="T7" fmla="*/ 4 w 8"/>
                    <a:gd name="T8" fmla="*/ 8 w 8"/>
                    <a:gd name="T9" fmla="*/ 8 w 8"/>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8">
                      <a:moveTo>
                        <a:pt x="8" y="0"/>
                      </a:moveTo>
                      <a:lnTo>
                        <a:pt x="8" y="0"/>
                      </a:lnTo>
                      <a:lnTo>
                        <a:pt x="4" y="0"/>
                      </a:lnTo>
                      <a:lnTo>
                        <a:pt x="4" y="0"/>
                      </a:lnTo>
                      <a:lnTo>
                        <a:pt x="0" y="0"/>
                      </a:lnTo>
                      <a:lnTo>
                        <a:pt x="0" y="0"/>
                      </a:lnTo>
                      <a:lnTo>
                        <a:pt x="4" y="0"/>
                      </a:lnTo>
                      <a:lnTo>
                        <a:pt x="4" y="0"/>
                      </a:lnTo>
                      <a:lnTo>
                        <a:pt x="8" y="0"/>
                      </a:lnTo>
                      <a:lnTo>
                        <a:pt x="8"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57" name="Freeform 160"/>
                <p:cNvSpPr>
                  <a:spLocks/>
                </p:cNvSpPr>
                <p:nvPr/>
              </p:nvSpPr>
              <p:spPr bwMode="auto">
                <a:xfrm>
                  <a:off x="3232" y="2068"/>
                  <a:ext cx="14" cy="2"/>
                </a:xfrm>
                <a:custGeom>
                  <a:avLst/>
                  <a:gdLst>
                    <a:gd name="T0" fmla="*/ 14 w 14"/>
                    <a:gd name="T1" fmla="*/ 0 h 2"/>
                    <a:gd name="T2" fmla="*/ 14 w 14"/>
                    <a:gd name="T3" fmla="*/ 0 h 2"/>
                    <a:gd name="T4" fmla="*/ 10 w 14"/>
                    <a:gd name="T5" fmla="*/ 0 h 2"/>
                    <a:gd name="T6" fmla="*/ 6 w 14"/>
                    <a:gd name="T7" fmla="*/ 2 h 2"/>
                    <a:gd name="T8" fmla="*/ 6 w 14"/>
                    <a:gd name="T9" fmla="*/ 2 h 2"/>
                    <a:gd name="T10" fmla="*/ 0 w 14"/>
                    <a:gd name="T11" fmla="*/ 2 h 2"/>
                    <a:gd name="T12" fmla="*/ 0 w 14"/>
                    <a:gd name="T13" fmla="*/ 2 h 2"/>
                    <a:gd name="T14" fmla="*/ 6 w 14"/>
                    <a:gd name="T15" fmla="*/ 2 h 2"/>
                    <a:gd name="T16" fmla="*/ 6 w 14"/>
                    <a:gd name="T17" fmla="*/ 2 h 2"/>
                    <a:gd name="T18" fmla="*/ 10 w 14"/>
                    <a:gd name="T19" fmla="*/ 0 h 2"/>
                    <a:gd name="T20" fmla="*/ 14 w 14"/>
                    <a:gd name="T21" fmla="*/ 0 h 2"/>
                    <a:gd name="T22" fmla="*/ 14 w 14"/>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
                      <a:moveTo>
                        <a:pt x="14" y="0"/>
                      </a:moveTo>
                      <a:lnTo>
                        <a:pt x="14" y="0"/>
                      </a:lnTo>
                      <a:lnTo>
                        <a:pt x="10" y="0"/>
                      </a:lnTo>
                      <a:lnTo>
                        <a:pt x="6" y="2"/>
                      </a:lnTo>
                      <a:lnTo>
                        <a:pt x="6" y="2"/>
                      </a:lnTo>
                      <a:lnTo>
                        <a:pt x="0" y="2"/>
                      </a:lnTo>
                      <a:lnTo>
                        <a:pt x="0" y="2"/>
                      </a:lnTo>
                      <a:lnTo>
                        <a:pt x="6" y="2"/>
                      </a:lnTo>
                      <a:lnTo>
                        <a:pt x="6" y="2"/>
                      </a:lnTo>
                      <a:lnTo>
                        <a:pt x="10" y="0"/>
                      </a:lnTo>
                      <a:lnTo>
                        <a:pt x="14" y="0"/>
                      </a:lnTo>
                      <a:lnTo>
                        <a:pt x="14"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58" name="Freeform 161"/>
                <p:cNvSpPr>
                  <a:spLocks/>
                </p:cNvSpPr>
                <p:nvPr/>
              </p:nvSpPr>
              <p:spPr bwMode="auto">
                <a:xfrm>
                  <a:off x="3444" y="2294"/>
                  <a:ext cx="214" cy="142"/>
                </a:xfrm>
                <a:custGeom>
                  <a:avLst/>
                  <a:gdLst>
                    <a:gd name="T0" fmla="*/ 190 w 214"/>
                    <a:gd name="T1" fmla="*/ 12 h 142"/>
                    <a:gd name="T2" fmla="*/ 170 w 214"/>
                    <a:gd name="T3" fmla="*/ 8 h 142"/>
                    <a:gd name="T4" fmla="*/ 154 w 214"/>
                    <a:gd name="T5" fmla="*/ 4 h 142"/>
                    <a:gd name="T6" fmla="*/ 120 w 214"/>
                    <a:gd name="T7" fmla="*/ 22 h 142"/>
                    <a:gd name="T8" fmla="*/ 98 w 214"/>
                    <a:gd name="T9" fmla="*/ 28 h 142"/>
                    <a:gd name="T10" fmla="*/ 72 w 214"/>
                    <a:gd name="T11" fmla="*/ 22 h 142"/>
                    <a:gd name="T12" fmla="*/ 48 w 214"/>
                    <a:gd name="T13" fmla="*/ 22 h 142"/>
                    <a:gd name="T14" fmla="*/ 30 w 214"/>
                    <a:gd name="T15" fmla="*/ 20 h 142"/>
                    <a:gd name="T16" fmla="*/ 18 w 214"/>
                    <a:gd name="T17" fmla="*/ 18 h 142"/>
                    <a:gd name="T18" fmla="*/ 20 w 214"/>
                    <a:gd name="T19" fmla="*/ 12 h 142"/>
                    <a:gd name="T20" fmla="*/ 20 w 214"/>
                    <a:gd name="T21" fmla="*/ 4 h 142"/>
                    <a:gd name="T22" fmla="*/ 12 w 214"/>
                    <a:gd name="T23" fmla="*/ 0 h 142"/>
                    <a:gd name="T24" fmla="*/ 2 w 214"/>
                    <a:gd name="T25" fmla="*/ 10 h 142"/>
                    <a:gd name="T26" fmla="*/ 2 w 214"/>
                    <a:gd name="T27" fmla="*/ 22 h 142"/>
                    <a:gd name="T28" fmla="*/ 22 w 214"/>
                    <a:gd name="T29" fmla="*/ 48 h 142"/>
                    <a:gd name="T30" fmla="*/ 16 w 214"/>
                    <a:gd name="T31" fmla="*/ 60 h 142"/>
                    <a:gd name="T32" fmla="*/ 4 w 214"/>
                    <a:gd name="T33" fmla="*/ 70 h 142"/>
                    <a:gd name="T34" fmla="*/ 6 w 214"/>
                    <a:gd name="T35" fmla="*/ 86 h 142"/>
                    <a:gd name="T36" fmla="*/ 10 w 214"/>
                    <a:gd name="T37" fmla="*/ 102 h 142"/>
                    <a:gd name="T38" fmla="*/ 22 w 214"/>
                    <a:gd name="T39" fmla="*/ 116 h 142"/>
                    <a:gd name="T40" fmla="*/ 20 w 214"/>
                    <a:gd name="T41" fmla="*/ 134 h 142"/>
                    <a:gd name="T42" fmla="*/ 20 w 214"/>
                    <a:gd name="T43" fmla="*/ 136 h 142"/>
                    <a:gd name="T44" fmla="*/ 24 w 214"/>
                    <a:gd name="T45" fmla="*/ 138 h 142"/>
                    <a:gd name="T46" fmla="*/ 40 w 214"/>
                    <a:gd name="T47" fmla="*/ 136 h 142"/>
                    <a:gd name="T48" fmla="*/ 56 w 214"/>
                    <a:gd name="T49" fmla="*/ 132 h 142"/>
                    <a:gd name="T50" fmla="*/ 66 w 214"/>
                    <a:gd name="T51" fmla="*/ 128 h 142"/>
                    <a:gd name="T52" fmla="*/ 72 w 214"/>
                    <a:gd name="T53" fmla="*/ 128 h 142"/>
                    <a:gd name="T54" fmla="*/ 78 w 214"/>
                    <a:gd name="T55" fmla="*/ 132 h 142"/>
                    <a:gd name="T56" fmla="*/ 84 w 214"/>
                    <a:gd name="T57" fmla="*/ 136 h 142"/>
                    <a:gd name="T58" fmla="*/ 92 w 214"/>
                    <a:gd name="T59" fmla="*/ 136 h 142"/>
                    <a:gd name="T60" fmla="*/ 96 w 214"/>
                    <a:gd name="T61" fmla="*/ 140 h 142"/>
                    <a:gd name="T62" fmla="*/ 122 w 214"/>
                    <a:gd name="T63" fmla="*/ 138 h 142"/>
                    <a:gd name="T64" fmla="*/ 128 w 214"/>
                    <a:gd name="T65" fmla="*/ 126 h 142"/>
                    <a:gd name="T66" fmla="*/ 136 w 214"/>
                    <a:gd name="T67" fmla="*/ 120 h 142"/>
                    <a:gd name="T68" fmla="*/ 138 w 214"/>
                    <a:gd name="T69" fmla="*/ 116 h 142"/>
                    <a:gd name="T70" fmla="*/ 146 w 214"/>
                    <a:gd name="T71" fmla="*/ 110 h 142"/>
                    <a:gd name="T72" fmla="*/ 158 w 214"/>
                    <a:gd name="T73" fmla="*/ 108 h 142"/>
                    <a:gd name="T74" fmla="*/ 166 w 214"/>
                    <a:gd name="T75" fmla="*/ 102 h 142"/>
                    <a:gd name="T76" fmla="*/ 182 w 214"/>
                    <a:gd name="T77" fmla="*/ 110 h 142"/>
                    <a:gd name="T78" fmla="*/ 196 w 214"/>
                    <a:gd name="T79" fmla="*/ 108 h 142"/>
                    <a:gd name="T80" fmla="*/ 190 w 214"/>
                    <a:gd name="T81" fmla="*/ 98 h 142"/>
                    <a:gd name="T82" fmla="*/ 184 w 214"/>
                    <a:gd name="T83" fmla="*/ 90 h 142"/>
                    <a:gd name="T84" fmla="*/ 174 w 214"/>
                    <a:gd name="T85" fmla="*/ 84 h 142"/>
                    <a:gd name="T86" fmla="*/ 186 w 214"/>
                    <a:gd name="T87" fmla="*/ 72 h 142"/>
                    <a:gd name="T88" fmla="*/ 190 w 214"/>
                    <a:gd name="T89" fmla="*/ 54 h 142"/>
                    <a:gd name="T90" fmla="*/ 198 w 214"/>
                    <a:gd name="T91" fmla="*/ 40 h 142"/>
                    <a:gd name="T92" fmla="*/ 212 w 214"/>
                    <a:gd name="T93" fmla="*/ 38 h 142"/>
                    <a:gd name="T94" fmla="*/ 204 w 214"/>
                    <a:gd name="T95" fmla="*/ 22 h 142"/>
                    <a:gd name="T96" fmla="*/ 194 w 214"/>
                    <a:gd name="T97" fmla="*/ 1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4" h="142">
                      <a:moveTo>
                        <a:pt x="194" y="16"/>
                      </a:moveTo>
                      <a:lnTo>
                        <a:pt x="194" y="16"/>
                      </a:lnTo>
                      <a:lnTo>
                        <a:pt x="190" y="12"/>
                      </a:lnTo>
                      <a:lnTo>
                        <a:pt x="190" y="12"/>
                      </a:lnTo>
                      <a:lnTo>
                        <a:pt x="186" y="10"/>
                      </a:lnTo>
                      <a:lnTo>
                        <a:pt x="180" y="10"/>
                      </a:lnTo>
                      <a:lnTo>
                        <a:pt x="176" y="10"/>
                      </a:lnTo>
                      <a:lnTo>
                        <a:pt x="170" y="8"/>
                      </a:lnTo>
                      <a:lnTo>
                        <a:pt x="170" y="8"/>
                      </a:lnTo>
                      <a:lnTo>
                        <a:pt x="166" y="6"/>
                      </a:lnTo>
                      <a:lnTo>
                        <a:pt x="160" y="4"/>
                      </a:lnTo>
                      <a:lnTo>
                        <a:pt x="154" y="4"/>
                      </a:lnTo>
                      <a:lnTo>
                        <a:pt x="146" y="6"/>
                      </a:lnTo>
                      <a:lnTo>
                        <a:pt x="132" y="14"/>
                      </a:lnTo>
                      <a:lnTo>
                        <a:pt x="120" y="22"/>
                      </a:lnTo>
                      <a:lnTo>
                        <a:pt x="120" y="22"/>
                      </a:lnTo>
                      <a:lnTo>
                        <a:pt x="114" y="26"/>
                      </a:lnTo>
                      <a:lnTo>
                        <a:pt x="110" y="28"/>
                      </a:lnTo>
                      <a:lnTo>
                        <a:pt x="104" y="28"/>
                      </a:lnTo>
                      <a:lnTo>
                        <a:pt x="98" y="28"/>
                      </a:lnTo>
                      <a:lnTo>
                        <a:pt x="90" y="24"/>
                      </a:lnTo>
                      <a:lnTo>
                        <a:pt x="80" y="22"/>
                      </a:lnTo>
                      <a:lnTo>
                        <a:pt x="80" y="22"/>
                      </a:lnTo>
                      <a:lnTo>
                        <a:pt x="72" y="22"/>
                      </a:lnTo>
                      <a:lnTo>
                        <a:pt x="66" y="24"/>
                      </a:lnTo>
                      <a:lnTo>
                        <a:pt x="58" y="26"/>
                      </a:lnTo>
                      <a:lnTo>
                        <a:pt x="54" y="24"/>
                      </a:lnTo>
                      <a:lnTo>
                        <a:pt x="48" y="22"/>
                      </a:lnTo>
                      <a:lnTo>
                        <a:pt x="48" y="22"/>
                      </a:lnTo>
                      <a:lnTo>
                        <a:pt x="42" y="20"/>
                      </a:lnTo>
                      <a:lnTo>
                        <a:pt x="38" y="18"/>
                      </a:lnTo>
                      <a:lnTo>
                        <a:pt x="30" y="20"/>
                      </a:lnTo>
                      <a:lnTo>
                        <a:pt x="24" y="20"/>
                      </a:lnTo>
                      <a:lnTo>
                        <a:pt x="20" y="20"/>
                      </a:lnTo>
                      <a:lnTo>
                        <a:pt x="18" y="18"/>
                      </a:lnTo>
                      <a:lnTo>
                        <a:pt x="18" y="18"/>
                      </a:lnTo>
                      <a:lnTo>
                        <a:pt x="16" y="16"/>
                      </a:lnTo>
                      <a:lnTo>
                        <a:pt x="16" y="16"/>
                      </a:lnTo>
                      <a:lnTo>
                        <a:pt x="16" y="14"/>
                      </a:lnTo>
                      <a:lnTo>
                        <a:pt x="20" y="12"/>
                      </a:lnTo>
                      <a:lnTo>
                        <a:pt x="22" y="10"/>
                      </a:lnTo>
                      <a:lnTo>
                        <a:pt x="22" y="6"/>
                      </a:lnTo>
                      <a:lnTo>
                        <a:pt x="22" y="6"/>
                      </a:lnTo>
                      <a:lnTo>
                        <a:pt x="20" y="4"/>
                      </a:lnTo>
                      <a:lnTo>
                        <a:pt x="12" y="0"/>
                      </a:lnTo>
                      <a:lnTo>
                        <a:pt x="12" y="0"/>
                      </a:lnTo>
                      <a:lnTo>
                        <a:pt x="12" y="0"/>
                      </a:lnTo>
                      <a:lnTo>
                        <a:pt x="12" y="0"/>
                      </a:lnTo>
                      <a:lnTo>
                        <a:pt x="10" y="4"/>
                      </a:lnTo>
                      <a:lnTo>
                        <a:pt x="8" y="6"/>
                      </a:lnTo>
                      <a:lnTo>
                        <a:pt x="8" y="6"/>
                      </a:lnTo>
                      <a:lnTo>
                        <a:pt x="2" y="10"/>
                      </a:lnTo>
                      <a:lnTo>
                        <a:pt x="2" y="10"/>
                      </a:lnTo>
                      <a:lnTo>
                        <a:pt x="0" y="14"/>
                      </a:lnTo>
                      <a:lnTo>
                        <a:pt x="2" y="22"/>
                      </a:lnTo>
                      <a:lnTo>
                        <a:pt x="2" y="22"/>
                      </a:lnTo>
                      <a:lnTo>
                        <a:pt x="4" y="32"/>
                      </a:lnTo>
                      <a:lnTo>
                        <a:pt x="8" y="38"/>
                      </a:lnTo>
                      <a:lnTo>
                        <a:pt x="16" y="44"/>
                      </a:lnTo>
                      <a:lnTo>
                        <a:pt x="22" y="48"/>
                      </a:lnTo>
                      <a:lnTo>
                        <a:pt x="20" y="52"/>
                      </a:lnTo>
                      <a:lnTo>
                        <a:pt x="18" y="56"/>
                      </a:lnTo>
                      <a:lnTo>
                        <a:pt x="18" y="56"/>
                      </a:lnTo>
                      <a:lnTo>
                        <a:pt x="16" y="60"/>
                      </a:lnTo>
                      <a:lnTo>
                        <a:pt x="12" y="62"/>
                      </a:lnTo>
                      <a:lnTo>
                        <a:pt x="8" y="64"/>
                      </a:lnTo>
                      <a:lnTo>
                        <a:pt x="4" y="64"/>
                      </a:lnTo>
                      <a:lnTo>
                        <a:pt x="4" y="70"/>
                      </a:lnTo>
                      <a:lnTo>
                        <a:pt x="4" y="70"/>
                      </a:lnTo>
                      <a:lnTo>
                        <a:pt x="4" y="76"/>
                      </a:lnTo>
                      <a:lnTo>
                        <a:pt x="6" y="82"/>
                      </a:lnTo>
                      <a:lnTo>
                        <a:pt x="6" y="86"/>
                      </a:lnTo>
                      <a:lnTo>
                        <a:pt x="0" y="90"/>
                      </a:lnTo>
                      <a:lnTo>
                        <a:pt x="0" y="90"/>
                      </a:lnTo>
                      <a:lnTo>
                        <a:pt x="6" y="98"/>
                      </a:lnTo>
                      <a:lnTo>
                        <a:pt x="10" y="102"/>
                      </a:lnTo>
                      <a:lnTo>
                        <a:pt x="16" y="104"/>
                      </a:lnTo>
                      <a:lnTo>
                        <a:pt x="20" y="110"/>
                      </a:lnTo>
                      <a:lnTo>
                        <a:pt x="20" y="110"/>
                      </a:lnTo>
                      <a:lnTo>
                        <a:pt x="22" y="116"/>
                      </a:lnTo>
                      <a:lnTo>
                        <a:pt x="22" y="122"/>
                      </a:lnTo>
                      <a:lnTo>
                        <a:pt x="22" y="122"/>
                      </a:lnTo>
                      <a:lnTo>
                        <a:pt x="20" y="134"/>
                      </a:lnTo>
                      <a:lnTo>
                        <a:pt x="20" y="134"/>
                      </a:lnTo>
                      <a:lnTo>
                        <a:pt x="20" y="136"/>
                      </a:lnTo>
                      <a:lnTo>
                        <a:pt x="20" y="136"/>
                      </a:lnTo>
                      <a:lnTo>
                        <a:pt x="20" y="136"/>
                      </a:lnTo>
                      <a:lnTo>
                        <a:pt x="20" y="136"/>
                      </a:lnTo>
                      <a:lnTo>
                        <a:pt x="20" y="136"/>
                      </a:lnTo>
                      <a:lnTo>
                        <a:pt x="20" y="136"/>
                      </a:lnTo>
                      <a:lnTo>
                        <a:pt x="24" y="138"/>
                      </a:lnTo>
                      <a:lnTo>
                        <a:pt x="24" y="138"/>
                      </a:lnTo>
                      <a:lnTo>
                        <a:pt x="28" y="138"/>
                      </a:lnTo>
                      <a:lnTo>
                        <a:pt x="30" y="136"/>
                      </a:lnTo>
                      <a:lnTo>
                        <a:pt x="32" y="134"/>
                      </a:lnTo>
                      <a:lnTo>
                        <a:pt x="40" y="136"/>
                      </a:lnTo>
                      <a:lnTo>
                        <a:pt x="40" y="136"/>
                      </a:lnTo>
                      <a:lnTo>
                        <a:pt x="44" y="136"/>
                      </a:lnTo>
                      <a:lnTo>
                        <a:pt x="48" y="134"/>
                      </a:lnTo>
                      <a:lnTo>
                        <a:pt x="56" y="132"/>
                      </a:lnTo>
                      <a:lnTo>
                        <a:pt x="62" y="128"/>
                      </a:lnTo>
                      <a:lnTo>
                        <a:pt x="64" y="126"/>
                      </a:lnTo>
                      <a:lnTo>
                        <a:pt x="66" y="128"/>
                      </a:lnTo>
                      <a:lnTo>
                        <a:pt x="66" y="128"/>
                      </a:lnTo>
                      <a:lnTo>
                        <a:pt x="68" y="128"/>
                      </a:lnTo>
                      <a:lnTo>
                        <a:pt x="68" y="128"/>
                      </a:lnTo>
                      <a:lnTo>
                        <a:pt x="70" y="128"/>
                      </a:lnTo>
                      <a:lnTo>
                        <a:pt x="72" y="128"/>
                      </a:lnTo>
                      <a:lnTo>
                        <a:pt x="74" y="126"/>
                      </a:lnTo>
                      <a:lnTo>
                        <a:pt x="76" y="126"/>
                      </a:lnTo>
                      <a:lnTo>
                        <a:pt x="76" y="126"/>
                      </a:lnTo>
                      <a:lnTo>
                        <a:pt x="78" y="132"/>
                      </a:lnTo>
                      <a:lnTo>
                        <a:pt x="78" y="132"/>
                      </a:lnTo>
                      <a:lnTo>
                        <a:pt x="80" y="134"/>
                      </a:lnTo>
                      <a:lnTo>
                        <a:pt x="80" y="134"/>
                      </a:lnTo>
                      <a:lnTo>
                        <a:pt x="84" y="136"/>
                      </a:lnTo>
                      <a:lnTo>
                        <a:pt x="86" y="134"/>
                      </a:lnTo>
                      <a:lnTo>
                        <a:pt x="88" y="134"/>
                      </a:lnTo>
                      <a:lnTo>
                        <a:pt x="92" y="136"/>
                      </a:lnTo>
                      <a:lnTo>
                        <a:pt x="92" y="136"/>
                      </a:lnTo>
                      <a:lnTo>
                        <a:pt x="94" y="136"/>
                      </a:lnTo>
                      <a:lnTo>
                        <a:pt x="94" y="136"/>
                      </a:lnTo>
                      <a:lnTo>
                        <a:pt x="96" y="140"/>
                      </a:lnTo>
                      <a:lnTo>
                        <a:pt x="96" y="140"/>
                      </a:lnTo>
                      <a:lnTo>
                        <a:pt x="102" y="142"/>
                      </a:lnTo>
                      <a:lnTo>
                        <a:pt x="108" y="142"/>
                      </a:lnTo>
                      <a:lnTo>
                        <a:pt x="114" y="140"/>
                      </a:lnTo>
                      <a:lnTo>
                        <a:pt x="122" y="138"/>
                      </a:lnTo>
                      <a:lnTo>
                        <a:pt x="122" y="138"/>
                      </a:lnTo>
                      <a:lnTo>
                        <a:pt x="128" y="136"/>
                      </a:lnTo>
                      <a:lnTo>
                        <a:pt x="130" y="134"/>
                      </a:lnTo>
                      <a:lnTo>
                        <a:pt x="128" y="126"/>
                      </a:lnTo>
                      <a:lnTo>
                        <a:pt x="128" y="122"/>
                      </a:lnTo>
                      <a:lnTo>
                        <a:pt x="128" y="120"/>
                      </a:lnTo>
                      <a:lnTo>
                        <a:pt x="132" y="118"/>
                      </a:lnTo>
                      <a:lnTo>
                        <a:pt x="136" y="120"/>
                      </a:lnTo>
                      <a:lnTo>
                        <a:pt x="136" y="120"/>
                      </a:lnTo>
                      <a:lnTo>
                        <a:pt x="136" y="120"/>
                      </a:lnTo>
                      <a:lnTo>
                        <a:pt x="136" y="120"/>
                      </a:lnTo>
                      <a:lnTo>
                        <a:pt x="138" y="116"/>
                      </a:lnTo>
                      <a:lnTo>
                        <a:pt x="140" y="116"/>
                      </a:lnTo>
                      <a:lnTo>
                        <a:pt x="144" y="114"/>
                      </a:lnTo>
                      <a:lnTo>
                        <a:pt x="146" y="110"/>
                      </a:lnTo>
                      <a:lnTo>
                        <a:pt x="146" y="110"/>
                      </a:lnTo>
                      <a:lnTo>
                        <a:pt x="148" y="106"/>
                      </a:lnTo>
                      <a:lnTo>
                        <a:pt x="150" y="106"/>
                      </a:lnTo>
                      <a:lnTo>
                        <a:pt x="154" y="108"/>
                      </a:lnTo>
                      <a:lnTo>
                        <a:pt x="158" y="108"/>
                      </a:lnTo>
                      <a:lnTo>
                        <a:pt x="160" y="104"/>
                      </a:lnTo>
                      <a:lnTo>
                        <a:pt x="160" y="104"/>
                      </a:lnTo>
                      <a:lnTo>
                        <a:pt x="164" y="102"/>
                      </a:lnTo>
                      <a:lnTo>
                        <a:pt x="166" y="102"/>
                      </a:lnTo>
                      <a:lnTo>
                        <a:pt x="172" y="104"/>
                      </a:lnTo>
                      <a:lnTo>
                        <a:pt x="176" y="108"/>
                      </a:lnTo>
                      <a:lnTo>
                        <a:pt x="182" y="110"/>
                      </a:lnTo>
                      <a:lnTo>
                        <a:pt x="182" y="110"/>
                      </a:lnTo>
                      <a:lnTo>
                        <a:pt x="186" y="110"/>
                      </a:lnTo>
                      <a:lnTo>
                        <a:pt x="188" y="108"/>
                      </a:lnTo>
                      <a:lnTo>
                        <a:pt x="190" y="108"/>
                      </a:lnTo>
                      <a:lnTo>
                        <a:pt x="196" y="108"/>
                      </a:lnTo>
                      <a:lnTo>
                        <a:pt x="196" y="108"/>
                      </a:lnTo>
                      <a:lnTo>
                        <a:pt x="194" y="104"/>
                      </a:lnTo>
                      <a:lnTo>
                        <a:pt x="194" y="102"/>
                      </a:lnTo>
                      <a:lnTo>
                        <a:pt x="190" y="98"/>
                      </a:lnTo>
                      <a:lnTo>
                        <a:pt x="186" y="96"/>
                      </a:lnTo>
                      <a:lnTo>
                        <a:pt x="184" y="94"/>
                      </a:lnTo>
                      <a:lnTo>
                        <a:pt x="184" y="90"/>
                      </a:lnTo>
                      <a:lnTo>
                        <a:pt x="184" y="90"/>
                      </a:lnTo>
                      <a:lnTo>
                        <a:pt x="184" y="88"/>
                      </a:lnTo>
                      <a:lnTo>
                        <a:pt x="182" y="86"/>
                      </a:lnTo>
                      <a:lnTo>
                        <a:pt x="176" y="84"/>
                      </a:lnTo>
                      <a:lnTo>
                        <a:pt x="174" y="84"/>
                      </a:lnTo>
                      <a:lnTo>
                        <a:pt x="174" y="82"/>
                      </a:lnTo>
                      <a:lnTo>
                        <a:pt x="182" y="76"/>
                      </a:lnTo>
                      <a:lnTo>
                        <a:pt x="182" y="76"/>
                      </a:lnTo>
                      <a:lnTo>
                        <a:pt x="186" y="72"/>
                      </a:lnTo>
                      <a:lnTo>
                        <a:pt x="190" y="68"/>
                      </a:lnTo>
                      <a:lnTo>
                        <a:pt x="190" y="66"/>
                      </a:lnTo>
                      <a:lnTo>
                        <a:pt x="190" y="62"/>
                      </a:lnTo>
                      <a:lnTo>
                        <a:pt x="190" y="54"/>
                      </a:lnTo>
                      <a:lnTo>
                        <a:pt x="190" y="50"/>
                      </a:lnTo>
                      <a:lnTo>
                        <a:pt x="194" y="44"/>
                      </a:lnTo>
                      <a:lnTo>
                        <a:pt x="194" y="44"/>
                      </a:lnTo>
                      <a:lnTo>
                        <a:pt x="198" y="40"/>
                      </a:lnTo>
                      <a:lnTo>
                        <a:pt x="200" y="38"/>
                      </a:lnTo>
                      <a:lnTo>
                        <a:pt x="208" y="40"/>
                      </a:lnTo>
                      <a:lnTo>
                        <a:pt x="210" y="40"/>
                      </a:lnTo>
                      <a:lnTo>
                        <a:pt x="212" y="38"/>
                      </a:lnTo>
                      <a:lnTo>
                        <a:pt x="212" y="32"/>
                      </a:lnTo>
                      <a:lnTo>
                        <a:pt x="214" y="22"/>
                      </a:lnTo>
                      <a:lnTo>
                        <a:pt x="214" y="22"/>
                      </a:lnTo>
                      <a:lnTo>
                        <a:pt x="204" y="22"/>
                      </a:lnTo>
                      <a:lnTo>
                        <a:pt x="200" y="22"/>
                      </a:lnTo>
                      <a:lnTo>
                        <a:pt x="196" y="18"/>
                      </a:lnTo>
                      <a:lnTo>
                        <a:pt x="196" y="18"/>
                      </a:lnTo>
                      <a:lnTo>
                        <a:pt x="194" y="16"/>
                      </a:lnTo>
                      <a:lnTo>
                        <a:pt x="194" y="1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59" name="Freeform 162"/>
                <p:cNvSpPr>
                  <a:spLocks/>
                </p:cNvSpPr>
                <p:nvPr/>
              </p:nvSpPr>
              <p:spPr bwMode="auto">
                <a:xfrm>
                  <a:off x="3460" y="2298"/>
                  <a:ext cx="174" cy="24"/>
                </a:xfrm>
                <a:custGeom>
                  <a:avLst/>
                  <a:gdLst>
                    <a:gd name="T0" fmla="*/ 32 w 174"/>
                    <a:gd name="T1" fmla="*/ 18 h 24"/>
                    <a:gd name="T2" fmla="*/ 42 w 174"/>
                    <a:gd name="T3" fmla="*/ 22 h 24"/>
                    <a:gd name="T4" fmla="*/ 56 w 174"/>
                    <a:gd name="T5" fmla="*/ 18 h 24"/>
                    <a:gd name="T6" fmla="*/ 64 w 174"/>
                    <a:gd name="T7" fmla="*/ 18 h 24"/>
                    <a:gd name="T8" fmla="*/ 82 w 174"/>
                    <a:gd name="T9" fmla="*/ 24 h 24"/>
                    <a:gd name="T10" fmla="*/ 94 w 174"/>
                    <a:gd name="T11" fmla="*/ 24 h 24"/>
                    <a:gd name="T12" fmla="*/ 104 w 174"/>
                    <a:gd name="T13" fmla="*/ 18 h 24"/>
                    <a:gd name="T14" fmla="*/ 116 w 174"/>
                    <a:gd name="T15" fmla="*/ 10 h 24"/>
                    <a:gd name="T16" fmla="*/ 138 w 174"/>
                    <a:gd name="T17" fmla="*/ 0 h 24"/>
                    <a:gd name="T18" fmla="*/ 150 w 174"/>
                    <a:gd name="T19" fmla="*/ 2 h 24"/>
                    <a:gd name="T20" fmla="*/ 154 w 174"/>
                    <a:gd name="T21" fmla="*/ 4 h 24"/>
                    <a:gd name="T22" fmla="*/ 164 w 174"/>
                    <a:gd name="T23" fmla="*/ 6 h 24"/>
                    <a:gd name="T24" fmla="*/ 174 w 174"/>
                    <a:gd name="T25" fmla="*/ 8 h 24"/>
                    <a:gd name="T26" fmla="*/ 170 w 174"/>
                    <a:gd name="T27" fmla="*/ 4 h 24"/>
                    <a:gd name="T28" fmla="*/ 158 w 174"/>
                    <a:gd name="T29" fmla="*/ 6 h 24"/>
                    <a:gd name="T30" fmla="*/ 154 w 174"/>
                    <a:gd name="T31" fmla="*/ 2 h 24"/>
                    <a:gd name="T32" fmla="*/ 150 w 174"/>
                    <a:gd name="T33" fmla="*/ 0 h 24"/>
                    <a:gd name="T34" fmla="*/ 138 w 174"/>
                    <a:gd name="T35" fmla="*/ 0 h 24"/>
                    <a:gd name="T36" fmla="*/ 116 w 174"/>
                    <a:gd name="T37" fmla="*/ 8 h 24"/>
                    <a:gd name="T38" fmla="*/ 104 w 174"/>
                    <a:gd name="T39" fmla="*/ 16 h 24"/>
                    <a:gd name="T40" fmla="*/ 92 w 174"/>
                    <a:gd name="T41" fmla="*/ 24 h 24"/>
                    <a:gd name="T42" fmla="*/ 82 w 174"/>
                    <a:gd name="T43" fmla="*/ 22 h 24"/>
                    <a:gd name="T44" fmla="*/ 64 w 174"/>
                    <a:gd name="T45" fmla="*/ 16 h 24"/>
                    <a:gd name="T46" fmla="*/ 56 w 174"/>
                    <a:gd name="T47" fmla="*/ 18 h 24"/>
                    <a:gd name="T48" fmla="*/ 42 w 174"/>
                    <a:gd name="T49" fmla="*/ 20 h 24"/>
                    <a:gd name="T50" fmla="*/ 32 w 174"/>
                    <a:gd name="T51" fmla="*/ 16 h 24"/>
                    <a:gd name="T52" fmla="*/ 26 w 174"/>
                    <a:gd name="T53" fmla="*/ 14 h 24"/>
                    <a:gd name="T54" fmla="*/ 14 w 174"/>
                    <a:gd name="T55" fmla="*/ 14 h 24"/>
                    <a:gd name="T56" fmla="*/ 4 w 174"/>
                    <a:gd name="T57" fmla="*/ 16 h 24"/>
                    <a:gd name="T58" fmla="*/ 2 w 174"/>
                    <a:gd name="T59" fmla="*/ 14 h 24"/>
                    <a:gd name="T60" fmla="*/ 0 w 174"/>
                    <a:gd name="T61" fmla="*/ 12 h 24"/>
                    <a:gd name="T62" fmla="*/ 2 w 174"/>
                    <a:gd name="T63" fmla="*/ 14 h 24"/>
                    <a:gd name="T64" fmla="*/ 8 w 174"/>
                    <a:gd name="T65" fmla="*/ 16 h 24"/>
                    <a:gd name="T66" fmla="*/ 22 w 174"/>
                    <a:gd name="T67" fmla="*/ 14 h 24"/>
                    <a:gd name="T68" fmla="*/ 32 w 174"/>
                    <a:gd name="T69"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24">
                      <a:moveTo>
                        <a:pt x="32" y="18"/>
                      </a:moveTo>
                      <a:lnTo>
                        <a:pt x="32" y="18"/>
                      </a:lnTo>
                      <a:lnTo>
                        <a:pt x="38" y="20"/>
                      </a:lnTo>
                      <a:lnTo>
                        <a:pt x="42" y="22"/>
                      </a:lnTo>
                      <a:lnTo>
                        <a:pt x="50" y="20"/>
                      </a:lnTo>
                      <a:lnTo>
                        <a:pt x="56" y="18"/>
                      </a:lnTo>
                      <a:lnTo>
                        <a:pt x="64" y="18"/>
                      </a:lnTo>
                      <a:lnTo>
                        <a:pt x="64" y="18"/>
                      </a:lnTo>
                      <a:lnTo>
                        <a:pt x="74" y="20"/>
                      </a:lnTo>
                      <a:lnTo>
                        <a:pt x="82" y="24"/>
                      </a:lnTo>
                      <a:lnTo>
                        <a:pt x="88" y="24"/>
                      </a:lnTo>
                      <a:lnTo>
                        <a:pt x="94" y="24"/>
                      </a:lnTo>
                      <a:lnTo>
                        <a:pt x="98" y="22"/>
                      </a:lnTo>
                      <a:lnTo>
                        <a:pt x="104" y="18"/>
                      </a:lnTo>
                      <a:lnTo>
                        <a:pt x="104" y="18"/>
                      </a:lnTo>
                      <a:lnTo>
                        <a:pt x="116" y="10"/>
                      </a:lnTo>
                      <a:lnTo>
                        <a:pt x="130" y="2"/>
                      </a:lnTo>
                      <a:lnTo>
                        <a:pt x="138" y="0"/>
                      </a:lnTo>
                      <a:lnTo>
                        <a:pt x="144" y="0"/>
                      </a:lnTo>
                      <a:lnTo>
                        <a:pt x="150" y="2"/>
                      </a:lnTo>
                      <a:lnTo>
                        <a:pt x="154" y="4"/>
                      </a:lnTo>
                      <a:lnTo>
                        <a:pt x="154" y="4"/>
                      </a:lnTo>
                      <a:lnTo>
                        <a:pt x="160" y="6"/>
                      </a:lnTo>
                      <a:lnTo>
                        <a:pt x="164" y="6"/>
                      </a:lnTo>
                      <a:lnTo>
                        <a:pt x="170" y="6"/>
                      </a:lnTo>
                      <a:lnTo>
                        <a:pt x="174" y="8"/>
                      </a:lnTo>
                      <a:lnTo>
                        <a:pt x="174" y="8"/>
                      </a:lnTo>
                      <a:lnTo>
                        <a:pt x="170" y="4"/>
                      </a:lnTo>
                      <a:lnTo>
                        <a:pt x="164" y="6"/>
                      </a:lnTo>
                      <a:lnTo>
                        <a:pt x="158" y="6"/>
                      </a:lnTo>
                      <a:lnTo>
                        <a:pt x="156" y="6"/>
                      </a:lnTo>
                      <a:lnTo>
                        <a:pt x="154" y="2"/>
                      </a:lnTo>
                      <a:lnTo>
                        <a:pt x="154" y="2"/>
                      </a:lnTo>
                      <a:lnTo>
                        <a:pt x="150" y="0"/>
                      </a:lnTo>
                      <a:lnTo>
                        <a:pt x="144" y="0"/>
                      </a:lnTo>
                      <a:lnTo>
                        <a:pt x="138" y="0"/>
                      </a:lnTo>
                      <a:lnTo>
                        <a:pt x="130" y="2"/>
                      </a:lnTo>
                      <a:lnTo>
                        <a:pt x="116" y="8"/>
                      </a:lnTo>
                      <a:lnTo>
                        <a:pt x="104" y="16"/>
                      </a:lnTo>
                      <a:lnTo>
                        <a:pt x="104" y="16"/>
                      </a:lnTo>
                      <a:lnTo>
                        <a:pt x="98" y="20"/>
                      </a:lnTo>
                      <a:lnTo>
                        <a:pt x="92" y="24"/>
                      </a:lnTo>
                      <a:lnTo>
                        <a:pt x="88" y="24"/>
                      </a:lnTo>
                      <a:lnTo>
                        <a:pt x="82" y="22"/>
                      </a:lnTo>
                      <a:lnTo>
                        <a:pt x="72" y="20"/>
                      </a:lnTo>
                      <a:lnTo>
                        <a:pt x="64" y="16"/>
                      </a:lnTo>
                      <a:lnTo>
                        <a:pt x="64" y="16"/>
                      </a:lnTo>
                      <a:lnTo>
                        <a:pt x="56" y="18"/>
                      </a:lnTo>
                      <a:lnTo>
                        <a:pt x="48" y="20"/>
                      </a:lnTo>
                      <a:lnTo>
                        <a:pt x="42" y="20"/>
                      </a:lnTo>
                      <a:lnTo>
                        <a:pt x="38" y="20"/>
                      </a:lnTo>
                      <a:lnTo>
                        <a:pt x="32" y="16"/>
                      </a:lnTo>
                      <a:lnTo>
                        <a:pt x="32" y="16"/>
                      </a:lnTo>
                      <a:lnTo>
                        <a:pt x="26" y="14"/>
                      </a:lnTo>
                      <a:lnTo>
                        <a:pt x="22" y="14"/>
                      </a:lnTo>
                      <a:lnTo>
                        <a:pt x="14" y="14"/>
                      </a:lnTo>
                      <a:lnTo>
                        <a:pt x="8" y="16"/>
                      </a:lnTo>
                      <a:lnTo>
                        <a:pt x="4" y="16"/>
                      </a:lnTo>
                      <a:lnTo>
                        <a:pt x="2" y="14"/>
                      </a:lnTo>
                      <a:lnTo>
                        <a:pt x="2" y="14"/>
                      </a:lnTo>
                      <a:lnTo>
                        <a:pt x="0" y="12"/>
                      </a:lnTo>
                      <a:lnTo>
                        <a:pt x="0" y="12"/>
                      </a:lnTo>
                      <a:lnTo>
                        <a:pt x="2" y="14"/>
                      </a:lnTo>
                      <a:lnTo>
                        <a:pt x="2" y="14"/>
                      </a:lnTo>
                      <a:lnTo>
                        <a:pt x="4" y="16"/>
                      </a:lnTo>
                      <a:lnTo>
                        <a:pt x="8" y="16"/>
                      </a:lnTo>
                      <a:lnTo>
                        <a:pt x="14" y="16"/>
                      </a:lnTo>
                      <a:lnTo>
                        <a:pt x="22" y="14"/>
                      </a:lnTo>
                      <a:lnTo>
                        <a:pt x="26" y="16"/>
                      </a:lnTo>
                      <a:lnTo>
                        <a:pt x="32" y="18"/>
                      </a:lnTo>
                      <a:lnTo>
                        <a:pt x="32" y="1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60" name="Freeform 163"/>
                <p:cNvSpPr>
                  <a:spLocks/>
                </p:cNvSpPr>
                <p:nvPr/>
              </p:nvSpPr>
              <p:spPr bwMode="auto">
                <a:xfrm>
                  <a:off x="3456" y="2292"/>
                  <a:ext cx="10" cy="8"/>
                </a:xfrm>
                <a:custGeom>
                  <a:avLst/>
                  <a:gdLst>
                    <a:gd name="T0" fmla="*/ 10 w 10"/>
                    <a:gd name="T1" fmla="*/ 8 h 8"/>
                    <a:gd name="T2" fmla="*/ 10 w 10"/>
                    <a:gd name="T3" fmla="*/ 8 h 8"/>
                    <a:gd name="T4" fmla="*/ 8 w 10"/>
                    <a:gd name="T5" fmla="*/ 4 h 8"/>
                    <a:gd name="T6" fmla="*/ 0 w 10"/>
                    <a:gd name="T7" fmla="*/ 0 h 8"/>
                    <a:gd name="T8" fmla="*/ 0 w 10"/>
                    <a:gd name="T9" fmla="*/ 0 h 8"/>
                    <a:gd name="T10" fmla="*/ 0 w 10"/>
                    <a:gd name="T11" fmla="*/ 2 h 8"/>
                    <a:gd name="T12" fmla="*/ 0 w 10"/>
                    <a:gd name="T13" fmla="*/ 2 h 8"/>
                    <a:gd name="T14" fmla="*/ 0 w 10"/>
                    <a:gd name="T15" fmla="*/ 2 h 8"/>
                    <a:gd name="T16" fmla="*/ 0 w 10"/>
                    <a:gd name="T17" fmla="*/ 2 h 8"/>
                    <a:gd name="T18" fmla="*/ 8 w 10"/>
                    <a:gd name="T19" fmla="*/ 6 h 8"/>
                    <a:gd name="T20" fmla="*/ 10 w 10"/>
                    <a:gd name="T21" fmla="*/ 8 h 8"/>
                    <a:gd name="T22" fmla="*/ 10 w 10"/>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10" y="8"/>
                      </a:moveTo>
                      <a:lnTo>
                        <a:pt x="10" y="8"/>
                      </a:lnTo>
                      <a:lnTo>
                        <a:pt x="8" y="4"/>
                      </a:lnTo>
                      <a:lnTo>
                        <a:pt x="0" y="0"/>
                      </a:lnTo>
                      <a:lnTo>
                        <a:pt x="0" y="0"/>
                      </a:lnTo>
                      <a:lnTo>
                        <a:pt x="0" y="2"/>
                      </a:lnTo>
                      <a:lnTo>
                        <a:pt x="0" y="2"/>
                      </a:lnTo>
                      <a:lnTo>
                        <a:pt x="0" y="2"/>
                      </a:lnTo>
                      <a:lnTo>
                        <a:pt x="0" y="2"/>
                      </a:lnTo>
                      <a:lnTo>
                        <a:pt x="8" y="6"/>
                      </a:lnTo>
                      <a:lnTo>
                        <a:pt x="10" y="8"/>
                      </a:lnTo>
                      <a:lnTo>
                        <a:pt x="10" y="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61" name="Freeform 164"/>
                <p:cNvSpPr>
                  <a:spLocks/>
                </p:cNvSpPr>
                <p:nvPr/>
              </p:nvSpPr>
              <p:spPr bwMode="auto">
                <a:xfrm>
                  <a:off x="3640" y="2312"/>
                  <a:ext cx="18" cy="4"/>
                </a:xfrm>
                <a:custGeom>
                  <a:avLst/>
                  <a:gdLst>
                    <a:gd name="T0" fmla="*/ 0 w 18"/>
                    <a:gd name="T1" fmla="*/ 0 h 4"/>
                    <a:gd name="T2" fmla="*/ 0 w 18"/>
                    <a:gd name="T3" fmla="*/ 0 h 4"/>
                    <a:gd name="T4" fmla="*/ 4 w 18"/>
                    <a:gd name="T5" fmla="*/ 4 h 4"/>
                    <a:gd name="T6" fmla="*/ 8 w 18"/>
                    <a:gd name="T7" fmla="*/ 4 h 4"/>
                    <a:gd name="T8" fmla="*/ 18 w 18"/>
                    <a:gd name="T9" fmla="*/ 4 h 4"/>
                    <a:gd name="T10" fmla="*/ 18 w 18"/>
                    <a:gd name="T11" fmla="*/ 4 h 4"/>
                    <a:gd name="T12" fmla="*/ 18 w 18"/>
                    <a:gd name="T13" fmla="*/ 4 h 4"/>
                    <a:gd name="T14" fmla="*/ 18 w 18"/>
                    <a:gd name="T15" fmla="*/ 4 h 4"/>
                    <a:gd name="T16" fmla="*/ 8 w 18"/>
                    <a:gd name="T17" fmla="*/ 4 h 4"/>
                    <a:gd name="T18" fmla="*/ 4 w 18"/>
                    <a:gd name="T19" fmla="*/ 2 h 4"/>
                    <a:gd name="T20" fmla="*/ 0 w 18"/>
                    <a:gd name="T21" fmla="*/ 0 h 4"/>
                    <a:gd name="T22" fmla="*/ 0 w 18"/>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4">
                      <a:moveTo>
                        <a:pt x="0" y="0"/>
                      </a:moveTo>
                      <a:lnTo>
                        <a:pt x="0" y="0"/>
                      </a:lnTo>
                      <a:lnTo>
                        <a:pt x="4" y="4"/>
                      </a:lnTo>
                      <a:lnTo>
                        <a:pt x="8" y="4"/>
                      </a:lnTo>
                      <a:lnTo>
                        <a:pt x="18" y="4"/>
                      </a:lnTo>
                      <a:lnTo>
                        <a:pt x="18" y="4"/>
                      </a:lnTo>
                      <a:lnTo>
                        <a:pt x="18" y="4"/>
                      </a:lnTo>
                      <a:lnTo>
                        <a:pt x="18" y="4"/>
                      </a:lnTo>
                      <a:lnTo>
                        <a:pt x="8" y="4"/>
                      </a:lnTo>
                      <a:lnTo>
                        <a:pt x="4" y="2"/>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62" name="Freeform 165"/>
                <p:cNvSpPr>
                  <a:spLocks/>
                </p:cNvSpPr>
                <p:nvPr/>
              </p:nvSpPr>
              <p:spPr bwMode="auto">
                <a:xfrm>
                  <a:off x="3322" y="2200"/>
                  <a:ext cx="142" cy="206"/>
                </a:xfrm>
                <a:custGeom>
                  <a:avLst/>
                  <a:gdLst>
                    <a:gd name="T0" fmla="*/ 22 w 142"/>
                    <a:gd name="T1" fmla="*/ 44 h 206"/>
                    <a:gd name="T2" fmla="*/ 18 w 142"/>
                    <a:gd name="T3" fmla="*/ 48 h 206"/>
                    <a:gd name="T4" fmla="*/ 8 w 142"/>
                    <a:gd name="T5" fmla="*/ 62 h 206"/>
                    <a:gd name="T6" fmla="*/ 18 w 142"/>
                    <a:gd name="T7" fmla="*/ 60 h 206"/>
                    <a:gd name="T8" fmla="*/ 18 w 142"/>
                    <a:gd name="T9" fmla="*/ 66 h 206"/>
                    <a:gd name="T10" fmla="*/ 12 w 142"/>
                    <a:gd name="T11" fmla="*/ 84 h 206"/>
                    <a:gd name="T12" fmla="*/ 26 w 142"/>
                    <a:gd name="T13" fmla="*/ 100 h 206"/>
                    <a:gd name="T14" fmla="*/ 28 w 142"/>
                    <a:gd name="T15" fmla="*/ 106 h 206"/>
                    <a:gd name="T16" fmla="*/ 20 w 142"/>
                    <a:gd name="T17" fmla="*/ 104 h 206"/>
                    <a:gd name="T18" fmla="*/ 16 w 142"/>
                    <a:gd name="T19" fmla="*/ 104 h 206"/>
                    <a:gd name="T20" fmla="*/ 26 w 142"/>
                    <a:gd name="T21" fmla="*/ 120 h 206"/>
                    <a:gd name="T22" fmla="*/ 26 w 142"/>
                    <a:gd name="T23" fmla="*/ 124 h 206"/>
                    <a:gd name="T24" fmla="*/ 22 w 142"/>
                    <a:gd name="T25" fmla="*/ 124 h 206"/>
                    <a:gd name="T26" fmla="*/ 16 w 142"/>
                    <a:gd name="T27" fmla="*/ 128 h 206"/>
                    <a:gd name="T28" fmla="*/ 26 w 142"/>
                    <a:gd name="T29" fmla="*/ 138 h 206"/>
                    <a:gd name="T30" fmla="*/ 54 w 142"/>
                    <a:gd name="T31" fmla="*/ 158 h 206"/>
                    <a:gd name="T32" fmla="*/ 52 w 142"/>
                    <a:gd name="T33" fmla="*/ 162 h 206"/>
                    <a:gd name="T34" fmla="*/ 40 w 142"/>
                    <a:gd name="T35" fmla="*/ 166 h 206"/>
                    <a:gd name="T36" fmla="*/ 44 w 142"/>
                    <a:gd name="T37" fmla="*/ 168 h 206"/>
                    <a:gd name="T38" fmla="*/ 44 w 142"/>
                    <a:gd name="T39" fmla="*/ 174 h 206"/>
                    <a:gd name="T40" fmla="*/ 48 w 142"/>
                    <a:gd name="T41" fmla="*/ 180 h 206"/>
                    <a:gd name="T42" fmla="*/ 54 w 142"/>
                    <a:gd name="T43" fmla="*/ 186 h 206"/>
                    <a:gd name="T44" fmla="*/ 62 w 142"/>
                    <a:gd name="T45" fmla="*/ 206 h 206"/>
                    <a:gd name="T46" fmla="*/ 66 w 142"/>
                    <a:gd name="T47" fmla="*/ 204 h 206"/>
                    <a:gd name="T48" fmla="*/ 70 w 142"/>
                    <a:gd name="T49" fmla="*/ 194 h 206"/>
                    <a:gd name="T50" fmla="*/ 82 w 142"/>
                    <a:gd name="T51" fmla="*/ 190 h 206"/>
                    <a:gd name="T52" fmla="*/ 96 w 142"/>
                    <a:gd name="T53" fmla="*/ 188 h 206"/>
                    <a:gd name="T54" fmla="*/ 110 w 142"/>
                    <a:gd name="T55" fmla="*/ 186 h 206"/>
                    <a:gd name="T56" fmla="*/ 122 w 142"/>
                    <a:gd name="T57" fmla="*/ 184 h 206"/>
                    <a:gd name="T58" fmla="*/ 128 w 142"/>
                    <a:gd name="T59" fmla="*/ 180 h 206"/>
                    <a:gd name="T60" fmla="*/ 126 w 142"/>
                    <a:gd name="T61" fmla="*/ 164 h 206"/>
                    <a:gd name="T62" fmla="*/ 130 w 142"/>
                    <a:gd name="T63" fmla="*/ 158 h 206"/>
                    <a:gd name="T64" fmla="*/ 140 w 142"/>
                    <a:gd name="T65" fmla="*/ 150 h 206"/>
                    <a:gd name="T66" fmla="*/ 142 w 142"/>
                    <a:gd name="T67" fmla="*/ 142 h 206"/>
                    <a:gd name="T68" fmla="*/ 126 w 142"/>
                    <a:gd name="T69" fmla="*/ 126 h 206"/>
                    <a:gd name="T70" fmla="*/ 122 w 142"/>
                    <a:gd name="T71" fmla="*/ 108 h 206"/>
                    <a:gd name="T72" fmla="*/ 130 w 142"/>
                    <a:gd name="T73" fmla="*/ 100 h 206"/>
                    <a:gd name="T74" fmla="*/ 134 w 142"/>
                    <a:gd name="T75" fmla="*/ 92 h 206"/>
                    <a:gd name="T76" fmla="*/ 128 w 142"/>
                    <a:gd name="T77" fmla="*/ 88 h 206"/>
                    <a:gd name="T78" fmla="*/ 130 w 142"/>
                    <a:gd name="T79" fmla="*/ 80 h 206"/>
                    <a:gd name="T80" fmla="*/ 136 w 142"/>
                    <a:gd name="T81" fmla="*/ 76 h 206"/>
                    <a:gd name="T82" fmla="*/ 126 w 142"/>
                    <a:gd name="T83" fmla="*/ 70 h 206"/>
                    <a:gd name="T84" fmla="*/ 122 w 142"/>
                    <a:gd name="T85" fmla="*/ 74 h 206"/>
                    <a:gd name="T86" fmla="*/ 112 w 142"/>
                    <a:gd name="T87" fmla="*/ 78 h 206"/>
                    <a:gd name="T88" fmla="*/ 98 w 142"/>
                    <a:gd name="T89" fmla="*/ 72 h 206"/>
                    <a:gd name="T90" fmla="*/ 90 w 142"/>
                    <a:gd name="T91" fmla="*/ 62 h 206"/>
                    <a:gd name="T92" fmla="*/ 92 w 142"/>
                    <a:gd name="T93" fmla="*/ 52 h 206"/>
                    <a:gd name="T94" fmla="*/ 92 w 142"/>
                    <a:gd name="T95" fmla="*/ 46 h 206"/>
                    <a:gd name="T96" fmla="*/ 72 w 142"/>
                    <a:gd name="T97" fmla="*/ 36 h 206"/>
                    <a:gd name="T98" fmla="*/ 68 w 142"/>
                    <a:gd name="T99" fmla="*/ 28 h 206"/>
                    <a:gd name="T100" fmla="*/ 68 w 142"/>
                    <a:gd name="T101" fmla="*/ 22 h 206"/>
                    <a:gd name="T102" fmla="*/ 62 w 142"/>
                    <a:gd name="T103" fmla="*/ 14 h 206"/>
                    <a:gd name="T104" fmla="*/ 50 w 142"/>
                    <a:gd name="T105" fmla="*/ 2 h 206"/>
                    <a:gd name="T106" fmla="*/ 50 w 142"/>
                    <a:gd name="T107" fmla="*/ 0 h 206"/>
                    <a:gd name="T108" fmla="*/ 50 w 142"/>
                    <a:gd name="T109" fmla="*/ 2 h 206"/>
                    <a:gd name="T110" fmla="*/ 26 w 142"/>
                    <a:gd name="T111" fmla="*/ 0 h 206"/>
                    <a:gd name="T112" fmla="*/ 14 w 142"/>
                    <a:gd name="T113" fmla="*/ 6 h 206"/>
                    <a:gd name="T114" fmla="*/ 0 w 142"/>
                    <a:gd name="T115" fmla="*/ 10 h 206"/>
                    <a:gd name="T116" fmla="*/ 6 w 142"/>
                    <a:gd name="T117" fmla="*/ 34 h 206"/>
                    <a:gd name="T118" fmla="*/ 14 w 142"/>
                    <a:gd name="T119" fmla="*/ 42 h 206"/>
                    <a:gd name="T120" fmla="*/ 22 w 142"/>
                    <a:gd name="T121" fmla="*/ 4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206">
                      <a:moveTo>
                        <a:pt x="22" y="44"/>
                      </a:moveTo>
                      <a:lnTo>
                        <a:pt x="22" y="44"/>
                      </a:lnTo>
                      <a:lnTo>
                        <a:pt x="22" y="44"/>
                      </a:lnTo>
                      <a:lnTo>
                        <a:pt x="22" y="46"/>
                      </a:lnTo>
                      <a:lnTo>
                        <a:pt x="22" y="46"/>
                      </a:lnTo>
                      <a:lnTo>
                        <a:pt x="18" y="48"/>
                      </a:lnTo>
                      <a:lnTo>
                        <a:pt x="14" y="50"/>
                      </a:lnTo>
                      <a:lnTo>
                        <a:pt x="10" y="54"/>
                      </a:lnTo>
                      <a:lnTo>
                        <a:pt x="8" y="62"/>
                      </a:lnTo>
                      <a:lnTo>
                        <a:pt x="8" y="62"/>
                      </a:lnTo>
                      <a:lnTo>
                        <a:pt x="14" y="60"/>
                      </a:lnTo>
                      <a:lnTo>
                        <a:pt x="18" y="60"/>
                      </a:lnTo>
                      <a:lnTo>
                        <a:pt x="18" y="60"/>
                      </a:lnTo>
                      <a:lnTo>
                        <a:pt x="20" y="62"/>
                      </a:lnTo>
                      <a:lnTo>
                        <a:pt x="18" y="66"/>
                      </a:lnTo>
                      <a:lnTo>
                        <a:pt x="12" y="82"/>
                      </a:lnTo>
                      <a:lnTo>
                        <a:pt x="12" y="82"/>
                      </a:lnTo>
                      <a:lnTo>
                        <a:pt x="12" y="84"/>
                      </a:lnTo>
                      <a:lnTo>
                        <a:pt x="12" y="88"/>
                      </a:lnTo>
                      <a:lnTo>
                        <a:pt x="20" y="96"/>
                      </a:lnTo>
                      <a:lnTo>
                        <a:pt x="26" y="100"/>
                      </a:lnTo>
                      <a:lnTo>
                        <a:pt x="28" y="104"/>
                      </a:lnTo>
                      <a:lnTo>
                        <a:pt x="28" y="106"/>
                      </a:lnTo>
                      <a:lnTo>
                        <a:pt x="28" y="106"/>
                      </a:lnTo>
                      <a:lnTo>
                        <a:pt x="24" y="106"/>
                      </a:lnTo>
                      <a:lnTo>
                        <a:pt x="24" y="106"/>
                      </a:lnTo>
                      <a:lnTo>
                        <a:pt x="20" y="104"/>
                      </a:lnTo>
                      <a:lnTo>
                        <a:pt x="16" y="104"/>
                      </a:lnTo>
                      <a:lnTo>
                        <a:pt x="16" y="104"/>
                      </a:lnTo>
                      <a:lnTo>
                        <a:pt x="16" y="104"/>
                      </a:lnTo>
                      <a:lnTo>
                        <a:pt x="16" y="104"/>
                      </a:lnTo>
                      <a:lnTo>
                        <a:pt x="22" y="112"/>
                      </a:lnTo>
                      <a:lnTo>
                        <a:pt x="26" y="120"/>
                      </a:lnTo>
                      <a:lnTo>
                        <a:pt x="26" y="122"/>
                      </a:lnTo>
                      <a:lnTo>
                        <a:pt x="26" y="124"/>
                      </a:lnTo>
                      <a:lnTo>
                        <a:pt x="26" y="124"/>
                      </a:lnTo>
                      <a:lnTo>
                        <a:pt x="24" y="126"/>
                      </a:lnTo>
                      <a:lnTo>
                        <a:pt x="24" y="126"/>
                      </a:lnTo>
                      <a:lnTo>
                        <a:pt x="22" y="124"/>
                      </a:lnTo>
                      <a:lnTo>
                        <a:pt x="20" y="124"/>
                      </a:lnTo>
                      <a:lnTo>
                        <a:pt x="20" y="124"/>
                      </a:lnTo>
                      <a:lnTo>
                        <a:pt x="16" y="128"/>
                      </a:lnTo>
                      <a:lnTo>
                        <a:pt x="16" y="128"/>
                      </a:lnTo>
                      <a:lnTo>
                        <a:pt x="20" y="134"/>
                      </a:lnTo>
                      <a:lnTo>
                        <a:pt x="26" y="138"/>
                      </a:lnTo>
                      <a:lnTo>
                        <a:pt x="38" y="148"/>
                      </a:lnTo>
                      <a:lnTo>
                        <a:pt x="50" y="154"/>
                      </a:lnTo>
                      <a:lnTo>
                        <a:pt x="54" y="158"/>
                      </a:lnTo>
                      <a:lnTo>
                        <a:pt x="54" y="158"/>
                      </a:lnTo>
                      <a:lnTo>
                        <a:pt x="54" y="160"/>
                      </a:lnTo>
                      <a:lnTo>
                        <a:pt x="52" y="162"/>
                      </a:lnTo>
                      <a:lnTo>
                        <a:pt x="46" y="164"/>
                      </a:lnTo>
                      <a:lnTo>
                        <a:pt x="40" y="166"/>
                      </a:lnTo>
                      <a:lnTo>
                        <a:pt x="40" y="166"/>
                      </a:lnTo>
                      <a:lnTo>
                        <a:pt x="42" y="168"/>
                      </a:lnTo>
                      <a:lnTo>
                        <a:pt x="42" y="168"/>
                      </a:lnTo>
                      <a:lnTo>
                        <a:pt x="44" y="168"/>
                      </a:lnTo>
                      <a:lnTo>
                        <a:pt x="44" y="170"/>
                      </a:lnTo>
                      <a:lnTo>
                        <a:pt x="42" y="172"/>
                      </a:lnTo>
                      <a:lnTo>
                        <a:pt x="44" y="174"/>
                      </a:lnTo>
                      <a:lnTo>
                        <a:pt x="44" y="174"/>
                      </a:lnTo>
                      <a:lnTo>
                        <a:pt x="46" y="176"/>
                      </a:lnTo>
                      <a:lnTo>
                        <a:pt x="48" y="180"/>
                      </a:lnTo>
                      <a:lnTo>
                        <a:pt x="50" y="184"/>
                      </a:lnTo>
                      <a:lnTo>
                        <a:pt x="54" y="186"/>
                      </a:lnTo>
                      <a:lnTo>
                        <a:pt x="54" y="186"/>
                      </a:lnTo>
                      <a:lnTo>
                        <a:pt x="60" y="190"/>
                      </a:lnTo>
                      <a:lnTo>
                        <a:pt x="62" y="194"/>
                      </a:lnTo>
                      <a:lnTo>
                        <a:pt x="62" y="206"/>
                      </a:lnTo>
                      <a:lnTo>
                        <a:pt x="62" y="206"/>
                      </a:lnTo>
                      <a:lnTo>
                        <a:pt x="64" y="206"/>
                      </a:lnTo>
                      <a:lnTo>
                        <a:pt x="66" y="204"/>
                      </a:lnTo>
                      <a:lnTo>
                        <a:pt x="66" y="202"/>
                      </a:lnTo>
                      <a:lnTo>
                        <a:pt x="68" y="196"/>
                      </a:lnTo>
                      <a:lnTo>
                        <a:pt x="70" y="194"/>
                      </a:lnTo>
                      <a:lnTo>
                        <a:pt x="74" y="192"/>
                      </a:lnTo>
                      <a:lnTo>
                        <a:pt x="74" y="192"/>
                      </a:lnTo>
                      <a:lnTo>
                        <a:pt x="82" y="190"/>
                      </a:lnTo>
                      <a:lnTo>
                        <a:pt x="86" y="188"/>
                      </a:lnTo>
                      <a:lnTo>
                        <a:pt x="90" y="186"/>
                      </a:lnTo>
                      <a:lnTo>
                        <a:pt x="96" y="188"/>
                      </a:lnTo>
                      <a:lnTo>
                        <a:pt x="96" y="188"/>
                      </a:lnTo>
                      <a:lnTo>
                        <a:pt x="104" y="188"/>
                      </a:lnTo>
                      <a:lnTo>
                        <a:pt x="110" y="186"/>
                      </a:lnTo>
                      <a:lnTo>
                        <a:pt x="116" y="184"/>
                      </a:lnTo>
                      <a:lnTo>
                        <a:pt x="122" y="184"/>
                      </a:lnTo>
                      <a:lnTo>
                        <a:pt x="122" y="184"/>
                      </a:lnTo>
                      <a:lnTo>
                        <a:pt x="122" y="184"/>
                      </a:lnTo>
                      <a:lnTo>
                        <a:pt x="122" y="184"/>
                      </a:lnTo>
                      <a:lnTo>
                        <a:pt x="128" y="180"/>
                      </a:lnTo>
                      <a:lnTo>
                        <a:pt x="128" y="176"/>
                      </a:lnTo>
                      <a:lnTo>
                        <a:pt x="126" y="170"/>
                      </a:lnTo>
                      <a:lnTo>
                        <a:pt x="126" y="164"/>
                      </a:lnTo>
                      <a:lnTo>
                        <a:pt x="126" y="164"/>
                      </a:lnTo>
                      <a:lnTo>
                        <a:pt x="126" y="158"/>
                      </a:lnTo>
                      <a:lnTo>
                        <a:pt x="130" y="158"/>
                      </a:lnTo>
                      <a:lnTo>
                        <a:pt x="134" y="156"/>
                      </a:lnTo>
                      <a:lnTo>
                        <a:pt x="138" y="154"/>
                      </a:lnTo>
                      <a:lnTo>
                        <a:pt x="140" y="150"/>
                      </a:lnTo>
                      <a:lnTo>
                        <a:pt x="140" y="150"/>
                      </a:lnTo>
                      <a:lnTo>
                        <a:pt x="142" y="146"/>
                      </a:lnTo>
                      <a:lnTo>
                        <a:pt x="142" y="142"/>
                      </a:lnTo>
                      <a:lnTo>
                        <a:pt x="138" y="138"/>
                      </a:lnTo>
                      <a:lnTo>
                        <a:pt x="130" y="132"/>
                      </a:lnTo>
                      <a:lnTo>
                        <a:pt x="126" y="126"/>
                      </a:lnTo>
                      <a:lnTo>
                        <a:pt x="124" y="116"/>
                      </a:lnTo>
                      <a:lnTo>
                        <a:pt x="124" y="116"/>
                      </a:lnTo>
                      <a:lnTo>
                        <a:pt x="122" y="108"/>
                      </a:lnTo>
                      <a:lnTo>
                        <a:pt x="124" y="104"/>
                      </a:lnTo>
                      <a:lnTo>
                        <a:pt x="124" y="104"/>
                      </a:lnTo>
                      <a:lnTo>
                        <a:pt x="130" y="100"/>
                      </a:lnTo>
                      <a:lnTo>
                        <a:pt x="130" y="100"/>
                      </a:lnTo>
                      <a:lnTo>
                        <a:pt x="132" y="98"/>
                      </a:lnTo>
                      <a:lnTo>
                        <a:pt x="134" y="92"/>
                      </a:lnTo>
                      <a:lnTo>
                        <a:pt x="134" y="92"/>
                      </a:lnTo>
                      <a:lnTo>
                        <a:pt x="128" y="88"/>
                      </a:lnTo>
                      <a:lnTo>
                        <a:pt x="128" y="88"/>
                      </a:lnTo>
                      <a:lnTo>
                        <a:pt x="128" y="84"/>
                      </a:lnTo>
                      <a:lnTo>
                        <a:pt x="128" y="82"/>
                      </a:lnTo>
                      <a:lnTo>
                        <a:pt x="130" y="80"/>
                      </a:lnTo>
                      <a:lnTo>
                        <a:pt x="134" y="78"/>
                      </a:lnTo>
                      <a:lnTo>
                        <a:pt x="136" y="78"/>
                      </a:lnTo>
                      <a:lnTo>
                        <a:pt x="136" y="76"/>
                      </a:lnTo>
                      <a:lnTo>
                        <a:pt x="136" y="76"/>
                      </a:lnTo>
                      <a:lnTo>
                        <a:pt x="126" y="70"/>
                      </a:lnTo>
                      <a:lnTo>
                        <a:pt x="126" y="70"/>
                      </a:lnTo>
                      <a:lnTo>
                        <a:pt x="124" y="70"/>
                      </a:lnTo>
                      <a:lnTo>
                        <a:pt x="122" y="70"/>
                      </a:lnTo>
                      <a:lnTo>
                        <a:pt x="122" y="74"/>
                      </a:lnTo>
                      <a:lnTo>
                        <a:pt x="118" y="78"/>
                      </a:lnTo>
                      <a:lnTo>
                        <a:pt x="116" y="78"/>
                      </a:lnTo>
                      <a:lnTo>
                        <a:pt x="112" y="78"/>
                      </a:lnTo>
                      <a:lnTo>
                        <a:pt x="112" y="78"/>
                      </a:lnTo>
                      <a:lnTo>
                        <a:pt x="104" y="76"/>
                      </a:lnTo>
                      <a:lnTo>
                        <a:pt x="98" y="72"/>
                      </a:lnTo>
                      <a:lnTo>
                        <a:pt x="94" y="68"/>
                      </a:lnTo>
                      <a:lnTo>
                        <a:pt x="90" y="62"/>
                      </a:lnTo>
                      <a:lnTo>
                        <a:pt x="90" y="62"/>
                      </a:lnTo>
                      <a:lnTo>
                        <a:pt x="90" y="58"/>
                      </a:lnTo>
                      <a:lnTo>
                        <a:pt x="92" y="52"/>
                      </a:lnTo>
                      <a:lnTo>
                        <a:pt x="92" y="52"/>
                      </a:lnTo>
                      <a:lnTo>
                        <a:pt x="94" y="48"/>
                      </a:lnTo>
                      <a:lnTo>
                        <a:pt x="94" y="48"/>
                      </a:lnTo>
                      <a:lnTo>
                        <a:pt x="92" y="46"/>
                      </a:lnTo>
                      <a:lnTo>
                        <a:pt x="88" y="44"/>
                      </a:lnTo>
                      <a:lnTo>
                        <a:pt x="80" y="42"/>
                      </a:lnTo>
                      <a:lnTo>
                        <a:pt x="72" y="36"/>
                      </a:lnTo>
                      <a:lnTo>
                        <a:pt x="70" y="34"/>
                      </a:lnTo>
                      <a:lnTo>
                        <a:pt x="68" y="28"/>
                      </a:lnTo>
                      <a:lnTo>
                        <a:pt x="68" y="28"/>
                      </a:lnTo>
                      <a:lnTo>
                        <a:pt x="68" y="24"/>
                      </a:lnTo>
                      <a:lnTo>
                        <a:pt x="68" y="24"/>
                      </a:lnTo>
                      <a:lnTo>
                        <a:pt x="68" y="22"/>
                      </a:lnTo>
                      <a:lnTo>
                        <a:pt x="68" y="22"/>
                      </a:lnTo>
                      <a:lnTo>
                        <a:pt x="66" y="18"/>
                      </a:lnTo>
                      <a:lnTo>
                        <a:pt x="62" y="14"/>
                      </a:lnTo>
                      <a:lnTo>
                        <a:pt x="56" y="8"/>
                      </a:lnTo>
                      <a:lnTo>
                        <a:pt x="50" y="2"/>
                      </a:lnTo>
                      <a:lnTo>
                        <a:pt x="50" y="2"/>
                      </a:lnTo>
                      <a:lnTo>
                        <a:pt x="50" y="2"/>
                      </a:lnTo>
                      <a:lnTo>
                        <a:pt x="50" y="2"/>
                      </a:lnTo>
                      <a:lnTo>
                        <a:pt x="50" y="0"/>
                      </a:lnTo>
                      <a:lnTo>
                        <a:pt x="50" y="0"/>
                      </a:lnTo>
                      <a:lnTo>
                        <a:pt x="50" y="2"/>
                      </a:lnTo>
                      <a:lnTo>
                        <a:pt x="50" y="2"/>
                      </a:lnTo>
                      <a:lnTo>
                        <a:pt x="34" y="0"/>
                      </a:lnTo>
                      <a:lnTo>
                        <a:pt x="26" y="0"/>
                      </a:lnTo>
                      <a:lnTo>
                        <a:pt x="26" y="0"/>
                      </a:lnTo>
                      <a:lnTo>
                        <a:pt x="20" y="2"/>
                      </a:lnTo>
                      <a:lnTo>
                        <a:pt x="20" y="2"/>
                      </a:lnTo>
                      <a:lnTo>
                        <a:pt x="14" y="6"/>
                      </a:lnTo>
                      <a:lnTo>
                        <a:pt x="14" y="6"/>
                      </a:lnTo>
                      <a:lnTo>
                        <a:pt x="0" y="10"/>
                      </a:lnTo>
                      <a:lnTo>
                        <a:pt x="0" y="10"/>
                      </a:lnTo>
                      <a:lnTo>
                        <a:pt x="4" y="18"/>
                      </a:lnTo>
                      <a:lnTo>
                        <a:pt x="6" y="26"/>
                      </a:lnTo>
                      <a:lnTo>
                        <a:pt x="6" y="34"/>
                      </a:lnTo>
                      <a:lnTo>
                        <a:pt x="8" y="38"/>
                      </a:lnTo>
                      <a:lnTo>
                        <a:pt x="8" y="38"/>
                      </a:lnTo>
                      <a:lnTo>
                        <a:pt x="14" y="42"/>
                      </a:lnTo>
                      <a:lnTo>
                        <a:pt x="18" y="44"/>
                      </a:lnTo>
                      <a:lnTo>
                        <a:pt x="22" y="44"/>
                      </a:lnTo>
                      <a:lnTo>
                        <a:pt x="22" y="4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63" name="Freeform 166"/>
                <p:cNvSpPr>
                  <a:spLocks/>
                </p:cNvSpPr>
                <p:nvPr/>
              </p:nvSpPr>
              <p:spPr bwMode="auto">
                <a:xfrm>
                  <a:off x="3450" y="2288"/>
                  <a:ext cx="6" cy="4"/>
                </a:xfrm>
                <a:custGeom>
                  <a:avLst/>
                  <a:gdLst>
                    <a:gd name="T0" fmla="*/ 6 w 6"/>
                    <a:gd name="T1" fmla="*/ 4 h 4"/>
                    <a:gd name="T2" fmla="*/ 6 w 6"/>
                    <a:gd name="T3" fmla="*/ 4 h 4"/>
                    <a:gd name="T4" fmla="*/ 0 w 6"/>
                    <a:gd name="T5" fmla="*/ 0 h 4"/>
                    <a:gd name="T6" fmla="*/ 0 w 6"/>
                    <a:gd name="T7" fmla="*/ 0 h 4"/>
                    <a:gd name="T8" fmla="*/ 6 w 6"/>
                    <a:gd name="T9" fmla="*/ 4 h 4"/>
                    <a:gd name="T10" fmla="*/ 6 w 6"/>
                    <a:gd name="T11" fmla="*/ 4 h 4"/>
                    <a:gd name="T12" fmla="*/ 6 w 6"/>
                    <a:gd name="T13" fmla="*/ 4 h 4"/>
                    <a:gd name="T14" fmla="*/ 6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6" y="4"/>
                      </a:moveTo>
                      <a:lnTo>
                        <a:pt x="6" y="4"/>
                      </a:lnTo>
                      <a:lnTo>
                        <a:pt x="0" y="0"/>
                      </a:lnTo>
                      <a:lnTo>
                        <a:pt x="0" y="0"/>
                      </a:lnTo>
                      <a:lnTo>
                        <a:pt x="6" y="4"/>
                      </a:lnTo>
                      <a:lnTo>
                        <a:pt x="6" y="4"/>
                      </a:lnTo>
                      <a:lnTo>
                        <a:pt x="6" y="4"/>
                      </a:lnTo>
                      <a:lnTo>
                        <a:pt x="6"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64" name="Freeform 167"/>
                <p:cNvSpPr>
                  <a:spLocks/>
                </p:cNvSpPr>
                <p:nvPr/>
              </p:nvSpPr>
              <p:spPr bwMode="auto">
                <a:xfrm>
                  <a:off x="3372" y="2202"/>
                  <a:ext cx="18" cy="20"/>
                </a:xfrm>
                <a:custGeom>
                  <a:avLst/>
                  <a:gdLst>
                    <a:gd name="T0" fmla="*/ 18 w 18"/>
                    <a:gd name="T1" fmla="*/ 20 h 20"/>
                    <a:gd name="T2" fmla="*/ 18 w 18"/>
                    <a:gd name="T3" fmla="*/ 20 h 20"/>
                    <a:gd name="T4" fmla="*/ 16 w 18"/>
                    <a:gd name="T5" fmla="*/ 16 h 20"/>
                    <a:gd name="T6" fmla="*/ 12 w 18"/>
                    <a:gd name="T7" fmla="*/ 12 h 20"/>
                    <a:gd name="T8" fmla="*/ 6 w 18"/>
                    <a:gd name="T9" fmla="*/ 6 h 20"/>
                    <a:gd name="T10" fmla="*/ 0 w 18"/>
                    <a:gd name="T11" fmla="*/ 0 h 20"/>
                    <a:gd name="T12" fmla="*/ 0 w 18"/>
                    <a:gd name="T13" fmla="*/ 0 h 20"/>
                    <a:gd name="T14" fmla="*/ 0 w 18"/>
                    <a:gd name="T15" fmla="*/ 0 h 20"/>
                    <a:gd name="T16" fmla="*/ 0 w 18"/>
                    <a:gd name="T17" fmla="*/ 0 h 20"/>
                    <a:gd name="T18" fmla="*/ 6 w 18"/>
                    <a:gd name="T19" fmla="*/ 6 h 20"/>
                    <a:gd name="T20" fmla="*/ 12 w 18"/>
                    <a:gd name="T21" fmla="*/ 12 h 20"/>
                    <a:gd name="T22" fmla="*/ 16 w 18"/>
                    <a:gd name="T23" fmla="*/ 16 h 20"/>
                    <a:gd name="T24" fmla="*/ 18 w 18"/>
                    <a:gd name="T25" fmla="*/ 20 h 20"/>
                    <a:gd name="T26" fmla="*/ 18 w 18"/>
                    <a:gd name="T2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0">
                      <a:moveTo>
                        <a:pt x="18" y="20"/>
                      </a:moveTo>
                      <a:lnTo>
                        <a:pt x="18" y="20"/>
                      </a:lnTo>
                      <a:lnTo>
                        <a:pt x="16" y="16"/>
                      </a:lnTo>
                      <a:lnTo>
                        <a:pt x="12" y="12"/>
                      </a:lnTo>
                      <a:lnTo>
                        <a:pt x="6" y="6"/>
                      </a:lnTo>
                      <a:lnTo>
                        <a:pt x="0" y="0"/>
                      </a:lnTo>
                      <a:lnTo>
                        <a:pt x="0" y="0"/>
                      </a:lnTo>
                      <a:lnTo>
                        <a:pt x="0" y="0"/>
                      </a:lnTo>
                      <a:lnTo>
                        <a:pt x="0" y="0"/>
                      </a:lnTo>
                      <a:lnTo>
                        <a:pt x="6" y="6"/>
                      </a:lnTo>
                      <a:lnTo>
                        <a:pt x="12" y="12"/>
                      </a:lnTo>
                      <a:lnTo>
                        <a:pt x="16" y="16"/>
                      </a:lnTo>
                      <a:lnTo>
                        <a:pt x="18" y="20"/>
                      </a:lnTo>
                      <a:lnTo>
                        <a:pt x="18" y="2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65" name="Freeform 168"/>
                <p:cNvSpPr>
                  <a:spLocks/>
                </p:cNvSpPr>
                <p:nvPr/>
              </p:nvSpPr>
              <p:spPr bwMode="auto">
                <a:xfrm>
                  <a:off x="3390" y="2228"/>
                  <a:ext cx="26" cy="20"/>
                </a:xfrm>
                <a:custGeom>
                  <a:avLst/>
                  <a:gdLst>
                    <a:gd name="T0" fmla="*/ 26 w 26"/>
                    <a:gd name="T1" fmla="*/ 20 h 20"/>
                    <a:gd name="T2" fmla="*/ 26 w 26"/>
                    <a:gd name="T3" fmla="*/ 20 h 20"/>
                    <a:gd name="T4" fmla="*/ 24 w 26"/>
                    <a:gd name="T5" fmla="*/ 18 h 20"/>
                    <a:gd name="T6" fmla="*/ 20 w 26"/>
                    <a:gd name="T7" fmla="*/ 16 h 20"/>
                    <a:gd name="T8" fmla="*/ 12 w 26"/>
                    <a:gd name="T9" fmla="*/ 14 h 20"/>
                    <a:gd name="T10" fmla="*/ 4 w 26"/>
                    <a:gd name="T11" fmla="*/ 8 h 20"/>
                    <a:gd name="T12" fmla="*/ 2 w 26"/>
                    <a:gd name="T13" fmla="*/ 6 h 20"/>
                    <a:gd name="T14" fmla="*/ 0 w 26"/>
                    <a:gd name="T15" fmla="*/ 0 h 20"/>
                    <a:gd name="T16" fmla="*/ 0 w 26"/>
                    <a:gd name="T17" fmla="*/ 0 h 20"/>
                    <a:gd name="T18" fmla="*/ 2 w 26"/>
                    <a:gd name="T19" fmla="*/ 6 h 20"/>
                    <a:gd name="T20" fmla="*/ 4 w 26"/>
                    <a:gd name="T21" fmla="*/ 8 h 20"/>
                    <a:gd name="T22" fmla="*/ 12 w 26"/>
                    <a:gd name="T23" fmla="*/ 14 h 20"/>
                    <a:gd name="T24" fmla="*/ 20 w 26"/>
                    <a:gd name="T25" fmla="*/ 16 h 20"/>
                    <a:gd name="T26" fmla="*/ 24 w 26"/>
                    <a:gd name="T27" fmla="*/ 18 h 20"/>
                    <a:gd name="T28" fmla="*/ 26 w 26"/>
                    <a:gd name="T29" fmla="*/ 20 h 20"/>
                    <a:gd name="T30" fmla="*/ 26 w 26"/>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20">
                      <a:moveTo>
                        <a:pt x="26" y="20"/>
                      </a:moveTo>
                      <a:lnTo>
                        <a:pt x="26" y="20"/>
                      </a:lnTo>
                      <a:lnTo>
                        <a:pt x="24" y="18"/>
                      </a:lnTo>
                      <a:lnTo>
                        <a:pt x="20" y="16"/>
                      </a:lnTo>
                      <a:lnTo>
                        <a:pt x="12" y="14"/>
                      </a:lnTo>
                      <a:lnTo>
                        <a:pt x="4" y="8"/>
                      </a:lnTo>
                      <a:lnTo>
                        <a:pt x="2" y="6"/>
                      </a:lnTo>
                      <a:lnTo>
                        <a:pt x="0" y="0"/>
                      </a:lnTo>
                      <a:lnTo>
                        <a:pt x="0" y="0"/>
                      </a:lnTo>
                      <a:lnTo>
                        <a:pt x="2" y="6"/>
                      </a:lnTo>
                      <a:lnTo>
                        <a:pt x="4" y="8"/>
                      </a:lnTo>
                      <a:lnTo>
                        <a:pt x="12" y="14"/>
                      </a:lnTo>
                      <a:lnTo>
                        <a:pt x="20" y="16"/>
                      </a:lnTo>
                      <a:lnTo>
                        <a:pt x="24" y="18"/>
                      </a:lnTo>
                      <a:lnTo>
                        <a:pt x="26" y="20"/>
                      </a:lnTo>
                      <a:lnTo>
                        <a:pt x="26" y="2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66" name="Freeform 169"/>
                <p:cNvSpPr>
                  <a:spLocks/>
                </p:cNvSpPr>
                <p:nvPr/>
              </p:nvSpPr>
              <p:spPr bwMode="auto">
                <a:xfrm>
                  <a:off x="3412" y="2262"/>
                  <a:ext cx="46" cy="16"/>
                </a:xfrm>
                <a:custGeom>
                  <a:avLst/>
                  <a:gdLst>
                    <a:gd name="T0" fmla="*/ 22 w 46"/>
                    <a:gd name="T1" fmla="*/ 16 h 16"/>
                    <a:gd name="T2" fmla="*/ 22 w 46"/>
                    <a:gd name="T3" fmla="*/ 16 h 16"/>
                    <a:gd name="T4" fmla="*/ 26 w 46"/>
                    <a:gd name="T5" fmla="*/ 16 h 16"/>
                    <a:gd name="T6" fmla="*/ 28 w 46"/>
                    <a:gd name="T7" fmla="*/ 16 h 16"/>
                    <a:gd name="T8" fmla="*/ 32 w 46"/>
                    <a:gd name="T9" fmla="*/ 12 h 16"/>
                    <a:gd name="T10" fmla="*/ 32 w 46"/>
                    <a:gd name="T11" fmla="*/ 8 h 16"/>
                    <a:gd name="T12" fmla="*/ 34 w 46"/>
                    <a:gd name="T13" fmla="*/ 8 h 16"/>
                    <a:gd name="T14" fmla="*/ 36 w 46"/>
                    <a:gd name="T15" fmla="*/ 8 h 16"/>
                    <a:gd name="T16" fmla="*/ 36 w 46"/>
                    <a:gd name="T17" fmla="*/ 8 h 16"/>
                    <a:gd name="T18" fmla="*/ 46 w 46"/>
                    <a:gd name="T19" fmla="*/ 14 h 16"/>
                    <a:gd name="T20" fmla="*/ 46 w 46"/>
                    <a:gd name="T21" fmla="*/ 14 h 16"/>
                    <a:gd name="T22" fmla="*/ 36 w 46"/>
                    <a:gd name="T23" fmla="*/ 8 h 16"/>
                    <a:gd name="T24" fmla="*/ 36 w 46"/>
                    <a:gd name="T25" fmla="*/ 8 h 16"/>
                    <a:gd name="T26" fmla="*/ 34 w 46"/>
                    <a:gd name="T27" fmla="*/ 8 h 16"/>
                    <a:gd name="T28" fmla="*/ 32 w 46"/>
                    <a:gd name="T29" fmla="*/ 8 h 16"/>
                    <a:gd name="T30" fmla="*/ 30 w 46"/>
                    <a:gd name="T31" fmla="*/ 12 h 16"/>
                    <a:gd name="T32" fmla="*/ 28 w 46"/>
                    <a:gd name="T33" fmla="*/ 16 h 16"/>
                    <a:gd name="T34" fmla="*/ 26 w 46"/>
                    <a:gd name="T35" fmla="*/ 16 h 16"/>
                    <a:gd name="T36" fmla="*/ 22 w 46"/>
                    <a:gd name="T37" fmla="*/ 16 h 16"/>
                    <a:gd name="T38" fmla="*/ 22 w 46"/>
                    <a:gd name="T39" fmla="*/ 16 h 16"/>
                    <a:gd name="T40" fmla="*/ 14 w 46"/>
                    <a:gd name="T41" fmla="*/ 12 h 16"/>
                    <a:gd name="T42" fmla="*/ 8 w 46"/>
                    <a:gd name="T43" fmla="*/ 10 h 16"/>
                    <a:gd name="T44" fmla="*/ 4 w 46"/>
                    <a:gd name="T45" fmla="*/ 6 h 16"/>
                    <a:gd name="T46" fmla="*/ 0 w 46"/>
                    <a:gd name="T47" fmla="*/ 0 h 16"/>
                    <a:gd name="T48" fmla="*/ 0 w 46"/>
                    <a:gd name="T49" fmla="*/ 0 h 16"/>
                    <a:gd name="T50" fmla="*/ 4 w 46"/>
                    <a:gd name="T51" fmla="*/ 6 h 16"/>
                    <a:gd name="T52" fmla="*/ 8 w 46"/>
                    <a:gd name="T53" fmla="*/ 10 h 16"/>
                    <a:gd name="T54" fmla="*/ 14 w 46"/>
                    <a:gd name="T55" fmla="*/ 14 h 16"/>
                    <a:gd name="T56" fmla="*/ 22 w 46"/>
                    <a:gd name="T57" fmla="*/ 16 h 16"/>
                    <a:gd name="T58" fmla="*/ 22 w 46"/>
                    <a:gd name="T5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16">
                      <a:moveTo>
                        <a:pt x="22" y="16"/>
                      </a:moveTo>
                      <a:lnTo>
                        <a:pt x="22" y="16"/>
                      </a:lnTo>
                      <a:lnTo>
                        <a:pt x="26" y="16"/>
                      </a:lnTo>
                      <a:lnTo>
                        <a:pt x="28" y="16"/>
                      </a:lnTo>
                      <a:lnTo>
                        <a:pt x="32" y="12"/>
                      </a:lnTo>
                      <a:lnTo>
                        <a:pt x="32" y="8"/>
                      </a:lnTo>
                      <a:lnTo>
                        <a:pt x="34" y="8"/>
                      </a:lnTo>
                      <a:lnTo>
                        <a:pt x="36" y="8"/>
                      </a:lnTo>
                      <a:lnTo>
                        <a:pt x="36" y="8"/>
                      </a:lnTo>
                      <a:lnTo>
                        <a:pt x="46" y="14"/>
                      </a:lnTo>
                      <a:lnTo>
                        <a:pt x="46" y="14"/>
                      </a:lnTo>
                      <a:lnTo>
                        <a:pt x="36" y="8"/>
                      </a:lnTo>
                      <a:lnTo>
                        <a:pt x="36" y="8"/>
                      </a:lnTo>
                      <a:lnTo>
                        <a:pt x="34" y="8"/>
                      </a:lnTo>
                      <a:lnTo>
                        <a:pt x="32" y="8"/>
                      </a:lnTo>
                      <a:lnTo>
                        <a:pt x="30" y="12"/>
                      </a:lnTo>
                      <a:lnTo>
                        <a:pt x="28" y="16"/>
                      </a:lnTo>
                      <a:lnTo>
                        <a:pt x="26" y="16"/>
                      </a:lnTo>
                      <a:lnTo>
                        <a:pt x="22" y="16"/>
                      </a:lnTo>
                      <a:lnTo>
                        <a:pt x="22" y="16"/>
                      </a:lnTo>
                      <a:lnTo>
                        <a:pt x="14" y="12"/>
                      </a:lnTo>
                      <a:lnTo>
                        <a:pt x="8" y="10"/>
                      </a:lnTo>
                      <a:lnTo>
                        <a:pt x="4" y="6"/>
                      </a:lnTo>
                      <a:lnTo>
                        <a:pt x="0" y="0"/>
                      </a:lnTo>
                      <a:lnTo>
                        <a:pt x="0" y="0"/>
                      </a:lnTo>
                      <a:lnTo>
                        <a:pt x="4" y="6"/>
                      </a:lnTo>
                      <a:lnTo>
                        <a:pt x="8" y="10"/>
                      </a:lnTo>
                      <a:lnTo>
                        <a:pt x="14" y="14"/>
                      </a:lnTo>
                      <a:lnTo>
                        <a:pt x="22" y="16"/>
                      </a:lnTo>
                      <a:lnTo>
                        <a:pt x="22" y="1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67" name="Freeform 170"/>
                <p:cNvSpPr>
                  <a:spLocks/>
                </p:cNvSpPr>
                <p:nvPr/>
              </p:nvSpPr>
              <p:spPr bwMode="auto">
                <a:xfrm>
                  <a:off x="3446" y="2300"/>
                  <a:ext cx="6" cy="4"/>
                </a:xfrm>
                <a:custGeom>
                  <a:avLst/>
                  <a:gdLst>
                    <a:gd name="T0" fmla="*/ 6 w 6"/>
                    <a:gd name="T1" fmla="*/ 0 h 4"/>
                    <a:gd name="T2" fmla="*/ 6 w 6"/>
                    <a:gd name="T3" fmla="*/ 0 h 4"/>
                    <a:gd name="T4" fmla="*/ 0 w 6"/>
                    <a:gd name="T5" fmla="*/ 4 h 4"/>
                    <a:gd name="T6" fmla="*/ 0 w 6"/>
                    <a:gd name="T7" fmla="*/ 4 h 4"/>
                    <a:gd name="T8" fmla="*/ 6 w 6"/>
                    <a:gd name="T9" fmla="*/ 0 h 4"/>
                    <a:gd name="T10" fmla="*/ 6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6" y="0"/>
                      </a:moveTo>
                      <a:lnTo>
                        <a:pt x="6" y="0"/>
                      </a:lnTo>
                      <a:lnTo>
                        <a:pt x="0" y="4"/>
                      </a:lnTo>
                      <a:lnTo>
                        <a:pt x="0" y="4"/>
                      </a:lnTo>
                      <a:lnTo>
                        <a:pt x="6" y="0"/>
                      </a:lnTo>
                      <a:lnTo>
                        <a:pt x="6"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68" name="Freeform 171"/>
                <p:cNvSpPr>
                  <a:spLocks/>
                </p:cNvSpPr>
                <p:nvPr/>
              </p:nvSpPr>
              <p:spPr bwMode="auto">
                <a:xfrm>
                  <a:off x="3380" y="2384"/>
                  <a:ext cx="86" cy="70"/>
                </a:xfrm>
                <a:custGeom>
                  <a:avLst/>
                  <a:gdLst>
                    <a:gd name="T0" fmla="*/ 64 w 86"/>
                    <a:gd name="T1" fmla="*/ 0 h 70"/>
                    <a:gd name="T2" fmla="*/ 52 w 86"/>
                    <a:gd name="T3" fmla="*/ 2 h 70"/>
                    <a:gd name="T4" fmla="*/ 38 w 86"/>
                    <a:gd name="T5" fmla="*/ 4 h 70"/>
                    <a:gd name="T6" fmla="*/ 32 w 86"/>
                    <a:gd name="T7" fmla="*/ 4 h 70"/>
                    <a:gd name="T8" fmla="*/ 26 w 86"/>
                    <a:gd name="T9" fmla="*/ 6 h 70"/>
                    <a:gd name="T10" fmla="*/ 18 w 86"/>
                    <a:gd name="T11" fmla="*/ 10 h 70"/>
                    <a:gd name="T12" fmla="*/ 10 w 86"/>
                    <a:gd name="T13" fmla="*/ 14 h 70"/>
                    <a:gd name="T14" fmla="*/ 8 w 86"/>
                    <a:gd name="T15" fmla="*/ 22 h 70"/>
                    <a:gd name="T16" fmla="*/ 4 w 86"/>
                    <a:gd name="T17" fmla="*/ 22 h 70"/>
                    <a:gd name="T18" fmla="*/ 4 w 86"/>
                    <a:gd name="T19" fmla="*/ 22 h 70"/>
                    <a:gd name="T20" fmla="*/ 2 w 86"/>
                    <a:gd name="T21" fmla="*/ 22 h 70"/>
                    <a:gd name="T22" fmla="*/ 2 w 86"/>
                    <a:gd name="T23" fmla="*/ 30 h 70"/>
                    <a:gd name="T24" fmla="*/ 2 w 86"/>
                    <a:gd name="T25" fmla="*/ 36 h 70"/>
                    <a:gd name="T26" fmla="*/ 0 w 86"/>
                    <a:gd name="T27" fmla="*/ 38 h 70"/>
                    <a:gd name="T28" fmla="*/ 0 w 86"/>
                    <a:gd name="T29" fmla="*/ 38 h 70"/>
                    <a:gd name="T30" fmla="*/ 0 w 86"/>
                    <a:gd name="T31" fmla="*/ 40 h 70"/>
                    <a:gd name="T32" fmla="*/ 2 w 86"/>
                    <a:gd name="T33" fmla="*/ 44 h 70"/>
                    <a:gd name="T34" fmla="*/ 0 w 86"/>
                    <a:gd name="T35" fmla="*/ 46 h 70"/>
                    <a:gd name="T36" fmla="*/ 4 w 86"/>
                    <a:gd name="T37" fmla="*/ 60 h 70"/>
                    <a:gd name="T38" fmla="*/ 12 w 86"/>
                    <a:gd name="T39" fmla="*/ 66 h 70"/>
                    <a:gd name="T40" fmla="*/ 12 w 86"/>
                    <a:gd name="T41" fmla="*/ 66 h 70"/>
                    <a:gd name="T42" fmla="*/ 14 w 86"/>
                    <a:gd name="T43" fmla="*/ 66 h 70"/>
                    <a:gd name="T44" fmla="*/ 14 w 86"/>
                    <a:gd name="T45" fmla="*/ 66 h 70"/>
                    <a:gd name="T46" fmla="*/ 16 w 86"/>
                    <a:gd name="T47" fmla="*/ 70 h 70"/>
                    <a:gd name="T48" fmla="*/ 30 w 86"/>
                    <a:gd name="T49" fmla="*/ 68 h 70"/>
                    <a:gd name="T50" fmla="*/ 44 w 86"/>
                    <a:gd name="T51" fmla="*/ 64 h 70"/>
                    <a:gd name="T52" fmla="*/ 50 w 86"/>
                    <a:gd name="T53" fmla="*/ 56 h 70"/>
                    <a:gd name="T54" fmla="*/ 54 w 86"/>
                    <a:gd name="T55" fmla="*/ 56 h 70"/>
                    <a:gd name="T56" fmla="*/ 60 w 86"/>
                    <a:gd name="T57" fmla="*/ 56 h 70"/>
                    <a:gd name="T58" fmla="*/ 68 w 86"/>
                    <a:gd name="T59" fmla="*/ 58 h 70"/>
                    <a:gd name="T60" fmla="*/ 72 w 86"/>
                    <a:gd name="T61" fmla="*/ 58 h 70"/>
                    <a:gd name="T62" fmla="*/ 78 w 86"/>
                    <a:gd name="T63" fmla="*/ 54 h 70"/>
                    <a:gd name="T64" fmla="*/ 80 w 86"/>
                    <a:gd name="T65" fmla="*/ 48 h 70"/>
                    <a:gd name="T66" fmla="*/ 84 w 86"/>
                    <a:gd name="T67" fmla="*/ 46 h 70"/>
                    <a:gd name="T68" fmla="*/ 84 w 86"/>
                    <a:gd name="T69" fmla="*/ 46 h 70"/>
                    <a:gd name="T70" fmla="*/ 84 w 86"/>
                    <a:gd name="T71" fmla="*/ 46 h 70"/>
                    <a:gd name="T72" fmla="*/ 84 w 86"/>
                    <a:gd name="T73" fmla="*/ 44 h 70"/>
                    <a:gd name="T74" fmla="*/ 86 w 86"/>
                    <a:gd name="T75" fmla="*/ 32 h 70"/>
                    <a:gd name="T76" fmla="*/ 84 w 86"/>
                    <a:gd name="T77" fmla="*/ 20 h 70"/>
                    <a:gd name="T78" fmla="*/ 80 w 86"/>
                    <a:gd name="T79" fmla="*/ 16 h 70"/>
                    <a:gd name="T80" fmla="*/ 70 w 86"/>
                    <a:gd name="T81" fmla="*/ 8 h 70"/>
                    <a:gd name="T82" fmla="*/ 64 w 86"/>
                    <a:gd name="T83" fmla="*/ 0 h 70"/>
                    <a:gd name="T84" fmla="*/ 64 w 86"/>
                    <a:gd name="T85" fmla="*/ 0 h 70"/>
                    <a:gd name="T86" fmla="*/ 64 w 86"/>
                    <a:gd name="T87" fmla="*/ 0 h 70"/>
                    <a:gd name="T88" fmla="*/ 64 w 86"/>
                    <a:gd name="T8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70">
                      <a:moveTo>
                        <a:pt x="64" y="0"/>
                      </a:moveTo>
                      <a:lnTo>
                        <a:pt x="64" y="0"/>
                      </a:lnTo>
                      <a:lnTo>
                        <a:pt x="58" y="0"/>
                      </a:lnTo>
                      <a:lnTo>
                        <a:pt x="52" y="2"/>
                      </a:lnTo>
                      <a:lnTo>
                        <a:pt x="46" y="4"/>
                      </a:lnTo>
                      <a:lnTo>
                        <a:pt x="38" y="4"/>
                      </a:lnTo>
                      <a:lnTo>
                        <a:pt x="38" y="4"/>
                      </a:lnTo>
                      <a:lnTo>
                        <a:pt x="32" y="4"/>
                      </a:lnTo>
                      <a:lnTo>
                        <a:pt x="28" y="4"/>
                      </a:lnTo>
                      <a:lnTo>
                        <a:pt x="26" y="6"/>
                      </a:lnTo>
                      <a:lnTo>
                        <a:pt x="18" y="10"/>
                      </a:lnTo>
                      <a:lnTo>
                        <a:pt x="18" y="10"/>
                      </a:lnTo>
                      <a:lnTo>
                        <a:pt x="12" y="10"/>
                      </a:lnTo>
                      <a:lnTo>
                        <a:pt x="10" y="14"/>
                      </a:lnTo>
                      <a:lnTo>
                        <a:pt x="8" y="18"/>
                      </a:lnTo>
                      <a:lnTo>
                        <a:pt x="8" y="22"/>
                      </a:lnTo>
                      <a:lnTo>
                        <a:pt x="6" y="22"/>
                      </a:lnTo>
                      <a:lnTo>
                        <a:pt x="4" y="22"/>
                      </a:lnTo>
                      <a:lnTo>
                        <a:pt x="4" y="22"/>
                      </a:lnTo>
                      <a:lnTo>
                        <a:pt x="4" y="22"/>
                      </a:lnTo>
                      <a:lnTo>
                        <a:pt x="4" y="22"/>
                      </a:lnTo>
                      <a:lnTo>
                        <a:pt x="2" y="22"/>
                      </a:lnTo>
                      <a:lnTo>
                        <a:pt x="2" y="22"/>
                      </a:lnTo>
                      <a:lnTo>
                        <a:pt x="2" y="30"/>
                      </a:lnTo>
                      <a:lnTo>
                        <a:pt x="2" y="34"/>
                      </a:lnTo>
                      <a:lnTo>
                        <a:pt x="2" y="36"/>
                      </a:lnTo>
                      <a:lnTo>
                        <a:pt x="2" y="36"/>
                      </a:lnTo>
                      <a:lnTo>
                        <a:pt x="0" y="38"/>
                      </a:lnTo>
                      <a:lnTo>
                        <a:pt x="0" y="38"/>
                      </a:lnTo>
                      <a:lnTo>
                        <a:pt x="0" y="38"/>
                      </a:lnTo>
                      <a:lnTo>
                        <a:pt x="0" y="38"/>
                      </a:lnTo>
                      <a:lnTo>
                        <a:pt x="0" y="40"/>
                      </a:lnTo>
                      <a:lnTo>
                        <a:pt x="0" y="42"/>
                      </a:lnTo>
                      <a:lnTo>
                        <a:pt x="2" y="44"/>
                      </a:lnTo>
                      <a:lnTo>
                        <a:pt x="0" y="46"/>
                      </a:lnTo>
                      <a:lnTo>
                        <a:pt x="0" y="46"/>
                      </a:lnTo>
                      <a:lnTo>
                        <a:pt x="0" y="52"/>
                      </a:lnTo>
                      <a:lnTo>
                        <a:pt x="4" y="60"/>
                      </a:lnTo>
                      <a:lnTo>
                        <a:pt x="8" y="64"/>
                      </a:lnTo>
                      <a:lnTo>
                        <a:pt x="12" y="66"/>
                      </a:lnTo>
                      <a:lnTo>
                        <a:pt x="12" y="66"/>
                      </a:lnTo>
                      <a:lnTo>
                        <a:pt x="12" y="66"/>
                      </a:lnTo>
                      <a:lnTo>
                        <a:pt x="12" y="66"/>
                      </a:lnTo>
                      <a:lnTo>
                        <a:pt x="14" y="66"/>
                      </a:lnTo>
                      <a:lnTo>
                        <a:pt x="14" y="66"/>
                      </a:lnTo>
                      <a:lnTo>
                        <a:pt x="14" y="66"/>
                      </a:lnTo>
                      <a:lnTo>
                        <a:pt x="16" y="66"/>
                      </a:lnTo>
                      <a:lnTo>
                        <a:pt x="16" y="70"/>
                      </a:lnTo>
                      <a:lnTo>
                        <a:pt x="16" y="70"/>
                      </a:lnTo>
                      <a:lnTo>
                        <a:pt x="30" y="68"/>
                      </a:lnTo>
                      <a:lnTo>
                        <a:pt x="40" y="66"/>
                      </a:lnTo>
                      <a:lnTo>
                        <a:pt x="44" y="64"/>
                      </a:lnTo>
                      <a:lnTo>
                        <a:pt x="48" y="62"/>
                      </a:lnTo>
                      <a:lnTo>
                        <a:pt x="50" y="56"/>
                      </a:lnTo>
                      <a:lnTo>
                        <a:pt x="50" y="56"/>
                      </a:lnTo>
                      <a:lnTo>
                        <a:pt x="54" y="56"/>
                      </a:lnTo>
                      <a:lnTo>
                        <a:pt x="54" y="56"/>
                      </a:lnTo>
                      <a:lnTo>
                        <a:pt x="60" y="56"/>
                      </a:lnTo>
                      <a:lnTo>
                        <a:pt x="60" y="56"/>
                      </a:lnTo>
                      <a:lnTo>
                        <a:pt x="68" y="58"/>
                      </a:lnTo>
                      <a:lnTo>
                        <a:pt x="68" y="58"/>
                      </a:lnTo>
                      <a:lnTo>
                        <a:pt x="72" y="58"/>
                      </a:lnTo>
                      <a:lnTo>
                        <a:pt x="74" y="58"/>
                      </a:lnTo>
                      <a:lnTo>
                        <a:pt x="78" y="54"/>
                      </a:lnTo>
                      <a:lnTo>
                        <a:pt x="80" y="50"/>
                      </a:lnTo>
                      <a:lnTo>
                        <a:pt x="80" y="48"/>
                      </a:lnTo>
                      <a:lnTo>
                        <a:pt x="84" y="46"/>
                      </a:lnTo>
                      <a:lnTo>
                        <a:pt x="84" y="46"/>
                      </a:lnTo>
                      <a:lnTo>
                        <a:pt x="84" y="46"/>
                      </a:lnTo>
                      <a:lnTo>
                        <a:pt x="84" y="46"/>
                      </a:lnTo>
                      <a:lnTo>
                        <a:pt x="84" y="46"/>
                      </a:lnTo>
                      <a:lnTo>
                        <a:pt x="84" y="46"/>
                      </a:lnTo>
                      <a:lnTo>
                        <a:pt x="84" y="44"/>
                      </a:lnTo>
                      <a:lnTo>
                        <a:pt x="84" y="44"/>
                      </a:lnTo>
                      <a:lnTo>
                        <a:pt x="86" y="32"/>
                      </a:lnTo>
                      <a:lnTo>
                        <a:pt x="86" y="32"/>
                      </a:lnTo>
                      <a:lnTo>
                        <a:pt x="86" y="26"/>
                      </a:lnTo>
                      <a:lnTo>
                        <a:pt x="84" y="20"/>
                      </a:lnTo>
                      <a:lnTo>
                        <a:pt x="84" y="20"/>
                      </a:lnTo>
                      <a:lnTo>
                        <a:pt x="80" y="16"/>
                      </a:lnTo>
                      <a:lnTo>
                        <a:pt x="74" y="12"/>
                      </a:lnTo>
                      <a:lnTo>
                        <a:pt x="70" y="8"/>
                      </a:lnTo>
                      <a:lnTo>
                        <a:pt x="64" y="0"/>
                      </a:lnTo>
                      <a:lnTo>
                        <a:pt x="64" y="0"/>
                      </a:lnTo>
                      <a:lnTo>
                        <a:pt x="64" y="0"/>
                      </a:lnTo>
                      <a:lnTo>
                        <a:pt x="64" y="0"/>
                      </a:lnTo>
                      <a:lnTo>
                        <a:pt x="64" y="0"/>
                      </a:lnTo>
                      <a:lnTo>
                        <a:pt x="64" y="0"/>
                      </a:lnTo>
                      <a:lnTo>
                        <a:pt x="64" y="0"/>
                      </a:lnTo>
                      <a:lnTo>
                        <a:pt x="64"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69" name="Freeform 172"/>
                <p:cNvSpPr>
                  <a:spLocks/>
                </p:cNvSpPr>
                <p:nvPr/>
              </p:nvSpPr>
              <p:spPr bwMode="auto">
                <a:xfrm>
                  <a:off x="3444" y="2384"/>
                  <a:ext cx="22" cy="32"/>
                </a:xfrm>
                <a:custGeom>
                  <a:avLst/>
                  <a:gdLst>
                    <a:gd name="T0" fmla="*/ 20 w 22"/>
                    <a:gd name="T1" fmla="*/ 20 h 32"/>
                    <a:gd name="T2" fmla="*/ 20 w 22"/>
                    <a:gd name="T3" fmla="*/ 20 h 32"/>
                    <a:gd name="T4" fmla="*/ 22 w 22"/>
                    <a:gd name="T5" fmla="*/ 26 h 32"/>
                    <a:gd name="T6" fmla="*/ 22 w 22"/>
                    <a:gd name="T7" fmla="*/ 32 h 32"/>
                    <a:gd name="T8" fmla="*/ 22 w 22"/>
                    <a:gd name="T9" fmla="*/ 32 h 32"/>
                    <a:gd name="T10" fmla="*/ 22 w 22"/>
                    <a:gd name="T11" fmla="*/ 26 h 32"/>
                    <a:gd name="T12" fmla="*/ 20 w 22"/>
                    <a:gd name="T13" fmla="*/ 20 h 32"/>
                    <a:gd name="T14" fmla="*/ 20 w 22"/>
                    <a:gd name="T15" fmla="*/ 20 h 32"/>
                    <a:gd name="T16" fmla="*/ 16 w 22"/>
                    <a:gd name="T17" fmla="*/ 14 h 32"/>
                    <a:gd name="T18" fmla="*/ 10 w 22"/>
                    <a:gd name="T19" fmla="*/ 12 h 32"/>
                    <a:gd name="T20" fmla="*/ 6 w 22"/>
                    <a:gd name="T21" fmla="*/ 8 h 32"/>
                    <a:gd name="T22" fmla="*/ 0 w 22"/>
                    <a:gd name="T23" fmla="*/ 0 h 32"/>
                    <a:gd name="T24" fmla="*/ 0 w 22"/>
                    <a:gd name="T25" fmla="*/ 0 h 32"/>
                    <a:gd name="T26" fmla="*/ 0 w 22"/>
                    <a:gd name="T27" fmla="*/ 0 h 32"/>
                    <a:gd name="T28" fmla="*/ 0 w 22"/>
                    <a:gd name="T29" fmla="*/ 0 h 32"/>
                    <a:gd name="T30" fmla="*/ 6 w 22"/>
                    <a:gd name="T31" fmla="*/ 8 h 32"/>
                    <a:gd name="T32" fmla="*/ 10 w 22"/>
                    <a:gd name="T33" fmla="*/ 12 h 32"/>
                    <a:gd name="T34" fmla="*/ 16 w 22"/>
                    <a:gd name="T35" fmla="*/ 16 h 32"/>
                    <a:gd name="T36" fmla="*/ 20 w 22"/>
                    <a:gd name="T37" fmla="*/ 20 h 32"/>
                    <a:gd name="T38" fmla="*/ 20 w 22"/>
                    <a:gd name="T39"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32">
                      <a:moveTo>
                        <a:pt x="20" y="20"/>
                      </a:moveTo>
                      <a:lnTo>
                        <a:pt x="20" y="20"/>
                      </a:lnTo>
                      <a:lnTo>
                        <a:pt x="22" y="26"/>
                      </a:lnTo>
                      <a:lnTo>
                        <a:pt x="22" y="32"/>
                      </a:lnTo>
                      <a:lnTo>
                        <a:pt x="22" y="32"/>
                      </a:lnTo>
                      <a:lnTo>
                        <a:pt x="22" y="26"/>
                      </a:lnTo>
                      <a:lnTo>
                        <a:pt x="20" y="20"/>
                      </a:lnTo>
                      <a:lnTo>
                        <a:pt x="20" y="20"/>
                      </a:lnTo>
                      <a:lnTo>
                        <a:pt x="16" y="14"/>
                      </a:lnTo>
                      <a:lnTo>
                        <a:pt x="10" y="12"/>
                      </a:lnTo>
                      <a:lnTo>
                        <a:pt x="6" y="8"/>
                      </a:lnTo>
                      <a:lnTo>
                        <a:pt x="0" y="0"/>
                      </a:lnTo>
                      <a:lnTo>
                        <a:pt x="0" y="0"/>
                      </a:lnTo>
                      <a:lnTo>
                        <a:pt x="0" y="0"/>
                      </a:lnTo>
                      <a:lnTo>
                        <a:pt x="0" y="0"/>
                      </a:lnTo>
                      <a:lnTo>
                        <a:pt x="6" y="8"/>
                      </a:lnTo>
                      <a:lnTo>
                        <a:pt x="10" y="12"/>
                      </a:lnTo>
                      <a:lnTo>
                        <a:pt x="16" y="16"/>
                      </a:lnTo>
                      <a:lnTo>
                        <a:pt x="20" y="20"/>
                      </a:lnTo>
                      <a:lnTo>
                        <a:pt x="20" y="2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70" name="Freeform 173"/>
                <p:cNvSpPr>
                  <a:spLocks/>
                </p:cNvSpPr>
                <p:nvPr/>
              </p:nvSpPr>
              <p:spPr bwMode="auto">
                <a:xfrm>
                  <a:off x="3464" y="2428"/>
                  <a:ext cx="0" cy="2"/>
                </a:xfrm>
                <a:custGeom>
                  <a:avLst/>
                  <a:gdLst>
                    <a:gd name="T0" fmla="*/ 2 h 2"/>
                    <a:gd name="T1" fmla="*/ 2 h 2"/>
                    <a:gd name="T2" fmla="*/ 0 h 2"/>
                    <a:gd name="T3" fmla="*/ 0 h 2"/>
                    <a:gd name="T4" fmla="*/ 2 h 2"/>
                    <a:gd name="T5" fmla="*/ 2 h 2"/>
                    <a:gd name="T6" fmla="*/ 2 h 2"/>
                    <a:gd name="T7" fmla="*/ 2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2"/>
                      </a:moveTo>
                      <a:lnTo>
                        <a:pt x="0" y="2"/>
                      </a:lnTo>
                      <a:lnTo>
                        <a:pt x="0" y="0"/>
                      </a:lnTo>
                      <a:lnTo>
                        <a:pt x="0" y="0"/>
                      </a:lnTo>
                      <a:lnTo>
                        <a:pt x="0" y="2"/>
                      </a:lnTo>
                      <a:lnTo>
                        <a:pt x="0" y="2"/>
                      </a:lnTo>
                      <a:lnTo>
                        <a:pt x="0" y="2"/>
                      </a:lnTo>
                      <a:lnTo>
                        <a:pt x="0"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71" name="Freeform 174"/>
                <p:cNvSpPr>
                  <a:spLocks/>
                </p:cNvSpPr>
                <p:nvPr/>
              </p:nvSpPr>
              <p:spPr bwMode="auto">
                <a:xfrm>
                  <a:off x="3384" y="2384"/>
                  <a:ext cx="60" cy="22"/>
                </a:xfrm>
                <a:custGeom>
                  <a:avLst/>
                  <a:gdLst>
                    <a:gd name="T0" fmla="*/ 14 w 60"/>
                    <a:gd name="T1" fmla="*/ 10 h 22"/>
                    <a:gd name="T2" fmla="*/ 14 w 60"/>
                    <a:gd name="T3" fmla="*/ 10 h 22"/>
                    <a:gd name="T4" fmla="*/ 22 w 60"/>
                    <a:gd name="T5" fmla="*/ 6 h 22"/>
                    <a:gd name="T6" fmla="*/ 24 w 60"/>
                    <a:gd name="T7" fmla="*/ 4 h 22"/>
                    <a:gd name="T8" fmla="*/ 28 w 60"/>
                    <a:gd name="T9" fmla="*/ 4 h 22"/>
                    <a:gd name="T10" fmla="*/ 34 w 60"/>
                    <a:gd name="T11" fmla="*/ 4 h 22"/>
                    <a:gd name="T12" fmla="*/ 34 w 60"/>
                    <a:gd name="T13" fmla="*/ 4 h 22"/>
                    <a:gd name="T14" fmla="*/ 42 w 60"/>
                    <a:gd name="T15" fmla="*/ 4 h 22"/>
                    <a:gd name="T16" fmla="*/ 48 w 60"/>
                    <a:gd name="T17" fmla="*/ 2 h 22"/>
                    <a:gd name="T18" fmla="*/ 54 w 60"/>
                    <a:gd name="T19" fmla="*/ 0 h 22"/>
                    <a:gd name="T20" fmla="*/ 60 w 60"/>
                    <a:gd name="T21" fmla="*/ 0 h 22"/>
                    <a:gd name="T22" fmla="*/ 60 w 60"/>
                    <a:gd name="T23" fmla="*/ 0 h 22"/>
                    <a:gd name="T24" fmla="*/ 60 w 60"/>
                    <a:gd name="T25" fmla="*/ 0 h 22"/>
                    <a:gd name="T26" fmla="*/ 60 w 60"/>
                    <a:gd name="T27" fmla="*/ 0 h 22"/>
                    <a:gd name="T28" fmla="*/ 60 w 60"/>
                    <a:gd name="T29" fmla="*/ 0 h 22"/>
                    <a:gd name="T30" fmla="*/ 60 w 60"/>
                    <a:gd name="T31" fmla="*/ 0 h 22"/>
                    <a:gd name="T32" fmla="*/ 54 w 60"/>
                    <a:gd name="T33" fmla="*/ 0 h 22"/>
                    <a:gd name="T34" fmla="*/ 48 w 60"/>
                    <a:gd name="T35" fmla="*/ 2 h 22"/>
                    <a:gd name="T36" fmla="*/ 42 w 60"/>
                    <a:gd name="T37" fmla="*/ 4 h 22"/>
                    <a:gd name="T38" fmla="*/ 34 w 60"/>
                    <a:gd name="T39" fmla="*/ 4 h 22"/>
                    <a:gd name="T40" fmla="*/ 34 w 60"/>
                    <a:gd name="T41" fmla="*/ 4 h 22"/>
                    <a:gd name="T42" fmla="*/ 28 w 60"/>
                    <a:gd name="T43" fmla="*/ 2 h 22"/>
                    <a:gd name="T44" fmla="*/ 24 w 60"/>
                    <a:gd name="T45" fmla="*/ 4 h 22"/>
                    <a:gd name="T46" fmla="*/ 20 w 60"/>
                    <a:gd name="T47" fmla="*/ 6 h 22"/>
                    <a:gd name="T48" fmla="*/ 12 w 60"/>
                    <a:gd name="T49" fmla="*/ 8 h 22"/>
                    <a:gd name="T50" fmla="*/ 12 w 60"/>
                    <a:gd name="T51" fmla="*/ 8 h 22"/>
                    <a:gd name="T52" fmla="*/ 8 w 60"/>
                    <a:gd name="T53" fmla="*/ 10 h 22"/>
                    <a:gd name="T54" fmla="*/ 6 w 60"/>
                    <a:gd name="T55" fmla="*/ 12 h 22"/>
                    <a:gd name="T56" fmla="*/ 4 w 60"/>
                    <a:gd name="T57" fmla="*/ 18 h 22"/>
                    <a:gd name="T58" fmla="*/ 4 w 60"/>
                    <a:gd name="T59" fmla="*/ 20 h 22"/>
                    <a:gd name="T60" fmla="*/ 2 w 60"/>
                    <a:gd name="T61" fmla="*/ 22 h 22"/>
                    <a:gd name="T62" fmla="*/ 0 w 60"/>
                    <a:gd name="T63" fmla="*/ 22 h 22"/>
                    <a:gd name="T64" fmla="*/ 0 w 60"/>
                    <a:gd name="T65" fmla="*/ 22 h 22"/>
                    <a:gd name="T66" fmla="*/ 0 w 60"/>
                    <a:gd name="T67" fmla="*/ 22 h 22"/>
                    <a:gd name="T68" fmla="*/ 0 w 60"/>
                    <a:gd name="T69" fmla="*/ 22 h 22"/>
                    <a:gd name="T70" fmla="*/ 2 w 60"/>
                    <a:gd name="T71" fmla="*/ 22 h 22"/>
                    <a:gd name="T72" fmla="*/ 4 w 60"/>
                    <a:gd name="T73" fmla="*/ 22 h 22"/>
                    <a:gd name="T74" fmla="*/ 4 w 60"/>
                    <a:gd name="T75" fmla="*/ 18 h 22"/>
                    <a:gd name="T76" fmla="*/ 6 w 60"/>
                    <a:gd name="T77" fmla="*/ 14 h 22"/>
                    <a:gd name="T78" fmla="*/ 8 w 60"/>
                    <a:gd name="T79" fmla="*/ 10 h 22"/>
                    <a:gd name="T80" fmla="*/ 14 w 60"/>
                    <a:gd name="T81" fmla="*/ 10 h 22"/>
                    <a:gd name="T82" fmla="*/ 14 w 60"/>
                    <a:gd name="T83"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 h="22">
                      <a:moveTo>
                        <a:pt x="14" y="10"/>
                      </a:moveTo>
                      <a:lnTo>
                        <a:pt x="14" y="10"/>
                      </a:lnTo>
                      <a:lnTo>
                        <a:pt x="22" y="6"/>
                      </a:lnTo>
                      <a:lnTo>
                        <a:pt x="24" y="4"/>
                      </a:lnTo>
                      <a:lnTo>
                        <a:pt x="28" y="4"/>
                      </a:lnTo>
                      <a:lnTo>
                        <a:pt x="34" y="4"/>
                      </a:lnTo>
                      <a:lnTo>
                        <a:pt x="34" y="4"/>
                      </a:lnTo>
                      <a:lnTo>
                        <a:pt x="42" y="4"/>
                      </a:lnTo>
                      <a:lnTo>
                        <a:pt x="48" y="2"/>
                      </a:lnTo>
                      <a:lnTo>
                        <a:pt x="54" y="0"/>
                      </a:lnTo>
                      <a:lnTo>
                        <a:pt x="60" y="0"/>
                      </a:lnTo>
                      <a:lnTo>
                        <a:pt x="60" y="0"/>
                      </a:lnTo>
                      <a:lnTo>
                        <a:pt x="60" y="0"/>
                      </a:lnTo>
                      <a:lnTo>
                        <a:pt x="60" y="0"/>
                      </a:lnTo>
                      <a:lnTo>
                        <a:pt x="60" y="0"/>
                      </a:lnTo>
                      <a:lnTo>
                        <a:pt x="60" y="0"/>
                      </a:lnTo>
                      <a:lnTo>
                        <a:pt x="54" y="0"/>
                      </a:lnTo>
                      <a:lnTo>
                        <a:pt x="48" y="2"/>
                      </a:lnTo>
                      <a:lnTo>
                        <a:pt x="42" y="4"/>
                      </a:lnTo>
                      <a:lnTo>
                        <a:pt x="34" y="4"/>
                      </a:lnTo>
                      <a:lnTo>
                        <a:pt x="34" y="4"/>
                      </a:lnTo>
                      <a:lnTo>
                        <a:pt x="28" y="2"/>
                      </a:lnTo>
                      <a:lnTo>
                        <a:pt x="24" y="4"/>
                      </a:lnTo>
                      <a:lnTo>
                        <a:pt x="20" y="6"/>
                      </a:lnTo>
                      <a:lnTo>
                        <a:pt x="12" y="8"/>
                      </a:lnTo>
                      <a:lnTo>
                        <a:pt x="12" y="8"/>
                      </a:lnTo>
                      <a:lnTo>
                        <a:pt x="8" y="10"/>
                      </a:lnTo>
                      <a:lnTo>
                        <a:pt x="6" y="12"/>
                      </a:lnTo>
                      <a:lnTo>
                        <a:pt x="4" y="18"/>
                      </a:lnTo>
                      <a:lnTo>
                        <a:pt x="4" y="20"/>
                      </a:lnTo>
                      <a:lnTo>
                        <a:pt x="2" y="22"/>
                      </a:lnTo>
                      <a:lnTo>
                        <a:pt x="0" y="22"/>
                      </a:lnTo>
                      <a:lnTo>
                        <a:pt x="0" y="22"/>
                      </a:lnTo>
                      <a:lnTo>
                        <a:pt x="0" y="22"/>
                      </a:lnTo>
                      <a:lnTo>
                        <a:pt x="0" y="22"/>
                      </a:lnTo>
                      <a:lnTo>
                        <a:pt x="2" y="22"/>
                      </a:lnTo>
                      <a:lnTo>
                        <a:pt x="4" y="22"/>
                      </a:lnTo>
                      <a:lnTo>
                        <a:pt x="4" y="18"/>
                      </a:lnTo>
                      <a:lnTo>
                        <a:pt x="6" y="14"/>
                      </a:lnTo>
                      <a:lnTo>
                        <a:pt x="8" y="10"/>
                      </a:lnTo>
                      <a:lnTo>
                        <a:pt x="14" y="10"/>
                      </a:lnTo>
                      <a:lnTo>
                        <a:pt x="14" y="1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72" name="Freeform 175"/>
                <p:cNvSpPr>
                  <a:spLocks/>
                </p:cNvSpPr>
                <p:nvPr/>
              </p:nvSpPr>
              <p:spPr bwMode="auto">
                <a:xfrm>
                  <a:off x="3338" y="2368"/>
                  <a:ext cx="60" cy="142"/>
                </a:xfrm>
                <a:custGeom>
                  <a:avLst/>
                  <a:gdLst>
                    <a:gd name="T0" fmla="*/ 40 w 60"/>
                    <a:gd name="T1" fmla="*/ 136 h 142"/>
                    <a:gd name="T2" fmla="*/ 36 w 60"/>
                    <a:gd name="T3" fmla="*/ 130 h 142"/>
                    <a:gd name="T4" fmla="*/ 36 w 60"/>
                    <a:gd name="T5" fmla="*/ 126 h 142"/>
                    <a:gd name="T6" fmla="*/ 42 w 60"/>
                    <a:gd name="T7" fmla="*/ 124 h 142"/>
                    <a:gd name="T8" fmla="*/ 48 w 60"/>
                    <a:gd name="T9" fmla="*/ 116 h 142"/>
                    <a:gd name="T10" fmla="*/ 50 w 60"/>
                    <a:gd name="T11" fmla="*/ 106 h 142"/>
                    <a:gd name="T12" fmla="*/ 56 w 60"/>
                    <a:gd name="T13" fmla="*/ 104 h 142"/>
                    <a:gd name="T14" fmla="*/ 60 w 60"/>
                    <a:gd name="T15" fmla="*/ 100 h 142"/>
                    <a:gd name="T16" fmla="*/ 60 w 60"/>
                    <a:gd name="T17" fmla="*/ 92 h 142"/>
                    <a:gd name="T18" fmla="*/ 58 w 60"/>
                    <a:gd name="T19" fmla="*/ 86 h 142"/>
                    <a:gd name="T20" fmla="*/ 58 w 60"/>
                    <a:gd name="T21" fmla="*/ 86 h 142"/>
                    <a:gd name="T22" fmla="*/ 58 w 60"/>
                    <a:gd name="T23" fmla="*/ 82 h 142"/>
                    <a:gd name="T24" fmla="*/ 56 w 60"/>
                    <a:gd name="T25" fmla="*/ 82 h 142"/>
                    <a:gd name="T26" fmla="*/ 54 w 60"/>
                    <a:gd name="T27" fmla="*/ 82 h 142"/>
                    <a:gd name="T28" fmla="*/ 54 w 60"/>
                    <a:gd name="T29" fmla="*/ 82 h 142"/>
                    <a:gd name="T30" fmla="*/ 50 w 60"/>
                    <a:gd name="T31" fmla="*/ 82 h 142"/>
                    <a:gd name="T32" fmla="*/ 42 w 60"/>
                    <a:gd name="T33" fmla="*/ 68 h 142"/>
                    <a:gd name="T34" fmla="*/ 42 w 60"/>
                    <a:gd name="T35" fmla="*/ 62 h 142"/>
                    <a:gd name="T36" fmla="*/ 42 w 60"/>
                    <a:gd name="T37" fmla="*/ 58 h 142"/>
                    <a:gd name="T38" fmla="*/ 42 w 60"/>
                    <a:gd name="T39" fmla="*/ 54 h 142"/>
                    <a:gd name="T40" fmla="*/ 42 w 60"/>
                    <a:gd name="T41" fmla="*/ 52 h 142"/>
                    <a:gd name="T42" fmla="*/ 44 w 60"/>
                    <a:gd name="T43" fmla="*/ 52 h 142"/>
                    <a:gd name="T44" fmla="*/ 44 w 60"/>
                    <a:gd name="T45" fmla="*/ 46 h 142"/>
                    <a:gd name="T46" fmla="*/ 44 w 60"/>
                    <a:gd name="T47" fmla="*/ 38 h 142"/>
                    <a:gd name="T48" fmla="*/ 42 w 60"/>
                    <a:gd name="T49" fmla="*/ 22 h 142"/>
                    <a:gd name="T50" fmla="*/ 38 w 60"/>
                    <a:gd name="T51" fmla="*/ 18 h 142"/>
                    <a:gd name="T52" fmla="*/ 32 w 60"/>
                    <a:gd name="T53" fmla="*/ 12 h 142"/>
                    <a:gd name="T54" fmla="*/ 26 w 60"/>
                    <a:gd name="T55" fmla="*/ 6 h 142"/>
                    <a:gd name="T56" fmla="*/ 22 w 60"/>
                    <a:gd name="T57" fmla="*/ 10 h 142"/>
                    <a:gd name="T58" fmla="*/ 18 w 60"/>
                    <a:gd name="T59" fmla="*/ 8 h 142"/>
                    <a:gd name="T60" fmla="*/ 16 w 60"/>
                    <a:gd name="T61" fmla="*/ 4 h 142"/>
                    <a:gd name="T62" fmla="*/ 14 w 60"/>
                    <a:gd name="T63" fmla="*/ 0 h 142"/>
                    <a:gd name="T64" fmla="*/ 8 w 60"/>
                    <a:gd name="T65" fmla="*/ 12 h 142"/>
                    <a:gd name="T66" fmla="*/ 2 w 60"/>
                    <a:gd name="T67" fmla="*/ 20 h 142"/>
                    <a:gd name="T68" fmla="*/ 2 w 60"/>
                    <a:gd name="T69" fmla="*/ 22 h 142"/>
                    <a:gd name="T70" fmla="*/ 2 w 60"/>
                    <a:gd name="T71" fmla="*/ 26 h 142"/>
                    <a:gd name="T72" fmla="*/ 2 w 60"/>
                    <a:gd name="T73" fmla="*/ 38 h 142"/>
                    <a:gd name="T74" fmla="*/ 2 w 60"/>
                    <a:gd name="T75" fmla="*/ 38 h 142"/>
                    <a:gd name="T76" fmla="*/ 2 w 60"/>
                    <a:gd name="T77" fmla="*/ 38 h 142"/>
                    <a:gd name="T78" fmla="*/ 6 w 60"/>
                    <a:gd name="T79" fmla="*/ 40 h 142"/>
                    <a:gd name="T80" fmla="*/ 8 w 60"/>
                    <a:gd name="T81" fmla="*/ 58 h 142"/>
                    <a:gd name="T82" fmla="*/ 4 w 60"/>
                    <a:gd name="T83" fmla="*/ 76 h 142"/>
                    <a:gd name="T84" fmla="*/ 6 w 60"/>
                    <a:gd name="T85" fmla="*/ 80 h 142"/>
                    <a:gd name="T86" fmla="*/ 6 w 60"/>
                    <a:gd name="T87" fmla="*/ 84 h 142"/>
                    <a:gd name="T88" fmla="*/ 0 w 60"/>
                    <a:gd name="T89" fmla="*/ 92 h 142"/>
                    <a:gd name="T90" fmla="*/ 2 w 60"/>
                    <a:gd name="T91" fmla="*/ 100 h 142"/>
                    <a:gd name="T92" fmla="*/ 2 w 60"/>
                    <a:gd name="T93" fmla="*/ 108 h 142"/>
                    <a:gd name="T94" fmla="*/ 2 w 60"/>
                    <a:gd name="T95" fmla="*/ 112 h 142"/>
                    <a:gd name="T96" fmla="*/ 8 w 60"/>
                    <a:gd name="T97" fmla="*/ 116 h 142"/>
                    <a:gd name="T98" fmla="*/ 18 w 60"/>
                    <a:gd name="T99" fmla="*/ 126 h 142"/>
                    <a:gd name="T100" fmla="*/ 22 w 60"/>
                    <a:gd name="T101" fmla="*/ 138 h 142"/>
                    <a:gd name="T102" fmla="*/ 26 w 60"/>
                    <a:gd name="T103" fmla="*/ 142 h 142"/>
                    <a:gd name="T104" fmla="*/ 34 w 60"/>
                    <a:gd name="T105" fmla="*/ 140 h 142"/>
                    <a:gd name="T106" fmla="*/ 40 w 60"/>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 h="142">
                      <a:moveTo>
                        <a:pt x="40" y="136"/>
                      </a:moveTo>
                      <a:lnTo>
                        <a:pt x="40" y="136"/>
                      </a:lnTo>
                      <a:lnTo>
                        <a:pt x="36" y="132"/>
                      </a:lnTo>
                      <a:lnTo>
                        <a:pt x="36" y="130"/>
                      </a:lnTo>
                      <a:lnTo>
                        <a:pt x="36" y="126"/>
                      </a:lnTo>
                      <a:lnTo>
                        <a:pt x="36" y="126"/>
                      </a:lnTo>
                      <a:lnTo>
                        <a:pt x="38" y="124"/>
                      </a:lnTo>
                      <a:lnTo>
                        <a:pt x="42" y="124"/>
                      </a:lnTo>
                      <a:lnTo>
                        <a:pt x="46" y="122"/>
                      </a:lnTo>
                      <a:lnTo>
                        <a:pt x="48" y="116"/>
                      </a:lnTo>
                      <a:lnTo>
                        <a:pt x="48" y="116"/>
                      </a:lnTo>
                      <a:lnTo>
                        <a:pt x="50" y="106"/>
                      </a:lnTo>
                      <a:lnTo>
                        <a:pt x="54" y="104"/>
                      </a:lnTo>
                      <a:lnTo>
                        <a:pt x="56" y="104"/>
                      </a:lnTo>
                      <a:lnTo>
                        <a:pt x="60" y="100"/>
                      </a:lnTo>
                      <a:lnTo>
                        <a:pt x="60" y="100"/>
                      </a:lnTo>
                      <a:lnTo>
                        <a:pt x="60" y="96"/>
                      </a:lnTo>
                      <a:lnTo>
                        <a:pt x="60" y="92"/>
                      </a:lnTo>
                      <a:lnTo>
                        <a:pt x="58" y="90"/>
                      </a:lnTo>
                      <a:lnTo>
                        <a:pt x="58" y="86"/>
                      </a:lnTo>
                      <a:lnTo>
                        <a:pt x="58" y="86"/>
                      </a:lnTo>
                      <a:lnTo>
                        <a:pt x="58" y="86"/>
                      </a:lnTo>
                      <a:lnTo>
                        <a:pt x="58" y="86"/>
                      </a:lnTo>
                      <a:lnTo>
                        <a:pt x="58" y="82"/>
                      </a:lnTo>
                      <a:lnTo>
                        <a:pt x="56" y="82"/>
                      </a:lnTo>
                      <a:lnTo>
                        <a:pt x="56" y="82"/>
                      </a:lnTo>
                      <a:lnTo>
                        <a:pt x="56" y="82"/>
                      </a:lnTo>
                      <a:lnTo>
                        <a:pt x="54" y="82"/>
                      </a:lnTo>
                      <a:lnTo>
                        <a:pt x="54" y="82"/>
                      </a:lnTo>
                      <a:lnTo>
                        <a:pt x="54" y="82"/>
                      </a:lnTo>
                      <a:lnTo>
                        <a:pt x="54" y="82"/>
                      </a:lnTo>
                      <a:lnTo>
                        <a:pt x="50" y="82"/>
                      </a:lnTo>
                      <a:lnTo>
                        <a:pt x="46" y="76"/>
                      </a:lnTo>
                      <a:lnTo>
                        <a:pt x="42" y="68"/>
                      </a:lnTo>
                      <a:lnTo>
                        <a:pt x="42" y="62"/>
                      </a:lnTo>
                      <a:lnTo>
                        <a:pt x="42" y="62"/>
                      </a:lnTo>
                      <a:lnTo>
                        <a:pt x="44" y="60"/>
                      </a:lnTo>
                      <a:lnTo>
                        <a:pt x="42" y="58"/>
                      </a:lnTo>
                      <a:lnTo>
                        <a:pt x="42" y="56"/>
                      </a:lnTo>
                      <a:lnTo>
                        <a:pt x="42" y="54"/>
                      </a:lnTo>
                      <a:lnTo>
                        <a:pt x="42" y="54"/>
                      </a:lnTo>
                      <a:lnTo>
                        <a:pt x="42" y="52"/>
                      </a:lnTo>
                      <a:lnTo>
                        <a:pt x="42" y="52"/>
                      </a:lnTo>
                      <a:lnTo>
                        <a:pt x="44" y="52"/>
                      </a:lnTo>
                      <a:lnTo>
                        <a:pt x="44" y="52"/>
                      </a:lnTo>
                      <a:lnTo>
                        <a:pt x="44" y="46"/>
                      </a:lnTo>
                      <a:lnTo>
                        <a:pt x="44" y="38"/>
                      </a:lnTo>
                      <a:lnTo>
                        <a:pt x="44" y="38"/>
                      </a:lnTo>
                      <a:lnTo>
                        <a:pt x="44" y="26"/>
                      </a:lnTo>
                      <a:lnTo>
                        <a:pt x="42" y="22"/>
                      </a:lnTo>
                      <a:lnTo>
                        <a:pt x="38" y="18"/>
                      </a:lnTo>
                      <a:lnTo>
                        <a:pt x="38" y="18"/>
                      </a:lnTo>
                      <a:lnTo>
                        <a:pt x="32" y="16"/>
                      </a:lnTo>
                      <a:lnTo>
                        <a:pt x="32" y="12"/>
                      </a:lnTo>
                      <a:lnTo>
                        <a:pt x="30" y="8"/>
                      </a:lnTo>
                      <a:lnTo>
                        <a:pt x="26" y="6"/>
                      </a:lnTo>
                      <a:lnTo>
                        <a:pt x="26" y="6"/>
                      </a:lnTo>
                      <a:lnTo>
                        <a:pt x="22" y="10"/>
                      </a:lnTo>
                      <a:lnTo>
                        <a:pt x="20" y="10"/>
                      </a:lnTo>
                      <a:lnTo>
                        <a:pt x="18" y="8"/>
                      </a:lnTo>
                      <a:lnTo>
                        <a:pt x="16" y="4"/>
                      </a:lnTo>
                      <a:lnTo>
                        <a:pt x="16" y="4"/>
                      </a:lnTo>
                      <a:lnTo>
                        <a:pt x="14" y="0"/>
                      </a:lnTo>
                      <a:lnTo>
                        <a:pt x="14" y="0"/>
                      </a:lnTo>
                      <a:lnTo>
                        <a:pt x="10" y="4"/>
                      </a:lnTo>
                      <a:lnTo>
                        <a:pt x="8" y="12"/>
                      </a:lnTo>
                      <a:lnTo>
                        <a:pt x="2" y="20"/>
                      </a:lnTo>
                      <a:lnTo>
                        <a:pt x="2" y="20"/>
                      </a:lnTo>
                      <a:lnTo>
                        <a:pt x="2" y="22"/>
                      </a:lnTo>
                      <a:lnTo>
                        <a:pt x="2" y="22"/>
                      </a:lnTo>
                      <a:lnTo>
                        <a:pt x="0" y="24"/>
                      </a:lnTo>
                      <a:lnTo>
                        <a:pt x="2" y="26"/>
                      </a:lnTo>
                      <a:lnTo>
                        <a:pt x="4" y="30"/>
                      </a:lnTo>
                      <a:lnTo>
                        <a:pt x="2" y="38"/>
                      </a:lnTo>
                      <a:lnTo>
                        <a:pt x="2" y="38"/>
                      </a:lnTo>
                      <a:lnTo>
                        <a:pt x="2" y="38"/>
                      </a:lnTo>
                      <a:lnTo>
                        <a:pt x="2" y="38"/>
                      </a:lnTo>
                      <a:lnTo>
                        <a:pt x="2" y="38"/>
                      </a:lnTo>
                      <a:lnTo>
                        <a:pt x="2" y="38"/>
                      </a:lnTo>
                      <a:lnTo>
                        <a:pt x="6" y="40"/>
                      </a:lnTo>
                      <a:lnTo>
                        <a:pt x="8" y="44"/>
                      </a:lnTo>
                      <a:lnTo>
                        <a:pt x="8" y="58"/>
                      </a:lnTo>
                      <a:lnTo>
                        <a:pt x="6" y="72"/>
                      </a:lnTo>
                      <a:lnTo>
                        <a:pt x="4" y="76"/>
                      </a:lnTo>
                      <a:lnTo>
                        <a:pt x="6" y="80"/>
                      </a:lnTo>
                      <a:lnTo>
                        <a:pt x="6" y="80"/>
                      </a:lnTo>
                      <a:lnTo>
                        <a:pt x="6" y="82"/>
                      </a:lnTo>
                      <a:lnTo>
                        <a:pt x="6" y="84"/>
                      </a:lnTo>
                      <a:lnTo>
                        <a:pt x="2" y="86"/>
                      </a:lnTo>
                      <a:lnTo>
                        <a:pt x="0" y="92"/>
                      </a:lnTo>
                      <a:lnTo>
                        <a:pt x="0" y="96"/>
                      </a:lnTo>
                      <a:lnTo>
                        <a:pt x="2" y="100"/>
                      </a:lnTo>
                      <a:lnTo>
                        <a:pt x="2" y="100"/>
                      </a:lnTo>
                      <a:lnTo>
                        <a:pt x="2" y="108"/>
                      </a:lnTo>
                      <a:lnTo>
                        <a:pt x="2" y="110"/>
                      </a:lnTo>
                      <a:lnTo>
                        <a:pt x="2" y="112"/>
                      </a:lnTo>
                      <a:lnTo>
                        <a:pt x="8" y="116"/>
                      </a:lnTo>
                      <a:lnTo>
                        <a:pt x="8" y="116"/>
                      </a:lnTo>
                      <a:lnTo>
                        <a:pt x="14" y="120"/>
                      </a:lnTo>
                      <a:lnTo>
                        <a:pt x="18" y="126"/>
                      </a:lnTo>
                      <a:lnTo>
                        <a:pt x="22" y="132"/>
                      </a:lnTo>
                      <a:lnTo>
                        <a:pt x="22" y="138"/>
                      </a:lnTo>
                      <a:lnTo>
                        <a:pt x="24" y="140"/>
                      </a:lnTo>
                      <a:lnTo>
                        <a:pt x="26" y="142"/>
                      </a:lnTo>
                      <a:lnTo>
                        <a:pt x="26" y="142"/>
                      </a:lnTo>
                      <a:lnTo>
                        <a:pt x="34" y="140"/>
                      </a:lnTo>
                      <a:lnTo>
                        <a:pt x="36" y="138"/>
                      </a:lnTo>
                      <a:lnTo>
                        <a:pt x="40" y="136"/>
                      </a:lnTo>
                      <a:lnTo>
                        <a:pt x="40" y="13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73" name="Freeform 176"/>
                <p:cNvSpPr>
                  <a:spLocks/>
                </p:cNvSpPr>
                <p:nvPr/>
              </p:nvSpPr>
              <p:spPr bwMode="auto">
                <a:xfrm>
                  <a:off x="3380" y="2420"/>
                  <a:ext cx="2" cy="2"/>
                </a:xfrm>
                <a:custGeom>
                  <a:avLst/>
                  <a:gdLst>
                    <a:gd name="T0" fmla="*/ 2 w 2"/>
                    <a:gd name="T1" fmla="*/ 0 h 2"/>
                    <a:gd name="T2" fmla="*/ 2 w 2"/>
                    <a:gd name="T3" fmla="*/ 0 h 2"/>
                    <a:gd name="T4" fmla="*/ 0 w 2"/>
                    <a:gd name="T5" fmla="*/ 0 h 2"/>
                    <a:gd name="T6" fmla="*/ 0 w 2"/>
                    <a:gd name="T7" fmla="*/ 0 h 2"/>
                    <a:gd name="T8" fmla="*/ 0 w 2"/>
                    <a:gd name="T9" fmla="*/ 2 h 2"/>
                    <a:gd name="T10" fmla="*/ 0 w 2"/>
                    <a:gd name="T11" fmla="*/ 2 h 2"/>
                    <a:gd name="T12" fmla="*/ 0 w 2"/>
                    <a:gd name="T13" fmla="*/ 2 h 2"/>
                    <a:gd name="T14" fmla="*/ 0 w 2"/>
                    <a:gd name="T15" fmla="*/ 2 h 2"/>
                    <a:gd name="T16" fmla="*/ 2 w 2"/>
                    <a:gd name="T17" fmla="*/ 0 h 2"/>
                    <a:gd name="T18" fmla="*/ 2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0"/>
                      </a:moveTo>
                      <a:lnTo>
                        <a:pt x="2" y="0"/>
                      </a:lnTo>
                      <a:lnTo>
                        <a:pt x="0" y="0"/>
                      </a:lnTo>
                      <a:lnTo>
                        <a:pt x="0" y="0"/>
                      </a:lnTo>
                      <a:lnTo>
                        <a:pt x="0" y="2"/>
                      </a:lnTo>
                      <a:lnTo>
                        <a:pt x="0" y="2"/>
                      </a:lnTo>
                      <a:lnTo>
                        <a:pt x="0" y="2"/>
                      </a:lnTo>
                      <a:lnTo>
                        <a:pt x="0" y="2"/>
                      </a:lnTo>
                      <a:lnTo>
                        <a:pt x="2" y="0"/>
                      </a:lnTo>
                      <a:lnTo>
                        <a:pt x="2"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74" name="Freeform 177"/>
                <p:cNvSpPr>
                  <a:spLocks/>
                </p:cNvSpPr>
                <p:nvPr/>
              </p:nvSpPr>
              <p:spPr bwMode="auto">
                <a:xfrm>
                  <a:off x="3392" y="2450"/>
                  <a:ext cx="2" cy="0"/>
                </a:xfrm>
                <a:custGeom>
                  <a:avLst/>
                  <a:gdLst>
                    <a:gd name="T0" fmla="*/ 0 w 2"/>
                    <a:gd name="T1" fmla="*/ 0 w 2"/>
                    <a:gd name="T2" fmla="*/ 0 w 2"/>
                    <a:gd name="T3" fmla="*/ 0 w 2"/>
                    <a:gd name="T4" fmla="*/ 2 w 2"/>
                    <a:gd name="T5" fmla="*/ 2 w 2"/>
                    <a:gd name="T6" fmla="*/ 0 w 2"/>
                    <a:gd name="T7" fmla="*/ 0 w 2"/>
                    <a:gd name="T8" fmla="*/ 0 w 2"/>
                    <a:gd name="T9"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2">
                      <a:moveTo>
                        <a:pt x="0" y="0"/>
                      </a:moveTo>
                      <a:lnTo>
                        <a:pt x="0" y="0"/>
                      </a:lnTo>
                      <a:lnTo>
                        <a:pt x="0" y="0"/>
                      </a:lnTo>
                      <a:lnTo>
                        <a:pt x="0" y="0"/>
                      </a:lnTo>
                      <a:lnTo>
                        <a:pt x="2" y="0"/>
                      </a:lnTo>
                      <a:lnTo>
                        <a:pt x="2" y="0"/>
                      </a:lnTo>
                      <a:lnTo>
                        <a:pt x="0" y="0"/>
                      </a:lnTo>
                      <a:lnTo>
                        <a:pt x="0" y="0"/>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75" name="Freeform 178"/>
                <p:cNvSpPr>
                  <a:spLocks/>
                </p:cNvSpPr>
                <p:nvPr/>
              </p:nvSpPr>
              <p:spPr bwMode="auto">
                <a:xfrm>
                  <a:off x="3232" y="2080"/>
                  <a:ext cx="230" cy="138"/>
                </a:xfrm>
                <a:custGeom>
                  <a:avLst/>
                  <a:gdLst>
                    <a:gd name="T0" fmla="*/ 186 w 230"/>
                    <a:gd name="T1" fmla="*/ 4 h 138"/>
                    <a:gd name="T2" fmla="*/ 180 w 230"/>
                    <a:gd name="T3" fmla="*/ 0 h 138"/>
                    <a:gd name="T4" fmla="*/ 170 w 230"/>
                    <a:gd name="T5" fmla="*/ 4 h 138"/>
                    <a:gd name="T6" fmla="*/ 158 w 230"/>
                    <a:gd name="T7" fmla="*/ 0 h 138"/>
                    <a:gd name="T8" fmla="*/ 148 w 230"/>
                    <a:gd name="T9" fmla="*/ 2 h 138"/>
                    <a:gd name="T10" fmla="*/ 142 w 230"/>
                    <a:gd name="T11" fmla="*/ 16 h 138"/>
                    <a:gd name="T12" fmla="*/ 130 w 230"/>
                    <a:gd name="T13" fmla="*/ 22 h 138"/>
                    <a:gd name="T14" fmla="*/ 126 w 230"/>
                    <a:gd name="T15" fmla="*/ 22 h 138"/>
                    <a:gd name="T16" fmla="*/ 116 w 230"/>
                    <a:gd name="T17" fmla="*/ 18 h 138"/>
                    <a:gd name="T18" fmla="*/ 116 w 230"/>
                    <a:gd name="T19" fmla="*/ 20 h 138"/>
                    <a:gd name="T20" fmla="*/ 112 w 230"/>
                    <a:gd name="T21" fmla="*/ 24 h 138"/>
                    <a:gd name="T22" fmla="*/ 98 w 230"/>
                    <a:gd name="T23" fmla="*/ 24 h 138"/>
                    <a:gd name="T24" fmla="*/ 90 w 230"/>
                    <a:gd name="T25" fmla="*/ 26 h 138"/>
                    <a:gd name="T26" fmla="*/ 90 w 230"/>
                    <a:gd name="T27" fmla="*/ 34 h 138"/>
                    <a:gd name="T28" fmla="*/ 92 w 230"/>
                    <a:gd name="T29" fmla="*/ 38 h 138"/>
                    <a:gd name="T30" fmla="*/ 92 w 230"/>
                    <a:gd name="T31" fmla="*/ 38 h 138"/>
                    <a:gd name="T32" fmla="*/ 60 w 230"/>
                    <a:gd name="T33" fmla="*/ 42 h 138"/>
                    <a:gd name="T34" fmla="*/ 40 w 230"/>
                    <a:gd name="T35" fmla="*/ 30 h 138"/>
                    <a:gd name="T36" fmla="*/ 32 w 230"/>
                    <a:gd name="T37" fmla="*/ 26 h 138"/>
                    <a:gd name="T38" fmla="*/ 30 w 230"/>
                    <a:gd name="T39" fmla="*/ 42 h 138"/>
                    <a:gd name="T40" fmla="*/ 28 w 230"/>
                    <a:gd name="T41" fmla="*/ 44 h 138"/>
                    <a:gd name="T42" fmla="*/ 12 w 230"/>
                    <a:gd name="T43" fmla="*/ 42 h 138"/>
                    <a:gd name="T44" fmla="*/ 10 w 230"/>
                    <a:gd name="T45" fmla="*/ 44 h 138"/>
                    <a:gd name="T46" fmla="*/ 18 w 230"/>
                    <a:gd name="T47" fmla="*/ 50 h 138"/>
                    <a:gd name="T48" fmla="*/ 14 w 230"/>
                    <a:gd name="T49" fmla="*/ 56 h 138"/>
                    <a:gd name="T50" fmla="*/ 8 w 230"/>
                    <a:gd name="T51" fmla="*/ 62 h 138"/>
                    <a:gd name="T52" fmla="*/ 10 w 230"/>
                    <a:gd name="T53" fmla="*/ 70 h 138"/>
                    <a:gd name="T54" fmla="*/ 10 w 230"/>
                    <a:gd name="T55" fmla="*/ 72 h 138"/>
                    <a:gd name="T56" fmla="*/ 4 w 230"/>
                    <a:gd name="T57" fmla="*/ 86 h 138"/>
                    <a:gd name="T58" fmla="*/ 10 w 230"/>
                    <a:gd name="T59" fmla="*/ 100 h 138"/>
                    <a:gd name="T60" fmla="*/ 10 w 230"/>
                    <a:gd name="T61" fmla="*/ 102 h 138"/>
                    <a:gd name="T62" fmla="*/ 28 w 230"/>
                    <a:gd name="T63" fmla="*/ 114 h 138"/>
                    <a:gd name="T64" fmla="*/ 44 w 230"/>
                    <a:gd name="T65" fmla="*/ 128 h 138"/>
                    <a:gd name="T66" fmla="*/ 60 w 230"/>
                    <a:gd name="T67" fmla="*/ 134 h 138"/>
                    <a:gd name="T68" fmla="*/ 76 w 230"/>
                    <a:gd name="T69" fmla="*/ 138 h 138"/>
                    <a:gd name="T70" fmla="*/ 82 w 230"/>
                    <a:gd name="T71" fmla="*/ 132 h 138"/>
                    <a:gd name="T72" fmla="*/ 90 w 230"/>
                    <a:gd name="T73" fmla="*/ 130 h 138"/>
                    <a:gd name="T74" fmla="*/ 90 w 230"/>
                    <a:gd name="T75" fmla="*/ 130 h 138"/>
                    <a:gd name="T76" fmla="*/ 90 w 230"/>
                    <a:gd name="T77" fmla="*/ 130 h 138"/>
                    <a:gd name="T78" fmla="*/ 110 w 230"/>
                    <a:gd name="T79" fmla="*/ 122 h 138"/>
                    <a:gd name="T80" fmla="*/ 116 w 230"/>
                    <a:gd name="T81" fmla="*/ 120 h 138"/>
                    <a:gd name="T82" fmla="*/ 140 w 230"/>
                    <a:gd name="T83" fmla="*/ 120 h 138"/>
                    <a:gd name="T84" fmla="*/ 156 w 230"/>
                    <a:gd name="T85" fmla="*/ 118 h 138"/>
                    <a:gd name="T86" fmla="*/ 156 w 230"/>
                    <a:gd name="T87" fmla="*/ 116 h 138"/>
                    <a:gd name="T88" fmla="*/ 158 w 230"/>
                    <a:gd name="T89" fmla="*/ 114 h 138"/>
                    <a:gd name="T90" fmla="*/ 164 w 230"/>
                    <a:gd name="T91" fmla="*/ 116 h 138"/>
                    <a:gd name="T92" fmla="*/ 166 w 230"/>
                    <a:gd name="T93" fmla="*/ 116 h 138"/>
                    <a:gd name="T94" fmla="*/ 186 w 230"/>
                    <a:gd name="T95" fmla="*/ 84 h 138"/>
                    <a:gd name="T96" fmla="*/ 188 w 230"/>
                    <a:gd name="T97" fmla="*/ 76 h 138"/>
                    <a:gd name="T98" fmla="*/ 194 w 230"/>
                    <a:gd name="T99" fmla="*/ 66 h 138"/>
                    <a:gd name="T100" fmla="*/ 202 w 230"/>
                    <a:gd name="T101" fmla="*/ 50 h 138"/>
                    <a:gd name="T102" fmla="*/ 212 w 230"/>
                    <a:gd name="T103" fmla="*/ 40 h 138"/>
                    <a:gd name="T104" fmla="*/ 216 w 230"/>
                    <a:gd name="T105" fmla="*/ 40 h 138"/>
                    <a:gd name="T106" fmla="*/ 230 w 230"/>
                    <a:gd name="T107" fmla="*/ 30 h 138"/>
                    <a:gd name="T108" fmla="*/ 230 w 230"/>
                    <a:gd name="T109" fmla="*/ 28 h 138"/>
                    <a:gd name="T110" fmla="*/ 228 w 230"/>
                    <a:gd name="T111" fmla="*/ 24 h 138"/>
                    <a:gd name="T112" fmla="*/ 222 w 230"/>
                    <a:gd name="T113" fmla="*/ 24 h 138"/>
                    <a:gd name="T114" fmla="*/ 212 w 230"/>
                    <a:gd name="T115" fmla="*/ 12 h 138"/>
                    <a:gd name="T116" fmla="*/ 200 w 230"/>
                    <a:gd name="T117" fmla="*/ 8 h 138"/>
                    <a:gd name="T118" fmla="*/ 192 w 230"/>
                    <a:gd name="T119" fmla="*/ 1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0" h="138">
                      <a:moveTo>
                        <a:pt x="188" y="10"/>
                      </a:moveTo>
                      <a:lnTo>
                        <a:pt x="188" y="10"/>
                      </a:lnTo>
                      <a:lnTo>
                        <a:pt x="186" y="4"/>
                      </a:lnTo>
                      <a:lnTo>
                        <a:pt x="182" y="0"/>
                      </a:lnTo>
                      <a:lnTo>
                        <a:pt x="180" y="0"/>
                      </a:lnTo>
                      <a:lnTo>
                        <a:pt x="180" y="0"/>
                      </a:lnTo>
                      <a:lnTo>
                        <a:pt x="176" y="2"/>
                      </a:lnTo>
                      <a:lnTo>
                        <a:pt x="176" y="2"/>
                      </a:lnTo>
                      <a:lnTo>
                        <a:pt x="170" y="4"/>
                      </a:lnTo>
                      <a:lnTo>
                        <a:pt x="170" y="4"/>
                      </a:lnTo>
                      <a:lnTo>
                        <a:pt x="162" y="2"/>
                      </a:lnTo>
                      <a:lnTo>
                        <a:pt x="158" y="0"/>
                      </a:lnTo>
                      <a:lnTo>
                        <a:pt x="152" y="0"/>
                      </a:lnTo>
                      <a:lnTo>
                        <a:pt x="152" y="0"/>
                      </a:lnTo>
                      <a:lnTo>
                        <a:pt x="148" y="2"/>
                      </a:lnTo>
                      <a:lnTo>
                        <a:pt x="146" y="6"/>
                      </a:lnTo>
                      <a:lnTo>
                        <a:pt x="144" y="12"/>
                      </a:lnTo>
                      <a:lnTo>
                        <a:pt x="142" y="16"/>
                      </a:lnTo>
                      <a:lnTo>
                        <a:pt x="142" y="16"/>
                      </a:lnTo>
                      <a:lnTo>
                        <a:pt x="130" y="22"/>
                      </a:lnTo>
                      <a:lnTo>
                        <a:pt x="130" y="22"/>
                      </a:lnTo>
                      <a:lnTo>
                        <a:pt x="128" y="22"/>
                      </a:lnTo>
                      <a:lnTo>
                        <a:pt x="128" y="22"/>
                      </a:lnTo>
                      <a:lnTo>
                        <a:pt x="126" y="22"/>
                      </a:lnTo>
                      <a:lnTo>
                        <a:pt x="122" y="20"/>
                      </a:lnTo>
                      <a:lnTo>
                        <a:pt x="120" y="18"/>
                      </a:lnTo>
                      <a:lnTo>
                        <a:pt x="116" y="18"/>
                      </a:lnTo>
                      <a:lnTo>
                        <a:pt x="116" y="18"/>
                      </a:lnTo>
                      <a:lnTo>
                        <a:pt x="116" y="20"/>
                      </a:lnTo>
                      <a:lnTo>
                        <a:pt x="116" y="20"/>
                      </a:lnTo>
                      <a:lnTo>
                        <a:pt x="114" y="24"/>
                      </a:lnTo>
                      <a:lnTo>
                        <a:pt x="112" y="24"/>
                      </a:lnTo>
                      <a:lnTo>
                        <a:pt x="112" y="24"/>
                      </a:lnTo>
                      <a:lnTo>
                        <a:pt x="108" y="26"/>
                      </a:lnTo>
                      <a:lnTo>
                        <a:pt x="104" y="24"/>
                      </a:lnTo>
                      <a:lnTo>
                        <a:pt x="98" y="24"/>
                      </a:lnTo>
                      <a:lnTo>
                        <a:pt x="92" y="24"/>
                      </a:lnTo>
                      <a:lnTo>
                        <a:pt x="92" y="24"/>
                      </a:lnTo>
                      <a:lnTo>
                        <a:pt x="90" y="26"/>
                      </a:lnTo>
                      <a:lnTo>
                        <a:pt x="90" y="26"/>
                      </a:lnTo>
                      <a:lnTo>
                        <a:pt x="88" y="30"/>
                      </a:lnTo>
                      <a:lnTo>
                        <a:pt x="90" y="34"/>
                      </a:lnTo>
                      <a:lnTo>
                        <a:pt x="92" y="38"/>
                      </a:lnTo>
                      <a:lnTo>
                        <a:pt x="92" y="38"/>
                      </a:lnTo>
                      <a:lnTo>
                        <a:pt x="92" y="38"/>
                      </a:lnTo>
                      <a:lnTo>
                        <a:pt x="92" y="38"/>
                      </a:lnTo>
                      <a:lnTo>
                        <a:pt x="92" y="38"/>
                      </a:lnTo>
                      <a:lnTo>
                        <a:pt x="92" y="38"/>
                      </a:lnTo>
                      <a:lnTo>
                        <a:pt x="66" y="42"/>
                      </a:lnTo>
                      <a:lnTo>
                        <a:pt x="66" y="42"/>
                      </a:lnTo>
                      <a:lnTo>
                        <a:pt x="60" y="42"/>
                      </a:lnTo>
                      <a:lnTo>
                        <a:pt x="54" y="40"/>
                      </a:lnTo>
                      <a:lnTo>
                        <a:pt x="46" y="36"/>
                      </a:lnTo>
                      <a:lnTo>
                        <a:pt x="40" y="30"/>
                      </a:lnTo>
                      <a:lnTo>
                        <a:pt x="36" y="28"/>
                      </a:lnTo>
                      <a:lnTo>
                        <a:pt x="32" y="26"/>
                      </a:lnTo>
                      <a:lnTo>
                        <a:pt x="32" y="26"/>
                      </a:lnTo>
                      <a:lnTo>
                        <a:pt x="30" y="32"/>
                      </a:lnTo>
                      <a:lnTo>
                        <a:pt x="30" y="38"/>
                      </a:lnTo>
                      <a:lnTo>
                        <a:pt x="30" y="42"/>
                      </a:lnTo>
                      <a:lnTo>
                        <a:pt x="30" y="42"/>
                      </a:lnTo>
                      <a:lnTo>
                        <a:pt x="28" y="44"/>
                      </a:lnTo>
                      <a:lnTo>
                        <a:pt x="28" y="44"/>
                      </a:lnTo>
                      <a:lnTo>
                        <a:pt x="24" y="44"/>
                      </a:lnTo>
                      <a:lnTo>
                        <a:pt x="18" y="42"/>
                      </a:lnTo>
                      <a:lnTo>
                        <a:pt x="12" y="42"/>
                      </a:lnTo>
                      <a:lnTo>
                        <a:pt x="8" y="44"/>
                      </a:lnTo>
                      <a:lnTo>
                        <a:pt x="8" y="44"/>
                      </a:lnTo>
                      <a:lnTo>
                        <a:pt x="10" y="44"/>
                      </a:lnTo>
                      <a:lnTo>
                        <a:pt x="14" y="46"/>
                      </a:lnTo>
                      <a:lnTo>
                        <a:pt x="16" y="50"/>
                      </a:lnTo>
                      <a:lnTo>
                        <a:pt x="18" y="50"/>
                      </a:lnTo>
                      <a:lnTo>
                        <a:pt x="18" y="52"/>
                      </a:lnTo>
                      <a:lnTo>
                        <a:pt x="18" y="52"/>
                      </a:lnTo>
                      <a:lnTo>
                        <a:pt x="14" y="56"/>
                      </a:lnTo>
                      <a:lnTo>
                        <a:pt x="12" y="56"/>
                      </a:lnTo>
                      <a:lnTo>
                        <a:pt x="10" y="58"/>
                      </a:lnTo>
                      <a:lnTo>
                        <a:pt x="8" y="62"/>
                      </a:lnTo>
                      <a:lnTo>
                        <a:pt x="8" y="62"/>
                      </a:lnTo>
                      <a:lnTo>
                        <a:pt x="10" y="66"/>
                      </a:lnTo>
                      <a:lnTo>
                        <a:pt x="10" y="70"/>
                      </a:lnTo>
                      <a:lnTo>
                        <a:pt x="12" y="72"/>
                      </a:lnTo>
                      <a:lnTo>
                        <a:pt x="10" y="72"/>
                      </a:lnTo>
                      <a:lnTo>
                        <a:pt x="10" y="72"/>
                      </a:lnTo>
                      <a:lnTo>
                        <a:pt x="0" y="84"/>
                      </a:lnTo>
                      <a:lnTo>
                        <a:pt x="0" y="84"/>
                      </a:lnTo>
                      <a:lnTo>
                        <a:pt x="4" y="86"/>
                      </a:lnTo>
                      <a:lnTo>
                        <a:pt x="6" y="90"/>
                      </a:lnTo>
                      <a:lnTo>
                        <a:pt x="8" y="96"/>
                      </a:lnTo>
                      <a:lnTo>
                        <a:pt x="10" y="100"/>
                      </a:lnTo>
                      <a:lnTo>
                        <a:pt x="10" y="100"/>
                      </a:lnTo>
                      <a:lnTo>
                        <a:pt x="10" y="102"/>
                      </a:lnTo>
                      <a:lnTo>
                        <a:pt x="10" y="102"/>
                      </a:lnTo>
                      <a:lnTo>
                        <a:pt x="12" y="102"/>
                      </a:lnTo>
                      <a:lnTo>
                        <a:pt x="12" y="102"/>
                      </a:lnTo>
                      <a:lnTo>
                        <a:pt x="28" y="114"/>
                      </a:lnTo>
                      <a:lnTo>
                        <a:pt x="36" y="122"/>
                      </a:lnTo>
                      <a:lnTo>
                        <a:pt x="38" y="128"/>
                      </a:lnTo>
                      <a:lnTo>
                        <a:pt x="44" y="128"/>
                      </a:lnTo>
                      <a:lnTo>
                        <a:pt x="44" y="128"/>
                      </a:lnTo>
                      <a:lnTo>
                        <a:pt x="50" y="130"/>
                      </a:lnTo>
                      <a:lnTo>
                        <a:pt x="60" y="134"/>
                      </a:lnTo>
                      <a:lnTo>
                        <a:pt x="68" y="138"/>
                      </a:lnTo>
                      <a:lnTo>
                        <a:pt x="72" y="138"/>
                      </a:lnTo>
                      <a:lnTo>
                        <a:pt x="76" y="138"/>
                      </a:lnTo>
                      <a:lnTo>
                        <a:pt x="76" y="138"/>
                      </a:lnTo>
                      <a:lnTo>
                        <a:pt x="80" y="136"/>
                      </a:lnTo>
                      <a:lnTo>
                        <a:pt x="82" y="132"/>
                      </a:lnTo>
                      <a:lnTo>
                        <a:pt x="84" y="130"/>
                      </a:lnTo>
                      <a:lnTo>
                        <a:pt x="90" y="130"/>
                      </a:lnTo>
                      <a:lnTo>
                        <a:pt x="90" y="130"/>
                      </a:lnTo>
                      <a:lnTo>
                        <a:pt x="90" y="130"/>
                      </a:lnTo>
                      <a:lnTo>
                        <a:pt x="90" y="130"/>
                      </a:lnTo>
                      <a:lnTo>
                        <a:pt x="90" y="130"/>
                      </a:lnTo>
                      <a:lnTo>
                        <a:pt x="90" y="130"/>
                      </a:lnTo>
                      <a:lnTo>
                        <a:pt x="90" y="130"/>
                      </a:lnTo>
                      <a:lnTo>
                        <a:pt x="90" y="130"/>
                      </a:lnTo>
                      <a:lnTo>
                        <a:pt x="104" y="126"/>
                      </a:lnTo>
                      <a:lnTo>
                        <a:pt x="104" y="126"/>
                      </a:lnTo>
                      <a:lnTo>
                        <a:pt x="110" y="122"/>
                      </a:lnTo>
                      <a:lnTo>
                        <a:pt x="110" y="122"/>
                      </a:lnTo>
                      <a:lnTo>
                        <a:pt x="116" y="120"/>
                      </a:lnTo>
                      <a:lnTo>
                        <a:pt x="116" y="120"/>
                      </a:lnTo>
                      <a:lnTo>
                        <a:pt x="126" y="120"/>
                      </a:lnTo>
                      <a:lnTo>
                        <a:pt x="140" y="120"/>
                      </a:lnTo>
                      <a:lnTo>
                        <a:pt x="140" y="120"/>
                      </a:lnTo>
                      <a:lnTo>
                        <a:pt x="140" y="120"/>
                      </a:lnTo>
                      <a:lnTo>
                        <a:pt x="140" y="120"/>
                      </a:lnTo>
                      <a:lnTo>
                        <a:pt x="156" y="118"/>
                      </a:lnTo>
                      <a:lnTo>
                        <a:pt x="156" y="118"/>
                      </a:lnTo>
                      <a:lnTo>
                        <a:pt x="158" y="118"/>
                      </a:lnTo>
                      <a:lnTo>
                        <a:pt x="156" y="116"/>
                      </a:lnTo>
                      <a:lnTo>
                        <a:pt x="156" y="116"/>
                      </a:lnTo>
                      <a:lnTo>
                        <a:pt x="158" y="114"/>
                      </a:lnTo>
                      <a:lnTo>
                        <a:pt x="158" y="114"/>
                      </a:lnTo>
                      <a:lnTo>
                        <a:pt x="160" y="114"/>
                      </a:lnTo>
                      <a:lnTo>
                        <a:pt x="160" y="114"/>
                      </a:lnTo>
                      <a:lnTo>
                        <a:pt x="164" y="116"/>
                      </a:lnTo>
                      <a:lnTo>
                        <a:pt x="164" y="116"/>
                      </a:lnTo>
                      <a:lnTo>
                        <a:pt x="166" y="116"/>
                      </a:lnTo>
                      <a:lnTo>
                        <a:pt x="166" y="116"/>
                      </a:lnTo>
                      <a:lnTo>
                        <a:pt x="170" y="112"/>
                      </a:lnTo>
                      <a:lnTo>
                        <a:pt x="176" y="104"/>
                      </a:lnTo>
                      <a:lnTo>
                        <a:pt x="186" y="84"/>
                      </a:lnTo>
                      <a:lnTo>
                        <a:pt x="186" y="84"/>
                      </a:lnTo>
                      <a:lnTo>
                        <a:pt x="188" y="78"/>
                      </a:lnTo>
                      <a:lnTo>
                        <a:pt x="188" y="76"/>
                      </a:lnTo>
                      <a:lnTo>
                        <a:pt x="188" y="72"/>
                      </a:lnTo>
                      <a:lnTo>
                        <a:pt x="194" y="66"/>
                      </a:lnTo>
                      <a:lnTo>
                        <a:pt x="194" y="66"/>
                      </a:lnTo>
                      <a:lnTo>
                        <a:pt x="200" y="58"/>
                      </a:lnTo>
                      <a:lnTo>
                        <a:pt x="202" y="54"/>
                      </a:lnTo>
                      <a:lnTo>
                        <a:pt x="202" y="50"/>
                      </a:lnTo>
                      <a:lnTo>
                        <a:pt x="206" y="44"/>
                      </a:lnTo>
                      <a:lnTo>
                        <a:pt x="206" y="44"/>
                      </a:lnTo>
                      <a:lnTo>
                        <a:pt x="212" y="40"/>
                      </a:lnTo>
                      <a:lnTo>
                        <a:pt x="214" y="40"/>
                      </a:lnTo>
                      <a:lnTo>
                        <a:pt x="214" y="40"/>
                      </a:lnTo>
                      <a:lnTo>
                        <a:pt x="216" y="40"/>
                      </a:lnTo>
                      <a:lnTo>
                        <a:pt x="216" y="40"/>
                      </a:lnTo>
                      <a:lnTo>
                        <a:pt x="222" y="38"/>
                      </a:lnTo>
                      <a:lnTo>
                        <a:pt x="230" y="30"/>
                      </a:lnTo>
                      <a:lnTo>
                        <a:pt x="230" y="30"/>
                      </a:lnTo>
                      <a:lnTo>
                        <a:pt x="230" y="28"/>
                      </a:lnTo>
                      <a:lnTo>
                        <a:pt x="230" y="28"/>
                      </a:lnTo>
                      <a:lnTo>
                        <a:pt x="230" y="26"/>
                      </a:lnTo>
                      <a:lnTo>
                        <a:pt x="230" y="24"/>
                      </a:lnTo>
                      <a:lnTo>
                        <a:pt x="228" y="24"/>
                      </a:lnTo>
                      <a:lnTo>
                        <a:pt x="224" y="24"/>
                      </a:lnTo>
                      <a:lnTo>
                        <a:pt x="224" y="24"/>
                      </a:lnTo>
                      <a:lnTo>
                        <a:pt x="222" y="24"/>
                      </a:lnTo>
                      <a:lnTo>
                        <a:pt x="220" y="22"/>
                      </a:lnTo>
                      <a:lnTo>
                        <a:pt x="218" y="18"/>
                      </a:lnTo>
                      <a:lnTo>
                        <a:pt x="212" y="12"/>
                      </a:lnTo>
                      <a:lnTo>
                        <a:pt x="202" y="6"/>
                      </a:lnTo>
                      <a:lnTo>
                        <a:pt x="202" y="6"/>
                      </a:lnTo>
                      <a:lnTo>
                        <a:pt x="200" y="8"/>
                      </a:lnTo>
                      <a:lnTo>
                        <a:pt x="194" y="10"/>
                      </a:lnTo>
                      <a:lnTo>
                        <a:pt x="194" y="10"/>
                      </a:lnTo>
                      <a:lnTo>
                        <a:pt x="192" y="10"/>
                      </a:lnTo>
                      <a:lnTo>
                        <a:pt x="188" y="10"/>
                      </a:lnTo>
                      <a:lnTo>
                        <a:pt x="188" y="1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76" name="Freeform 179"/>
                <p:cNvSpPr>
                  <a:spLocks/>
                </p:cNvSpPr>
                <p:nvPr/>
              </p:nvSpPr>
              <p:spPr bwMode="auto">
                <a:xfrm>
                  <a:off x="3392" y="2194"/>
                  <a:ext cx="4" cy="2"/>
                </a:xfrm>
                <a:custGeom>
                  <a:avLst/>
                  <a:gdLst>
                    <a:gd name="T0" fmla="*/ 0 w 4"/>
                    <a:gd name="T1" fmla="*/ 0 h 2"/>
                    <a:gd name="T2" fmla="*/ 0 w 4"/>
                    <a:gd name="T3" fmla="*/ 0 h 2"/>
                    <a:gd name="T4" fmla="*/ 4 w 4"/>
                    <a:gd name="T5" fmla="*/ 2 h 2"/>
                    <a:gd name="T6" fmla="*/ 4 w 4"/>
                    <a:gd name="T7" fmla="*/ 2 h 2"/>
                    <a:gd name="T8" fmla="*/ 0 w 4"/>
                    <a:gd name="T9" fmla="*/ 0 h 2"/>
                    <a:gd name="T10" fmla="*/ 0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0" y="0"/>
                      </a:moveTo>
                      <a:lnTo>
                        <a:pt x="0" y="0"/>
                      </a:lnTo>
                      <a:lnTo>
                        <a:pt x="4" y="2"/>
                      </a:lnTo>
                      <a:lnTo>
                        <a:pt x="4" y="2"/>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77" name="Freeform 180"/>
                <p:cNvSpPr>
                  <a:spLocks/>
                </p:cNvSpPr>
                <p:nvPr/>
              </p:nvSpPr>
              <p:spPr bwMode="auto">
                <a:xfrm>
                  <a:off x="3342" y="2200"/>
                  <a:ext cx="30" cy="2"/>
                </a:xfrm>
                <a:custGeom>
                  <a:avLst/>
                  <a:gdLst>
                    <a:gd name="T0" fmla="*/ 30 w 30"/>
                    <a:gd name="T1" fmla="*/ 2 h 2"/>
                    <a:gd name="T2" fmla="*/ 30 w 30"/>
                    <a:gd name="T3" fmla="*/ 2 h 2"/>
                    <a:gd name="T4" fmla="*/ 30 w 30"/>
                    <a:gd name="T5" fmla="*/ 0 h 2"/>
                    <a:gd name="T6" fmla="*/ 30 w 30"/>
                    <a:gd name="T7" fmla="*/ 0 h 2"/>
                    <a:gd name="T8" fmla="*/ 30 w 30"/>
                    <a:gd name="T9" fmla="*/ 0 h 2"/>
                    <a:gd name="T10" fmla="*/ 30 w 30"/>
                    <a:gd name="T11" fmla="*/ 0 h 2"/>
                    <a:gd name="T12" fmla="*/ 16 w 30"/>
                    <a:gd name="T13" fmla="*/ 0 h 2"/>
                    <a:gd name="T14" fmla="*/ 6 w 30"/>
                    <a:gd name="T15" fmla="*/ 0 h 2"/>
                    <a:gd name="T16" fmla="*/ 6 w 30"/>
                    <a:gd name="T17" fmla="*/ 0 h 2"/>
                    <a:gd name="T18" fmla="*/ 0 w 30"/>
                    <a:gd name="T19" fmla="*/ 2 h 2"/>
                    <a:gd name="T20" fmla="*/ 0 w 30"/>
                    <a:gd name="T21" fmla="*/ 2 h 2"/>
                    <a:gd name="T22" fmla="*/ 6 w 30"/>
                    <a:gd name="T23" fmla="*/ 0 h 2"/>
                    <a:gd name="T24" fmla="*/ 6 w 30"/>
                    <a:gd name="T25" fmla="*/ 0 h 2"/>
                    <a:gd name="T26" fmla="*/ 14 w 30"/>
                    <a:gd name="T27" fmla="*/ 0 h 2"/>
                    <a:gd name="T28" fmla="*/ 30 w 30"/>
                    <a:gd name="T29" fmla="*/ 2 h 2"/>
                    <a:gd name="T30" fmla="*/ 30 w 30"/>
                    <a:gd name="T3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2">
                      <a:moveTo>
                        <a:pt x="30" y="2"/>
                      </a:moveTo>
                      <a:lnTo>
                        <a:pt x="30" y="2"/>
                      </a:lnTo>
                      <a:lnTo>
                        <a:pt x="30" y="0"/>
                      </a:lnTo>
                      <a:lnTo>
                        <a:pt x="30" y="0"/>
                      </a:lnTo>
                      <a:lnTo>
                        <a:pt x="30" y="0"/>
                      </a:lnTo>
                      <a:lnTo>
                        <a:pt x="30" y="0"/>
                      </a:lnTo>
                      <a:lnTo>
                        <a:pt x="16" y="0"/>
                      </a:lnTo>
                      <a:lnTo>
                        <a:pt x="6" y="0"/>
                      </a:lnTo>
                      <a:lnTo>
                        <a:pt x="6" y="0"/>
                      </a:lnTo>
                      <a:lnTo>
                        <a:pt x="0" y="2"/>
                      </a:lnTo>
                      <a:lnTo>
                        <a:pt x="0" y="2"/>
                      </a:lnTo>
                      <a:lnTo>
                        <a:pt x="6" y="0"/>
                      </a:lnTo>
                      <a:lnTo>
                        <a:pt x="6" y="0"/>
                      </a:lnTo>
                      <a:lnTo>
                        <a:pt x="14" y="0"/>
                      </a:lnTo>
                      <a:lnTo>
                        <a:pt x="30" y="2"/>
                      </a:lnTo>
                      <a:lnTo>
                        <a:pt x="30"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78" name="Freeform 181"/>
                <p:cNvSpPr>
                  <a:spLocks/>
                </p:cNvSpPr>
                <p:nvPr/>
              </p:nvSpPr>
              <p:spPr bwMode="auto">
                <a:xfrm>
                  <a:off x="3322" y="2206"/>
                  <a:ext cx="14" cy="4"/>
                </a:xfrm>
                <a:custGeom>
                  <a:avLst/>
                  <a:gdLst>
                    <a:gd name="T0" fmla="*/ 0 w 14"/>
                    <a:gd name="T1" fmla="*/ 4 h 4"/>
                    <a:gd name="T2" fmla="*/ 0 w 14"/>
                    <a:gd name="T3" fmla="*/ 4 h 4"/>
                    <a:gd name="T4" fmla="*/ 0 w 14"/>
                    <a:gd name="T5" fmla="*/ 4 h 4"/>
                    <a:gd name="T6" fmla="*/ 0 w 14"/>
                    <a:gd name="T7" fmla="*/ 4 h 4"/>
                    <a:gd name="T8" fmla="*/ 14 w 14"/>
                    <a:gd name="T9" fmla="*/ 0 h 4"/>
                    <a:gd name="T10" fmla="*/ 14 w 14"/>
                    <a:gd name="T11" fmla="*/ 0 h 4"/>
                    <a:gd name="T12" fmla="*/ 0 w 14"/>
                    <a:gd name="T13" fmla="*/ 4 h 4"/>
                    <a:gd name="T14" fmla="*/ 0 w 1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0" y="4"/>
                      </a:moveTo>
                      <a:lnTo>
                        <a:pt x="0" y="4"/>
                      </a:lnTo>
                      <a:lnTo>
                        <a:pt x="0" y="4"/>
                      </a:lnTo>
                      <a:lnTo>
                        <a:pt x="0" y="4"/>
                      </a:lnTo>
                      <a:lnTo>
                        <a:pt x="14" y="0"/>
                      </a:lnTo>
                      <a:lnTo>
                        <a:pt x="14" y="0"/>
                      </a:lnTo>
                      <a:lnTo>
                        <a:pt x="0" y="4"/>
                      </a:lnTo>
                      <a:lnTo>
                        <a:pt x="0"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79" name="Freeform 182"/>
                <p:cNvSpPr>
                  <a:spLocks/>
                </p:cNvSpPr>
                <p:nvPr/>
              </p:nvSpPr>
              <p:spPr bwMode="auto">
                <a:xfrm>
                  <a:off x="3254" y="2030"/>
                  <a:ext cx="196" cy="92"/>
                </a:xfrm>
                <a:custGeom>
                  <a:avLst/>
                  <a:gdLst>
                    <a:gd name="T0" fmla="*/ 160 w 196"/>
                    <a:gd name="T1" fmla="*/ 8 h 92"/>
                    <a:gd name="T2" fmla="*/ 126 w 196"/>
                    <a:gd name="T3" fmla="*/ 8 h 92"/>
                    <a:gd name="T4" fmla="*/ 116 w 196"/>
                    <a:gd name="T5" fmla="*/ 14 h 92"/>
                    <a:gd name="T6" fmla="*/ 110 w 196"/>
                    <a:gd name="T7" fmla="*/ 20 h 92"/>
                    <a:gd name="T8" fmla="*/ 104 w 196"/>
                    <a:gd name="T9" fmla="*/ 18 h 92"/>
                    <a:gd name="T10" fmla="*/ 102 w 196"/>
                    <a:gd name="T11" fmla="*/ 16 h 92"/>
                    <a:gd name="T12" fmla="*/ 102 w 196"/>
                    <a:gd name="T13" fmla="*/ 10 h 92"/>
                    <a:gd name="T14" fmla="*/ 98 w 196"/>
                    <a:gd name="T15" fmla="*/ 2 h 92"/>
                    <a:gd name="T16" fmla="*/ 84 w 196"/>
                    <a:gd name="T17" fmla="*/ 2 h 92"/>
                    <a:gd name="T18" fmla="*/ 76 w 196"/>
                    <a:gd name="T19" fmla="*/ 10 h 92"/>
                    <a:gd name="T20" fmla="*/ 74 w 196"/>
                    <a:gd name="T21" fmla="*/ 8 h 92"/>
                    <a:gd name="T22" fmla="*/ 74 w 196"/>
                    <a:gd name="T23" fmla="*/ 4 h 92"/>
                    <a:gd name="T24" fmla="*/ 70 w 196"/>
                    <a:gd name="T25" fmla="*/ 2 h 92"/>
                    <a:gd name="T26" fmla="*/ 50 w 196"/>
                    <a:gd name="T27" fmla="*/ 12 h 92"/>
                    <a:gd name="T28" fmla="*/ 42 w 196"/>
                    <a:gd name="T29" fmla="*/ 28 h 92"/>
                    <a:gd name="T30" fmla="*/ 32 w 196"/>
                    <a:gd name="T31" fmla="*/ 34 h 92"/>
                    <a:gd name="T32" fmla="*/ 18 w 196"/>
                    <a:gd name="T33" fmla="*/ 36 h 92"/>
                    <a:gd name="T34" fmla="*/ 8 w 196"/>
                    <a:gd name="T35" fmla="*/ 40 h 92"/>
                    <a:gd name="T36" fmla="*/ 2 w 196"/>
                    <a:gd name="T37" fmla="*/ 52 h 92"/>
                    <a:gd name="T38" fmla="*/ 2 w 196"/>
                    <a:gd name="T39" fmla="*/ 64 h 92"/>
                    <a:gd name="T40" fmla="*/ 14 w 196"/>
                    <a:gd name="T41" fmla="*/ 78 h 92"/>
                    <a:gd name="T42" fmla="*/ 32 w 196"/>
                    <a:gd name="T43" fmla="*/ 90 h 92"/>
                    <a:gd name="T44" fmla="*/ 44 w 196"/>
                    <a:gd name="T45" fmla="*/ 92 h 92"/>
                    <a:gd name="T46" fmla="*/ 66 w 196"/>
                    <a:gd name="T47" fmla="*/ 82 h 92"/>
                    <a:gd name="T48" fmla="*/ 68 w 196"/>
                    <a:gd name="T49" fmla="*/ 76 h 92"/>
                    <a:gd name="T50" fmla="*/ 76 w 196"/>
                    <a:gd name="T51" fmla="*/ 74 h 92"/>
                    <a:gd name="T52" fmla="*/ 90 w 196"/>
                    <a:gd name="T53" fmla="*/ 74 h 92"/>
                    <a:gd name="T54" fmla="*/ 92 w 196"/>
                    <a:gd name="T55" fmla="*/ 70 h 92"/>
                    <a:gd name="T56" fmla="*/ 94 w 196"/>
                    <a:gd name="T57" fmla="*/ 68 h 92"/>
                    <a:gd name="T58" fmla="*/ 104 w 196"/>
                    <a:gd name="T59" fmla="*/ 72 h 92"/>
                    <a:gd name="T60" fmla="*/ 108 w 196"/>
                    <a:gd name="T61" fmla="*/ 72 h 92"/>
                    <a:gd name="T62" fmla="*/ 120 w 196"/>
                    <a:gd name="T63" fmla="*/ 66 h 92"/>
                    <a:gd name="T64" fmla="*/ 126 w 196"/>
                    <a:gd name="T65" fmla="*/ 52 h 92"/>
                    <a:gd name="T66" fmla="*/ 130 w 196"/>
                    <a:gd name="T67" fmla="*/ 50 h 92"/>
                    <a:gd name="T68" fmla="*/ 130 w 196"/>
                    <a:gd name="T69" fmla="*/ 50 h 92"/>
                    <a:gd name="T70" fmla="*/ 148 w 196"/>
                    <a:gd name="T71" fmla="*/ 54 h 92"/>
                    <a:gd name="T72" fmla="*/ 152 w 196"/>
                    <a:gd name="T73" fmla="*/ 52 h 92"/>
                    <a:gd name="T74" fmla="*/ 162 w 196"/>
                    <a:gd name="T75" fmla="*/ 50 h 92"/>
                    <a:gd name="T76" fmla="*/ 168 w 196"/>
                    <a:gd name="T77" fmla="*/ 60 h 92"/>
                    <a:gd name="T78" fmla="*/ 172 w 196"/>
                    <a:gd name="T79" fmla="*/ 60 h 92"/>
                    <a:gd name="T80" fmla="*/ 180 w 196"/>
                    <a:gd name="T81" fmla="*/ 56 h 92"/>
                    <a:gd name="T82" fmla="*/ 182 w 196"/>
                    <a:gd name="T83" fmla="*/ 56 h 92"/>
                    <a:gd name="T84" fmla="*/ 188 w 196"/>
                    <a:gd name="T85" fmla="*/ 44 h 92"/>
                    <a:gd name="T86" fmla="*/ 192 w 196"/>
                    <a:gd name="T87" fmla="*/ 38 h 92"/>
                    <a:gd name="T88" fmla="*/ 196 w 196"/>
                    <a:gd name="T89" fmla="*/ 24 h 92"/>
                    <a:gd name="T90" fmla="*/ 178 w 196"/>
                    <a:gd name="T91" fmla="*/ 16 h 92"/>
                    <a:gd name="T92" fmla="*/ 178 w 196"/>
                    <a:gd name="T93" fmla="*/ 1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6" h="92">
                      <a:moveTo>
                        <a:pt x="176" y="12"/>
                      </a:moveTo>
                      <a:lnTo>
                        <a:pt x="176" y="12"/>
                      </a:lnTo>
                      <a:lnTo>
                        <a:pt x="160" y="8"/>
                      </a:lnTo>
                      <a:lnTo>
                        <a:pt x="146" y="8"/>
                      </a:lnTo>
                      <a:lnTo>
                        <a:pt x="126" y="8"/>
                      </a:lnTo>
                      <a:lnTo>
                        <a:pt x="126" y="8"/>
                      </a:lnTo>
                      <a:lnTo>
                        <a:pt x="122" y="8"/>
                      </a:lnTo>
                      <a:lnTo>
                        <a:pt x="120" y="10"/>
                      </a:lnTo>
                      <a:lnTo>
                        <a:pt x="116" y="14"/>
                      </a:lnTo>
                      <a:lnTo>
                        <a:pt x="112" y="18"/>
                      </a:lnTo>
                      <a:lnTo>
                        <a:pt x="112" y="20"/>
                      </a:lnTo>
                      <a:lnTo>
                        <a:pt x="110" y="20"/>
                      </a:lnTo>
                      <a:lnTo>
                        <a:pt x="110" y="20"/>
                      </a:lnTo>
                      <a:lnTo>
                        <a:pt x="108" y="18"/>
                      </a:lnTo>
                      <a:lnTo>
                        <a:pt x="104" y="18"/>
                      </a:lnTo>
                      <a:lnTo>
                        <a:pt x="102" y="18"/>
                      </a:lnTo>
                      <a:lnTo>
                        <a:pt x="102" y="16"/>
                      </a:lnTo>
                      <a:lnTo>
                        <a:pt x="102" y="16"/>
                      </a:lnTo>
                      <a:lnTo>
                        <a:pt x="102" y="14"/>
                      </a:lnTo>
                      <a:lnTo>
                        <a:pt x="102" y="14"/>
                      </a:lnTo>
                      <a:lnTo>
                        <a:pt x="102" y="10"/>
                      </a:lnTo>
                      <a:lnTo>
                        <a:pt x="102" y="6"/>
                      </a:lnTo>
                      <a:lnTo>
                        <a:pt x="102" y="6"/>
                      </a:lnTo>
                      <a:lnTo>
                        <a:pt x="98" y="2"/>
                      </a:lnTo>
                      <a:lnTo>
                        <a:pt x="94" y="0"/>
                      </a:lnTo>
                      <a:lnTo>
                        <a:pt x="88" y="0"/>
                      </a:lnTo>
                      <a:lnTo>
                        <a:pt x="84" y="2"/>
                      </a:lnTo>
                      <a:lnTo>
                        <a:pt x="84" y="2"/>
                      </a:lnTo>
                      <a:lnTo>
                        <a:pt x="80" y="8"/>
                      </a:lnTo>
                      <a:lnTo>
                        <a:pt x="76" y="10"/>
                      </a:lnTo>
                      <a:lnTo>
                        <a:pt x="74" y="10"/>
                      </a:lnTo>
                      <a:lnTo>
                        <a:pt x="74" y="8"/>
                      </a:lnTo>
                      <a:lnTo>
                        <a:pt x="74" y="8"/>
                      </a:lnTo>
                      <a:lnTo>
                        <a:pt x="74" y="6"/>
                      </a:lnTo>
                      <a:lnTo>
                        <a:pt x="74" y="6"/>
                      </a:lnTo>
                      <a:lnTo>
                        <a:pt x="74" y="4"/>
                      </a:lnTo>
                      <a:lnTo>
                        <a:pt x="74" y="4"/>
                      </a:lnTo>
                      <a:lnTo>
                        <a:pt x="72" y="4"/>
                      </a:lnTo>
                      <a:lnTo>
                        <a:pt x="70" y="2"/>
                      </a:lnTo>
                      <a:lnTo>
                        <a:pt x="70" y="2"/>
                      </a:lnTo>
                      <a:lnTo>
                        <a:pt x="58" y="8"/>
                      </a:lnTo>
                      <a:lnTo>
                        <a:pt x="50" y="12"/>
                      </a:lnTo>
                      <a:lnTo>
                        <a:pt x="46" y="16"/>
                      </a:lnTo>
                      <a:lnTo>
                        <a:pt x="44" y="20"/>
                      </a:lnTo>
                      <a:lnTo>
                        <a:pt x="42" y="28"/>
                      </a:lnTo>
                      <a:lnTo>
                        <a:pt x="38" y="30"/>
                      </a:lnTo>
                      <a:lnTo>
                        <a:pt x="32" y="34"/>
                      </a:lnTo>
                      <a:lnTo>
                        <a:pt x="32" y="34"/>
                      </a:lnTo>
                      <a:lnTo>
                        <a:pt x="28" y="36"/>
                      </a:lnTo>
                      <a:lnTo>
                        <a:pt x="26" y="36"/>
                      </a:lnTo>
                      <a:lnTo>
                        <a:pt x="18" y="36"/>
                      </a:lnTo>
                      <a:lnTo>
                        <a:pt x="14" y="36"/>
                      </a:lnTo>
                      <a:lnTo>
                        <a:pt x="12" y="38"/>
                      </a:lnTo>
                      <a:lnTo>
                        <a:pt x="8" y="40"/>
                      </a:lnTo>
                      <a:lnTo>
                        <a:pt x="4" y="46"/>
                      </a:lnTo>
                      <a:lnTo>
                        <a:pt x="4" y="46"/>
                      </a:lnTo>
                      <a:lnTo>
                        <a:pt x="2" y="52"/>
                      </a:lnTo>
                      <a:lnTo>
                        <a:pt x="0" y="58"/>
                      </a:lnTo>
                      <a:lnTo>
                        <a:pt x="0" y="62"/>
                      </a:lnTo>
                      <a:lnTo>
                        <a:pt x="2" y="64"/>
                      </a:lnTo>
                      <a:lnTo>
                        <a:pt x="10" y="76"/>
                      </a:lnTo>
                      <a:lnTo>
                        <a:pt x="10" y="76"/>
                      </a:lnTo>
                      <a:lnTo>
                        <a:pt x="14" y="78"/>
                      </a:lnTo>
                      <a:lnTo>
                        <a:pt x="18" y="80"/>
                      </a:lnTo>
                      <a:lnTo>
                        <a:pt x="24" y="86"/>
                      </a:lnTo>
                      <a:lnTo>
                        <a:pt x="32" y="90"/>
                      </a:lnTo>
                      <a:lnTo>
                        <a:pt x="38" y="92"/>
                      </a:lnTo>
                      <a:lnTo>
                        <a:pt x="44" y="92"/>
                      </a:lnTo>
                      <a:lnTo>
                        <a:pt x="44" y="92"/>
                      </a:lnTo>
                      <a:lnTo>
                        <a:pt x="70" y="88"/>
                      </a:lnTo>
                      <a:lnTo>
                        <a:pt x="70" y="88"/>
                      </a:lnTo>
                      <a:lnTo>
                        <a:pt x="66" y="82"/>
                      </a:lnTo>
                      <a:lnTo>
                        <a:pt x="66" y="80"/>
                      </a:lnTo>
                      <a:lnTo>
                        <a:pt x="68" y="76"/>
                      </a:lnTo>
                      <a:lnTo>
                        <a:pt x="68" y="76"/>
                      </a:lnTo>
                      <a:lnTo>
                        <a:pt x="70" y="74"/>
                      </a:lnTo>
                      <a:lnTo>
                        <a:pt x="70" y="74"/>
                      </a:lnTo>
                      <a:lnTo>
                        <a:pt x="76" y="74"/>
                      </a:lnTo>
                      <a:lnTo>
                        <a:pt x="82" y="74"/>
                      </a:lnTo>
                      <a:lnTo>
                        <a:pt x="86" y="76"/>
                      </a:lnTo>
                      <a:lnTo>
                        <a:pt x="90" y="74"/>
                      </a:lnTo>
                      <a:lnTo>
                        <a:pt x="90" y="74"/>
                      </a:lnTo>
                      <a:lnTo>
                        <a:pt x="92" y="74"/>
                      </a:lnTo>
                      <a:lnTo>
                        <a:pt x="92" y="70"/>
                      </a:lnTo>
                      <a:lnTo>
                        <a:pt x="92" y="70"/>
                      </a:lnTo>
                      <a:lnTo>
                        <a:pt x="94" y="68"/>
                      </a:lnTo>
                      <a:lnTo>
                        <a:pt x="94" y="68"/>
                      </a:lnTo>
                      <a:lnTo>
                        <a:pt x="98" y="68"/>
                      </a:lnTo>
                      <a:lnTo>
                        <a:pt x="100" y="70"/>
                      </a:lnTo>
                      <a:lnTo>
                        <a:pt x="104" y="72"/>
                      </a:lnTo>
                      <a:lnTo>
                        <a:pt x="106" y="72"/>
                      </a:lnTo>
                      <a:lnTo>
                        <a:pt x="106" y="72"/>
                      </a:lnTo>
                      <a:lnTo>
                        <a:pt x="108" y="72"/>
                      </a:lnTo>
                      <a:lnTo>
                        <a:pt x="108" y="72"/>
                      </a:lnTo>
                      <a:lnTo>
                        <a:pt x="120" y="66"/>
                      </a:lnTo>
                      <a:lnTo>
                        <a:pt x="120" y="66"/>
                      </a:lnTo>
                      <a:lnTo>
                        <a:pt x="122" y="62"/>
                      </a:lnTo>
                      <a:lnTo>
                        <a:pt x="124" y="56"/>
                      </a:lnTo>
                      <a:lnTo>
                        <a:pt x="126" y="52"/>
                      </a:lnTo>
                      <a:lnTo>
                        <a:pt x="130" y="50"/>
                      </a:lnTo>
                      <a:lnTo>
                        <a:pt x="130" y="50"/>
                      </a:lnTo>
                      <a:lnTo>
                        <a:pt x="130" y="50"/>
                      </a:lnTo>
                      <a:lnTo>
                        <a:pt x="130" y="50"/>
                      </a:lnTo>
                      <a:lnTo>
                        <a:pt x="130" y="50"/>
                      </a:lnTo>
                      <a:lnTo>
                        <a:pt x="130" y="50"/>
                      </a:lnTo>
                      <a:lnTo>
                        <a:pt x="136" y="50"/>
                      </a:lnTo>
                      <a:lnTo>
                        <a:pt x="140" y="52"/>
                      </a:lnTo>
                      <a:lnTo>
                        <a:pt x="148" y="54"/>
                      </a:lnTo>
                      <a:lnTo>
                        <a:pt x="148" y="54"/>
                      </a:lnTo>
                      <a:lnTo>
                        <a:pt x="152" y="52"/>
                      </a:lnTo>
                      <a:lnTo>
                        <a:pt x="152" y="52"/>
                      </a:lnTo>
                      <a:lnTo>
                        <a:pt x="158" y="50"/>
                      </a:lnTo>
                      <a:lnTo>
                        <a:pt x="158" y="50"/>
                      </a:lnTo>
                      <a:lnTo>
                        <a:pt x="162" y="50"/>
                      </a:lnTo>
                      <a:lnTo>
                        <a:pt x="164" y="54"/>
                      </a:lnTo>
                      <a:lnTo>
                        <a:pt x="168" y="60"/>
                      </a:lnTo>
                      <a:lnTo>
                        <a:pt x="168" y="60"/>
                      </a:lnTo>
                      <a:lnTo>
                        <a:pt x="170" y="60"/>
                      </a:lnTo>
                      <a:lnTo>
                        <a:pt x="172" y="60"/>
                      </a:lnTo>
                      <a:lnTo>
                        <a:pt x="172" y="60"/>
                      </a:lnTo>
                      <a:lnTo>
                        <a:pt x="178" y="58"/>
                      </a:lnTo>
                      <a:lnTo>
                        <a:pt x="180" y="56"/>
                      </a:lnTo>
                      <a:lnTo>
                        <a:pt x="180" y="56"/>
                      </a:lnTo>
                      <a:lnTo>
                        <a:pt x="180" y="56"/>
                      </a:lnTo>
                      <a:lnTo>
                        <a:pt x="180" y="56"/>
                      </a:lnTo>
                      <a:lnTo>
                        <a:pt x="182" y="56"/>
                      </a:lnTo>
                      <a:lnTo>
                        <a:pt x="182" y="56"/>
                      </a:lnTo>
                      <a:lnTo>
                        <a:pt x="184" y="48"/>
                      </a:lnTo>
                      <a:lnTo>
                        <a:pt x="188" y="44"/>
                      </a:lnTo>
                      <a:lnTo>
                        <a:pt x="190" y="42"/>
                      </a:lnTo>
                      <a:lnTo>
                        <a:pt x="192" y="38"/>
                      </a:lnTo>
                      <a:lnTo>
                        <a:pt x="192" y="38"/>
                      </a:lnTo>
                      <a:lnTo>
                        <a:pt x="196" y="30"/>
                      </a:lnTo>
                      <a:lnTo>
                        <a:pt x="196" y="28"/>
                      </a:lnTo>
                      <a:lnTo>
                        <a:pt x="196" y="24"/>
                      </a:lnTo>
                      <a:lnTo>
                        <a:pt x="196" y="24"/>
                      </a:lnTo>
                      <a:lnTo>
                        <a:pt x="182" y="20"/>
                      </a:lnTo>
                      <a:lnTo>
                        <a:pt x="178" y="16"/>
                      </a:lnTo>
                      <a:lnTo>
                        <a:pt x="178" y="16"/>
                      </a:lnTo>
                      <a:lnTo>
                        <a:pt x="178" y="14"/>
                      </a:lnTo>
                      <a:lnTo>
                        <a:pt x="178" y="14"/>
                      </a:lnTo>
                      <a:lnTo>
                        <a:pt x="176" y="12"/>
                      </a:lnTo>
                      <a:lnTo>
                        <a:pt x="176" y="1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80" name="Freeform 183"/>
                <p:cNvSpPr>
                  <a:spLocks/>
                </p:cNvSpPr>
                <p:nvPr/>
              </p:nvSpPr>
              <p:spPr bwMode="auto">
                <a:xfrm>
                  <a:off x="3328" y="2034"/>
                  <a:ext cx="0" cy="4"/>
                </a:xfrm>
                <a:custGeom>
                  <a:avLst/>
                  <a:gdLst>
                    <a:gd name="T0" fmla="*/ 4 h 4"/>
                    <a:gd name="T1" fmla="*/ 4 h 4"/>
                    <a:gd name="T2" fmla="*/ 2 h 4"/>
                    <a:gd name="T3" fmla="*/ 2 h 4"/>
                    <a:gd name="T4" fmla="*/ 0 h 4"/>
                    <a:gd name="T5" fmla="*/ 0 h 4"/>
                    <a:gd name="T6" fmla="*/ 2 h 4"/>
                    <a:gd name="T7" fmla="*/ 2 h 4"/>
                    <a:gd name="T8" fmla="*/ 4 h 4"/>
                    <a:gd name="T9" fmla="*/ 4 h 4"/>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4">
                      <a:moveTo>
                        <a:pt x="0" y="4"/>
                      </a:moveTo>
                      <a:lnTo>
                        <a:pt x="0" y="4"/>
                      </a:lnTo>
                      <a:lnTo>
                        <a:pt x="0" y="2"/>
                      </a:lnTo>
                      <a:lnTo>
                        <a:pt x="0" y="2"/>
                      </a:lnTo>
                      <a:lnTo>
                        <a:pt x="0" y="0"/>
                      </a:lnTo>
                      <a:lnTo>
                        <a:pt x="0" y="0"/>
                      </a:lnTo>
                      <a:lnTo>
                        <a:pt x="0" y="2"/>
                      </a:lnTo>
                      <a:lnTo>
                        <a:pt x="0" y="2"/>
                      </a:lnTo>
                      <a:lnTo>
                        <a:pt x="0" y="4"/>
                      </a:lnTo>
                      <a:lnTo>
                        <a:pt x="0"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81" name="Freeform 184"/>
                <p:cNvSpPr>
                  <a:spLocks/>
                </p:cNvSpPr>
                <p:nvPr/>
              </p:nvSpPr>
              <p:spPr bwMode="auto">
                <a:xfrm>
                  <a:off x="3356" y="2036"/>
                  <a:ext cx="2" cy="10"/>
                </a:xfrm>
                <a:custGeom>
                  <a:avLst/>
                  <a:gdLst>
                    <a:gd name="T0" fmla="*/ 0 w 2"/>
                    <a:gd name="T1" fmla="*/ 8 h 10"/>
                    <a:gd name="T2" fmla="*/ 0 w 2"/>
                    <a:gd name="T3" fmla="*/ 8 h 10"/>
                    <a:gd name="T4" fmla="*/ 0 w 2"/>
                    <a:gd name="T5" fmla="*/ 10 h 10"/>
                    <a:gd name="T6" fmla="*/ 0 w 2"/>
                    <a:gd name="T7" fmla="*/ 10 h 10"/>
                    <a:gd name="T8" fmla="*/ 0 w 2"/>
                    <a:gd name="T9" fmla="*/ 8 h 10"/>
                    <a:gd name="T10" fmla="*/ 0 w 2"/>
                    <a:gd name="T11" fmla="*/ 8 h 10"/>
                    <a:gd name="T12" fmla="*/ 2 w 2"/>
                    <a:gd name="T13" fmla="*/ 4 h 10"/>
                    <a:gd name="T14" fmla="*/ 0 w 2"/>
                    <a:gd name="T15" fmla="*/ 0 h 10"/>
                    <a:gd name="T16" fmla="*/ 0 w 2"/>
                    <a:gd name="T17" fmla="*/ 0 h 10"/>
                    <a:gd name="T18" fmla="*/ 0 w 2"/>
                    <a:gd name="T19" fmla="*/ 4 h 10"/>
                    <a:gd name="T20" fmla="*/ 0 w 2"/>
                    <a:gd name="T21" fmla="*/ 8 h 10"/>
                    <a:gd name="T22" fmla="*/ 0 w 2"/>
                    <a:gd name="T23"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0">
                      <a:moveTo>
                        <a:pt x="0" y="8"/>
                      </a:moveTo>
                      <a:lnTo>
                        <a:pt x="0" y="8"/>
                      </a:lnTo>
                      <a:lnTo>
                        <a:pt x="0" y="10"/>
                      </a:lnTo>
                      <a:lnTo>
                        <a:pt x="0" y="10"/>
                      </a:lnTo>
                      <a:lnTo>
                        <a:pt x="0" y="8"/>
                      </a:lnTo>
                      <a:lnTo>
                        <a:pt x="0" y="8"/>
                      </a:lnTo>
                      <a:lnTo>
                        <a:pt x="2" y="4"/>
                      </a:lnTo>
                      <a:lnTo>
                        <a:pt x="0" y="0"/>
                      </a:lnTo>
                      <a:lnTo>
                        <a:pt x="0" y="0"/>
                      </a:lnTo>
                      <a:lnTo>
                        <a:pt x="0" y="4"/>
                      </a:lnTo>
                      <a:lnTo>
                        <a:pt x="0" y="8"/>
                      </a:lnTo>
                      <a:lnTo>
                        <a:pt x="0" y="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82" name="Freeform 185"/>
                <p:cNvSpPr>
                  <a:spLocks/>
                </p:cNvSpPr>
                <p:nvPr/>
              </p:nvSpPr>
              <p:spPr bwMode="auto">
                <a:xfrm>
                  <a:off x="3344" y="2098"/>
                  <a:ext cx="4" cy="6"/>
                </a:xfrm>
                <a:custGeom>
                  <a:avLst/>
                  <a:gdLst>
                    <a:gd name="T0" fmla="*/ 4 w 4"/>
                    <a:gd name="T1" fmla="*/ 2 h 6"/>
                    <a:gd name="T2" fmla="*/ 4 w 4"/>
                    <a:gd name="T3" fmla="*/ 2 h 6"/>
                    <a:gd name="T4" fmla="*/ 4 w 4"/>
                    <a:gd name="T5" fmla="*/ 0 h 6"/>
                    <a:gd name="T6" fmla="*/ 4 w 4"/>
                    <a:gd name="T7" fmla="*/ 0 h 6"/>
                    <a:gd name="T8" fmla="*/ 2 w 4"/>
                    <a:gd name="T9" fmla="*/ 2 h 6"/>
                    <a:gd name="T10" fmla="*/ 2 w 4"/>
                    <a:gd name="T11" fmla="*/ 2 h 6"/>
                    <a:gd name="T12" fmla="*/ 2 w 4"/>
                    <a:gd name="T13" fmla="*/ 6 h 6"/>
                    <a:gd name="T14" fmla="*/ 0 w 4"/>
                    <a:gd name="T15" fmla="*/ 6 h 6"/>
                    <a:gd name="T16" fmla="*/ 0 w 4"/>
                    <a:gd name="T17" fmla="*/ 6 h 6"/>
                    <a:gd name="T18" fmla="*/ 2 w 4"/>
                    <a:gd name="T19" fmla="*/ 6 h 6"/>
                    <a:gd name="T20" fmla="*/ 4 w 4"/>
                    <a:gd name="T21" fmla="*/ 2 h 6"/>
                    <a:gd name="T22" fmla="*/ 4 w 4"/>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4" y="2"/>
                      </a:moveTo>
                      <a:lnTo>
                        <a:pt x="4" y="2"/>
                      </a:lnTo>
                      <a:lnTo>
                        <a:pt x="4" y="0"/>
                      </a:lnTo>
                      <a:lnTo>
                        <a:pt x="4" y="0"/>
                      </a:lnTo>
                      <a:lnTo>
                        <a:pt x="2" y="2"/>
                      </a:lnTo>
                      <a:lnTo>
                        <a:pt x="2" y="2"/>
                      </a:lnTo>
                      <a:lnTo>
                        <a:pt x="2" y="6"/>
                      </a:lnTo>
                      <a:lnTo>
                        <a:pt x="0" y="6"/>
                      </a:lnTo>
                      <a:lnTo>
                        <a:pt x="0" y="6"/>
                      </a:lnTo>
                      <a:lnTo>
                        <a:pt x="2" y="6"/>
                      </a:lnTo>
                      <a:lnTo>
                        <a:pt x="4" y="2"/>
                      </a:lnTo>
                      <a:lnTo>
                        <a:pt x="4"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83" name="Freeform 186"/>
                <p:cNvSpPr>
                  <a:spLocks/>
                </p:cNvSpPr>
                <p:nvPr/>
              </p:nvSpPr>
              <p:spPr bwMode="auto">
                <a:xfrm>
                  <a:off x="3320" y="2106"/>
                  <a:ext cx="4" cy="12"/>
                </a:xfrm>
                <a:custGeom>
                  <a:avLst/>
                  <a:gdLst>
                    <a:gd name="T0" fmla="*/ 2 w 4"/>
                    <a:gd name="T1" fmla="*/ 0 h 12"/>
                    <a:gd name="T2" fmla="*/ 2 w 4"/>
                    <a:gd name="T3" fmla="*/ 0 h 12"/>
                    <a:gd name="T4" fmla="*/ 0 w 4"/>
                    <a:gd name="T5" fmla="*/ 4 h 12"/>
                    <a:gd name="T6" fmla="*/ 0 w 4"/>
                    <a:gd name="T7" fmla="*/ 6 h 12"/>
                    <a:gd name="T8" fmla="*/ 4 w 4"/>
                    <a:gd name="T9" fmla="*/ 12 h 12"/>
                    <a:gd name="T10" fmla="*/ 4 w 4"/>
                    <a:gd name="T11" fmla="*/ 12 h 12"/>
                    <a:gd name="T12" fmla="*/ 4 w 4"/>
                    <a:gd name="T13" fmla="*/ 12 h 12"/>
                    <a:gd name="T14" fmla="*/ 4 w 4"/>
                    <a:gd name="T15" fmla="*/ 12 h 12"/>
                    <a:gd name="T16" fmla="*/ 2 w 4"/>
                    <a:gd name="T17" fmla="*/ 8 h 12"/>
                    <a:gd name="T18" fmla="*/ 0 w 4"/>
                    <a:gd name="T19" fmla="*/ 4 h 12"/>
                    <a:gd name="T20" fmla="*/ 2 w 4"/>
                    <a:gd name="T21" fmla="*/ 0 h 12"/>
                    <a:gd name="T22" fmla="*/ 2 w 4"/>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2">
                      <a:moveTo>
                        <a:pt x="2" y="0"/>
                      </a:moveTo>
                      <a:lnTo>
                        <a:pt x="2" y="0"/>
                      </a:lnTo>
                      <a:lnTo>
                        <a:pt x="0" y="4"/>
                      </a:lnTo>
                      <a:lnTo>
                        <a:pt x="0" y="6"/>
                      </a:lnTo>
                      <a:lnTo>
                        <a:pt x="4" y="12"/>
                      </a:lnTo>
                      <a:lnTo>
                        <a:pt x="4" y="12"/>
                      </a:lnTo>
                      <a:lnTo>
                        <a:pt x="4" y="12"/>
                      </a:lnTo>
                      <a:lnTo>
                        <a:pt x="4" y="12"/>
                      </a:lnTo>
                      <a:lnTo>
                        <a:pt x="2" y="8"/>
                      </a:lnTo>
                      <a:lnTo>
                        <a:pt x="0" y="4"/>
                      </a:lnTo>
                      <a:lnTo>
                        <a:pt x="2" y="0"/>
                      </a:lnTo>
                      <a:lnTo>
                        <a:pt x="2"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84" name="Freeform 187"/>
                <p:cNvSpPr>
                  <a:spLocks/>
                </p:cNvSpPr>
                <p:nvPr/>
              </p:nvSpPr>
              <p:spPr bwMode="auto">
                <a:xfrm>
                  <a:off x="3362" y="2080"/>
                  <a:ext cx="22" cy="22"/>
                </a:xfrm>
                <a:custGeom>
                  <a:avLst/>
                  <a:gdLst>
                    <a:gd name="T0" fmla="*/ 22 w 22"/>
                    <a:gd name="T1" fmla="*/ 0 h 22"/>
                    <a:gd name="T2" fmla="*/ 22 w 22"/>
                    <a:gd name="T3" fmla="*/ 0 h 22"/>
                    <a:gd name="T4" fmla="*/ 22 w 22"/>
                    <a:gd name="T5" fmla="*/ 0 h 22"/>
                    <a:gd name="T6" fmla="*/ 22 w 22"/>
                    <a:gd name="T7" fmla="*/ 0 h 22"/>
                    <a:gd name="T8" fmla="*/ 18 w 22"/>
                    <a:gd name="T9" fmla="*/ 2 h 22"/>
                    <a:gd name="T10" fmla="*/ 16 w 22"/>
                    <a:gd name="T11" fmla="*/ 6 h 22"/>
                    <a:gd name="T12" fmla="*/ 14 w 22"/>
                    <a:gd name="T13" fmla="*/ 12 h 22"/>
                    <a:gd name="T14" fmla="*/ 12 w 22"/>
                    <a:gd name="T15" fmla="*/ 16 h 22"/>
                    <a:gd name="T16" fmla="*/ 12 w 22"/>
                    <a:gd name="T17" fmla="*/ 16 h 22"/>
                    <a:gd name="T18" fmla="*/ 0 w 22"/>
                    <a:gd name="T19" fmla="*/ 22 h 22"/>
                    <a:gd name="T20" fmla="*/ 0 w 22"/>
                    <a:gd name="T21" fmla="*/ 22 h 22"/>
                    <a:gd name="T22" fmla="*/ 12 w 22"/>
                    <a:gd name="T23" fmla="*/ 16 h 22"/>
                    <a:gd name="T24" fmla="*/ 12 w 22"/>
                    <a:gd name="T25" fmla="*/ 16 h 22"/>
                    <a:gd name="T26" fmla="*/ 14 w 22"/>
                    <a:gd name="T27" fmla="*/ 12 h 22"/>
                    <a:gd name="T28" fmla="*/ 16 w 22"/>
                    <a:gd name="T29" fmla="*/ 6 h 22"/>
                    <a:gd name="T30" fmla="*/ 18 w 22"/>
                    <a:gd name="T31" fmla="*/ 2 h 22"/>
                    <a:gd name="T32" fmla="*/ 22 w 22"/>
                    <a:gd name="T33" fmla="*/ 0 h 22"/>
                    <a:gd name="T34" fmla="*/ 22 w 22"/>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22">
                      <a:moveTo>
                        <a:pt x="22" y="0"/>
                      </a:moveTo>
                      <a:lnTo>
                        <a:pt x="22" y="0"/>
                      </a:lnTo>
                      <a:lnTo>
                        <a:pt x="22" y="0"/>
                      </a:lnTo>
                      <a:lnTo>
                        <a:pt x="22" y="0"/>
                      </a:lnTo>
                      <a:lnTo>
                        <a:pt x="18" y="2"/>
                      </a:lnTo>
                      <a:lnTo>
                        <a:pt x="16" y="6"/>
                      </a:lnTo>
                      <a:lnTo>
                        <a:pt x="14" y="12"/>
                      </a:lnTo>
                      <a:lnTo>
                        <a:pt x="12" y="16"/>
                      </a:lnTo>
                      <a:lnTo>
                        <a:pt x="12" y="16"/>
                      </a:lnTo>
                      <a:lnTo>
                        <a:pt x="0" y="22"/>
                      </a:lnTo>
                      <a:lnTo>
                        <a:pt x="0" y="22"/>
                      </a:lnTo>
                      <a:lnTo>
                        <a:pt x="12" y="16"/>
                      </a:lnTo>
                      <a:lnTo>
                        <a:pt x="12" y="16"/>
                      </a:lnTo>
                      <a:lnTo>
                        <a:pt x="14" y="12"/>
                      </a:lnTo>
                      <a:lnTo>
                        <a:pt x="16" y="6"/>
                      </a:lnTo>
                      <a:lnTo>
                        <a:pt x="18" y="2"/>
                      </a:lnTo>
                      <a:lnTo>
                        <a:pt x="22" y="0"/>
                      </a:lnTo>
                      <a:lnTo>
                        <a:pt x="22"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85" name="Freeform 188"/>
                <p:cNvSpPr>
                  <a:spLocks/>
                </p:cNvSpPr>
                <p:nvPr/>
              </p:nvSpPr>
              <p:spPr bwMode="auto">
                <a:xfrm>
                  <a:off x="3402" y="2080"/>
                  <a:ext cx="10" cy="4"/>
                </a:xfrm>
                <a:custGeom>
                  <a:avLst/>
                  <a:gdLst>
                    <a:gd name="T0" fmla="*/ 10 w 10"/>
                    <a:gd name="T1" fmla="*/ 0 h 4"/>
                    <a:gd name="T2" fmla="*/ 10 w 10"/>
                    <a:gd name="T3" fmla="*/ 0 h 4"/>
                    <a:gd name="T4" fmla="*/ 4 w 10"/>
                    <a:gd name="T5" fmla="*/ 2 h 4"/>
                    <a:gd name="T6" fmla="*/ 4 w 10"/>
                    <a:gd name="T7" fmla="*/ 2 h 4"/>
                    <a:gd name="T8" fmla="*/ 0 w 10"/>
                    <a:gd name="T9" fmla="*/ 4 h 4"/>
                    <a:gd name="T10" fmla="*/ 0 w 10"/>
                    <a:gd name="T11" fmla="*/ 4 h 4"/>
                    <a:gd name="T12" fmla="*/ 6 w 10"/>
                    <a:gd name="T13" fmla="*/ 2 h 4"/>
                    <a:gd name="T14" fmla="*/ 6 w 10"/>
                    <a:gd name="T15" fmla="*/ 2 h 4"/>
                    <a:gd name="T16" fmla="*/ 10 w 10"/>
                    <a:gd name="T17" fmla="*/ 0 h 4"/>
                    <a:gd name="T18" fmla="*/ 10 w 10"/>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4">
                      <a:moveTo>
                        <a:pt x="10" y="0"/>
                      </a:moveTo>
                      <a:lnTo>
                        <a:pt x="10" y="0"/>
                      </a:lnTo>
                      <a:lnTo>
                        <a:pt x="4" y="2"/>
                      </a:lnTo>
                      <a:lnTo>
                        <a:pt x="4" y="2"/>
                      </a:lnTo>
                      <a:lnTo>
                        <a:pt x="0" y="4"/>
                      </a:lnTo>
                      <a:lnTo>
                        <a:pt x="0" y="4"/>
                      </a:lnTo>
                      <a:lnTo>
                        <a:pt x="6" y="2"/>
                      </a:lnTo>
                      <a:lnTo>
                        <a:pt x="6" y="2"/>
                      </a:lnTo>
                      <a:lnTo>
                        <a:pt x="10" y="0"/>
                      </a:lnTo>
                      <a:lnTo>
                        <a:pt x="1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86" name="Freeform 189"/>
                <p:cNvSpPr>
                  <a:spLocks/>
                </p:cNvSpPr>
                <p:nvPr/>
              </p:nvSpPr>
              <p:spPr bwMode="auto">
                <a:xfrm>
                  <a:off x="3426" y="2086"/>
                  <a:ext cx="8" cy="4"/>
                </a:xfrm>
                <a:custGeom>
                  <a:avLst/>
                  <a:gdLst>
                    <a:gd name="T0" fmla="*/ 0 w 8"/>
                    <a:gd name="T1" fmla="*/ 4 h 4"/>
                    <a:gd name="T2" fmla="*/ 0 w 8"/>
                    <a:gd name="T3" fmla="*/ 4 h 4"/>
                    <a:gd name="T4" fmla="*/ 6 w 8"/>
                    <a:gd name="T5" fmla="*/ 2 h 4"/>
                    <a:gd name="T6" fmla="*/ 8 w 8"/>
                    <a:gd name="T7" fmla="*/ 0 h 4"/>
                    <a:gd name="T8" fmla="*/ 8 w 8"/>
                    <a:gd name="T9" fmla="*/ 0 h 4"/>
                    <a:gd name="T10" fmla="*/ 8 w 8"/>
                    <a:gd name="T11" fmla="*/ 0 h 4"/>
                    <a:gd name="T12" fmla="*/ 8 w 8"/>
                    <a:gd name="T13" fmla="*/ 0 h 4"/>
                    <a:gd name="T14" fmla="*/ 6 w 8"/>
                    <a:gd name="T15" fmla="*/ 2 h 4"/>
                    <a:gd name="T16" fmla="*/ 0 w 8"/>
                    <a:gd name="T17" fmla="*/ 4 h 4"/>
                    <a:gd name="T18" fmla="*/ 0 w 8"/>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0" y="4"/>
                      </a:moveTo>
                      <a:lnTo>
                        <a:pt x="0" y="4"/>
                      </a:lnTo>
                      <a:lnTo>
                        <a:pt x="6" y="2"/>
                      </a:lnTo>
                      <a:lnTo>
                        <a:pt x="8" y="0"/>
                      </a:lnTo>
                      <a:lnTo>
                        <a:pt x="8" y="0"/>
                      </a:lnTo>
                      <a:lnTo>
                        <a:pt x="8" y="0"/>
                      </a:lnTo>
                      <a:lnTo>
                        <a:pt x="8" y="0"/>
                      </a:lnTo>
                      <a:lnTo>
                        <a:pt x="6" y="2"/>
                      </a:lnTo>
                      <a:lnTo>
                        <a:pt x="0" y="4"/>
                      </a:lnTo>
                      <a:lnTo>
                        <a:pt x="0"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87" name="Freeform 190"/>
                <p:cNvSpPr>
                  <a:spLocks/>
                </p:cNvSpPr>
                <p:nvPr/>
              </p:nvSpPr>
              <p:spPr bwMode="auto">
                <a:xfrm>
                  <a:off x="3136" y="2164"/>
                  <a:ext cx="106" cy="70"/>
                </a:xfrm>
                <a:custGeom>
                  <a:avLst/>
                  <a:gdLst>
                    <a:gd name="T0" fmla="*/ 44 w 106"/>
                    <a:gd name="T1" fmla="*/ 62 h 70"/>
                    <a:gd name="T2" fmla="*/ 50 w 106"/>
                    <a:gd name="T3" fmla="*/ 68 h 70"/>
                    <a:gd name="T4" fmla="*/ 54 w 106"/>
                    <a:gd name="T5" fmla="*/ 66 h 70"/>
                    <a:gd name="T6" fmla="*/ 64 w 106"/>
                    <a:gd name="T7" fmla="*/ 70 h 70"/>
                    <a:gd name="T8" fmla="*/ 66 w 106"/>
                    <a:gd name="T9" fmla="*/ 66 h 70"/>
                    <a:gd name="T10" fmla="*/ 66 w 106"/>
                    <a:gd name="T11" fmla="*/ 62 h 70"/>
                    <a:gd name="T12" fmla="*/ 72 w 106"/>
                    <a:gd name="T13" fmla="*/ 54 h 70"/>
                    <a:gd name="T14" fmla="*/ 80 w 106"/>
                    <a:gd name="T15" fmla="*/ 48 h 70"/>
                    <a:gd name="T16" fmla="*/ 80 w 106"/>
                    <a:gd name="T17" fmla="*/ 48 h 70"/>
                    <a:gd name="T18" fmla="*/ 76 w 106"/>
                    <a:gd name="T19" fmla="*/ 36 h 70"/>
                    <a:gd name="T20" fmla="*/ 76 w 106"/>
                    <a:gd name="T21" fmla="*/ 34 h 70"/>
                    <a:gd name="T22" fmla="*/ 80 w 106"/>
                    <a:gd name="T23" fmla="*/ 30 h 70"/>
                    <a:gd name="T24" fmla="*/ 94 w 106"/>
                    <a:gd name="T25" fmla="*/ 26 h 70"/>
                    <a:gd name="T26" fmla="*/ 98 w 106"/>
                    <a:gd name="T27" fmla="*/ 24 h 70"/>
                    <a:gd name="T28" fmla="*/ 98 w 106"/>
                    <a:gd name="T29" fmla="*/ 22 h 70"/>
                    <a:gd name="T30" fmla="*/ 98 w 106"/>
                    <a:gd name="T31" fmla="*/ 18 h 70"/>
                    <a:gd name="T32" fmla="*/ 98 w 106"/>
                    <a:gd name="T33" fmla="*/ 16 h 70"/>
                    <a:gd name="T34" fmla="*/ 106 w 106"/>
                    <a:gd name="T35" fmla="*/ 18 h 70"/>
                    <a:gd name="T36" fmla="*/ 106 w 106"/>
                    <a:gd name="T37" fmla="*/ 16 h 70"/>
                    <a:gd name="T38" fmla="*/ 102 w 106"/>
                    <a:gd name="T39" fmla="*/ 12 h 70"/>
                    <a:gd name="T40" fmla="*/ 100 w 106"/>
                    <a:gd name="T41" fmla="*/ 2 h 70"/>
                    <a:gd name="T42" fmla="*/ 96 w 106"/>
                    <a:gd name="T43" fmla="*/ 0 h 70"/>
                    <a:gd name="T44" fmla="*/ 90 w 106"/>
                    <a:gd name="T45" fmla="*/ 2 h 70"/>
                    <a:gd name="T46" fmla="*/ 90 w 106"/>
                    <a:gd name="T47" fmla="*/ 6 h 70"/>
                    <a:gd name="T48" fmla="*/ 90 w 106"/>
                    <a:gd name="T49" fmla="*/ 10 h 70"/>
                    <a:gd name="T50" fmla="*/ 80 w 106"/>
                    <a:gd name="T51" fmla="*/ 10 h 70"/>
                    <a:gd name="T52" fmla="*/ 78 w 106"/>
                    <a:gd name="T53" fmla="*/ 10 h 70"/>
                    <a:gd name="T54" fmla="*/ 74 w 106"/>
                    <a:gd name="T55" fmla="*/ 10 h 70"/>
                    <a:gd name="T56" fmla="*/ 72 w 106"/>
                    <a:gd name="T57" fmla="*/ 12 h 70"/>
                    <a:gd name="T58" fmla="*/ 66 w 106"/>
                    <a:gd name="T59" fmla="*/ 12 h 70"/>
                    <a:gd name="T60" fmla="*/ 56 w 106"/>
                    <a:gd name="T61" fmla="*/ 12 h 70"/>
                    <a:gd name="T62" fmla="*/ 44 w 106"/>
                    <a:gd name="T63" fmla="*/ 20 h 70"/>
                    <a:gd name="T64" fmla="*/ 40 w 106"/>
                    <a:gd name="T65" fmla="*/ 24 h 70"/>
                    <a:gd name="T66" fmla="*/ 38 w 106"/>
                    <a:gd name="T67" fmla="*/ 24 h 70"/>
                    <a:gd name="T68" fmla="*/ 34 w 106"/>
                    <a:gd name="T69" fmla="*/ 20 h 70"/>
                    <a:gd name="T70" fmla="*/ 30 w 106"/>
                    <a:gd name="T71" fmla="*/ 20 h 70"/>
                    <a:gd name="T72" fmla="*/ 22 w 106"/>
                    <a:gd name="T73" fmla="*/ 22 h 70"/>
                    <a:gd name="T74" fmla="*/ 10 w 106"/>
                    <a:gd name="T75" fmla="*/ 18 h 70"/>
                    <a:gd name="T76" fmla="*/ 2 w 106"/>
                    <a:gd name="T77" fmla="*/ 26 h 70"/>
                    <a:gd name="T78" fmla="*/ 0 w 106"/>
                    <a:gd name="T79" fmla="*/ 28 h 70"/>
                    <a:gd name="T80" fmla="*/ 0 w 106"/>
                    <a:gd name="T81" fmla="*/ 30 h 70"/>
                    <a:gd name="T82" fmla="*/ 4 w 106"/>
                    <a:gd name="T83" fmla="*/ 32 h 70"/>
                    <a:gd name="T84" fmla="*/ 8 w 106"/>
                    <a:gd name="T85" fmla="*/ 34 h 70"/>
                    <a:gd name="T86" fmla="*/ 8 w 106"/>
                    <a:gd name="T87" fmla="*/ 38 h 70"/>
                    <a:gd name="T88" fmla="*/ 6 w 106"/>
                    <a:gd name="T89" fmla="*/ 40 h 70"/>
                    <a:gd name="T90" fmla="*/ 4 w 106"/>
                    <a:gd name="T91" fmla="*/ 44 h 70"/>
                    <a:gd name="T92" fmla="*/ 8 w 106"/>
                    <a:gd name="T93" fmla="*/ 52 h 70"/>
                    <a:gd name="T94" fmla="*/ 14 w 106"/>
                    <a:gd name="T95" fmla="*/ 56 h 70"/>
                    <a:gd name="T96" fmla="*/ 16 w 106"/>
                    <a:gd name="T97" fmla="*/ 62 h 70"/>
                    <a:gd name="T98" fmla="*/ 10 w 106"/>
                    <a:gd name="T99" fmla="*/ 64 h 70"/>
                    <a:gd name="T100" fmla="*/ 10 w 106"/>
                    <a:gd name="T101" fmla="*/ 64 h 70"/>
                    <a:gd name="T102" fmla="*/ 10 w 106"/>
                    <a:gd name="T103" fmla="*/ 64 h 70"/>
                    <a:gd name="T104" fmla="*/ 10 w 106"/>
                    <a:gd name="T105" fmla="*/ 66 h 70"/>
                    <a:gd name="T106" fmla="*/ 6 w 106"/>
                    <a:gd name="T107" fmla="*/ 66 h 70"/>
                    <a:gd name="T108" fmla="*/ 4 w 106"/>
                    <a:gd name="T109" fmla="*/ 68 h 70"/>
                    <a:gd name="T110" fmla="*/ 28 w 106"/>
                    <a:gd name="T111" fmla="*/ 66 h 70"/>
                    <a:gd name="T112" fmla="*/ 40 w 106"/>
                    <a:gd name="T113" fmla="*/ 60 h 70"/>
                    <a:gd name="T114" fmla="*/ 44 w 106"/>
                    <a:gd name="T115"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6" h="70">
                      <a:moveTo>
                        <a:pt x="44" y="62"/>
                      </a:moveTo>
                      <a:lnTo>
                        <a:pt x="44" y="62"/>
                      </a:lnTo>
                      <a:lnTo>
                        <a:pt x="48" y="68"/>
                      </a:lnTo>
                      <a:lnTo>
                        <a:pt x="50" y="68"/>
                      </a:lnTo>
                      <a:lnTo>
                        <a:pt x="52" y="66"/>
                      </a:lnTo>
                      <a:lnTo>
                        <a:pt x="54" y="66"/>
                      </a:lnTo>
                      <a:lnTo>
                        <a:pt x="54" y="66"/>
                      </a:lnTo>
                      <a:lnTo>
                        <a:pt x="64" y="70"/>
                      </a:lnTo>
                      <a:lnTo>
                        <a:pt x="66" y="70"/>
                      </a:lnTo>
                      <a:lnTo>
                        <a:pt x="66" y="66"/>
                      </a:lnTo>
                      <a:lnTo>
                        <a:pt x="66" y="66"/>
                      </a:lnTo>
                      <a:lnTo>
                        <a:pt x="66" y="62"/>
                      </a:lnTo>
                      <a:lnTo>
                        <a:pt x="68" y="58"/>
                      </a:lnTo>
                      <a:lnTo>
                        <a:pt x="72" y="54"/>
                      </a:lnTo>
                      <a:lnTo>
                        <a:pt x="76" y="52"/>
                      </a:lnTo>
                      <a:lnTo>
                        <a:pt x="80" y="48"/>
                      </a:lnTo>
                      <a:lnTo>
                        <a:pt x="80" y="48"/>
                      </a:lnTo>
                      <a:lnTo>
                        <a:pt x="80" y="48"/>
                      </a:lnTo>
                      <a:lnTo>
                        <a:pt x="80" y="48"/>
                      </a:lnTo>
                      <a:lnTo>
                        <a:pt x="76" y="36"/>
                      </a:lnTo>
                      <a:lnTo>
                        <a:pt x="76" y="36"/>
                      </a:lnTo>
                      <a:lnTo>
                        <a:pt x="76" y="34"/>
                      </a:lnTo>
                      <a:lnTo>
                        <a:pt x="76" y="34"/>
                      </a:lnTo>
                      <a:lnTo>
                        <a:pt x="80" y="30"/>
                      </a:lnTo>
                      <a:lnTo>
                        <a:pt x="88" y="28"/>
                      </a:lnTo>
                      <a:lnTo>
                        <a:pt x="94" y="26"/>
                      </a:lnTo>
                      <a:lnTo>
                        <a:pt x="98" y="24"/>
                      </a:lnTo>
                      <a:lnTo>
                        <a:pt x="98" y="24"/>
                      </a:lnTo>
                      <a:lnTo>
                        <a:pt x="98" y="22"/>
                      </a:lnTo>
                      <a:lnTo>
                        <a:pt x="98" y="22"/>
                      </a:lnTo>
                      <a:lnTo>
                        <a:pt x="98" y="18"/>
                      </a:lnTo>
                      <a:lnTo>
                        <a:pt x="98" y="18"/>
                      </a:lnTo>
                      <a:lnTo>
                        <a:pt x="98" y="16"/>
                      </a:lnTo>
                      <a:lnTo>
                        <a:pt x="98" y="16"/>
                      </a:lnTo>
                      <a:lnTo>
                        <a:pt x="102" y="16"/>
                      </a:lnTo>
                      <a:lnTo>
                        <a:pt x="106" y="18"/>
                      </a:lnTo>
                      <a:lnTo>
                        <a:pt x="106" y="18"/>
                      </a:lnTo>
                      <a:lnTo>
                        <a:pt x="106" y="16"/>
                      </a:lnTo>
                      <a:lnTo>
                        <a:pt x="106" y="16"/>
                      </a:lnTo>
                      <a:lnTo>
                        <a:pt x="102" y="12"/>
                      </a:lnTo>
                      <a:lnTo>
                        <a:pt x="102" y="6"/>
                      </a:lnTo>
                      <a:lnTo>
                        <a:pt x="100" y="2"/>
                      </a:lnTo>
                      <a:lnTo>
                        <a:pt x="96" y="0"/>
                      </a:lnTo>
                      <a:lnTo>
                        <a:pt x="96" y="0"/>
                      </a:lnTo>
                      <a:lnTo>
                        <a:pt x="92" y="0"/>
                      </a:lnTo>
                      <a:lnTo>
                        <a:pt x="90" y="2"/>
                      </a:lnTo>
                      <a:lnTo>
                        <a:pt x="90" y="6"/>
                      </a:lnTo>
                      <a:lnTo>
                        <a:pt x="90" y="6"/>
                      </a:lnTo>
                      <a:lnTo>
                        <a:pt x="90" y="8"/>
                      </a:lnTo>
                      <a:lnTo>
                        <a:pt x="90" y="10"/>
                      </a:lnTo>
                      <a:lnTo>
                        <a:pt x="90" y="10"/>
                      </a:lnTo>
                      <a:lnTo>
                        <a:pt x="80" y="10"/>
                      </a:lnTo>
                      <a:lnTo>
                        <a:pt x="80" y="10"/>
                      </a:lnTo>
                      <a:lnTo>
                        <a:pt x="78" y="10"/>
                      </a:lnTo>
                      <a:lnTo>
                        <a:pt x="78" y="10"/>
                      </a:lnTo>
                      <a:lnTo>
                        <a:pt x="74" y="10"/>
                      </a:lnTo>
                      <a:lnTo>
                        <a:pt x="72" y="12"/>
                      </a:lnTo>
                      <a:lnTo>
                        <a:pt x="72" y="12"/>
                      </a:lnTo>
                      <a:lnTo>
                        <a:pt x="66" y="12"/>
                      </a:lnTo>
                      <a:lnTo>
                        <a:pt x="66" y="12"/>
                      </a:lnTo>
                      <a:lnTo>
                        <a:pt x="56" y="12"/>
                      </a:lnTo>
                      <a:lnTo>
                        <a:pt x="56" y="12"/>
                      </a:lnTo>
                      <a:lnTo>
                        <a:pt x="50" y="14"/>
                      </a:lnTo>
                      <a:lnTo>
                        <a:pt x="44" y="20"/>
                      </a:lnTo>
                      <a:lnTo>
                        <a:pt x="44" y="20"/>
                      </a:lnTo>
                      <a:lnTo>
                        <a:pt x="40" y="24"/>
                      </a:lnTo>
                      <a:lnTo>
                        <a:pt x="40" y="24"/>
                      </a:lnTo>
                      <a:lnTo>
                        <a:pt x="38" y="24"/>
                      </a:lnTo>
                      <a:lnTo>
                        <a:pt x="38" y="22"/>
                      </a:lnTo>
                      <a:lnTo>
                        <a:pt x="34" y="20"/>
                      </a:lnTo>
                      <a:lnTo>
                        <a:pt x="30" y="20"/>
                      </a:lnTo>
                      <a:lnTo>
                        <a:pt x="30" y="20"/>
                      </a:lnTo>
                      <a:lnTo>
                        <a:pt x="26" y="22"/>
                      </a:lnTo>
                      <a:lnTo>
                        <a:pt x="22" y="22"/>
                      </a:lnTo>
                      <a:lnTo>
                        <a:pt x="10" y="18"/>
                      </a:lnTo>
                      <a:lnTo>
                        <a:pt x="10" y="18"/>
                      </a:lnTo>
                      <a:lnTo>
                        <a:pt x="6" y="24"/>
                      </a:lnTo>
                      <a:lnTo>
                        <a:pt x="2" y="26"/>
                      </a:lnTo>
                      <a:lnTo>
                        <a:pt x="0" y="28"/>
                      </a:lnTo>
                      <a:lnTo>
                        <a:pt x="0" y="28"/>
                      </a:lnTo>
                      <a:lnTo>
                        <a:pt x="0" y="30"/>
                      </a:lnTo>
                      <a:lnTo>
                        <a:pt x="0" y="30"/>
                      </a:lnTo>
                      <a:lnTo>
                        <a:pt x="2" y="32"/>
                      </a:lnTo>
                      <a:lnTo>
                        <a:pt x="4" y="32"/>
                      </a:lnTo>
                      <a:lnTo>
                        <a:pt x="6" y="32"/>
                      </a:lnTo>
                      <a:lnTo>
                        <a:pt x="8" y="34"/>
                      </a:lnTo>
                      <a:lnTo>
                        <a:pt x="8" y="34"/>
                      </a:lnTo>
                      <a:lnTo>
                        <a:pt x="8" y="38"/>
                      </a:lnTo>
                      <a:lnTo>
                        <a:pt x="8" y="38"/>
                      </a:lnTo>
                      <a:lnTo>
                        <a:pt x="6" y="40"/>
                      </a:lnTo>
                      <a:lnTo>
                        <a:pt x="4" y="44"/>
                      </a:lnTo>
                      <a:lnTo>
                        <a:pt x="4" y="44"/>
                      </a:lnTo>
                      <a:lnTo>
                        <a:pt x="6" y="48"/>
                      </a:lnTo>
                      <a:lnTo>
                        <a:pt x="8" y="52"/>
                      </a:lnTo>
                      <a:lnTo>
                        <a:pt x="8" y="52"/>
                      </a:lnTo>
                      <a:lnTo>
                        <a:pt x="14" y="56"/>
                      </a:lnTo>
                      <a:lnTo>
                        <a:pt x="16" y="62"/>
                      </a:lnTo>
                      <a:lnTo>
                        <a:pt x="16" y="62"/>
                      </a:lnTo>
                      <a:lnTo>
                        <a:pt x="14" y="64"/>
                      </a:lnTo>
                      <a:lnTo>
                        <a:pt x="10" y="64"/>
                      </a:lnTo>
                      <a:lnTo>
                        <a:pt x="10" y="64"/>
                      </a:lnTo>
                      <a:lnTo>
                        <a:pt x="10" y="64"/>
                      </a:lnTo>
                      <a:lnTo>
                        <a:pt x="10" y="64"/>
                      </a:lnTo>
                      <a:lnTo>
                        <a:pt x="10" y="64"/>
                      </a:lnTo>
                      <a:lnTo>
                        <a:pt x="10" y="64"/>
                      </a:lnTo>
                      <a:lnTo>
                        <a:pt x="10" y="66"/>
                      </a:lnTo>
                      <a:lnTo>
                        <a:pt x="8" y="66"/>
                      </a:lnTo>
                      <a:lnTo>
                        <a:pt x="6" y="66"/>
                      </a:lnTo>
                      <a:lnTo>
                        <a:pt x="4" y="68"/>
                      </a:lnTo>
                      <a:lnTo>
                        <a:pt x="4" y="68"/>
                      </a:lnTo>
                      <a:lnTo>
                        <a:pt x="18" y="68"/>
                      </a:lnTo>
                      <a:lnTo>
                        <a:pt x="28" y="66"/>
                      </a:lnTo>
                      <a:lnTo>
                        <a:pt x="36" y="62"/>
                      </a:lnTo>
                      <a:lnTo>
                        <a:pt x="40" y="60"/>
                      </a:lnTo>
                      <a:lnTo>
                        <a:pt x="44" y="62"/>
                      </a:lnTo>
                      <a:lnTo>
                        <a:pt x="44" y="6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88" name="Freeform 191"/>
                <p:cNvSpPr>
                  <a:spLocks/>
                </p:cNvSpPr>
                <p:nvPr/>
              </p:nvSpPr>
              <p:spPr bwMode="auto">
                <a:xfrm>
                  <a:off x="3146" y="2226"/>
                  <a:ext cx="6" cy="2"/>
                </a:xfrm>
                <a:custGeom>
                  <a:avLst/>
                  <a:gdLst>
                    <a:gd name="T0" fmla="*/ 6 w 6"/>
                    <a:gd name="T1" fmla="*/ 0 h 2"/>
                    <a:gd name="T2" fmla="*/ 6 w 6"/>
                    <a:gd name="T3" fmla="*/ 0 h 2"/>
                    <a:gd name="T4" fmla="*/ 4 w 6"/>
                    <a:gd name="T5" fmla="*/ 2 h 2"/>
                    <a:gd name="T6" fmla="*/ 0 w 6"/>
                    <a:gd name="T7" fmla="*/ 2 h 2"/>
                    <a:gd name="T8" fmla="*/ 0 w 6"/>
                    <a:gd name="T9" fmla="*/ 2 h 2"/>
                    <a:gd name="T10" fmla="*/ 0 w 6"/>
                    <a:gd name="T11" fmla="*/ 2 h 2"/>
                    <a:gd name="T12" fmla="*/ 0 w 6"/>
                    <a:gd name="T13" fmla="*/ 2 h 2"/>
                    <a:gd name="T14" fmla="*/ 4 w 6"/>
                    <a:gd name="T15" fmla="*/ 2 h 2"/>
                    <a:gd name="T16" fmla="*/ 6 w 6"/>
                    <a:gd name="T17" fmla="*/ 0 h 2"/>
                    <a:gd name="T18" fmla="*/ 6 w 6"/>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
                      <a:moveTo>
                        <a:pt x="6" y="0"/>
                      </a:moveTo>
                      <a:lnTo>
                        <a:pt x="6" y="0"/>
                      </a:lnTo>
                      <a:lnTo>
                        <a:pt x="4" y="2"/>
                      </a:lnTo>
                      <a:lnTo>
                        <a:pt x="0" y="2"/>
                      </a:lnTo>
                      <a:lnTo>
                        <a:pt x="0" y="2"/>
                      </a:lnTo>
                      <a:lnTo>
                        <a:pt x="0" y="2"/>
                      </a:lnTo>
                      <a:lnTo>
                        <a:pt x="0" y="2"/>
                      </a:lnTo>
                      <a:lnTo>
                        <a:pt x="4" y="2"/>
                      </a:lnTo>
                      <a:lnTo>
                        <a:pt x="6" y="0"/>
                      </a:lnTo>
                      <a:lnTo>
                        <a:pt x="6"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89" name="Freeform 192"/>
                <p:cNvSpPr>
                  <a:spLocks/>
                </p:cNvSpPr>
                <p:nvPr/>
              </p:nvSpPr>
              <p:spPr bwMode="auto">
                <a:xfrm>
                  <a:off x="3140" y="2198"/>
                  <a:ext cx="4" cy="10"/>
                </a:xfrm>
                <a:custGeom>
                  <a:avLst/>
                  <a:gdLst>
                    <a:gd name="T0" fmla="*/ 0 w 4"/>
                    <a:gd name="T1" fmla="*/ 10 h 10"/>
                    <a:gd name="T2" fmla="*/ 0 w 4"/>
                    <a:gd name="T3" fmla="*/ 10 h 10"/>
                    <a:gd name="T4" fmla="*/ 2 w 4"/>
                    <a:gd name="T5" fmla="*/ 6 h 10"/>
                    <a:gd name="T6" fmla="*/ 4 w 4"/>
                    <a:gd name="T7" fmla="*/ 4 h 10"/>
                    <a:gd name="T8" fmla="*/ 4 w 4"/>
                    <a:gd name="T9" fmla="*/ 4 h 10"/>
                    <a:gd name="T10" fmla="*/ 4 w 4"/>
                    <a:gd name="T11" fmla="*/ 0 h 10"/>
                    <a:gd name="T12" fmla="*/ 4 w 4"/>
                    <a:gd name="T13" fmla="*/ 0 h 10"/>
                    <a:gd name="T14" fmla="*/ 4 w 4"/>
                    <a:gd name="T15" fmla="*/ 2 h 10"/>
                    <a:gd name="T16" fmla="*/ 4 w 4"/>
                    <a:gd name="T17" fmla="*/ 2 h 10"/>
                    <a:gd name="T18" fmla="*/ 2 w 4"/>
                    <a:gd name="T19" fmla="*/ 6 h 10"/>
                    <a:gd name="T20" fmla="*/ 0 w 4"/>
                    <a:gd name="T21" fmla="*/ 10 h 10"/>
                    <a:gd name="T22" fmla="*/ 0 w 4"/>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0">
                      <a:moveTo>
                        <a:pt x="0" y="10"/>
                      </a:moveTo>
                      <a:lnTo>
                        <a:pt x="0" y="10"/>
                      </a:lnTo>
                      <a:lnTo>
                        <a:pt x="2" y="6"/>
                      </a:lnTo>
                      <a:lnTo>
                        <a:pt x="4" y="4"/>
                      </a:lnTo>
                      <a:lnTo>
                        <a:pt x="4" y="4"/>
                      </a:lnTo>
                      <a:lnTo>
                        <a:pt x="4" y="0"/>
                      </a:lnTo>
                      <a:lnTo>
                        <a:pt x="4" y="0"/>
                      </a:lnTo>
                      <a:lnTo>
                        <a:pt x="4" y="2"/>
                      </a:lnTo>
                      <a:lnTo>
                        <a:pt x="4" y="2"/>
                      </a:lnTo>
                      <a:lnTo>
                        <a:pt x="2" y="6"/>
                      </a:lnTo>
                      <a:lnTo>
                        <a:pt x="0" y="10"/>
                      </a:lnTo>
                      <a:lnTo>
                        <a:pt x="0" y="1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90" name="Freeform 193"/>
                <p:cNvSpPr>
                  <a:spLocks/>
                </p:cNvSpPr>
                <p:nvPr/>
              </p:nvSpPr>
              <p:spPr bwMode="auto">
                <a:xfrm>
                  <a:off x="3136" y="2182"/>
                  <a:ext cx="10" cy="10"/>
                </a:xfrm>
                <a:custGeom>
                  <a:avLst/>
                  <a:gdLst>
                    <a:gd name="T0" fmla="*/ 0 w 10"/>
                    <a:gd name="T1" fmla="*/ 10 h 10"/>
                    <a:gd name="T2" fmla="*/ 0 w 10"/>
                    <a:gd name="T3" fmla="*/ 10 h 10"/>
                    <a:gd name="T4" fmla="*/ 2 w 10"/>
                    <a:gd name="T5" fmla="*/ 8 h 10"/>
                    <a:gd name="T6" fmla="*/ 6 w 10"/>
                    <a:gd name="T7" fmla="*/ 6 h 10"/>
                    <a:gd name="T8" fmla="*/ 10 w 10"/>
                    <a:gd name="T9" fmla="*/ 0 h 10"/>
                    <a:gd name="T10" fmla="*/ 10 w 10"/>
                    <a:gd name="T11" fmla="*/ 0 h 10"/>
                    <a:gd name="T12" fmla="*/ 10 w 10"/>
                    <a:gd name="T13" fmla="*/ 0 h 10"/>
                    <a:gd name="T14" fmla="*/ 10 w 10"/>
                    <a:gd name="T15" fmla="*/ 0 h 10"/>
                    <a:gd name="T16" fmla="*/ 4 w 10"/>
                    <a:gd name="T17" fmla="*/ 6 h 10"/>
                    <a:gd name="T18" fmla="*/ 2 w 10"/>
                    <a:gd name="T19" fmla="*/ 8 h 10"/>
                    <a:gd name="T20" fmla="*/ 0 w 10"/>
                    <a:gd name="T21" fmla="*/ 10 h 10"/>
                    <a:gd name="T22" fmla="*/ 0 w 10"/>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0">
                      <a:moveTo>
                        <a:pt x="0" y="10"/>
                      </a:moveTo>
                      <a:lnTo>
                        <a:pt x="0" y="10"/>
                      </a:lnTo>
                      <a:lnTo>
                        <a:pt x="2" y="8"/>
                      </a:lnTo>
                      <a:lnTo>
                        <a:pt x="6" y="6"/>
                      </a:lnTo>
                      <a:lnTo>
                        <a:pt x="10" y="0"/>
                      </a:lnTo>
                      <a:lnTo>
                        <a:pt x="10" y="0"/>
                      </a:lnTo>
                      <a:lnTo>
                        <a:pt x="10" y="0"/>
                      </a:lnTo>
                      <a:lnTo>
                        <a:pt x="10" y="0"/>
                      </a:lnTo>
                      <a:lnTo>
                        <a:pt x="4" y="6"/>
                      </a:lnTo>
                      <a:lnTo>
                        <a:pt x="2" y="8"/>
                      </a:lnTo>
                      <a:lnTo>
                        <a:pt x="0" y="10"/>
                      </a:lnTo>
                      <a:lnTo>
                        <a:pt x="0" y="1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91" name="Freeform 194"/>
                <p:cNvSpPr>
                  <a:spLocks/>
                </p:cNvSpPr>
                <p:nvPr/>
              </p:nvSpPr>
              <p:spPr bwMode="auto">
                <a:xfrm>
                  <a:off x="3214" y="2174"/>
                  <a:ext cx="12" cy="0"/>
                </a:xfrm>
                <a:custGeom>
                  <a:avLst/>
                  <a:gdLst>
                    <a:gd name="T0" fmla="*/ 4 w 12"/>
                    <a:gd name="T1" fmla="*/ 4 w 12"/>
                    <a:gd name="T2" fmla="*/ 0 w 12"/>
                    <a:gd name="T3" fmla="*/ 0 w 12"/>
                    <a:gd name="T4" fmla="*/ 2 w 12"/>
                    <a:gd name="T5" fmla="*/ 2 w 12"/>
                    <a:gd name="T6" fmla="*/ 12 w 12"/>
                    <a:gd name="T7" fmla="*/ 12 w 12"/>
                    <a:gd name="T8" fmla="*/ 4 w 12"/>
                    <a:gd name="T9" fmla="*/ 4 w 1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2">
                      <a:moveTo>
                        <a:pt x="4" y="0"/>
                      </a:moveTo>
                      <a:lnTo>
                        <a:pt x="4" y="0"/>
                      </a:lnTo>
                      <a:lnTo>
                        <a:pt x="0" y="0"/>
                      </a:lnTo>
                      <a:lnTo>
                        <a:pt x="0" y="0"/>
                      </a:lnTo>
                      <a:lnTo>
                        <a:pt x="2" y="0"/>
                      </a:lnTo>
                      <a:lnTo>
                        <a:pt x="2" y="0"/>
                      </a:lnTo>
                      <a:lnTo>
                        <a:pt x="12" y="0"/>
                      </a:lnTo>
                      <a:lnTo>
                        <a:pt x="12" y="0"/>
                      </a:lnTo>
                      <a:lnTo>
                        <a:pt x="4" y="0"/>
                      </a:lnTo>
                      <a:lnTo>
                        <a:pt x="4"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92" name="Freeform 195"/>
                <p:cNvSpPr>
                  <a:spLocks/>
                </p:cNvSpPr>
                <p:nvPr/>
              </p:nvSpPr>
              <p:spPr bwMode="auto">
                <a:xfrm>
                  <a:off x="3192" y="2176"/>
                  <a:ext cx="16" cy="0"/>
                </a:xfrm>
                <a:custGeom>
                  <a:avLst/>
                  <a:gdLst>
                    <a:gd name="T0" fmla="*/ 10 w 16"/>
                    <a:gd name="T1" fmla="*/ 10 w 16"/>
                    <a:gd name="T2" fmla="*/ 0 w 16"/>
                    <a:gd name="T3" fmla="*/ 0 w 16"/>
                    <a:gd name="T4" fmla="*/ 10 w 16"/>
                    <a:gd name="T5" fmla="*/ 10 w 16"/>
                    <a:gd name="T6" fmla="*/ 16 w 16"/>
                    <a:gd name="T7" fmla="*/ 16 w 16"/>
                    <a:gd name="T8" fmla="*/ 10 w 16"/>
                    <a:gd name="T9" fmla="*/ 10 w 1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6">
                      <a:moveTo>
                        <a:pt x="10" y="0"/>
                      </a:moveTo>
                      <a:lnTo>
                        <a:pt x="10" y="0"/>
                      </a:lnTo>
                      <a:lnTo>
                        <a:pt x="0" y="0"/>
                      </a:lnTo>
                      <a:lnTo>
                        <a:pt x="0" y="0"/>
                      </a:lnTo>
                      <a:lnTo>
                        <a:pt x="10" y="0"/>
                      </a:lnTo>
                      <a:lnTo>
                        <a:pt x="10" y="0"/>
                      </a:lnTo>
                      <a:lnTo>
                        <a:pt x="16" y="0"/>
                      </a:lnTo>
                      <a:lnTo>
                        <a:pt x="16" y="0"/>
                      </a:lnTo>
                      <a:lnTo>
                        <a:pt x="10" y="0"/>
                      </a:lnTo>
                      <a:lnTo>
                        <a:pt x="1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93" name="Freeform 196"/>
                <p:cNvSpPr>
                  <a:spLocks/>
                </p:cNvSpPr>
                <p:nvPr/>
              </p:nvSpPr>
              <p:spPr bwMode="auto">
                <a:xfrm>
                  <a:off x="3146" y="2182"/>
                  <a:ext cx="30" cy="6"/>
                </a:xfrm>
                <a:custGeom>
                  <a:avLst/>
                  <a:gdLst>
                    <a:gd name="T0" fmla="*/ 22 w 30"/>
                    <a:gd name="T1" fmla="*/ 2 h 6"/>
                    <a:gd name="T2" fmla="*/ 22 w 30"/>
                    <a:gd name="T3" fmla="*/ 2 h 6"/>
                    <a:gd name="T4" fmla="*/ 16 w 30"/>
                    <a:gd name="T5" fmla="*/ 4 h 6"/>
                    <a:gd name="T6" fmla="*/ 12 w 30"/>
                    <a:gd name="T7" fmla="*/ 4 h 6"/>
                    <a:gd name="T8" fmla="*/ 0 w 30"/>
                    <a:gd name="T9" fmla="*/ 0 h 6"/>
                    <a:gd name="T10" fmla="*/ 0 w 30"/>
                    <a:gd name="T11" fmla="*/ 0 h 6"/>
                    <a:gd name="T12" fmla="*/ 0 w 30"/>
                    <a:gd name="T13" fmla="*/ 0 h 6"/>
                    <a:gd name="T14" fmla="*/ 0 w 30"/>
                    <a:gd name="T15" fmla="*/ 0 h 6"/>
                    <a:gd name="T16" fmla="*/ 0 w 30"/>
                    <a:gd name="T17" fmla="*/ 0 h 6"/>
                    <a:gd name="T18" fmla="*/ 0 w 30"/>
                    <a:gd name="T19" fmla="*/ 0 h 6"/>
                    <a:gd name="T20" fmla="*/ 0 w 30"/>
                    <a:gd name="T21" fmla="*/ 0 h 6"/>
                    <a:gd name="T22" fmla="*/ 0 w 30"/>
                    <a:gd name="T23" fmla="*/ 0 h 6"/>
                    <a:gd name="T24" fmla="*/ 12 w 30"/>
                    <a:gd name="T25" fmla="*/ 4 h 6"/>
                    <a:gd name="T26" fmla="*/ 16 w 30"/>
                    <a:gd name="T27" fmla="*/ 4 h 6"/>
                    <a:gd name="T28" fmla="*/ 20 w 30"/>
                    <a:gd name="T29" fmla="*/ 2 h 6"/>
                    <a:gd name="T30" fmla="*/ 20 w 30"/>
                    <a:gd name="T31" fmla="*/ 2 h 6"/>
                    <a:gd name="T32" fmla="*/ 24 w 30"/>
                    <a:gd name="T33" fmla="*/ 2 h 6"/>
                    <a:gd name="T34" fmla="*/ 28 w 30"/>
                    <a:gd name="T35" fmla="*/ 4 h 6"/>
                    <a:gd name="T36" fmla="*/ 28 w 30"/>
                    <a:gd name="T37" fmla="*/ 6 h 6"/>
                    <a:gd name="T38" fmla="*/ 30 w 30"/>
                    <a:gd name="T39" fmla="*/ 6 h 6"/>
                    <a:gd name="T40" fmla="*/ 30 w 30"/>
                    <a:gd name="T41" fmla="*/ 6 h 6"/>
                    <a:gd name="T42" fmla="*/ 28 w 30"/>
                    <a:gd name="T43" fmla="*/ 6 h 6"/>
                    <a:gd name="T44" fmla="*/ 28 w 30"/>
                    <a:gd name="T45" fmla="*/ 4 h 6"/>
                    <a:gd name="T46" fmla="*/ 26 w 30"/>
                    <a:gd name="T47" fmla="*/ 2 h 6"/>
                    <a:gd name="T48" fmla="*/ 22 w 30"/>
                    <a:gd name="T49" fmla="*/ 2 h 6"/>
                    <a:gd name="T50" fmla="*/ 22 w 30"/>
                    <a:gd name="T5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6">
                      <a:moveTo>
                        <a:pt x="22" y="2"/>
                      </a:moveTo>
                      <a:lnTo>
                        <a:pt x="22" y="2"/>
                      </a:lnTo>
                      <a:lnTo>
                        <a:pt x="16" y="4"/>
                      </a:lnTo>
                      <a:lnTo>
                        <a:pt x="12" y="4"/>
                      </a:lnTo>
                      <a:lnTo>
                        <a:pt x="0" y="0"/>
                      </a:lnTo>
                      <a:lnTo>
                        <a:pt x="0" y="0"/>
                      </a:lnTo>
                      <a:lnTo>
                        <a:pt x="0" y="0"/>
                      </a:lnTo>
                      <a:lnTo>
                        <a:pt x="0" y="0"/>
                      </a:lnTo>
                      <a:lnTo>
                        <a:pt x="0" y="0"/>
                      </a:lnTo>
                      <a:lnTo>
                        <a:pt x="0" y="0"/>
                      </a:lnTo>
                      <a:lnTo>
                        <a:pt x="0" y="0"/>
                      </a:lnTo>
                      <a:lnTo>
                        <a:pt x="0" y="0"/>
                      </a:lnTo>
                      <a:lnTo>
                        <a:pt x="12" y="4"/>
                      </a:lnTo>
                      <a:lnTo>
                        <a:pt x="16" y="4"/>
                      </a:lnTo>
                      <a:lnTo>
                        <a:pt x="20" y="2"/>
                      </a:lnTo>
                      <a:lnTo>
                        <a:pt x="20" y="2"/>
                      </a:lnTo>
                      <a:lnTo>
                        <a:pt x="24" y="2"/>
                      </a:lnTo>
                      <a:lnTo>
                        <a:pt x="28" y="4"/>
                      </a:lnTo>
                      <a:lnTo>
                        <a:pt x="28" y="6"/>
                      </a:lnTo>
                      <a:lnTo>
                        <a:pt x="30" y="6"/>
                      </a:lnTo>
                      <a:lnTo>
                        <a:pt x="30" y="6"/>
                      </a:lnTo>
                      <a:lnTo>
                        <a:pt x="28" y="6"/>
                      </a:lnTo>
                      <a:lnTo>
                        <a:pt x="28" y="4"/>
                      </a:lnTo>
                      <a:lnTo>
                        <a:pt x="26" y="2"/>
                      </a:lnTo>
                      <a:lnTo>
                        <a:pt x="22" y="2"/>
                      </a:lnTo>
                      <a:lnTo>
                        <a:pt x="22"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94" name="Freeform 197"/>
                <p:cNvSpPr>
                  <a:spLocks/>
                </p:cNvSpPr>
                <p:nvPr/>
              </p:nvSpPr>
              <p:spPr bwMode="auto">
                <a:xfrm>
                  <a:off x="3146" y="2182"/>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95" name="Freeform 198"/>
                <p:cNvSpPr>
                  <a:spLocks/>
                </p:cNvSpPr>
                <p:nvPr/>
              </p:nvSpPr>
              <p:spPr bwMode="auto">
                <a:xfrm>
                  <a:off x="3242" y="2180"/>
                  <a:ext cx="0" cy="2"/>
                </a:xfrm>
                <a:custGeom>
                  <a:avLst/>
                  <a:gdLst>
                    <a:gd name="T0" fmla="*/ 2 h 2"/>
                    <a:gd name="T1" fmla="*/ 2 h 2"/>
                    <a:gd name="T2" fmla="*/ 0 h 2"/>
                    <a:gd name="T3" fmla="*/ 0 h 2"/>
                    <a:gd name="T4" fmla="*/ 2 h 2"/>
                    <a:gd name="T5" fmla="*/ 2 h 2"/>
                    <a:gd name="T6" fmla="*/ 2 h 2"/>
                    <a:gd name="T7" fmla="*/ 2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2"/>
                      </a:moveTo>
                      <a:lnTo>
                        <a:pt x="0" y="2"/>
                      </a:lnTo>
                      <a:lnTo>
                        <a:pt x="0" y="0"/>
                      </a:lnTo>
                      <a:lnTo>
                        <a:pt x="0" y="0"/>
                      </a:lnTo>
                      <a:lnTo>
                        <a:pt x="0" y="2"/>
                      </a:lnTo>
                      <a:lnTo>
                        <a:pt x="0" y="2"/>
                      </a:lnTo>
                      <a:lnTo>
                        <a:pt x="0" y="2"/>
                      </a:lnTo>
                      <a:lnTo>
                        <a:pt x="0"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96" name="Freeform 199"/>
                <p:cNvSpPr>
                  <a:spLocks/>
                </p:cNvSpPr>
                <p:nvPr/>
              </p:nvSpPr>
              <p:spPr bwMode="auto">
                <a:xfrm>
                  <a:off x="3216" y="2244"/>
                  <a:ext cx="134" cy="130"/>
                </a:xfrm>
                <a:custGeom>
                  <a:avLst/>
                  <a:gdLst>
                    <a:gd name="T0" fmla="*/ 128 w 134"/>
                    <a:gd name="T1" fmla="*/ 80 h 130"/>
                    <a:gd name="T2" fmla="*/ 130 w 134"/>
                    <a:gd name="T3" fmla="*/ 80 h 130"/>
                    <a:gd name="T4" fmla="*/ 130 w 134"/>
                    <a:gd name="T5" fmla="*/ 76 h 130"/>
                    <a:gd name="T6" fmla="*/ 122 w 134"/>
                    <a:gd name="T7" fmla="*/ 60 h 130"/>
                    <a:gd name="T8" fmla="*/ 126 w 134"/>
                    <a:gd name="T9" fmla="*/ 60 h 130"/>
                    <a:gd name="T10" fmla="*/ 134 w 134"/>
                    <a:gd name="T11" fmla="*/ 62 h 130"/>
                    <a:gd name="T12" fmla="*/ 132 w 134"/>
                    <a:gd name="T13" fmla="*/ 56 h 130"/>
                    <a:gd name="T14" fmla="*/ 116 w 134"/>
                    <a:gd name="T15" fmla="*/ 40 h 130"/>
                    <a:gd name="T16" fmla="*/ 124 w 134"/>
                    <a:gd name="T17" fmla="*/ 22 h 130"/>
                    <a:gd name="T18" fmla="*/ 124 w 134"/>
                    <a:gd name="T19" fmla="*/ 16 h 130"/>
                    <a:gd name="T20" fmla="*/ 114 w 134"/>
                    <a:gd name="T21" fmla="*/ 18 h 130"/>
                    <a:gd name="T22" fmla="*/ 112 w 134"/>
                    <a:gd name="T23" fmla="*/ 18 h 130"/>
                    <a:gd name="T24" fmla="*/ 104 w 134"/>
                    <a:gd name="T25" fmla="*/ 14 h 130"/>
                    <a:gd name="T26" fmla="*/ 100 w 134"/>
                    <a:gd name="T27" fmla="*/ 6 h 130"/>
                    <a:gd name="T28" fmla="*/ 94 w 134"/>
                    <a:gd name="T29" fmla="*/ 6 h 130"/>
                    <a:gd name="T30" fmla="*/ 80 w 134"/>
                    <a:gd name="T31" fmla="*/ 4 h 130"/>
                    <a:gd name="T32" fmla="*/ 74 w 134"/>
                    <a:gd name="T33" fmla="*/ 8 h 130"/>
                    <a:gd name="T34" fmla="*/ 58 w 134"/>
                    <a:gd name="T35" fmla="*/ 4 h 130"/>
                    <a:gd name="T36" fmla="*/ 48 w 134"/>
                    <a:gd name="T37" fmla="*/ 4 h 130"/>
                    <a:gd name="T38" fmla="*/ 28 w 134"/>
                    <a:gd name="T39" fmla="*/ 2 h 130"/>
                    <a:gd name="T40" fmla="*/ 22 w 134"/>
                    <a:gd name="T41" fmla="*/ 10 h 130"/>
                    <a:gd name="T42" fmla="*/ 18 w 134"/>
                    <a:gd name="T43" fmla="*/ 10 h 130"/>
                    <a:gd name="T44" fmla="*/ 12 w 134"/>
                    <a:gd name="T45" fmla="*/ 2 h 130"/>
                    <a:gd name="T46" fmla="*/ 4 w 134"/>
                    <a:gd name="T47" fmla="*/ 0 h 130"/>
                    <a:gd name="T48" fmla="*/ 0 w 134"/>
                    <a:gd name="T49" fmla="*/ 16 h 130"/>
                    <a:gd name="T50" fmla="*/ 4 w 134"/>
                    <a:gd name="T51" fmla="*/ 24 h 130"/>
                    <a:gd name="T52" fmla="*/ 6 w 134"/>
                    <a:gd name="T53" fmla="*/ 24 h 130"/>
                    <a:gd name="T54" fmla="*/ 12 w 134"/>
                    <a:gd name="T55" fmla="*/ 38 h 130"/>
                    <a:gd name="T56" fmla="*/ 16 w 134"/>
                    <a:gd name="T57" fmla="*/ 42 h 130"/>
                    <a:gd name="T58" fmla="*/ 16 w 134"/>
                    <a:gd name="T59" fmla="*/ 46 h 130"/>
                    <a:gd name="T60" fmla="*/ 16 w 134"/>
                    <a:gd name="T61" fmla="*/ 50 h 130"/>
                    <a:gd name="T62" fmla="*/ 24 w 134"/>
                    <a:gd name="T63" fmla="*/ 56 h 130"/>
                    <a:gd name="T64" fmla="*/ 36 w 134"/>
                    <a:gd name="T65" fmla="*/ 72 h 130"/>
                    <a:gd name="T66" fmla="*/ 46 w 134"/>
                    <a:gd name="T67" fmla="*/ 82 h 130"/>
                    <a:gd name="T68" fmla="*/ 52 w 134"/>
                    <a:gd name="T69" fmla="*/ 88 h 130"/>
                    <a:gd name="T70" fmla="*/ 58 w 134"/>
                    <a:gd name="T71" fmla="*/ 98 h 130"/>
                    <a:gd name="T72" fmla="*/ 66 w 134"/>
                    <a:gd name="T73" fmla="*/ 104 h 130"/>
                    <a:gd name="T74" fmla="*/ 66 w 134"/>
                    <a:gd name="T75" fmla="*/ 110 h 130"/>
                    <a:gd name="T76" fmla="*/ 70 w 134"/>
                    <a:gd name="T77" fmla="*/ 112 h 130"/>
                    <a:gd name="T78" fmla="*/ 78 w 134"/>
                    <a:gd name="T79" fmla="*/ 118 h 130"/>
                    <a:gd name="T80" fmla="*/ 94 w 134"/>
                    <a:gd name="T81" fmla="*/ 130 h 130"/>
                    <a:gd name="T82" fmla="*/ 94 w 134"/>
                    <a:gd name="T83" fmla="*/ 130 h 130"/>
                    <a:gd name="T84" fmla="*/ 94 w 134"/>
                    <a:gd name="T85" fmla="*/ 120 h 130"/>
                    <a:gd name="T86" fmla="*/ 98 w 134"/>
                    <a:gd name="T87" fmla="*/ 110 h 130"/>
                    <a:gd name="T88" fmla="*/ 104 w 134"/>
                    <a:gd name="T89" fmla="*/ 100 h 130"/>
                    <a:gd name="T90" fmla="*/ 106 w 134"/>
                    <a:gd name="T91" fmla="*/ 92 h 130"/>
                    <a:gd name="T92" fmla="*/ 110 w 134"/>
                    <a:gd name="T93" fmla="*/ 92 h 130"/>
                    <a:gd name="T94" fmla="*/ 114 w 134"/>
                    <a:gd name="T95" fmla="*/ 98 h 130"/>
                    <a:gd name="T96" fmla="*/ 114 w 134"/>
                    <a:gd name="T97" fmla="*/ 94 h 130"/>
                    <a:gd name="T98" fmla="*/ 110 w 134"/>
                    <a:gd name="T99" fmla="*/ 82 h 130"/>
                    <a:gd name="T100" fmla="*/ 120 w 134"/>
                    <a:gd name="T101" fmla="*/ 84 h 130"/>
                    <a:gd name="T102" fmla="*/ 120 w 134"/>
                    <a:gd name="T103" fmla="*/ 84 h 130"/>
                    <a:gd name="T104" fmla="*/ 124 w 134"/>
                    <a:gd name="T105" fmla="*/ 8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 h="130">
                      <a:moveTo>
                        <a:pt x="126" y="80"/>
                      </a:moveTo>
                      <a:lnTo>
                        <a:pt x="126" y="80"/>
                      </a:lnTo>
                      <a:lnTo>
                        <a:pt x="128" y="80"/>
                      </a:lnTo>
                      <a:lnTo>
                        <a:pt x="130" y="82"/>
                      </a:lnTo>
                      <a:lnTo>
                        <a:pt x="130" y="82"/>
                      </a:lnTo>
                      <a:lnTo>
                        <a:pt x="130" y="80"/>
                      </a:lnTo>
                      <a:lnTo>
                        <a:pt x="130" y="80"/>
                      </a:lnTo>
                      <a:lnTo>
                        <a:pt x="132" y="78"/>
                      </a:lnTo>
                      <a:lnTo>
                        <a:pt x="130" y="76"/>
                      </a:lnTo>
                      <a:lnTo>
                        <a:pt x="128" y="68"/>
                      </a:lnTo>
                      <a:lnTo>
                        <a:pt x="122" y="60"/>
                      </a:lnTo>
                      <a:lnTo>
                        <a:pt x="122" y="60"/>
                      </a:lnTo>
                      <a:lnTo>
                        <a:pt x="122" y="60"/>
                      </a:lnTo>
                      <a:lnTo>
                        <a:pt x="122" y="60"/>
                      </a:lnTo>
                      <a:lnTo>
                        <a:pt x="126" y="60"/>
                      </a:lnTo>
                      <a:lnTo>
                        <a:pt x="130" y="62"/>
                      </a:lnTo>
                      <a:lnTo>
                        <a:pt x="130" y="62"/>
                      </a:lnTo>
                      <a:lnTo>
                        <a:pt x="134" y="62"/>
                      </a:lnTo>
                      <a:lnTo>
                        <a:pt x="134" y="62"/>
                      </a:lnTo>
                      <a:lnTo>
                        <a:pt x="134" y="60"/>
                      </a:lnTo>
                      <a:lnTo>
                        <a:pt x="132" y="56"/>
                      </a:lnTo>
                      <a:lnTo>
                        <a:pt x="126" y="50"/>
                      </a:lnTo>
                      <a:lnTo>
                        <a:pt x="118" y="44"/>
                      </a:lnTo>
                      <a:lnTo>
                        <a:pt x="116" y="40"/>
                      </a:lnTo>
                      <a:lnTo>
                        <a:pt x="118" y="38"/>
                      </a:lnTo>
                      <a:lnTo>
                        <a:pt x="118" y="38"/>
                      </a:lnTo>
                      <a:lnTo>
                        <a:pt x="124" y="22"/>
                      </a:lnTo>
                      <a:lnTo>
                        <a:pt x="124" y="18"/>
                      </a:lnTo>
                      <a:lnTo>
                        <a:pt x="124" y="16"/>
                      </a:lnTo>
                      <a:lnTo>
                        <a:pt x="124" y="16"/>
                      </a:lnTo>
                      <a:lnTo>
                        <a:pt x="114" y="18"/>
                      </a:lnTo>
                      <a:lnTo>
                        <a:pt x="114" y="18"/>
                      </a:lnTo>
                      <a:lnTo>
                        <a:pt x="114" y="18"/>
                      </a:lnTo>
                      <a:lnTo>
                        <a:pt x="114" y="18"/>
                      </a:lnTo>
                      <a:lnTo>
                        <a:pt x="112" y="18"/>
                      </a:lnTo>
                      <a:lnTo>
                        <a:pt x="112" y="18"/>
                      </a:lnTo>
                      <a:lnTo>
                        <a:pt x="108" y="18"/>
                      </a:lnTo>
                      <a:lnTo>
                        <a:pt x="104" y="14"/>
                      </a:lnTo>
                      <a:lnTo>
                        <a:pt x="104" y="14"/>
                      </a:lnTo>
                      <a:lnTo>
                        <a:pt x="102" y="8"/>
                      </a:lnTo>
                      <a:lnTo>
                        <a:pt x="102" y="8"/>
                      </a:lnTo>
                      <a:lnTo>
                        <a:pt x="100" y="6"/>
                      </a:lnTo>
                      <a:lnTo>
                        <a:pt x="98" y="6"/>
                      </a:lnTo>
                      <a:lnTo>
                        <a:pt x="98" y="6"/>
                      </a:lnTo>
                      <a:lnTo>
                        <a:pt x="94" y="6"/>
                      </a:lnTo>
                      <a:lnTo>
                        <a:pt x="88" y="6"/>
                      </a:lnTo>
                      <a:lnTo>
                        <a:pt x="82" y="4"/>
                      </a:lnTo>
                      <a:lnTo>
                        <a:pt x="80" y="4"/>
                      </a:lnTo>
                      <a:lnTo>
                        <a:pt x="76" y="6"/>
                      </a:lnTo>
                      <a:lnTo>
                        <a:pt x="76" y="6"/>
                      </a:lnTo>
                      <a:lnTo>
                        <a:pt x="74" y="8"/>
                      </a:lnTo>
                      <a:lnTo>
                        <a:pt x="70" y="8"/>
                      </a:lnTo>
                      <a:lnTo>
                        <a:pt x="64" y="6"/>
                      </a:lnTo>
                      <a:lnTo>
                        <a:pt x="58" y="4"/>
                      </a:lnTo>
                      <a:lnTo>
                        <a:pt x="52" y="4"/>
                      </a:lnTo>
                      <a:lnTo>
                        <a:pt x="52" y="4"/>
                      </a:lnTo>
                      <a:lnTo>
                        <a:pt x="48" y="4"/>
                      </a:lnTo>
                      <a:lnTo>
                        <a:pt x="40" y="2"/>
                      </a:lnTo>
                      <a:lnTo>
                        <a:pt x="32" y="0"/>
                      </a:lnTo>
                      <a:lnTo>
                        <a:pt x="28" y="2"/>
                      </a:lnTo>
                      <a:lnTo>
                        <a:pt x="26" y="4"/>
                      </a:lnTo>
                      <a:lnTo>
                        <a:pt x="26" y="4"/>
                      </a:lnTo>
                      <a:lnTo>
                        <a:pt x="22" y="10"/>
                      </a:lnTo>
                      <a:lnTo>
                        <a:pt x="20" y="12"/>
                      </a:lnTo>
                      <a:lnTo>
                        <a:pt x="18" y="10"/>
                      </a:lnTo>
                      <a:lnTo>
                        <a:pt x="18" y="10"/>
                      </a:lnTo>
                      <a:lnTo>
                        <a:pt x="14" y="6"/>
                      </a:lnTo>
                      <a:lnTo>
                        <a:pt x="14" y="6"/>
                      </a:lnTo>
                      <a:lnTo>
                        <a:pt x="12" y="2"/>
                      </a:lnTo>
                      <a:lnTo>
                        <a:pt x="12" y="2"/>
                      </a:lnTo>
                      <a:lnTo>
                        <a:pt x="8" y="0"/>
                      </a:lnTo>
                      <a:lnTo>
                        <a:pt x="4" y="0"/>
                      </a:lnTo>
                      <a:lnTo>
                        <a:pt x="2" y="4"/>
                      </a:lnTo>
                      <a:lnTo>
                        <a:pt x="0" y="6"/>
                      </a:lnTo>
                      <a:lnTo>
                        <a:pt x="0" y="16"/>
                      </a:lnTo>
                      <a:lnTo>
                        <a:pt x="2" y="22"/>
                      </a:lnTo>
                      <a:lnTo>
                        <a:pt x="2" y="22"/>
                      </a:lnTo>
                      <a:lnTo>
                        <a:pt x="4" y="24"/>
                      </a:lnTo>
                      <a:lnTo>
                        <a:pt x="4" y="24"/>
                      </a:lnTo>
                      <a:lnTo>
                        <a:pt x="6" y="24"/>
                      </a:lnTo>
                      <a:lnTo>
                        <a:pt x="6" y="24"/>
                      </a:lnTo>
                      <a:lnTo>
                        <a:pt x="10" y="28"/>
                      </a:lnTo>
                      <a:lnTo>
                        <a:pt x="12" y="34"/>
                      </a:lnTo>
                      <a:lnTo>
                        <a:pt x="12" y="38"/>
                      </a:lnTo>
                      <a:lnTo>
                        <a:pt x="14" y="42"/>
                      </a:lnTo>
                      <a:lnTo>
                        <a:pt x="14" y="42"/>
                      </a:lnTo>
                      <a:lnTo>
                        <a:pt x="16" y="42"/>
                      </a:lnTo>
                      <a:lnTo>
                        <a:pt x="16" y="42"/>
                      </a:lnTo>
                      <a:lnTo>
                        <a:pt x="16" y="44"/>
                      </a:lnTo>
                      <a:lnTo>
                        <a:pt x="16" y="46"/>
                      </a:lnTo>
                      <a:lnTo>
                        <a:pt x="14" y="50"/>
                      </a:lnTo>
                      <a:lnTo>
                        <a:pt x="14" y="50"/>
                      </a:lnTo>
                      <a:lnTo>
                        <a:pt x="16" y="50"/>
                      </a:lnTo>
                      <a:lnTo>
                        <a:pt x="16" y="50"/>
                      </a:lnTo>
                      <a:lnTo>
                        <a:pt x="20" y="52"/>
                      </a:lnTo>
                      <a:lnTo>
                        <a:pt x="24" y="56"/>
                      </a:lnTo>
                      <a:lnTo>
                        <a:pt x="24" y="56"/>
                      </a:lnTo>
                      <a:lnTo>
                        <a:pt x="36" y="72"/>
                      </a:lnTo>
                      <a:lnTo>
                        <a:pt x="36" y="72"/>
                      </a:lnTo>
                      <a:lnTo>
                        <a:pt x="42" y="78"/>
                      </a:lnTo>
                      <a:lnTo>
                        <a:pt x="46" y="82"/>
                      </a:lnTo>
                      <a:lnTo>
                        <a:pt x="46" y="82"/>
                      </a:lnTo>
                      <a:lnTo>
                        <a:pt x="50" y="84"/>
                      </a:lnTo>
                      <a:lnTo>
                        <a:pt x="50" y="84"/>
                      </a:lnTo>
                      <a:lnTo>
                        <a:pt x="52" y="88"/>
                      </a:lnTo>
                      <a:lnTo>
                        <a:pt x="54" y="94"/>
                      </a:lnTo>
                      <a:lnTo>
                        <a:pt x="54" y="94"/>
                      </a:lnTo>
                      <a:lnTo>
                        <a:pt x="58" y="98"/>
                      </a:lnTo>
                      <a:lnTo>
                        <a:pt x="58" y="98"/>
                      </a:lnTo>
                      <a:lnTo>
                        <a:pt x="66" y="104"/>
                      </a:lnTo>
                      <a:lnTo>
                        <a:pt x="66" y="104"/>
                      </a:lnTo>
                      <a:lnTo>
                        <a:pt x="68" y="108"/>
                      </a:lnTo>
                      <a:lnTo>
                        <a:pt x="66" y="110"/>
                      </a:lnTo>
                      <a:lnTo>
                        <a:pt x="66" y="110"/>
                      </a:lnTo>
                      <a:lnTo>
                        <a:pt x="66" y="110"/>
                      </a:lnTo>
                      <a:lnTo>
                        <a:pt x="66" y="110"/>
                      </a:lnTo>
                      <a:lnTo>
                        <a:pt x="70" y="112"/>
                      </a:lnTo>
                      <a:lnTo>
                        <a:pt x="74" y="116"/>
                      </a:lnTo>
                      <a:lnTo>
                        <a:pt x="74" y="116"/>
                      </a:lnTo>
                      <a:lnTo>
                        <a:pt x="78" y="118"/>
                      </a:lnTo>
                      <a:lnTo>
                        <a:pt x="84" y="122"/>
                      </a:lnTo>
                      <a:lnTo>
                        <a:pt x="88" y="126"/>
                      </a:lnTo>
                      <a:lnTo>
                        <a:pt x="94" y="130"/>
                      </a:lnTo>
                      <a:lnTo>
                        <a:pt x="94" y="130"/>
                      </a:lnTo>
                      <a:lnTo>
                        <a:pt x="94" y="130"/>
                      </a:lnTo>
                      <a:lnTo>
                        <a:pt x="94" y="130"/>
                      </a:lnTo>
                      <a:lnTo>
                        <a:pt x="96" y="126"/>
                      </a:lnTo>
                      <a:lnTo>
                        <a:pt x="96" y="124"/>
                      </a:lnTo>
                      <a:lnTo>
                        <a:pt x="94" y="120"/>
                      </a:lnTo>
                      <a:lnTo>
                        <a:pt x="94" y="114"/>
                      </a:lnTo>
                      <a:lnTo>
                        <a:pt x="94" y="112"/>
                      </a:lnTo>
                      <a:lnTo>
                        <a:pt x="98" y="110"/>
                      </a:lnTo>
                      <a:lnTo>
                        <a:pt x="98" y="110"/>
                      </a:lnTo>
                      <a:lnTo>
                        <a:pt x="102" y="104"/>
                      </a:lnTo>
                      <a:lnTo>
                        <a:pt x="104" y="100"/>
                      </a:lnTo>
                      <a:lnTo>
                        <a:pt x="104" y="96"/>
                      </a:lnTo>
                      <a:lnTo>
                        <a:pt x="106" y="92"/>
                      </a:lnTo>
                      <a:lnTo>
                        <a:pt x="106" y="92"/>
                      </a:lnTo>
                      <a:lnTo>
                        <a:pt x="108" y="92"/>
                      </a:lnTo>
                      <a:lnTo>
                        <a:pt x="110" y="92"/>
                      </a:lnTo>
                      <a:lnTo>
                        <a:pt x="110" y="92"/>
                      </a:lnTo>
                      <a:lnTo>
                        <a:pt x="112" y="94"/>
                      </a:lnTo>
                      <a:lnTo>
                        <a:pt x="114" y="98"/>
                      </a:lnTo>
                      <a:lnTo>
                        <a:pt x="114" y="98"/>
                      </a:lnTo>
                      <a:lnTo>
                        <a:pt x="114" y="98"/>
                      </a:lnTo>
                      <a:lnTo>
                        <a:pt x="114" y="98"/>
                      </a:lnTo>
                      <a:lnTo>
                        <a:pt x="114" y="94"/>
                      </a:lnTo>
                      <a:lnTo>
                        <a:pt x="114" y="92"/>
                      </a:lnTo>
                      <a:lnTo>
                        <a:pt x="112" y="86"/>
                      </a:lnTo>
                      <a:lnTo>
                        <a:pt x="110" y="82"/>
                      </a:lnTo>
                      <a:lnTo>
                        <a:pt x="112" y="82"/>
                      </a:lnTo>
                      <a:lnTo>
                        <a:pt x="114" y="82"/>
                      </a:lnTo>
                      <a:lnTo>
                        <a:pt x="120" y="84"/>
                      </a:lnTo>
                      <a:lnTo>
                        <a:pt x="120" y="84"/>
                      </a:lnTo>
                      <a:lnTo>
                        <a:pt x="120" y="84"/>
                      </a:lnTo>
                      <a:lnTo>
                        <a:pt x="120" y="84"/>
                      </a:lnTo>
                      <a:lnTo>
                        <a:pt x="122" y="84"/>
                      </a:lnTo>
                      <a:lnTo>
                        <a:pt x="122" y="84"/>
                      </a:lnTo>
                      <a:lnTo>
                        <a:pt x="124" y="80"/>
                      </a:lnTo>
                      <a:lnTo>
                        <a:pt x="126" y="80"/>
                      </a:lnTo>
                      <a:lnTo>
                        <a:pt x="126" y="8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97" name="Freeform 200"/>
                <p:cNvSpPr>
                  <a:spLocks/>
                </p:cNvSpPr>
                <p:nvPr/>
              </p:nvSpPr>
              <p:spPr bwMode="auto">
                <a:xfrm>
                  <a:off x="3342" y="2324"/>
                  <a:ext cx="4" cy="2"/>
                </a:xfrm>
                <a:custGeom>
                  <a:avLst/>
                  <a:gdLst>
                    <a:gd name="T0" fmla="*/ 4 w 4"/>
                    <a:gd name="T1" fmla="*/ 2 h 2"/>
                    <a:gd name="T2" fmla="*/ 4 w 4"/>
                    <a:gd name="T3" fmla="*/ 2 h 2"/>
                    <a:gd name="T4" fmla="*/ 2 w 4"/>
                    <a:gd name="T5" fmla="*/ 0 h 2"/>
                    <a:gd name="T6" fmla="*/ 0 w 4"/>
                    <a:gd name="T7" fmla="*/ 0 h 2"/>
                    <a:gd name="T8" fmla="*/ 0 w 4"/>
                    <a:gd name="T9" fmla="*/ 0 h 2"/>
                    <a:gd name="T10" fmla="*/ 2 w 4"/>
                    <a:gd name="T11" fmla="*/ 0 h 2"/>
                    <a:gd name="T12" fmla="*/ 4 w 4"/>
                    <a:gd name="T13" fmla="*/ 2 h 2"/>
                    <a:gd name="T14" fmla="*/ 4 w 4"/>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4" y="2"/>
                      </a:moveTo>
                      <a:lnTo>
                        <a:pt x="4" y="2"/>
                      </a:lnTo>
                      <a:lnTo>
                        <a:pt x="2" y="0"/>
                      </a:lnTo>
                      <a:lnTo>
                        <a:pt x="0" y="0"/>
                      </a:lnTo>
                      <a:lnTo>
                        <a:pt x="0" y="0"/>
                      </a:lnTo>
                      <a:lnTo>
                        <a:pt x="2" y="0"/>
                      </a:lnTo>
                      <a:lnTo>
                        <a:pt x="4" y="2"/>
                      </a:lnTo>
                      <a:lnTo>
                        <a:pt x="4"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98" name="Freeform 201"/>
                <p:cNvSpPr>
                  <a:spLocks/>
                </p:cNvSpPr>
                <p:nvPr/>
              </p:nvSpPr>
              <p:spPr bwMode="auto">
                <a:xfrm>
                  <a:off x="3330" y="2260"/>
                  <a:ext cx="10" cy="2"/>
                </a:xfrm>
                <a:custGeom>
                  <a:avLst/>
                  <a:gdLst>
                    <a:gd name="T0" fmla="*/ 10 w 10"/>
                    <a:gd name="T1" fmla="*/ 0 h 2"/>
                    <a:gd name="T2" fmla="*/ 10 w 10"/>
                    <a:gd name="T3" fmla="*/ 0 h 2"/>
                    <a:gd name="T4" fmla="*/ 6 w 10"/>
                    <a:gd name="T5" fmla="*/ 0 h 2"/>
                    <a:gd name="T6" fmla="*/ 0 w 10"/>
                    <a:gd name="T7" fmla="*/ 2 h 2"/>
                    <a:gd name="T8" fmla="*/ 0 w 10"/>
                    <a:gd name="T9" fmla="*/ 2 h 2"/>
                    <a:gd name="T10" fmla="*/ 0 w 10"/>
                    <a:gd name="T11" fmla="*/ 2 h 2"/>
                    <a:gd name="T12" fmla="*/ 0 w 10"/>
                    <a:gd name="T13" fmla="*/ 2 h 2"/>
                    <a:gd name="T14" fmla="*/ 10 w 10"/>
                    <a:gd name="T15" fmla="*/ 0 h 2"/>
                    <a:gd name="T16" fmla="*/ 10 w 10"/>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
                      <a:moveTo>
                        <a:pt x="10" y="0"/>
                      </a:moveTo>
                      <a:lnTo>
                        <a:pt x="10" y="0"/>
                      </a:lnTo>
                      <a:lnTo>
                        <a:pt x="6" y="0"/>
                      </a:lnTo>
                      <a:lnTo>
                        <a:pt x="0" y="2"/>
                      </a:lnTo>
                      <a:lnTo>
                        <a:pt x="0" y="2"/>
                      </a:lnTo>
                      <a:lnTo>
                        <a:pt x="0" y="2"/>
                      </a:lnTo>
                      <a:lnTo>
                        <a:pt x="0" y="2"/>
                      </a:lnTo>
                      <a:lnTo>
                        <a:pt x="10" y="0"/>
                      </a:lnTo>
                      <a:lnTo>
                        <a:pt x="1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999" name="Freeform 202"/>
                <p:cNvSpPr>
                  <a:spLocks/>
                </p:cNvSpPr>
                <p:nvPr/>
              </p:nvSpPr>
              <p:spPr bwMode="auto">
                <a:xfrm>
                  <a:off x="3338" y="2304"/>
                  <a:ext cx="8" cy="2"/>
                </a:xfrm>
                <a:custGeom>
                  <a:avLst/>
                  <a:gdLst>
                    <a:gd name="T0" fmla="*/ 8 w 8"/>
                    <a:gd name="T1" fmla="*/ 2 h 2"/>
                    <a:gd name="T2" fmla="*/ 8 w 8"/>
                    <a:gd name="T3" fmla="*/ 2 h 2"/>
                    <a:gd name="T4" fmla="*/ 4 w 8"/>
                    <a:gd name="T5" fmla="*/ 0 h 2"/>
                    <a:gd name="T6" fmla="*/ 0 w 8"/>
                    <a:gd name="T7" fmla="*/ 0 h 2"/>
                    <a:gd name="T8" fmla="*/ 0 w 8"/>
                    <a:gd name="T9" fmla="*/ 0 h 2"/>
                    <a:gd name="T10" fmla="*/ 4 w 8"/>
                    <a:gd name="T11" fmla="*/ 0 h 2"/>
                    <a:gd name="T12" fmla="*/ 8 w 8"/>
                    <a:gd name="T13" fmla="*/ 2 h 2"/>
                    <a:gd name="T14" fmla="*/ 8 w 8"/>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
                      <a:moveTo>
                        <a:pt x="8" y="2"/>
                      </a:moveTo>
                      <a:lnTo>
                        <a:pt x="8" y="2"/>
                      </a:lnTo>
                      <a:lnTo>
                        <a:pt x="4" y="0"/>
                      </a:lnTo>
                      <a:lnTo>
                        <a:pt x="0" y="0"/>
                      </a:lnTo>
                      <a:lnTo>
                        <a:pt x="0" y="0"/>
                      </a:lnTo>
                      <a:lnTo>
                        <a:pt x="4" y="0"/>
                      </a:lnTo>
                      <a:lnTo>
                        <a:pt x="8" y="2"/>
                      </a:lnTo>
                      <a:lnTo>
                        <a:pt x="8"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2000" name="Freeform 203"/>
                <p:cNvSpPr>
                  <a:spLocks/>
                </p:cNvSpPr>
                <p:nvPr/>
              </p:nvSpPr>
              <p:spPr bwMode="auto">
                <a:xfrm>
                  <a:off x="3310" y="2326"/>
                  <a:ext cx="66" cy="80"/>
                </a:xfrm>
                <a:custGeom>
                  <a:avLst/>
                  <a:gdLst>
                    <a:gd name="T0" fmla="*/ 30 w 66"/>
                    <a:gd name="T1" fmla="*/ 64 h 80"/>
                    <a:gd name="T2" fmla="*/ 30 w 66"/>
                    <a:gd name="T3" fmla="*/ 62 h 80"/>
                    <a:gd name="T4" fmla="*/ 38 w 66"/>
                    <a:gd name="T5" fmla="*/ 46 h 80"/>
                    <a:gd name="T6" fmla="*/ 42 w 66"/>
                    <a:gd name="T7" fmla="*/ 42 h 80"/>
                    <a:gd name="T8" fmla="*/ 44 w 66"/>
                    <a:gd name="T9" fmla="*/ 44 h 80"/>
                    <a:gd name="T10" fmla="*/ 48 w 66"/>
                    <a:gd name="T11" fmla="*/ 52 h 80"/>
                    <a:gd name="T12" fmla="*/ 54 w 66"/>
                    <a:gd name="T13" fmla="*/ 48 h 80"/>
                    <a:gd name="T14" fmla="*/ 54 w 66"/>
                    <a:gd name="T15" fmla="*/ 44 h 80"/>
                    <a:gd name="T16" fmla="*/ 54 w 66"/>
                    <a:gd name="T17" fmla="*/ 42 h 80"/>
                    <a:gd name="T18" fmla="*/ 54 w 66"/>
                    <a:gd name="T19" fmla="*/ 42 h 80"/>
                    <a:gd name="T20" fmla="*/ 52 w 66"/>
                    <a:gd name="T21" fmla="*/ 40 h 80"/>
                    <a:gd name="T22" fmla="*/ 64 w 66"/>
                    <a:gd name="T23" fmla="*/ 36 h 80"/>
                    <a:gd name="T24" fmla="*/ 66 w 66"/>
                    <a:gd name="T25" fmla="*/ 32 h 80"/>
                    <a:gd name="T26" fmla="*/ 60 w 66"/>
                    <a:gd name="T27" fmla="*/ 28 h 80"/>
                    <a:gd name="T28" fmla="*/ 36 w 66"/>
                    <a:gd name="T29" fmla="*/ 12 h 80"/>
                    <a:gd name="T30" fmla="*/ 26 w 66"/>
                    <a:gd name="T31" fmla="*/ 2 h 80"/>
                    <a:gd name="T32" fmla="*/ 20 w 66"/>
                    <a:gd name="T33" fmla="*/ 0 h 80"/>
                    <a:gd name="T34" fmla="*/ 18 w 66"/>
                    <a:gd name="T35" fmla="*/ 2 h 80"/>
                    <a:gd name="T36" fmla="*/ 20 w 66"/>
                    <a:gd name="T37" fmla="*/ 10 h 80"/>
                    <a:gd name="T38" fmla="*/ 20 w 66"/>
                    <a:gd name="T39" fmla="*/ 16 h 80"/>
                    <a:gd name="T40" fmla="*/ 20 w 66"/>
                    <a:gd name="T41" fmla="*/ 16 h 80"/>
                    <a:gd name="T42" fmla="*/ 16 w 66"/>
                    <a:gd name="T43" fmla="*/ 10 h 80"/>
                    <a:gd name="T44" fmla="*/ 14 w 66"/>
                    <a:gd name="T45" fmla="*/ 10 h 80"/>
                    <a:gd name="T46" fmla="*/ 10 w 66"/>
                    <a:gd name="T47" fmla="*/ 14 h 80"/>
                    <a:gd name="T48" fmla="*/ 8 w 66"/>
                    <a:gd name="T49" fmla="*/ 24 h 80"/>
                    <a:gd name="T50" fmla="*/ 4 w 66"/>
                    <a:gd name="T51" fmla="*/ 28 h 80"/>
                    <a:gd name="T52" fmla="*/ 0 w 66"/>
                    <a:gd name="T53" fmla="*/ 34 h 80"/>
                    <a:gd name="T54" fmla="*/ 2 w 66"/>
                    <a:gd name="T55" fmla="*/ 42 h 80"/>
                    <a:gd name="T56" fmla="*/ 0 w 66"/>
                    <a:gd name="T57" fmla="*/ 48 h 80"/>
                    <a:gd name="T58" fmla="*/ 0 w 66"/>
                    <a:gd name="T59" fmla="*/ 48 h 80"/>
                    <a:gd name="T60" fmla="*/ 2 w 66"/>
                    <a:gd name="T61" fmla="*/ 50 h 80"/>
                    <a:gd name="T62" fmla="*/ 10 w 66"/>
                    <a:gd name="T63" fmla="*/ 52 h 80"/>
                    <a:gd name="T64" fmla="*/ 10 w 66"/>
                    <a:gd name="T65" fmla="*/ 56 h 80"/>
                    <a:gd name="T66" fmla="*/ 8 w 66"/>
                    <a:gd name="T67" fmla="*/ 58 h 80"/>
                    <a:gd name="T68" fmla="*/ 14 w 66"/>
                    <a:gd name="T69" fmla="*/ 60 h 80"/>
                    <a:gd name="T70" fmla="*/ 20 w 66"/>
                    <a:gd name="T71" fmla="*/ 68 h 80"/>
                    <a:gd name="T72" fmla="*/ 20 w 66"/>
                    <a:gd name="T73" fmla="*/ 74 h 80"/>
                    <a:gd name="T74" fmla="*/ 24 w 66"/>
                    <a:gd name="T75" fmla="*/ 78 h 80"/>
                    <a:gd name="T76" fmla="*/ 30 w 66"/>
                    <a:gd name="T77" fmla="*/ 80 h 80"/>
                    <a:gd name="T78" fmla="*/ 30 w 66"/>
                    <a:gd name="T79" fmla="*/ 68 h 80"/>
                    <a:gd name="T80" fmla="*/ 30 w 66"/>
                    <a:gd name="T81"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80">
                      <a:moveTo>
                        <a:pt x="30" y="64"/>
                      </a:moveTo>
                      <a:lnTo>
                        <a:pt x="30" y="64"/>
                      </a:lnTo>
                      <a:lnTo>
                        <a:pt x="30" y="62"/>
                      </a:lnTo>
                      <a:lnTo>
                        <a:pt x="30" y="62"/>
                      </a:lnTo>
                      <a:lnTo>
                        <a:pt x="36" y="54"/>
                      </a:lnTo>
                      <a:lnTo>
                        <a:pt x="38" y="46"/>
                      </a:lnTo>
                      <a:lnTo>
                        <a:pt x="42" y="42"/>
                      </a:lnTo>
                      <a:lnTo>
                        <a:pt x="42" y="42"/>
                      </a:lnTo>
                      <a:lnTo>
                        <a:pt x="44" y="44"/>
                      </a:lnTo>
                      <a:lnTo>
                        <a:pt x="44" y="44"/>
                      </a:lnTo>
                      <a:lnTo>
                        <a:pt x="46" y="50"/>
                      </a:lnTo>
                      <a:lnTo>
                        <a:pt x="48" y="52"/>
                      </a:lnTo>
                      <a:lnTo>
                        <a:pt x="50" y="50"/>
                      </a:lnTo>
                      <a:lnTo>
                        <a:pt x="54" y="48"/>
                      </a:lnTo>
                      <a:lnTo>
                        <a:pt x="54" y="48"/>
                      </a:lnTo>
                      <a:lnTo>
                        <a:pt x="54" y="44"/>
                      </a:lnTo>
                      <a:lnTo>
                        <a:pt x="54" y="44"/>
                      </a:lnTo>
                      <a:lnTo>
                        <a:pt x="54" y="42"/>
                      </a:lnTo>
                      <a:lnTo>
                        <a:pt x="54" y="42"/>
                      </a:lnTo>
                      <a:lnTo>
                        <a:pt x="54" y="42"/>
                      </a:lnTo>
                      <a:lnTo>
                        <a:pt x="52" y="40"/>
                      </a:lnTo>
                      <a:lnTo>
                        <a:pt x="52" y="40"/>
                      </a:lnTo>
                      <a:lnTo>
                        <a:pt x="56" y="38"/>
                      </a:lnTo>
                      <a:lnTo>
                        <a:pt x="64" y="36"/>
                      </a:lnTo>
                      <a:lnTo>
                        <a:pt x="66" y="34"/>
                      </a:lnTo>
                      <a:lnTo>
                        <a:pt x="66" y="32"/>
                      </a:lnTo>
                      <a:lnTo>
                        <a:pt x="66" y="32"/>
                      </a:lnTo>
                      <a:lnTo>
                        <a:pt x="60" y="28"/>
                      </a:lnTo>
                      <a:lnTo>
                        <a:pt x="50" y="20"/>
                      </a:lnTo>
                      <a:lnTo>
                        <a:pt x="36" y="12"/>
                      </a:lnTo>
                      <a:lnTo>
                        <a:pt x="32" y="8"/>
                      </a:lnTo>
                      <a:lnTo>
                        <a:pt x="26" y="2"/>
                      </a:lnTo>
                      <a:lnTo>
                        <a:pt x="26" y="2"/>
                      </a:lnTo>
                      <a:lnTo>
                        <a:pt x="20" y="0"/>
                      </a:lnTo>
                      <a:lnTo>
                        <a:pt x="18" y="0"/>
                      </a:lnTo>
                      <a:lnTo>
                        <a:pt x="18" y="2"/>
                      </a:lnTo>
                      <a:lnTo>
                        <a:pt x="18" y="4"/>
                      </a:lnTo>
                      <a:lnTo>
                        <a:pt x="20" y="10"/>
                      </a:lnTo>
                      <a:lnTo>
                        <a:pt x="22" y="14"/>
                      </a:lnTo>
                      <a:lnTo>
                        <a:pt x="20" y="16"/>
                      </a:lnTo>
                      <a:lnTo>
                        <a:pt x="20" y="16"/>
                      </a:lnTo>
                      <a:lnTo>
                        <a:pt x="20" y="16"/>
                      </a:lnTo>
                      <a:lnTo>
                        <a:pt x="20" y="16"/>
                      </a:lnTo>
                      <a:lnTo>
                        <a:pt x="16" y="10"/>
                      </a:lnTo>
                      <a:lnTo>
                        <a:pt x="16" y="10"/>
                      </a:lnTo>
                      <a:lnTo>
                        <a:pt x="14" y="10"/>
                      </a:lnTo>
                      <a:lnTo>
                        <a:pt x="14" y="10"/>
                      </a:lnTo>
                      <a:lnTo>
                        <a:pt x="10" y="14"/>
                      </a:lnTo>
                      <a:lnTo>
                        <a:pt x="10" y="18"/>
                      </a:lnTo>
                      <a:lnTo>
                        <a:pt x="8" y="24"/>
                      </a:lnTo>
                      <a:lnTo>
                        <a:pt x="4" y="28"/>
                      </a:lnTo>
                      <a:lnTo>
                        <a:pt x="4" y="28"/>
                      </a:lnTo>
                      <a:lnTo>
                        <a:pt x="0" y="30"/>
                      </a:lnTo>
                      <a:lnTo>
                        <a:pt x="0" y="34"/>
                      </a:lnTo>
                      <a:lnTo>
                        <a:pt x="0" y="38"/>
                      </a:lnTo>
                      <a:lnTo>
                        <a:pt x="2" y="42"/>
                      </a:lnTo>
                      <a:lnTo>
                        <a:pt x="2" y="44"/>
                      </a:lnTo>
                      <a:lnTo>
                        <a:pt x="0" y="48"/>
                      </a:lnTo>
                      <a:lnTo>
                        <a:pt x="0" y="48"/>
                      </a:lnTo>
                      <a:lnTo>
                        <a:pt x="0" y="48"/>
                      </a:lnTo>
                      <a:lnTo>
                        <a:pt x="0" y="48"/>
                      </a:lnTo>
                      <a:lnTo>
                        <a:pt x="2" y="50"/>
                      </a:lnTo>
                      <a:lnTo>
                        <a:pt x="6" y="52"/>
                      </a:lnTo>
                      <a:lnTo>
                        <a:pt x="10" y="52"/>
                      </a:lnTo>
                      <a:lnTo>
                        <a:pt x="10" y="54"/>
                      </a:lnTo>
                      <a:lnTo>
                        <a:pt x="10" y="56"/>
                      </a:lnTo>
                      <a:lnTo>
                        <a:pt x="10" y="56"/>
                      </a:lnTo>
                      <a:lnTo>
                        <a:pt x="8" y="58"/>
                      </a:lnTo>
                      <a:lnTo>
                        <a:pt x="8" y="58"/>
                      </a:lnTo>
                      <a:lnTo>
                        <a:pt x="14" y="60"/>
                      </a:lnTo>
                      <a:lnTo>
                        <a:pt x="18" y="64"/>
                      </a:lnTo>
                      <a:lnTo>
                        <a:pt x="20" y="68"/>
                      </a:lnTo>
                      <a:lnTo>
                        <a:pt x="20" y="68"/>
                      </a:lnTo>
                      <a:lnTo>
                        <a:pt x="20" y="74"/>
                      </a:lnTo>
                      <a:lnTo>
                        <a:pt x="22" y="76"/>
                      </a:lnTo>
                      <a:lnTo>
                        <a:pt x="24" y="78"/>
                      </a:lnTo>
                      <a:lnTo>
                        <a:pt x="30" y="80"/>
                      </a:lnTo>
                      <a:lnTo>
                        <a:pt x="30" y="80"/>
                      </a:lnTo>
                      <a:lnTo>
                        <a:pt x="32" y="72"/>
                      </a:lnTo>
                      <a:lnTo>
                        <a:pt x="30" y="68"/>
                      </a:lnTo>
                      <a:lnTo>
                        <a:pt x="28" y="66"/>
                      </a:lnTo>
                      <a:lnTo>
                        <a:pt x="30" y="64"/>
                      </a:lnTo>
                      <a:lnTo>
                        <a:pt x="30" y="6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2001" name="Freeform 204"/>
                <p:cNvSpPr>
                  <a:spLocks/>
                </p:cNvSpPr>
                <p:nvPr/>
              </p:nvSpPr>
              <p:spPr bwMode="auto">
                <a:xfrm>
                  <a:off x="3338" y="2390"/>
                  <a:ext cx="4" cy="16"/>
                </a:xfrm>
                <a:custGeom>
                  <a:avLst/>
                  <a:gdLst>
                    <a:gd name="T0" fmla="*/ 2 w 4"/>
                    <a:gd name="T1" fmla="*/ 0 h 16"/>
                    <a:gd name="T2" fmla="*/ 2 w 4"/>
                    <a:gd name="T3" fmla="*/ 0 h 16"/>
                    <a:gd name="T4" fmla="*/ 0 w 4"/>
                    <a:gd name="T5" fmla="*/ 2 h 16"/>
                    <a:gd name="T6" fmla="*/ 2 w 4"/>
                    <a:gd name="T7" fmla="*/ 4 h 16"/>
                    <a:gd name="T8" fmla="*/ 4 w 4"/>
                    <a:gd name="T9" fmla="*/ 8 h 16"/>
                    <a:gd name="T10" fmla="*/ 2 w 4"/>
                    <a:gd name="T11" fmla="*/ 16 h 16"/>
                    <a:gd name="T12" fmla="*/ 2 w 4"/>
                    <a:gd name="T13" fmla="*/ 16 h 16"/>
                    <a:gd name="T14" fmla="*/ 2 w 4"/>
                    <a:gd name="T15" fmla="*/ 16 h 16"/>
                    <a:gd name="T16" fmla="*/ 2 w 4"/>
                    <a:gd name="T17" fmla="*/ 16 h 16"/>
                    <a:gd name="T18" fmla="*/ 4 w 4"/>
                    <a:gd name="T19" fmla="*/ 8 h 16"/>
                    <a:gd name="T20" fmla="*/ 2 w 4"/>
                    <a:gd name="T21" fmla="*/ 4 h 16"/>
                    <a:gd name="T22" fmla="*/ 0 w 4"/>
                    <a:gd name="T23" fmla="*/ 2 h 16"/>
                    <a:gd name="T24" fmla="*/ 2 w 4"/>
                    <a:gd name="T25" fmla="*/ 0 h 16"/>
                    <a:gd name="T26" fmla="*/ 2 w 4"/>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16">
                      <a:moveTo>
                        <a:pt x="2" y="0"/>
                      </a:moveTo>
                      <a:lnTo>
                        <a:pt x="2" y="0"/>
                      </a:lnTo>
                      <a:lnTo>
                        <a:pt x="0" y="2"/>
                      </a:lnTo>
                      <a:lnTo>
                        <a:pt x="2" y="4"/>
                      </a:lnTo>
                      <a:lnTo>
                        <a:pt x="4" y="8"/>
                      </a:lnTo>
                      <a:lnTo>
                        <a:pt x="2" y="16"/>
                      </a:lnTo>
                      <a:lnTo>
                        <a:pt x="2" y="16"/>
                      </a:lnTo>
                      <a:lnTo>
                        <a:pt x="2" y="16"/>
                      </a:lnTo>
                      <a:lnTo>
                        <a:pt x="2" y="16"/>
                      </a:lnTo>
                      <a:lnTo>
                        <a:pt x="4" y="8"/>
                      </a:lnTo>
                      <a:lnTo>
                        <a:pt x="2" y="4"/>
                      </a:lnTo>
                      <a:lnTo>
                        <a:pt x="0" y="2"/>
                      </a:lnTo>
                      <a:lnTo>
                        <a:pt x="2" y="0"/>
                      </a:lnTo>
                      <a:lnTo>
                        <a:pt x="2"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2002" name="Freeform 205"/>
                <p:cNvSpPr>
                  <a:spLocks/>
                </p:cNvSpPr>
                <p:nvPr/>
              </p:nvSpPr>
              <p:spPr bwMode="auto">
                <a:xfrm>
                  <a:off x="3326" y="2326"/>
                  <a:ext cx="10" cy="16"/>
                </a:xfrm>
                <a:custGeom>
                  <a:avLst/>
                  <a:gdLst>
                    <a:gd name="T0" fmla="*/ 4 w 10"/>
                    <a:gd name="T1" fmla="*/ 16 h 16"/>
                    <a:gd name="T2" fmla="*/ 4 w 10"/>
                    <a:gd name="T3" fmla="*/ 16 h 16"/>
                    <a:gd name="T4" fmla="*/ 4 w 10"/>
                    <a:gd name="T5" fmla="*/ 16 h 16"/>
                    <a:gd name="T6" fmla="*/ 4 w 10"/>
                    <a:gd name="T7" fmla="*/ 16 h 16"/>
                    <a:gd name="T8" fmla="*/ 4 w 10"/>
                    <a:gd name="T9" fmla="*/ 16 h 16"/>
                    <a:gd name="T10" fmla="*/ 4 w 10"/>
                    <a:gd name="T11" fmla="*/ 16 h 16"/>
                    <a:gd name="T12" fmla="*/ 6 w 10"/>
                    <a:gd name="T13" fmla="*/ 14 h 16"/>
                    <a:gd name="T14" fmla="*/ 4 w 10"/>
                    <a:gd name="T15" fmla="*/ 10 h 16"/>
                    <a:gd name="T16" fmla="*/ 2 w 10"/>
                    <a:gd name="T17" fmla="*/ 4 h 16"/>
                    <a:gd name="T18" fmla="*/ 2 w 10"/>
                    <a:gd name="T19" fmla="*/ 2 h 16"/>
                    <a:gd name="T20" fmla="*/ 2 w 10"/>
                    <a:gd name="T21" fmla="*/ 0 h 16"/>
                    <a:gd name="T22" fmla="*/ 4 w 10"/>
                    <a:gd name="T23" fmla="*/ 0 h 16"/>
                    <a:gd name="T24" fmla="*/ 10 w 10"/>
                    <a:gd name="T25" fmla="*/ 2 h 16"/>
                    <a:gd name="T26" fmla="*/ 10 w 10"/>
                    <a:gd name="T27" fmla="*/ 2 h 16"/>
                    <a:gd name="T28" fmla="*/ 10 w 10"/>
                    <a:gd name="T29" fmla="*/ 2 h 16"/>
                    <a:gd name="T30" fmla="*/ 10 w 10"/>
                    <a:gd name="T31" fmla="*/ 2 h 16"/>
                    <a:gd name="T32" fmla="*/ 4 w 10"/>
                    <a:gd name="T33" fmla="*/ 0 h 16"/>
                    <a:gd name="T34" fmla="*/ 2 w 10"/>
                    <a:gd name="T35" fmla="*/ 0 h 16"/>
                    <a:gd name="T36" fmla="*/ 0 w 10"/>
                    <a:gd name="T37" fmla="*/ 0 h 16"/>
                    <a:gd name="T38" fmla="*/ 2 w 10"/>
                    <a:gd name="T39" fmla="*/ 4 h 16"/>
                    <a:gd name="T40" fmla="*/ 4 w 10"/>
                    <a:gd name="T41" fmla="*/ 10 h 16"/>
                    <a:gd name="T42" fmla="*/ 4 w 10"/>
                    <a:gd name="T43" fmla="*/ 12 h 16"/>
                    <a:gd name="T44" fmla="*/ 4 w 10"/>
                    <a:gd name="T45" fmla="*/ 16 h 16"/>
                    <a:gd name="T46" fmla="*/ 4 w 10"/>
                    <a:gd name="T4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16">
                      <a:moveTo>
                        <a:pt x="4" y="16"/>
                      </a:moveTo>
                      <a:lnTo>
                        <a:pt x="4" y="16"/>
                      </a:lnTo>
                      <a:lnTo>
                        <a:pt x="4" y="16"/>
                      </a:lnTo>
                      <a:lnTo>
                        <a:pt x="4" y="16"/>
                      </a:lnTo>
                      <a:lnTo>
                        <a:pt x="4" y="16"/>
                      </a:lnTo>
                      <a:lnTo>
                        <a:pt x="4" y="16"/>
                      </a:lnTo>
                      <a:lnTo>
                        <a:pt x="6" y="14"/>
                      </a:lnTo>
                      <a:lnTo>
                        <a:pt x="4" y="10"/>
                      </a:lnTo>
                      <a:lnTo>
                        <a:pt x="2" y="4"/>
                      </a:lnTo>
                      <a:lnTo>
                        <a:pt x="2" y="2"/>
                      </a:lnTo>
                      <a:lnTo>
                        <a:pt x="2" y="0"/>
                      </a:lnTo>
                      <a:lnTo>
                        <a:pt x="4" y="0"/>
                      </a:lnTo>
                      <a:lnTo>
                        <a:pt x="10" y="2"/>
                      </a:lnTo>
                      <a:lnTo>
                        <a:pt x="10" y="2"/>
                      </a:lnTo>
                      <a:lnTo>
                        <a:pt x="10" y="2"/>
                      </a:lnTo>
                      <a:lnTo>
                        <a:pt x="10" y="2"/>
                      </a:lnTo>
                      <a:lnTo>
                        <a:pt x="4" y="0"/>
                      </a:lnTo>
                      <a:lnTo>
                        <a:pt x="2" y="0"/>
                      </a:lnTo>
                      <a:lnTo>
                        <a:pt x="0" y="0"/>
                      </a:lnTo>
                      <a:lnTo>
                        <a:pt x="2" y="4"/>
                      </a:lnTo>
                      <a:lnTo>
                        <a:pt x="4" y="10"/>
                      </a:lnTo>
                      <a:lnTo>
                        <a:pt x="4" y="12"/>
                      </a:lnTo>
                      <a:lnTo>
                        <a:pt x="4" y="16"/>
                      </a:lnTo>
                      <a:lnTo>
                        <a:pt x="4" y="1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grpSp>
          <p:sp>
            <p:nvSpPr>
              <p:cNvPr id="1651" name="Freeform 207"/>
              <p:cNvSpPr>
                <a:spLocks/>
              </p:cNvSpPr>
              <p:nvPr/>
            </p:nvSpPr>
            <p:spPr bwMode="auto">
              <a:xfrm>
                <a:off x="5254625" y="3708400"/>
                <a:ext cx="25400" cy="60325"/>
              </a:xfrm>
              <a:custGeom>
                <a:avLst/>
                <a:gdLst>
                  <a:gd name="T0" fmla="*/ 12 w 16"/>
                  <a:gd name="T1" fmla="*/ 0 h 38"/>
                  <a:gd name="T2" fmla="*/ 12 w 16"/>
                  <a:gd name="T3" fmla="*/ 0 h 38"/>
                  <a:gd name="T4" fmla="*/ 10 w 16"/>
                  <a:gd name="T5" fmla="*/ 4 h 38"/>
                  <a:gd name="T6" fmla="*/ 10 w 16"/>
                  <a:gd name="T7" fmla="*/ 8 h 38"/>
                  <a:gd name="T8" fmla="*/ 8 w 16"/>
                  <a:gd name="T9" fmla="*/ 12 h 38"/>
                  <a:gd name="T10" fmla="*/ 4 w 16"/>
                  <a:gd name="T11" fmla="*/ 18 h 38"/>
                  <a:gd name="T12" fmla="*/ 4 w 16"/>
                  <a:gd name="T13" fmla="*/ 18 h 38"/>
                  <a:gd name="T14" fmla="*/ 0 w 16"/>
                  <a:gd name="T15" fmla="*/ 20 h 38"/>
                  <a:gd name="T16" fmla="*/ 0 w 16"/>
                  <a:gd name="T17" fmla="*/ 22 h 38"/>
                  <a:gd name="T18" fmla="*/ 0 w 16"/>
                  <a:gd name="T19" fmla="*/ 28 h 38"/>
                  <a:gd name="T20" fmla="*/ 2 w 16"/>
                  <a:gd name="T21" fmla="*/ 32 h 38"/>
                  <a:gd name="T22" fmla="*/ 2 w 16"/>
                  <a:gd name="T23" fmla="*/ 34 h 38"/>
                  <a:gd name="T24" fmla="*/ 0 w 16"/>
                  <a:gd name="T25" fmla="*/ 38 h 38"/>
                  <a:gd name="T26" fmla="*/ 0 w 16"/>
                  <a:gd name="T27" fmla="*/ 38 h 38"/>
                  <a:gd name="T28" fmla="*/ 0 w 16"/>
                  <a:gd name="T29" fmla="*/ 38 h 38"/>
                  <a:gd name="T30" fmla="*/ 0 w 16"/>
                  <a:gd name="T31" fmla="*/ 38 h 38"/>
                  <a:gd name="T32" fmla="*/ 0 w 16"/>
                  <a:gd name="T33" fmla="*/ 38 h 38"/>
                  <a:gd name="T34" fmla="*/ 0 w 16"/>
                  <a:gd name="T35" fmla="*/ 38 h 38"/>
                  <a:gd name="T36" fmla="*/ 2 w 16"/>
                  <a:gd name="T37" fmla="*/ 34 h 38"/>
                  <a:gd name="T38" fmla="*/ 2 w 16"/>
                  <a:gd name="T39" fmla="*/ 32 h 38"/>
                  <a:gd name="T40" fmla="*/ 0 w 16"/>
                  <a:gd name="T41" fmla="*/ 28 h 38"/>
                  <a:gd name="T42" fmla="*/ 0 w 16"/>
                  <a:gd name="T43" fmla="*/ 24 h 38"/>
                  <a:gd name="T44" fmla="*/ 0 w 16"/>
                  <a:gd name="T45" fmla="*/ 20 h 38"/>
                  <a:gd name="T46" fmla="*/ 4 w 16"/>
                  <a:gd name="T47" fmla="*/ 18 h 38"/>
                  <a:gd name="T48" fmla="*/ 4 w 16"/>
                  <a:gd name="T49" fmla="*/ 18 h 38"/>
                  <a:gd name="T50" fmla="*/ 8 w 16"/>
                  <a:gd name="T51" fmla="*/ 14 h 38"/>
                  <a:gd name="T52" fmla="*/ 10 w 16"/>
                  <a:gd name="T53" fmla="*/ 8 h 38"/>
                  <a:gd name="T54" fmla="*/ 10 w 16"/>
                  <a:gd name="T55" fmla="*/ 4 h 38"/>
                  <a:gd name="T56" fmla="*/ 14 w 16"/>
                  <a:gd name="T57" fmla="*/ 0 h 38"/>
                  <a:gd name="T58" fmla="*/ 14 w 16"/>
                  <a:gd name="T59" fmla="*/ 0 h 38"/>
                  <a:gd name="T60" fmla="*/ 16 w 16"/>
                  <a:gd name="T61" fmla="*/ 0 h 38"/>
                  <a:gd name="T62" fmla="*/ 16 w 16"/>
                  <a:gd name="T63" fmla="*/ 0 h 38"/>
                  <a:gd name="T64" fmla="*/ 14 w 16"/>
                  <a:gd name="T65" fmla="*/ 0 h 38"/>
                  <a:gd name="T66" fmla="*/ 12 w 16"/>
                  <a:gd name="T67" fmla="*/ 0 h 38"/>
                  <a:gd name="T68" fmla="*/ 12 w 16"/>
                  <a:gd name="T6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 h="38">
                    <a:moveTo>
                      <a:pt x="12" y="0"/>
                    </a:moveTo>
                    <a:lnTo>
                      <a:pt x="12" y="0"/>
                    </a:lnTo>
                    <a:lnTo>
                      <a:pt x="10" y="4"/>
                    </a:lnTo>
                    <a:lnTo>
                      <a:pt x="10" y="8"/>
                    </a:lnTo>
                    <a:lnTo>
                      <a:pt x="8" y="12"/>
                    </a:lnTo>
                    <a:lnTo>
                      <a:pt x="4" y="18"/>
                    </a:lnTo>
                    <a:lnTo>
                      <a:pt x="4" y="18"/>
                    </a:lnTo>
                    <a:lnTo>
                      <a:pt x="0" y="20"/>
                    </a:lnTo>
                    <a:lnTo>
                      <a:pt x="0" y="22"/>
                    </a:lnTo>
                    <a:lnTo>
                      <a:pt x="0" y="28"/>
                    </a:lnTo>
                    <a:lnTo>
                      <a:pt x="2" y="32"/>
                    </a:lnTo>
                    <a:lnTo>
                      <a:pt x="2" y="34"/>
                    </a:lnTo>
                    <a:lnTo>
                      <a:pt x="0" y="38"/>
                    </a:lnTo>
                    <a:lnTo>
                      <a:pt x="0" y="38"/>
                    </a:lnTo>
                    <a:lnTo>
                      <a:pt x="0" y="38"/>
                    </a:lnTo>
                    <a:lnTo>
                      <a:pt x="0" y="38"/>
                    </a:lnTo>
                    <a:lnTo>
                      <a:pt x="0" y="38"/>
                    </a:lnTo>
                    <a:lnTo>
                      <a:pt x="0" y="38"/>
                    </a:lnTo>
                    <a:lnTo>
                      <a:pt x="2" y="34"/>
                    </a:lnTo>
                    <a:lnTo>
                      <a:pt x="2" y="32"/>
                    </a:lnTo>
                    <a:lnTo>
                      <a:pt x="0" y="28"/>
                    </a:lnTo>
                    <a:lnTo>
                      <a:pt x="0" y="24"/>
                    </a:lnTo>
                    <a:lnTo>
                      <a:pt x="0" y="20"/>
                    </a:lnTo>
                    <a:lnTo>
                      <a:pt x="4" y="18"/>
                    </a:lnTo>
                    <a:lnTo>
                      <a:pt x="4" y="18"/>
                    </a:lnTo>
                    <a:lnTo>
                      <a:pt x="8" y="14"/>
                    </a:lnTo>
                    <a:lnTo>
                      <a:pt x="10" y="8"/>
                    </a:lnTo>
                    <a:lnTo>
                      <a:pt x="10" y="4"/>
                    </a:lnTo>
                    <a:lnTo>
                      <a:pt x="14" y="0"/>
                    </a:lnTo>
                    <a:lnTo>
                      <a:pt x="14" y="0"/>
                    </a:lnTo>
                    <a:lnTo>
                      <a:pt x="16" y="0"/>
                    </a:lnTo>
                    <a:lnTo>
                      <a:pt x="16" y="0"/>
                    </a:lnTo>
                    <a:lnTo>
                      <a:pt x="14" y="0"/>
                    </a:lnTo>
                    <a:lnTo>
                      <a:pt x="12" y="0"/>
                    </a:lnTo>
                    <a:lnTo>
                      <a:pt x="12"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52" name="Freeform 208"/>
              <p:cNvSpPr>
                <a:spLocks/>
              </p:cNvSpPr>
              <p:nvPr/>
            </p:nvSpPr>
            <p:spPr bwMode="auto">
              <a:xfrm>
                <a:off x="4822825" y="2768600"/>
                <a:ext cx="15875" cy="31750"/>
              </a:xfrm>
              <a:custGeom>
                <a:avLst/>
                <a:gdLst>
                  <a:gd name="T0" fmla="*/ 10 w 10"/>
                  <a:gd name="T1" fmla="*/ 4 h 20"/>
                  <a:gd name="T2" fmla="*/ 10 w 10"/>
                  <a:gd name="T3" fmla="*/ 4 h 20"/>
                  <a:gd name="T4" fmla="*/ 10 w 10"/>
                  <a:gd name="T5" fmla="*/ 2 h 20"/>
                  <a:gd name="T6" fmla="*/ 10 w 10"/>
                  <a:gd name="T7" fmla="*/ 0 h 20"/>
                  <a:gd name="T8" fmla="*/ 8 w 10"/>
                  <a:gd name="T9" fmla="*/ 2 h 20"/>
                  <a:gd name="T10" fmla="*/ 6 w 10"/>
                  <a:gd name="T11" fmla="*/ 4 h 20"/>
                  <a:gd name="T12" fmla="*/ 6 w 10"/>
                  <a:gd name="T13" fmla="*/ 4 h 20"/>
                  <a:gd name="T14" fmla="*/ 2 w 10"/>
                  <a:gd name="T15" fmla="*/ 12 h 20"/>
                  <a:gd name="T16" fmla="*/ 0 w 10"/>
                  <a:gd name="T17" fmla="*/ 16 h 20"/>
                  <a:gd name="T18" fmla="*/ 0 w 10"/>
                  <a:gd name="T19" fmla="*/ 20 h 20"/>
                  <a:gd name="T20" fmla="*/ 0 w 10"/>
                  <a:gd name="T21" fmla="*/ 20 h 20"/>
                  <a:gd name="T22" fmla="*/ 2 w 10"/>
                  <a:gd name="T23" fmla="*/ 20 h 20"/>
                  <a:gd name="T24" fmla="*/ 2 w 10"/>
                  <a:gd name="T25" fmla="*/ 20 h 20"/>
                  <a:gd name="T26" fmla="*/ 6 w 10"/>
                  <a:gd name="T27" fmla="*/ 16 h 20"/>
                  <a:gd name="T28" fmla="*/ 10 w 10"/>
                  <a:gd name="T29" fmla="*/ 4 h 20"/>
                  <a:gd name="T30" fmla="*/ 10 w 10"/>
                  <a:gd name="T31"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20">
                    <a:moveTo>
                      <a:pt x="10" y="4"/>
                    </a:moveTo>
                    <a:lnTo>
                      <a:pt x="10" y="4"/>
                    </a:lnTo>
                    <a:lnTo>
                      <a:pt x="10" y="2"/>
                    </a:lnTo>
                    <a:lnTo>
                      <a:pt x="10" y="0"/>
                    </a:lnTo>
                    <a:lnTo>
                      <a:pt x="8" y="2"/>
                    </a:lnTo>
                    <a:lnTo>
                      <a:pt x="6" y="4"/>
                    </a:lnTo>
                    <a:lnTo>
                      <a:pt x="6" y="4"/>
                    </a:lnTo>
                    <a:lnTo>
                      <a:pt x="2" y="12"/>
                    </a:lnTo>
                    <a:lnTo>
                      <a:pt x="0" y="16"/>
                    </a:lnTo>
                    <a:lnTo>
                      <a:pt x="0" y="20"/>
                    </a:lnTo>
                    <a:lnTo>
                      <a:pt x="0" y="20"/>
                    </a:lnTo>
                    <a:lnTo>
                      <a:pt x="2" y="20"/>
                    </a:lnTo>
                    <a:lnTo>
                      <a:pt x="2" y="20"/>
                    </a:lnTo>
                    <a:lnTo>
                      <a:pt x="6" y="16"/>
                    </a:lnTo>
                    <a:lnTo>
                      <a:pt x="10" y="4"/>
                    </a:lnTo>
                    <a:lnTo>
                      <a:pt x="10"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53" name="Freeform 209"/>
              <p:cNvSpPr>
                <a:spLocks/>
              </p:cNvSpPr>
              <p:nvPr/>
            </p:nvSpPr>
            <p:spPr bwMode="auto">
              <a:xfrm>
                <a:off x="5048250" y="2752725"/>
                <a:ext cx="25400" cy="25400"/>
              </a:xfrm>
              <a:custGeom>
                <a:avLst/>
                <a:gdLst>
                  <a:gd name="T0" fmla="*/ 14 w 16"/>
                  <a:gd name="T1" fmla="*/ 16 h 16"/>
                  <a:gd name="T2" fmla="*/ 14 w 16"/>
                  <a:gd name="T3" fmla="*/ 16 h 16"/>
                  <a:gd name="T4" fmla="*/ 16 w 16"/>
                  <a:gd name="T5" fmla="*/ 14 h 16"/>
                  <a:gd name="T6" fmla="*/ 16 w 16"/>
                  <a:gd name="T7" fmla="*/ 12 h 16"/>
                  <a:gd name="T8" fmla="*/ 12 w 16"/>
                  <a:gd name="T9" fmla="*/ 6 h 16"/>
                  <a:gd name="T10" fmla="*/ 6 w 16"/>
                  <a:gd name="T11" fmla="*/ 2 h 16"/>
                  <a:gd name="T12" fmla="*/ 4 w 16"/>
                  <a:gd name="T13" fmla="*/ 0 h 16"/>
                  <a:gd name="T14" fmla="*/ 0 w 16"/>
                  <a:gd name="T15" fmla="*/ 0 h 16"/>
                  <a:gd name="T16" fmla="*/ 0 w 16"/>
                  <a:gd name="T17" fmla="*/ 0 h 16"/>
                  <a:gd name="T18" fmla="*/ 0 w 16"/>
                  <a:gd name="T19" fmla="*/ 4 h 16"/>
                  <a:gd name="T20" fmla="*/ 2 w 16"/>
                  <a:gd name="T21" fmla="*/ 10 h 16"/>
                  <a:gd name="T22" fmla="*/ 6 w 16"/>
                  <a:gd name="T23" fmla="*/ 16 h 16"/>
                  <a:gd name="T24" fmla="*/ 10 w 16"/>
                  <a:gd name="T25" fmla="*/ 16 h 16"/>
                  <a:gd name="T26" fmla="*/ 14 w 16"/>
                  <a:gd name="T27" fmla="*/ 16 h 16"/>
                  <a:gd name="T28" fmla="*/ 14 w 16"/>
                  <a:gd name="T2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6">
                    <a:moveTo>
                      <a:pt x="14" y="16"/>
                    </a:moveTo>
                    <a:lnTo>
                      <a:pt x="14" y="16"/>
                    </a:lnTo>
                    <a:lnTo>
                      <a:pt x="16" y="14"/>
                    </a:lnTo>
                    <a:lnTo>
                      <a:pt x="16" y="12"/>
                    </a:lnTo>
                    <a:lnTo>
                      <a:pt x="12" y="6"/>
                    </a:lnTo>
                    <a:lnTo>
                      <a:pt x="6" y="2"/>
                    </a:lnTo>
                    <a:lnTo>
                      <a:pt x="4" y="0"/>
                    </a:lnTo>
                    <a:lnTo>
                      <a:pt x="0" y="0"/>
                    </a:lnTo>
                    <a:lnTo>
                      <a:pt x="0" y="0"/>
                    </a:lnTo>
                    <a:lnTo>
                      <a:pt x="0" y="4"/>
                    </a:lnTo>
                    <a:lnTo>
                      <a:pt x="2" y="10"/>
                    </a:lnTo>
                    <a:lnTo>
                      <a:pt x="6" y="16"/>
                    </a:lnTo>
                    <a:lnTo>
                      <a:pt x="10" y="16"/>
                    </a:lnTo>
                    <a:lnTo>
                      <a:pt x="14" y="16"/>
                    </a:lnTo>
                    <a:lnTo>
                      <a:pt x="14" y="1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54" name="Freeform 210"/>
              <p:cNvSpPr>
                <a:spLocks/>
              </p:cNvSpPr>
              <p:nvPr/>
            </p:nvSpPr>
            <p:spPr bwMode="auto">
              <a:xfrm>
                <a:off x="4911725" y="2774950"/>
                <a:ext cx="15875" cy="12700"/>
              </a:xfrm>
              <a:custGeom>
                <a:avLst/>
                <a:gdLst>
                  <a:gd name="T0" fmla="*/ 0 w 10"/>
                  <a:gd name="T1" fmla="*/ 4 h 8"/>
                  <a:gd name="T2" fmla="*/ 0 w 10"/>
                  <a:gd name="T3" fmla="*/ 4 h 8"/>
                  <a:gd name="T4" fmla="*/ 0 w 10"/>
                  <a:gd name="T5" fmla="*/ 6 h 8"/>
                  <a:gd name="T6" fmla="*/ 0 w 10"/>
                  <a:gd name="T7" fmla="*/ 8 h 8"/>
                  <a:gd name="T8" fmla="*/ 4 w 10"/>
                  <a:gd name="T9" fmla="*/ 6 h 8"/>
                  <a:gd name="T10" fmla="*/ 10 w 10"/>
                  <a:gd name="T11" fmla="*/ 4 h 8"/>
                  <a:gd name="T12" fmla="*/ 10 w 10"/>
                  <a:gd name="T13" fmla="*/ 2 h 8"/>
                  <a:gd name="T14" fmla="*/ 10 w 10"/>
                  <a:gd name="T15" fmla="*/ 0 h 8"/>
                  <a:gd name="T16" fmla="*/ 10 w 10"/>
                  <a:gd name="T17" fmla="*/ 0 h 8"/>
                  <a:gd name="T18" fmla="*/ 8 w 10"/>
                  <a:gd name="T19" fmla="*/ 0 h 8"/>
                  <a:gd name="T20" fmla="*/ 4 w 10"/>
                  <a:gd name="T21" fmla="*/ 0 h 8"/>
                  <a:gd name="T22" fmla="*/ 0 w 10"/>
                  <a:gd name="T23" fmla="*/ 4 h 8"/>
                  <a:gd name="T24" fmla="*/ 0 w 10"/>
                  <a:gd name="T2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8">
                    <a:moveTo>
                      <a:pt x="0" y="4"/>
                    </a:moveTo>
                    <a:lnTo>
                      <a:pt x="0" y="4"/>
                    </a:lnTo>
                    <a:lnTo>
                      <a:pt x="0" y="6"/>
                    </a:lnTo>
                    <a:lnTo>
                      <a:pt x="0" y="8"/>
                    </a:lnTo>
                    <a:lnTo>
                      <a:pt x="4" y="6"/>
                    </a:lnTo>
                    <a:lnTo>
                      <a:pt x="10" y="4"/>
                    </a:lnTo>
                    <a:lnTo>
                      <a:pt x="10" y="2"/>
                    </a:lnTo>
                    <a:lnTo>
                      <a:pt x="10" y="0"/>
                    </a:lnTo>
                    <a:lnTo>
                      <a:pt x="10" y="0"/>
                    </a:lnTo>
                    <a:lnTo>
                      <a:pt x="8" y="0"/>
                    </a:lnTo>
                    <a:lnTo>
                      <a:pt x="4" y="0"/>
                    </a:lnTo>
                    <a:lnTo>
                      <a:pt x="0" y="4"/>
                    </a:lnTo>
                    <a:lnTo>
                      <a:pt x="0"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55" name="Freeform 211"/>
              <p:cNvSpPr>
                <a:spLocks/>
              </p:cNvSpPr>
              <p:nvPr/>
            </p:nvSpPr>
            <p:spPr bwMode="auto">
              <a:xfrm>
                <a:off x="4848225" y="2781300"/>
                <a:ext cx="44450" cy="28575"/>
              </a:xfrm>
              <a:custGeom>
                <a:avLst/>
                <a:gdLst>
                  <a:gd name="T0" fmla="*/ 26 w 28"/>
                  <a:gd name="T1" fmla="*/ 10 h 18"/>
                  <a:gd name="T2" fmla="*/ 26 w 28"/>
                  <a:gd name="T3" fmla="*/ 10 h 18"/>
                  <a:gd name="T4" fmla="*/ 22 w 28"/>
                  <a:gd name="T5" fmla="*/ 4 h 18"/>
                  <a:gd name="T6" fmla="*/ 22 w 28"/>
                  <a:gd name="T7" fmla="*/ 4 h 18"/>
                  <a:gd name="T8" fmla="*/ 20 w 28"/>
                  <a:gd name="T9" fmla="*/ 4 h 18"/>
                  <a:gd name="T10" fmla="*/ 20 w 28"/>
                  <a:gd name="T11" fmla="*/ 4 h 18"/>
                  <a:gd name="T12" fmla="*/ 20 w 28"/>
                  <a:gd name="T13" fmla="*/ 6 h 18"/>
                  <a:gd name="T14" fmla="*/ 18 w 28"/>
                  <a:gd name="T15" fmla="*/ 6 h 18"/>
                  <a:gd name="T16" fmla="*/ 10 w 28"/>
                  <a:gd name="T17" fmla="*/ 2 h 18"/>
                  <a:gd name="T18" fmla="*/ 10 w 28"/>
                  <a:gd name="T19" fmla="*/ 2 h 18"/>
                  <a:gd name="T20" fmla="*/ 4 w 28"/>
                  <a:gd name="T21" fmla="*/ 0 h 18"/>
                  <a:gd name="T22" fmla="*/ 2 w 28"/>
                  <a:gd name="T23" fmla="*/ 2 h 18"/>
                  <a:gd name="T24" fmla="*/ 0 w 28"/>
                  <a:gd name="T25" fmla="*/ 4 h 18"/>
                  <a:gd name="T26" fmla="*/ 0 w 28"/>
                  <a:gd name="T27" fmla="*/ 8 h 18"/>
                  <a:gd name="T28" fmla="*/ 0 w 28"/>
                  <a:gd name="T29" fmla="*/ 8 h 18"/>
                  <a:gd name="T30" fmla="*/ 2 w 28"/>
                  <a:gd name="T31" fmla="*/ 12 h 18"/>
                  <a:gd name="T32" fmla="*/ 8 w 28"/>
                  <a:gd name="T33" fmla="*/ 14 h 18"/>
                  <a:gd name="T34" fmla="*/ 22 w 28"/>
                  <a:gd name="T35" fmla="*/ 18 h 18"/>
                  <a:gd name="T36" fmla="*/ 22 w 28"/>
                  <a:gd name="T37" fmla="*/ 18 h 18"/>
                  <a:gd name="T38" fmla="*/ 26 w 28"/>
                  <a:gd name="T39" fmla="*/ 16 h 18"/>
                  <a:gd name="T40" fmla="*/ 28 w 28"/>
                  <a:gd name="T41" fmla="*/ 16 h 18"/>
                  <a:gd name="T42" fmla="*/ 26 w 28"/>
                  <a:gd name="T43" fmla="*/ 10 h 18"/>
                  <a:gd name="T44" fmla="*/ 26 w 28"/>
                  <a:gd name="T45"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18">
                    <a:moveTo>
                      <a:pt x="26" y="10"/>
                    </a:moveTo>
                    <a:lnTo>
                      <a:pt x="26" y="10"/>
                    </a:lnTo>
                    <a:lnTo>
                      <a:pt x="22" y="4"/>
                    </a:lnTo>
                    <a:lnTo>
                      <a:pt x="22" y="4"/>
                    </a:lnTo>
                    <a:lnTo>
                      <a:pt x="20" y="4"/>
                    </a:lnTo>
                    <a:lnTo>
                      <a:pt x="20" y="4"/>
                    </a:lnTo>
                    <a:lnTo>
                      <a:pt x="20" y="6"/>
                    </a:lnTo>
                    <a:lnTo>
                      <a:pt x="18" y="6"/>
                    </a:lnTo>
                    <a:lnTo>
                      <a:pt x="10" y="2"/>
                    </a:lnTo>
                    <a:lnTo>
                      <a:pt x="10" y="2"/>
                    </a:lnTo>
                    <a:lnTo>
                      <a:pt x="4" y="0"/>
                    </a:lnTo>
                    <a:lnTo>
                      <a:pt x="2" y="2"/>
                    </a:lnTo>
                    <a:lnTo>
                      <a:pt x="0" y="4"/>
                    </a:lnTo>
                    <a:lnTo>
                      <a:pt x="0" y="8"/>
                    </a:lnTo>
                    <a:lnTo>
                      <a:pt x="0" y="8"/>
                    </a:lnTo>
                    <a:lnTo>
                      <a:pt x="2" y="12"/>
                    </a:lnTo>
                    <a:lnTo>
                      <a:pt x="8" y="14"/>
                    </a:lnTo>
                    <a:lnTo>
                      <a:pt x="22" y="18"/>
                    </a:lnTo>
                    <a:lnTo>
                      <a:pt x="22" y="18"/>
                    </a:lnTo>
                    <a:lnTo>
                      <a:pt x="26" y="16"/>
                    </a:lnTo>
                    <a:lnTo>
                      <a:pt x="28" y="16"/>
                    </a:lnTo>
                    <a:lnTo>
                      <a:pt x="26" y="10"/>
                    </a:lnTo>
                    <a:lnTo>
                      <a:pt x="26" y="1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56" name="Freeform 212"/>
              <p:cNvSpPr>
                <a:spLocks/>
              </p:cNvSpPr>
              <p:nvPr/>
            </p:nvSpPr>
            <p:spPr bwMode="auto">
              <a:xfrm>
                <a:off x="4775200" y="2727325"/>
                <a:ext cx="63500" cy="47625"/>
              </a:xfrm>
              <a:custGeom>
                <a:avLst/>
                <a:gdLst>
                  <a:gd name="T0" fmla="*/ 18 w 40"/>
                  <a:gd name="T1" fmla="*/ 28 h 30"/>
                  <a:gd name="T2" fmla="*/ 18 w 40"/>
                  <a:gd name="T3" fmla="*/ 28 h 30"/>
                  <a:gd name="T4" fmla="*/ 28 w 40"/>
                  <a:gd name="T5" fmla="*/ 30 h 30"/>
                  <a:gd name="T6" fmla="*/ 34 w 40"/>
                  <a:gd name="T7" fmla="*/ 30 h 30"/>
                  <a:gd name="T8" fmla="*/ 38 w 40"/>
                  <a:gd name="T9" fmla="*/ 26 h 30"/>
                  <a:gd name="T10" fmla="*/ 38 w 40"/>
                  <a:gd name="T11" fmla="*/ 26 h 30"/>
                  <a:gd name="T12" fmla="*/ 40 w 40"/>
                  <a:gd name="T13" fmla="*/ 22 h 30"/>
                  <a:gd name="T14" fmla="*/ 38 w 40"/>
                  <a:gd name="T15" fmla="*/ 16 h 30"/>
                  <a:gd name="T16" fmla="*/ 36 w 40"/>
                  <a:gd name="T17" fmla="*/ 12 h 30"/>
                  <a:gd name="T18" fmla="*/ 36 w 40"/>
                  <a:gd name="T19" fmla="*/ 8 h 30"/>
                  <a:gd name="T20" fmla="*/ 36 w 40"/>
                  <a:gd name="T21" fmla="*/ 8 h 30"/>
                  <a:gd name="T22" fmla="*/ 36 w 40"/>
                  <a:gd name="T23" fmla="*/ 6 h 30"/>
                  <a:gd name="T24" fmla="*/ 34 w 40"/>
                  <a:gd name="T25" fmla="*/ 2 h 30"/>
                  <a:gd name="T26" fmla="*/ 32 w 40"/>
                  <a:gd name="T27" fmla="*/ 0 h 30"/>
                  <a:gd name="T28" fmla="*/ 30 w 40"/>
                  <a:gd name="T29" fmla="*/ 2 h 30"/>
                  <a:gd name="T30" fmla="*/ 30 w 40"/>
                  <a:gd name="T31" fmla="*/ 2 h 30"/>
                  <a:gd name="T32" fmla="*/ 30 w 40"/>
                  <a:gd name="T33" fmla="*/ 4 h 30"/>
                  <a:gd name="T34" fmla="*/ 30 w 40"/>
                  <a:gd name="T35" fmla="*/ 4 h 30"/>
                  <a:gd name="T36" fmla="*/ 24 w 40"/>
                  <a:gd name="T37" fmla="*/ 0 h 30"/>
                  <a:gd name="T38" fmla="*/ 24 w 40"/>
                  <a:gd name="T39" fmla="*/ 0 h 30"/>
                  <a:gd name="T40" fmla="*/ 20 w 40"/>
                  <a:gd name="T41" fmla="*/ 0 h 30"/>
                  <a:gd name="T42" fmla="*/ 14 w 40"/>
                  <a:gd name="T43" fmla="*/ 2 h 30"/>
                  <a:gd name="T44" fmla="*/ 10 w 40"/>
                  <a:gd name="T45" fmla="*/ 4 h 30"/>
                  <a:gd name="T46" fmla="*/ 6 w 40"/>
                  <a:gd name="T47" fmla="*/ 4 h 30"/>
                  <a:gd name="T48" fmla="*/ 6 w 40"/>
                  <a:gd name="T49" fmla="*/ 4 h 30"/>
                  <a:gd name="T50" fmla="*/ 2 w 40"/>
                  <a:gd name="T51" fmla="*/ 4 h 30"/>
                  <a:gd name="T52" fmla="*/ 0 w 40"/>
                  <a:gd name="T53" fmla="*/ 4 h 30"/>
                  <a:gd name="T54" fmla="*/ 0 w 40"/>
                  <a:gd name="T55" fmla="*/ 8 h 30"/>
                  <a:gd name="T56" fmla="*/ 2 w 40"/>
                  <a:gd name="T57" fmla="*/ 10 h 30"/>
                  <a:gd name="T58" fmla="*/ 2 w 40"/>
                  <a:gd name="T59" fmla="*/ 10 h 30"/>
                  <a:gd name="T60" fmla="*/ 6 w 40"/>
                  <a:gd name="T61" fmla="*/ 14 h 30"/>
                  <a:gd name="T62" fmla="*/ 8 w 40"/>
                  <a:gd name="T63" fmla="*/ 20 h 30"/>
                  <a:gd name="T64" fmla="*/ 8 w 40"/>
                  <a:gd name="T65" fmla="*/ 20 h 30"/>
                  <a:gd name="T66" fmla="*/ 10 w 40"/>
                  <a:gd name="T67" fmla="*/ 24 h 30"/>
                  <a:gd name="T68" fmla="*/ 12 w 40"/>
                  <a:gd name="T69" fmla="*/ 24 h 30"/>
                  <a:gd name="T70" fmla="*/ 14 w 40"/>
                  <a:gd name="T71" fmla="*/ 22 h 30"/>
                  <a:gd name="T72" fmla="*/ 16 w 40"/>
                  <a:gd name="T73" fmla="*/ 22 h 30"/>
                  <a:gd name="T74" fmla="*/ 16 w 40"/>
                  <a:gd name="T75" fmla="*/ 22 h 30"/>
                  <a:gd name="T76" fmla="*/ 16 w 40"/>
                  <a:gd name="T77" fmla="*/ 24 h 30"/>
                  <a:gd name="T78" fmla="*/ 16 w 40"/>
                  <a:gd name="T79" fmla="*/ 26 h 30"/>
                  <a:gd name="T80" fmla="*/ 14 w 40"/>
                  <a:gd name="T81" fmla="*/ 26 h 30"/>
                  <a:gd name="T82" fmla="*/ 18 w 40"/>
                  <a:gd name="T83" fmla="*/ 28 h 30"/>
                  <a:gd name="T84" fmla="*/ 18 w 40"/>
                  <a:gd name="T85"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 h="30">
                    <a:moveTo>
                      <a:pt x="18" y="28"/>
                    </a:moveTo>
                    <a:lnTo>
                      <a:pt x="18" y="28"/>
                    </a:lnTo>
                    <a:lnTo>
                      <a:pt x="28" y="30"/>
                    </a:lnTo>
                    <a:lnTo>
                      <a:pt x="34" y="30"/>
                    </a:lnTo>
                    <a:lnTo>
                      <a:pt x="38" y="26"/>
                    </a:lnTo>
                    <a:lnTo>
                      <a:pt x="38" y="26"/>
                    </a:lnTo>
                    <a:lnTo>
                      <a:pt x="40" y="22"/>
                    </a:lnTo>
                    <a:lnTo>
                      <a:pt x="38" y="16"/>
                    </a:lnTo>
                    <a:lnTo>
                      <a:pt x="36" y="12"/>
                    </a:lnTo>
                    <a:lnTo>
                      <a:pt x="36" y="8"/>
                    </a:lnTo>
                    <a:lnTo>
                      <a:pt x="36" y="8"/>
                    </a:lnTo>
                    <a:lnTo>
                      <a:pt x="36" y="6"/>
                    </a:lnTo>
                    <a:lnTo>
                      <a:pt x="34" y="2"/>
                    </a:lnTo>
                    <a:lnTo>
                      <a:pt x="32" y="0"/>
                    </a:lnTo>
                    <a:lnTo>
                      <a:pt x="30" y="2"/>
                    </a:lnTo>
                    <a:lnTo>
                      <a:pt x="30" y="2"/>
                    </a:lnTo>
                    <a:lnTo>
                      <a:pt x="30" y="4"/>
                    </a:lnTo>
                    <a:lnTo>
                      <a:pt x="30" y="4"/>
                    </a:lnTo>
                    <a:lnTo>
                      <a:pt x="24" y="0"/>
                    </a:lnTo>
                    <a:lnTo>
                      <a:pt x="24" y="0"/>
                    </a:lnTo>
                    <a:lnTo>
                      <a:pt x="20" y="0"/>
                    </a:lnTo>
                    <a:lnTo>
                      <a:pt x="14" y="2"/>
                    </a:lnTo>
                    <a:lnTo>
                      <a:pt x="10" y="4"/>
                    </a:lnTo>
                    <a:lnTo>
                      <a:pt x="6" y="4"/>
                    </a:lnTo>
                    <a:lnTo>
                      <a:pt x="6" y="4"/>
                    </a:lnTo>
                    <a:lnTo>
                      <a:pt x="2" y="4"/>
                    </a:lnTo>
                    <a:lnTo>
                      <a:pt x="0" y="4"/>
                    </a:lnTo>
                    <a:lnTo>
                      <a:pt x="0" y="8"/>
                    </a:lnTo>
                    <a:lnTo>
                      <a:pt x="2" y="10"/>
                    </a:lnTo>
                    <a:lnTo>
                      <a:pt x="2" y="10"/>
                    </a:lnTo>
                    <a:lnTo>
                      <a:pt x="6" y="14"/>
                    </a:lnTo>
                    <a:lnTo>
                      <a:pt x="8" y="20"/>
                    </a:lnTo>
                    <a:lnTo>
                      <a:pt x="8" y="20"/>
                    </a:lnTo>
                    <a:lnTo>
                      <a:pt x="10" y="24"/>
                    </a:lnTo>
                    <a:lnTo>
                      <a:pt x="12" y="24"/>
                    </a:lnTo>
                    <a:lnTo>
                      <a:pt x="14" y="22"/>
                    </a:lnTo>
                    <a:lnTo>
                      <a:pt x="16" y="22"/>
                    </a:lnTo>
                    <a:lnTo>
                      <a:pt x="16" y="22"/>
                    </a:lnTo>
                    <a:lnTo>
                      <a:pt x="16" y="24"/>
                    </a:lnTo>
                    <a:lnTo>
                      <a:pt x="16" y="26"/>
                    </a:lnTo>
                    <a:lnTo>
                      <a:pt x="14" y="26"/>
                    </a:lnTo>
                    <a:lnTo>
                      <a:pt x="18" y="28"/>
                    </a:lnTo>
                    <a:lnTo>
                      <a:pt x="18" y="2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57" name="Freeform 213"/>
              <p:cNvSpPr>
                <a:spLocks/>
              </p:cNvSpPr>
              <p:nvPr/>
            </p:nvSpPr>
            <p:spPr bwMode="auto">
              <a:xfrm>
                <a:off x="4822825" y="2698750"/>
                <a:ext cx="6350" cy="15875"/>
              </a:xfrm>
              <a:custGeom>
                <a:avLst/>
                <a:gdLst>
                  <a:gd name="T0" fmla="*/ 2 w 4"/>
                  <a:gd name="T1" fmla="*/ 0 h 10"/>
                  <a:gd name="T2" fmla="*/ 2 w 4"/>
                  <a:gd name="T3" fmla="*/ 0 h 10"/>
                  <a:gd name="T4" fmla="*/ 0 w 4"/>
                  <a:gd name="T5" fmla="*/ 0 h 10"/>
                  <a:gd name="T6" fmla="*/ 0 w 4"/>
                  <a:gd name="T7" fmla="*/ 2 h 10"/>
                  <a:gd name="T8" fmla="*/ 0 w 4"/>
                  <a:gd name="T9" fmla="*/ 6 h 10"/>
                  <a:gd name="T10" fmla="*/ 0 w 4"/>
                  <a:gd name="T11" fmla="*/ 10 h 10"/>
                  <a:gd name="T12" fmla="*/ 0 w 4"/>
                  <a:gd name="T13" fmla="*/ 10 h 10"/>
                  <a:gd name="T14" fmla="*/ 2 w 4"/>
                  <a:gd name="T15" fmla="*/ 8 h 10"/>
                  <a:gd name="T16" fmla="*/ 4 w 4"/>
                  <a:gd name="T17" fmla="*/ 4 h 10"/>
                  <a:gd name="T18" fmla="*/ 2 w 4"/>
                  <a:gd name="T19" fmla="*/ 0 h 10"/>
                  <a:gd name="T20" fmla="*/ 2 w 4"/>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0">
                    <a:moveTo>
                      <a:pt x="2" y="0"/>
                    </a:moveTo>
                    <a:lnTo>
                      <a:pt x="2" y="0"/>
                    </a:lnTo>
                    <a:lnTo>
                      <a:pt x="0" y="0"/>
                    </a:lnTo>
                    <a:lnTo>
                      <a:pt x="0" y="2"/>
                    </a:lnTo>
                    <a:lnTo>
                      <a:pt x="0" y="6"/>
                    </a:lnTo>
                    <a:lnTo>
                      <a:pt x="0" y="10"/>
                    </a:lnTo>
                    <a:lnTo>
                      <a:pt x="0" y="10"/>
                    </a:lnTo>
                    <a:lnTo>
                      <a:pt x="2" y="8"/>
                    </a:lnTo>
                    <a:lnTo>
                      <a:pt x="4" y="4"/>
                    </a:lnTo>
                    <a:lnTo>
                      <a:pt x="2" y="0"/>
                    </a:lnTo>
                    <a:lnTo>
                      <a:pt x="2"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58" name="Freeform 214"/>
              <p:cNvSpPr>
                <a:spLocks/>
              </p:cNvSpPr>
              <p:nvPr/>
            </p:nvSpPr>
            <p:spPr bwMode="auto">
              <a:xfrm>
                <a:off x="4838700" y="2682875"/>
                <a:ext cx="98425" cy="133350"/>
              </a:xfrm>
              <a:custGeom>
                <a:avLst/>
                <a:gdLst>
                  <a:gd name="T0" fmla="*/ 0 w 62"/>
                  <a:gd name="T1" fmla="*/ 20 h 84"/>
                  <a:gd name="T2" fmla="*/ 0 w 62"/>
                  <a:gd name="T3" fmla="*/ 22 h 84"/>
                  <a:gd name="T4" fmla="*/ 8 w 62"/>
                  <a:gd name="T5" fmla="*/ 28 h 84"/>
                  <a:gd name="T6" fmla="*/ 8 w 62"/>
                  <a:gd name="T7" fmla="*/ 30 h 84"/>
                  <a:gd name="T8" fmla="*/ 8 w 62"/>
                  <a:gd name="T9" fmla="*/ 32 h 84"/>
                  <a:gd name="T10" fmla="*/ 12 w 62"/>
                  <a:gd name="T11" fmla="*/ 38 h 84"/>
                  <a:gd name="T12" fmla="*/ 10 w 62"/>
                  <a:gd name="T13" fmla="*/ 40 h 84"/>
                  <a:gd name="T14" fmla="*/ 10 w 62"/>
                  <a:gd name="T15" fmla="*/ 44 h 84"/>
                  <a:gd name="T16" fmla="*/ 12 w 62"/>
                  <a:gd name="T17" fmla="*/ 48 h 84"/>
                  <a:gd name="T18" fmla="*/ 14 w 62"/>
                  <a:gd name="T19" fmla="*/ 50 h 84"/>
                  <a:gd name="T20" fmla="*/ 20 w 62"/>
                  <a:gd name="T21" fmla="*/ 50 h 84"/>
                  <a:gd name="T22" fmla="*/ 22 w 62"/>
                  <a:gd name="T23" fmla="*/ 50 h 84"/>
                  <a:gd name="T24" fmla="*/ 30 w 62"/>
                  <a:gd name="T25" fmla="*/ 50 h 84"/>
                  <a:gd name="T26" fmla="*/ 32 w 62"/>
                  <a:gd name="T27" fmla="*/ 52 h 84"/>
                  <a:gd name="T28" fmla="*/ 30 w 62"/>
                  <a:gd name="T29" fmla="*/ 56 h 84"/>
                  <a:gd name="T30" fmla="*/ 26 w 62"/>
                  <a:gd name="T31" fmla="*/ 56 h 84"/>
                  <a:gd name="T32" fmla="*/ 30 w 62"/>
                  <a:gd name="T33" fmla="*/ 60 h 84"/>
                  <a:gd name="T34" fmla="*/ 32 w 62"/>
                  <a:gd name="T35" fmla="*/ 62 h 84"/>
                  <a:gd name="T36" fmla="*/ 32 w 62"/>
                  <a:gd name="T37" fmla="*/ 64 h 84"/>
                  <a:gd name="T38" fmla="*/ 36 w 62"/>
                  <a:gd name="T39" fmla="*/ 70 h 84"/>
                  <a:gd name="T40" fmla="*/ 38 w 62"/>
                  <a:gd name="T41" fmla="*/ 74 h 84"/>
                  <a:gd name="T42" fmla="*/ 38 w 62"/>
                  <a:gd name="T43" fmla="*/ 80 h 84"/>
                  <a:gd name="T44" fmla="*/ 40 w 62"/>
                  <a:gd name="T45" fmla="*/ 84 h 84"/>
                  <a:gd name="T46" fmla="*/ 40 w 62"/>
                  <a:gd name="T47" fmla="*/ 80 h 84"/>
                  <a:gd name="T48" fmla="*/ 44 w 62"/>
                  <a:gd name="T49" fmla="*/ 72 h 84"/>
                  <a:gd name="T50" fmla="*/ 46 w 62"/>
                  <a:gd name="T51" fmla="*/ 70 h 84"/>
                  <a:gd name="T52" fmla="*/ 40 w 62"/>
                  <a:gd name="T53" fmla="*/ 66 h 84"/>
                  <a:gd name="T54" fmla="*/ 36 w 62"/>
                  <a:gd name="T55" fmla="*/ 62 h 84"/>
                  <a:gd name="T56" fmla="*/ 40 w 62"/>
                  <a:gd name="T57" fmla="*/ 62 h 84"/>
                  <a:gd name="T58" fmla="*/ 44 w 62"/>
                  <a:gd name="T59" fmla="*/ 60 h 84"/>
                  <a:gd name="T60" fmla="*/ 44 w 62"/>
                  <a:gd name="T61" fmla="*/ 54 h 84"/>
                  <a:gd name="T62" fmla="*/ 44 w 62"/>
                  <a:gd name="T63" fmla="*/ 50 h 84"/>
                  <a:gd name="T64" fmla="*/ 50 w 62"/>
                  <a:gd name="T65" fmla="*/ 48 h 84"/>
                  <a:gd name="T66" fmla="*/ 56 w 62"/>
                  <a:gd name="T67" fmla="*/ 44 h 84"/>
                  <a:gd name="T68" fmla="*/ 50 w 62"/>
                  <a:gd name="T69" fmla="*/ 38 h 84"/>
                  <a:gd name="T70" fmla="*/ 46 w 62"/>
                  <a:gd name="T71" fmla="*/ 36 h 84"/>
                  <a:gd name="T72" fmla="*/ 48 w 62"/>
                  <a:gd name="T73" fmla="*/ 30 h 84"/>
                  <a:gd name="T74" fmla="*/ 54 w 62"/>
                  <a:gd name="T75" fmla="*/ 28 h 84"/>
                  <a:gd name="T76" fmla="*/ 58 w 62"/>
                  <a:gd name="T77" fmla="*/ 26 h 84"/>
                  <a:gd name="T78" fmla="*/ 60 w 62"/>
                  <a:gd name="T79" fmla="*/ 12 h 84"/>
                  <a:gd name="T80" fmla="*/ 60 w 62"/>
                  <a:gd name="T81" fmla="*/ 8 h 84"/>
                  <a:gd name="T82" fmla="*/ 60 w 62"/>
                  <a:gd name="T83" fmla="*/ 4 h 84"/>
                  <a:gd name="T84" fmla="*/ 50 w 62"/>
                  <a:gd name="T85" fmla="*/ 0 h 84"/>
                  <a:gd name="T86" fmla="*/ 40 w 62"/>
                  <a:gd name="T87" fmla="*/ 2 h 84"/>
                  <a:gd name="T88" fmla="*/ 36 w 62"/>
                  <a:gd name="T89" fmla="*/ 10 h 84"/>
                  <a:gd name="T90" fmla="*/ 38 w 62"/>
                  <a:gd name="T91" fmla="*/ 12 h 84"/>
                  <a:gd name="T92" fmla="*/ 36 w 62"/>
                  <a:gd name="T93" fmla="*/ 20 h 84"/>
                  <a:gd name="T94" fmla="*/ 34 w 62"/>
                  <a:gd name="T95" fmla="*/ 24 h 84"/>
                  <a:gd name="T96" fmla="*/ 30 w 62"/>
                  <a:gd name="T97" fmla="*/ 22 h 84"/>
                  <a:gd name="T98" fmla="*/ 32 w 62"/>
                  <a:gd name="T99" fmla="*/ 18 h 84"/>
                  <a:gd name="T100" fmla="*/ 32 w 62"/>
                  <a:gd name="T101" fmla="*/ 8 h 84"/>
                  <a:gd name="T102" fmla="*/ 30 w 62"/>
                  <a:gd name="T103" fmla="*/ 10 h 84"/>
                  <a:gd name="T104" fmla="*/ 20 w 62"/>
                  <a:gd name="T105" fmla="*/ 8 h 84"/>
                  <a:gd name="T106" fmla="*/ 14 w 62"/>
                  <a:gd name="T107" fmla="*/ 8 h 84"/>
                  <a:gd name="T108" fmla="*/ 16 w 62"/>
                  <a:gd name="T109" fmla="*/ 10 h 84"/>
                  <a:gd name="T110" fmla="*/ 22 w 62"/>
                  <a:gd name="T111" fmla="*/ 14 h 84"/>
                  <a:gd name="T112" fmla="*/ 18 w 62"/>
                  <a:gd name="T113" fmla="*/ 18 h 84"/>
                  <a:gd name="T114" fmla="*/ 14 w 62"/>
                  <a:gd name="T115" fmla="*/ 20 h 84"/>
                  <a:gd name="T116" fmla="*/ 4 w 62"/>
                  <a:gd name="T117" fmla="*/ 20 h 84"/>
                  <a:gd name="T118" fmla="*/ 0 w 62"/>
                  <a:gd name="T119"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84">
                    <a:moveTo>
                      <a:pt x="0" y="20"/>
                    </a:moveTo>
                    <a:lnTo>
                      <a:pt x="0" y="20"/>
                    </a:lnTo>
                    <a:lnTo>
                      <a:pt x="0" y="22"/>
                    </a:lnTo>
                    <a:lnTo>
                      <a:pt x="0" y="22"/>
                    </a:lnTo>
                    <a:lnTo>
                      <a:pt x="4" y="26"/>
                    </a:lnTo>
                    <a:lnTo>
                      <a:pt x="8" y="28"/>
                    </a:lnTo>
                    <a:lnTo>
                      <a:pt x="8" y="30"/>
                    </a:lnTo>
                    <a:lnTo>
                      <a:pt x="8" y="30"/>
                    </a:lnTo>
                    <a:lnTo>
                      <a:pt x="8" y="30"/>
                    </a:lnTo>
                    <a:lnTo>
                      <a:pt x="8" y="32"/>
                    </a:lnTo>
                    <a:lnTo>
                      <a:pt x="10" y="36"/>
                    </a:lnTo>
                    <a:lnTo>
                      <a:pt x="12" y="38"/>
                    </a:lnTo>
                    <a:lnTo>
                      <a:pt x="10" y="40"/>
                    </a:lnTo>
                    <a:lnTo>
                      <a:pt x="10" y="40"/>
                    </a:lnTo>
                    <a:lnTo>
                      <a:pt x="8" y="42"/>
                    </a:lnTo>
                    <a:lnTo>
                      <a:pt x="10" y="44"/>
                    </a:lnTo>
                    <a:lnTo>
                      <a:pt x="12" y="44"/>
                    </a:lnTo>
                    <a:lnTo>
                      <a:pt x="12" y="48"/>
                    </a:lnTo>
                    <a:lnTo>
                      <a:pt x="12" y="48"/>
                    </a:lnTo>
                    <a:lnTo>
                      <a:pt x="14" y="50"/>
                    </a:lnTo>
                    <a:lnTo>
                      <a:pt x="16" y="50"/>
                    </a:lnTo>
                    <a:lnTo>
                      <a:pt x="20" y="50"/>
                    </a:lnTo>
                    <a:lnTo>
                      <a:pt x="22" y="50"/>
                    </a:lnTo>
                    <a:lnTo>
                      <a:pt x="22" y="50"/>
                    </a:lnTo>
                    <a:lnTo>
                      <a:pt x="28" y="50"/>
                    </a:lnTo>
                    <a:lnTo>
                      <a:pt x="30" y="50"/>
                    </a:lnTo>
                    <a:lnTo>
                      <a:pt x="32" y="52"/>
                    </a:lnTo>
                    <a:lnTo>
                      <a:pt x="32" y="52"/>
                    </a:lnTo>
                    <a:lnTo>
                      <a:pt x="30" y="56"/>
                    </a:lnTo>
                    <a:lnTo>
                      <a:pt x="30" y="56"/>
                    </a:lnTo>
                    <a:lnTo>
                      <a:pt x="28" y="56"/>
                    </a:lnTo>
                    <a:lnTo>
                      <a:pt x="26" y="56"/>
                    </a:lnTo>
                    <a:lnTo>
                      <a:pt x="26" y="56"/>
                    </a:lnTo>
                    <a:lnTo>
                      <a:pt x="30" y="60"/>
                    </a:lnTo>
                    <a:lnTo>
                      <a:pt x="32" y="60"/>
                    </a:lnTo>
                    <a:lnTo>
                      <a:pt x="32" y="62"/>
                    </a:lnTo>
                    <a:lnTo>
                      <a:pt x="32" y="62"/>
                    </a:lnTo>
                    <a:lnTo>
                      <a:pt x="32" y="64"/>
                    </a:lnTo>
                    <a:lnTo>
                      <a:pt x="32" y="66"/>
                    </a:lnTo>
                    <a:lnTo>
                      <a:pt x="36" y="70"/>
                    </a:lnTo>
                    <a:lnTo>
                      <a:pt x="36" y="70"/>
                    </a:lnTo>
                    <a:lnTo>
                      <a:pt x="38" y="74"/>
                    </a:lnTo>
                    <a:lnTo>
                      <a:pt x="38" y="78"/>
                    </a:lnTo>
                    <a:lnTo>
                      <a:pt x="38" y="80"/>
                    </a:lnTo>
                    <a:lnTo>
                      <a:pt x="40" y="84"/>
                    </a:lnTo>
                    <a:lnTo>
                      <a:pt x="40" y="84"/>
                    </a:lnTo>
                    <a:lnTo>
                      <a:pt x="40" y="84"/>
                    </a:lnTo>
                    <a:lnTo>
                      <a:pt x="40" y="80"/>
                    </a:lnTo>
                    <a:lnTo>
                      <a:pt x="42" y="76"/>
                    </a:lnTo>
                    <a:lnTo>
                      <a:pt x="44" y="72"/>
                    </a:lnTo>
                    <a:lnTo>
                      <a:pt x="44" y="72"/>
                    </a:lnTo>
                    <a:lnTo>
                      <a:pt x="46" y="70"/>
                    </a:lnTo>
                    <a:lnTo>
                      <a:pt x="46" y="68"/>
                    </a:lnTo>
                    <a:lnTo>
                      <a:pt x="40" y="66"/>
                    </a:lnTo>
                    <a:lnTo>
                      <a:pt x="40" y="66"/>
                    </a:lnTo>
                    <a:lnTo>
                      <a:pt x="36" y="62"/>
                    </a:lnTo>
                    <a:lnTo>
                      <a:pt x="40" y="62"/>
                    </a:lnTo>
                    <a:lnTo>
                      <a:pt x="40" y="62"/>
                    </a:lnTo>
                    <a:lnTo>
                      <a:pt x="42" y="62"/>
                    </a:lnTo>
                    <a:lnTo>
                      <a:pt x="44" y="60"/>
                    </a:lnTo>
                    <a:lnTo>
                      <a:pt x="46" y="58"/>
                    </a:lnTo>
                    <a:lnTo>
                      <a:pt x="44" y="54"/>
                    </a:lnTo>
                    <a:lnTo>
                      <a:pt x="44" y="54"/>
                    </a:lnTo>
                    <a:lnTo>
                      <a:pt x="44" y="50"/>
                    </a:lnTo>
                    <a:lnTo>
                      <a:pt x="50" y="48"/>
                    </a:lnTo>
                    <a:lnTo>
                      <a:pt x="50" y="48"/>
                    </a:lnTo>
                    <a:lnTo>
                      <a:pt x="54" y="46"/>
                    </a:lnTo>
                    <a:lnTo>
                      <a:pt x="56" y="44"/>
                    </a:lnTo>
                    <a:lnTo>
                      <a:pt x="54" y="42"/>
                    </a:lnTo>
                    <a:lnTo>
                      <a:pt x="50" y="38"/>
                    </a:lnTo>
                    <a:lnTo>
                      <a:pt x="50" y="38"/>
                    </a:lnTo>
                    <a:lnTo>
                      <a:pt x="46" y="36"/>
                    </a:lnTo>
                    <a:lnTo>
                      <a:pt x="46" y="32"/>
                    </a:lnTo>
                    <a:lnTo>
                      <a:pt x="48" y="30"/>
                    </a:lnTo>
                    <a:lnTo>
                      <a:pt x="54" y="28"/>
                    </a:lnTo>
                    <a:lnTo>
                      <a:pt x="54" y="28"/>
                    </a:lnTo>
                    <a:lnTo>
                      <a:pt x="56" y="28"/>
                    </a:lnTo>
                    <a:lnTo>
                      <a:pt x="58" y="26"/>
                    </a:lnTo>
                    <a:lnTo>
                      <a:pt x="58" y="20"/>
                    </a:lnTo>
                    <a:lnTo>
                      <a:pt x="60" y="12"/>
                    </a:lnTo>
                    <a:lnTo>
                      <a:pt x="60" y="8"/>
                    </a:lnTo>
                    <a:lnTo>
                      <a:pt x="60" y="8"/>
                    </a:lnTo>
                    <a:lnTo>
                      <a:pt x="62" y="6"/>
                    </a:lnTo>
                    <a:lnTo>
                      <a:pt x="60" y="4"/>
                    </a:lnTo>
                    <a:lnTo>
                      <a:pt x="50" y="0"/>
                    </a:lnTo>
                    <a:lnTo>
                      <a:pt x="50" y="0"/>
                    </a:lnTo>
                    <a:lnTo>
                      <a:pt x="46" y="0"/>
                    </a:lnTo>
                    <a:lnTo>
                      <a:pt x="40" y="2"/>
                    </a:lnTo>
                    <a:lnTo>
                      <a:pt x="38" y="6"/>
                    </a:lnTo>
                    <a:lnTo>
                      <a:pt x="36" y="10"/>
                    </a:lnTo>
                    <a:lnTo>
                      <a:pt x="36" y="10"/>
                    </a:lnTo>
                    <a:lnTo>
                      <a:pt x="38" y="12"/>
                    </a:lnTo>
                    <a:lnTo>
                      <a:pt x="38" y="14"/>
                    </a:lnTo>
                    <a:lnTo>
                      <a:pt x="36" y="20"/>
                    </a:lnTo>
                    <a:lnTo>
                      <a:pt x="36" y="20"/>
                    </a:lnTo>
                    <a:lnTo>
                      <a:pt x="34" y="24"/>
                    </a:lnTo>
                    <a:lnTo>
                      <a:pt x="32" y="24"/>
                    </a:lnTo>
                    <a:lnTo>
                      <a:pt x="30" y="22"/>
                    </a:lnTo>
                    <a:lnTo>
                      <a:pt x="32" y="18"/>
                    </a:lnTo>
                    <a:lnTo>
                      <a:pt x="32" y="18"/>
                    </a:lnTo>
                    <a:lnTo>
                      <a:pt x="32" y="10"/>
                    </a:lnTo>
                    <a:lnTo>
                      <a:pt x="32" y="8"/>
                    </a:lnTo>
                    <a:lnTo>
                      <a:pt x="30" y="10"/>
                    </a:lnTo>
                    <a:lnTo>
                      <a:pt x="30" y="10"/>
                    </a:lnTo>
                    <a:lnTo>
                      <a:pt x="26" y="10"/>
                    </a:lnTo>
                    <a:lnTo>
                      <a:pt x="20" y="8"/>
                    </a:lnTo>
                    <a:lnTo>
                      <a:pt x="18" y="8"/>
                    </a:lnTo>
                    <a:lnTo>
                      <a:pt x="14" y="8"/>
                    </a:lnTo>
                    <a:lnTo>
                      <a:pt x="14" y="8"/>
                    </a:lnTo>
                    <a:lnTo>
                      <a:pt x="16" y="10"/>
                    </a:lnTo>
                    <a:lnTo>
                      <a:pt x="18" y="10"/>
                    </a:lnTo>
                    <a:lnTo>
                      <a:pt x="22" y="14"/>
                    </a:lnTo>
                    <a:lnTo>
                      <a:pt x="20" y="16"/>
                    </a:lnTo>
                    <a:lnTo>
                      <a:pt x="18" y="18"/>
                    </a:lnTo>
                    <a:lnTo>
                      <a:pt x="18" y="18"/>
                    </a:lnTo>
                    <a:lnTo>
                      <a:pt x="14" y="20"/>
                    </a:lnTo>
                    <a:lnTo>
                      <a:pt x="8" y="20"/>
                    </a:lnTo>
                    <a:lnTo>
                      <a:pt x="4" y="20"/>
                    </a:lnTo>
                    <a:lnTo>
                      <a:pt x="0" y="20"/>
                    </a:lnTo>
                    <a:lnTo>
                      <a:pt x="0" y="2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59" name="Freeform 215"/>
              <p:cNvSpPr>
                <a:spLocks/>
              </p:cNvSpPr>
              <p:nvPr/>
            </p:nvSpPr>
            <p:spPr bwMode="auto">
              <a:xfrm>
                <a:off x="4683125" y="2543175"/>
                <a:ext cx="161925" cy="247650"/>
              </a:xfrm>
              <a:custGeom>
                <a:avLst/>
                <a:gdLst>
                  <a:gd name="T0" fmla="*/ 50 w 102"/>
                  <a:gd name="T1" fmla="*/ 156 h 156"/>
                  <a:gd name="T2" fmla="*/ 50 w 102"/>
                  <a:gd name="T3" fmla="*/ 156 h 156"/>
                  <a:gd name="T4" fmla="*/ 56 w 102"/>
                  <a:gd name="T5" fmla="*/ 154 h 156"/>
                  <a:gd name="T6" fmla="*/ 62 w 102"/>
                  <a:gd name="T7" fmla="*/ 154 h 156"/>
                  <a:gd name="T8" fmla="*/ 64 w 102"/>
                  <a:gd name="T9" fmla="*/ 154 h 156"/>
                  <a:gd name="T10" fmla="*/ 70 w 102"/>
                  <a:gd name="T11" fmla="*/ 150 h 156"/>
                  <a:gd name="T12" fmla="*/ 60 w 102"/>
                  <a:gd name="T13" fmla="*/ 144 h 156"/>
                  <a:gd name="T14" fmla="*/ 52 w 102"/>
                  <a:gd name="T15" fmla="*/ 144 h 156"/>
                  <a:gd name="T16" fmla="*/ 52 w 102"/>
                  <a:gd name="T17" fmla="*/ 142 h 156"/>
                  <a:gd name="T18" fmla="*/ 58 w 102"/>
                  <a:gd name="T19" fmla="*/ 134 h 156"/>
                  <a:gd name="T20" fmla="*/ 56 w 102"/>
                  <a:gd name="T21" fmla="*/ 130 h 156"/>
                  <a:gd name="T22" fmla="*/ 54 w 102"/>
                  <a:gd name="T23" fmla="*/ 122 h 156"/>
                  <a:gd name="T24" fmla="*/ 54 w 102"/>
                  <a:gd name="T25" fmla="*/ 120 h 156"/>
                  <a:gd name="T26" fmla="*/ 64 w 102"/>
                  <a:gd name="T27" fmla="*/ 116 h 156"/>
                  <a:gd name="T28" fmla="*/ 62 w 102"/>
                  <a:gd name="T29" fmla="*/ 112 h 156"/>
                  <a:gd name="T30" fmla="*/ 70 w 102"/>
                  <a:gd name="T31" fmla="*/ 108 h 156"/>
                  <a:gd name="T32" fmla="*/ 68 w 102"/>
                  <a:gd name="T33" fmla="*/ 104 h 156"/>
                  <a:gd name="T34" fmla="*/ 72 w 102"/>
                  <a:gd name="T35" fmla="*/ 104 h 156"/>
                  <a:gd name="T36" fmla="*/ 76 w 102"/>
                  <a:gd name="T37" fmla="*/ 102 h 156"/>
                  <a:gd name="T38" fmla="*/ 78 w 102"/>
                  <a:gd name="T39" fmla="*/ 82 h 156"/>
                  <a:gd name="T40" fmla="*/ 82 w 102"/>
                  <a:gd name="T41" fmla="*/ 80 h 156"/>
                  <a:gd name="T42" fmla="*/ 82 w 102"/>
                  <a:gd name="T43" fmla="*/ 84 h 156"/>
                  <a:gd name="T44" fmla="*/ 88 w 102"/>
                  <a:gd name="T45" fmla="*/ 88 h 156"/>
                  <a:gd name="T46" fmla="*/ 92 w 102"/>
                  <a:gd name="T47" fmla="*/ 86 h 156"/>
                  <a:gd name="T48" fmla="*/ 96 w 102"/>
                  <a:gd name="T49" fmla="*/ 84 h 156"/>
                  <a:gd name="T50" fmla="*/ 102 w 102"/>
                  <a:gd name="T51" fmla="*/ 72 h 156"/>
                  <a:gd name="T52" fmla="*/ 86 w 102"/>
                  <a:gd name="T53" fmla="*/ 66 h 156"/>
                  <a:gd name="T54" fmla="*/ 80 w 102"/>
                  <a:gd name="T55" fmla="*/ 64 h 156"/>
                  <a:gd name="T56" fmla="*/ 80 w 102"/>
                  <a:gd name="T57" fmla="*/ 60 h 156"/>
                  <a:gd name="T58" fmla="*/ 78 w 102"/>
                  <a:gd name="T59" fmla="*/ 50 h 156"/>
                  <a:gd name="T60" fmla="*/ 82 w 102"/>
                  <a:gd name="T61" fmla="*/ 38 h 156"/>
                  <a:gd name="T62" fmla="*/ 84 w 102"/>
                  <a:gd name="T63" fmla="*/ 32 h 156"/>
                  <a:gd name="T64" fmla="*/ 88 w 102"/>
                  <a:gd name="T65" fmla="*/ 20 h 156"/>
                  <a:gd name="T66" fmla="*/ 86 w 102"/>
                  <a:gd name="T67" fmla="*/ 8 h 156"/>
                  <a:gd name="T68" fmla="*/ 88 w 102"/>
                  <a:gd name="T69" fmla="*/ 0 h 156"/>
                  <a:gd name="T70" fmla="*/ 84 w 102"/>
                  <a:gd name="T71" fmla="*/ 4 h 156"/>
                  <a:gd name="T72" fmla="*/ 72 w 102"/>
                  <a:gd name="T73" fmla="*/ 8 h 156"/>
                  <a:gd name="T74" fmla="*/ 60 w 102"/>
                  <a:gd name="T75" fmla="*/ 22 h 156"/>
                  <a:gd name="T76" fmla="*/ 44 w 102"/>
                  <a:gd name="T77" fmla="*/ 32 h 156"/>
                  <a:gd name="T78" fmla="*/ 26 w 102"/>
                  <a:gd name="T79" fmla="*/ 34 h 156"/>
                  <a:gd name="T80" fmla="*/ 10 w 102"/>
                  <a:gd name="T81" fmla="*/ 46 h 156"/>
                  <a:gd name="T82" fmla="*/ 2 w 102"/>
                  <a:gd name="T83" fmla="*/ 78 h 156"/>
                  <a:gd name="T84" fmla="*/ 6 w 102"/>
                  <a:gd name="T85" fmla="*/ 106 h 156"/>
                  <a:gd name="T86" fmla="*/ 0 w 102"/>
                  <a:gd name="T87" fmla="*/ 118 h 156"/>
                  <a:gd name="T88" fmla="*/ 8 w 102"/>
                  <a:gd name="T89" fmla="*/ 122 h 156"/>
                  <a:gd name="T90" fmla="*/ 10 w 102"/>
                  <a:gd name="T91" fmla="*/ 122 h 156"/>
                  <a:gd name="T92" fmla="*/ 14 w 102"/>
                  <a:gd name="T93" fmla="*/ 122 h 156"/>
                  <a:gd name="T94" fmla="*/ 22 w 102"/>
                  <a:gd name="T95" fmla="*/ 128 h 156"/>
                  <a:gd name="T96" fmla="*/ 22 w 102"/>
                  <a:gd name="T97" fmla="*/ 140 h 156"/>
                  <a:gd name="T98" fmla="*/ 16 w 102"/>
                  <a:gd name="T99" fmla="*/ 138 h 156"/>
                  <a:gd name="T100" fmla="*/ 16 w 102"/>
                  <a:gd name="T101" fmla="*/ 144 h 156"/>
                  <a:gd name="T102" fmla="*/ 20 w 102"/>
                  <a:gd name="T103" fmla="*/ 142 h 156"/>
                  <a:gd name="T104" fmla="*/ 22 w 102"/>
                  <a:gd name="T105" fmla="*/ 154 h 156"/>
                  <a:gd name="T106" fmla="*/ 22 w 102"/>
                  <a:gd name="T107" fmla="*/ 152 h 156"/>
                  <a:gd name="T108" fmla="*/ 36 w 102"/>
                  <a:gd name="T109" fmla="*/ 15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156">
                    <a:moveTo>
                      <a:pt x="36" y="154"/>
                    </a:moveTo>
                    <a:lnTo>
                      <a:pt x="36" y="154"/>
                    </a:lnTo>
                    <a:lnTo>
                      <a:pt x="50" y="156"/>
                    </a:lnTo>
                    <a:lnTo>
                      <a:pt x="50" y="156"/>
                    </a:lnTo>
                    <a:lnTo>
                      <a:pt x="50" y="156"/>
                    </a:lnTo>
                    <a:lnTo>
                      <a:pt x="50" y="156"/>
                    </a:lnTo>
                    <a:lnTo>
                      <a:pt x="54" y="154"/>
                    </a:lnTo>
                    <a:lnTo>
                      <a:pt x="56" y="154"/>
                    </a:lnTo>
                    <a:lnTo>
                      <a:pt x="56" y="154"/>
                    </a:lnTo>
                    <a:lnTo>
                      <a:pt x="58" y="156"/>
                    </a:lnTo>
                    <a:lnTo>
                      <a:pt x="58" y="156"/>
                    </a:lnTo>
                    <a:lnTo>
                      <a:pt x="62" y="154"/>
                    </a:lnTo>
                    <a:lnTo>
                      <a:pt x="64" y="154"/>
                    </a:lnTo>
                    <a:lnTo>
                      <a:pt x="64" y="154"/>
                    </a:lnTo>
                    <a:lnTo>
                      <a:pt x="64" y="154"/>
                    </a:lnTo>
                    <a:lnTo>
                      <a:pt x="66" y="156"/>
                    </a:lnTo>
                    <a:lnTo>
                      <a:pt x="70" y="154"/>
                    </a:lnTo>
                    <a:lnTo>
                      <a:pt x="70" y="150"/>
                    </a:lnTo>
                    <a:lnTo>
                      <a:pt x="66" y="146"/>
                    </a:lnTo>
                    <a:lnTo>
                      <a:pt x="66" y="146"/>
                    </a:lnTo>
                    <a:lnTo>
                      <a:pt x="60" y="144"/>
                    </a:lnTo>
                    <a:lnTo>
                      <a:pt x="58" y="146"/>
                    </a:lnTo>
                    <a:lnTo>
                      <a:pt x="54" y="146"/>
                    </a:lnTo>
                    <a:lnTo>
                      <a:pt x="52" y="144"/>
                    </a:lnTo>
                    <a:lnTo>
                      <a:pt x="52" y="144"/>
                    </a:lnTo>
                    <a:lnTo>
                      <a:pt x="52" y="142"/>
                    </a:lnTo>
                    <a:lnTo>
                      <a:pt x="52" y="142"/>
                    </a:lnTo>
                    <a:lnTo>
                      <a:pt x="56" y="138"/>
                    </a:lnTo>
                    <a:lnTo>
                      <a:pt x="58" y="136"/>
                    </a:lnTo>
                    <a:lnTo>
                      <a:pt x="58" y="134"/>
                    </a:lnTo>
                    <a:lnTo>
                      <a:pt x="58" y="132"/>
                    </a:lnTo>
                    <a:lnTo>
                      <a:pt x="58" y="132"/>
                    </a:lnTo>
                    <a:lnTo>
                      <a:pt x="56" y="130"/>
                    </a:lnTo>
                    <a:lnTo>
                      <a:pt x="54" y="128"/>
                    </a:lnTo>
                    <a:lnTo>
                      <a:pt x="54" y="126"/>
                    </a:lnTo>
                    <a:lnTo>
                      <a:pt x="54" y="122"/>
                    </a:lnTo>
                    <a:lnTo>
                      <a:pt x="54" y="122"/>
                    </a:lnTo>
                    <a:lnTo>
                      <a:pt x="54" y="122"/>
                    </a:lnTo>
                    <a:lnTo>
                      <a:pt x="54" y="120"/>
                    </a:lnTo>
                    <a:lnTo>
                      <a:pt x="58" y="118"/>
                    </a:lnTo>
                    <a:lnTo>
                      <a:pt x="62" y="116"/>
                    </a:lnTo>
                    <a:lnTo>
                      <a:pt x="64" y="116"/>
                    </a:lnTo>
                    <a:lnTo>
                      <a:pt x="64" y="114"/>
                    </a:lnTo>
                    <a:lnTo>
                      <a:pt x="64" y="114"/>
                    </a:lnTo>
                    <a:lnTo>
                      <a:pt x="62" y="112"/>
                    </a:lnTo>
                    <a:lnTo>
                      <a:pt x="64" y="112"/>
                    </a:lnTo>
                    <a:lnTo>
                      <a:pt x="66" y="110"/>
                    </a:lnTo>
                    <a:lnTo>
                      <a:pt x="70" y="108"/>
                    </a:lnTo>
                    <a:lnTo>
                      <a:pt x="70" y="106"/>
                    </a:lnTo>
                    <a:lnTo>
                      <a:pt x="68" y="104"/>
                    </a:lnTo>
                    <a:lnTo>
                      <a:pt x="68" y="104"/>
                    </a:lnTo>
                    <a:lnTo>
                      <a:pt x="64" y="102"/>
                    </a:lnTo>
                    <a:lnTo>
                      <a:pt x="68" y="102"/>
                    </a:lnTo>
                    <a:lnTo>
                      <a:pt x="72" y="104"/>
                    </a:lnTo>
                    <a:lnTo>
                      <a:pt x="74" y="104"/>
                    </a:lnTo>
                    <a:lnTo>
                      <a:pt x="76" y="102"/>
                    </a:lnTo>
                    <a:lnTo>
                      <a:pt x="76" y="102"/>
                    </a:lnTo>
                    <a:lnTo>
                      <a:pt x="78" y="98"/>
                    </a:lnTo>
                    <a:lnTo>
                      <a:pt x="76" y="90"/>
                    </a:lnTo>
                    <a:lnTo>
                      <a:pt x="78" y="82"/>
                    </a:lnTo>
                    <a:lnTo>
                      <a:pt x="78" y="80"/>
                    </a:lnTo>
                    <a:lnTo>
                      <a:pt x="82" y="80"/>
                    </a:lnTo>
                    <a:lnTo>
                      <a:pt x="82" y="80"/>
                    </a:lnTo>
                    <a:lnTo>
                      <a:pt x="84" y="80"/>
                    </a:lnTo>
                    <a:lnTo>
                      <a:pt x="84" y="82"/>
                    </a:lnTo>
                    <a:lnTo>
                      <a:pt x="82" y="84"/>
                    </a:lnTo>
                    <a:lnTo>
                      <a:pt x="84" y="88"/>
                    </a:lnTo>
                    <a:lnTo>
                      <a:pt x="84" y="88"/>
                    </a:lnTo>
                    <a:lnTo>
                      <a:pt x="88" y="88"/>
                    </a:lnTo>
                    <a:lnTo>
                      <a:pt x="88" y="88"/>
                    </a:lnTo>
                    <a:lnTo>
                      <a:pt x="90" y="86"/>
                    </a:lnTo>
                    <a:lnTo>
                      <a:pt x="92" y="86"/>
                    </a:lnTo>
                    <a:lnTo>
                      <a:pt x="92" y="86"/>
                    </a:lnTo>
                    <a:lnTo>
                      <a:pt x="94" y="86"/>
                    </a:lnTo>
                    <a:lnTo>
                      <a:pt x="96" y="84"/>
                    </a:lnTo>
                    <a:lnTo>
                      <a:pt x="102" y="74"/>
                    </a:lnTo>
                    <a:lnTo>
                      <a:pt x="102" y="74"/>
                    </a:lnTo>
                    <a:lnTo>
                      <a:pt x="102" y="72"/>
                    </a:lnTo>
                    <a:lnTo>
                      <a:pt x="100" y="70"/>
                    </a:lnTo>
                    <a:lnTo>
                      <a:pt x="96" y="68"/>
                    </a:lnTo>
                    <a:lnTo>
                      <a:pt x="86" y="66"/>
                    </a:lnTo>
                    <a:lnTo>
                      <a:pt x="86" y="66"/>
                    </a:lnTo>
                    <a:lnTo>
                      <a:pt x="82" y="64"/>
                    </a:lnTo>
                    <a:lnTo>
                      <a:pt x="80" y="64"/>
                    </a:lnTo>
                    <a:lnTo>
                      <a:pt x="78" y="64"/>
                    </a:lnTo>
                    <a:lnTo>
                      <a:pt x="80" y="60"/>
                    </a:lnTo>
                    <a:lnTo>
                      <a:pt x="80" y="60"/>
                    </a:lnTo>
                    <a:lnTo>
                      <a:pt x="82" y="58"/>
                    </a:lnTo>
                    <a:lnTo>
                      <a:pt x="80" y="54"/>
                    </a:lnTo>
                    <a:lnTo>
                      <a:pt x="78" y="50"/>
                    </a:lnTo>
                    <a:lnTo>
                      <a:pt x="78" y="46"/>
                    </a:lnTo>
                    <a:lnTo>
                      <a:pt x="78" y="46"/>
                    </a:lnTo>
                    <a:lnTo>
                      <a:pt x="82" y="38"/>
                    </a:lnTo>
                    <a:lnTo>
                      <a:pt x="82" y="34"/>
                    </a:lnTo>
                    <a:lnTo>
                      <a:pt x="84" y="32"/>
                    </a:lnTo>
                    <a:lnTo>
                      <a:pt x="84" y="32"/>
                    </a:lnTo>
                    <a:lnTo>
                      <a:pt x="86" y="28"/>
                    </a:lnTo>
                    <a:lnTo>
                      <a:pt x="88" y="26"/>
                    </a:lnTo>
                    <a:lnTo>
                      <a:pt x="88" y="20"/>
                    </a:lnTo>
                    <a:lnTo>
                      <a:pt x="86" y="14"/>
                    </a:lnTo>
                    <a:lnTo>
                      <a:pt x="86" y="14"/>
                    </a:lnTo>
                    <a:lnTo>
                      <a:pt x="86" y="8"/>
                    </a:lnTo>
                    <a:lnTo>
                      <a:pt x="88" y="4"/>
                    </a:lnTo>
                    <a:lnTo>
                      <a:pt x="90" y="2"/>
                    </a:lnTo>
                    <a:lnTo>
                      <a:pt x="88" y="0"/>
                    </a:lnTo>
                    <a:lnTo>
                      <a:pt x="88" y="0"/>
                    </a:lnTo>
                    <a:lnTo>
                      <a:pt x="86" y="0"/>
                    </a:lnTo>
                    <a:lnTo>
                      <a:pt x="84" y="4"/>
                    </a:lnTo>
                    <a:lnTo>
                      <a:pt x="80" y="6"/>
                    </a:lnTo>
                    <a:lnTo>
                      <a:pt x="72" y="8"/>
                    </a:lnTo>
                    <a:lnTo>
                      <a:pt x="72" y="8"/>
                    </a:lnTo>
                    <a:lnTo>
                      <a:pt x="68" y="10"/>
                    </a:lnTo>
                    <a:lnTo>
                      <a:pt x="64" y="12"/>
                    </a:lnTo>
                    <a:lnTo>
                      <a:pt x="60" y="22"/>
                    </a:lnTo>
                    <a:lnTo>
                      <a:pt x="56" y="26"/>
                    </a:lnTo>
                    <a:lnTo>
                      <a:pt x="50" y="30"/>
                    </a:lnTo>
                    <a:lnTo>
                      <a:pt x="44" y="32"/>
                    </a:lnTo>
                    <a:lnTo>
                      <a:pt x="34" y="32"/>
                    </a:lnTo>
                    <a:lnTo>
                      <a:pt x="34" y="32"/>
                    </a:lnTo>
                    <a:lnTo>
                      <a:pt x="26" y="34"/>
                    </a:lnTo>
                    <a:lnTo>
                      <a:pt x="20" y="36"/>
                    </a:lnTo>
                    <a:lnTo>
                      <a:pt x="14" y="42"/>
                    </a:lnTo>
                    <a:lnTo>
                      <a:pt x="10" y="46"/>
                    </a:lnTo>
                    <a:lnTo>
                      <a:pt x="4" y="62"/>
                    </a:lnTo>
                    <a:lnTo>
                      <a:pt x="2" y="78"/>
                    </a:lnTo>
                    <a:lnTo>
                      <a:pt x="2" y="78"/>
                    </a:lnTo>
                    <a:lnTo>
                      <a:pt x="2" y="92"/>
                    </a:lnTo>
                    <a:lnTo>
                      <a:pt x="4" y="100"/>
                    </a:lnTo>
                    <a:lnTo>
                      <a:pt x="6" y="106"/>
                    </a:lnTo>
                    <a:lnTo>
                      <a:pt x="4" y="112"/>
                    </a:lnTo>
                    <a:lnTo>
                      <a:pt x="4" y="112"/>
                    </a:lnTo>
                    <a:lnTo>
                      <a:pt x="0" y="118"/>
                    </a:lnTo>
                    <a:lnTo>
                      <a:pt x="2" y="120"/>
                    </a:lnTo>
                    <a:lnTo>
                      <a:pt x="4" y="120"/>
                    </a:lnTo>
                    <a:lnTo>
                      <a:pt x="8" y="122"/>
                    </a:lnTo>
                    <a:lnTo>
                      <a:pt x="8" y="122"/>
                    </a:lnTo>
                    <a:lnTo>
                      <a:pt x="10" y="124"/>
                    </a:lnTo>
                    <a:lnTo>
                      <a:pt x="10" y="122"/>
                    </a:lnTo>
                    <a:lnTo>
                      <a:pt x="12" y="122"/>
                    </a:lnTo>
                    <a:lnTo>
                      <a:pt x="14" y="122"/>
                    </a:lnTo>
                    <a:lnTo>
                      <a:pt x="14" y="122"/>
                    </a:lnTo>
                    <a:lnTo>
                      <a:pt x="16" y="124"/>
                    </a:lnTo>
                    <a:lnTo>
                      <a:pt x="20" y="126"/>
                    </a:lnTo>
                    <a:lnTo>
                      <a:pt x="22" y="128"/>
                    </a:lnTo>
                    <a:lnTo>
                      <a:pt x="22" y="136"/>
                    </a:lnTo>
                    <a:lnTo>
                      <a:pt x="22" y="136"/>
                    </a:lnTo>
                    <a:lnTo>
                      <a:pt x="22" y="140"/>
                    </a:lnTo>
                    <a:lnTo>
                      <a:pt x="20" y="138"/>
                    </a:lnTo>
                    <a:lnTo>
                      <a:pt x="18" y="136"/>
                    </a:lnTo>
                    <a:lnTo>
                      <a:pt x="16" y="138"/>
                    </a:lnTo>
                    <a:lnTo>
                      <a:pt x="16" y="140"/>
                    </a:lnTo>
                    <a:lnTo>
                      <a:pt x="16" y="140"/>
                    </a:lnTo>
                    <a:lnTo>
                      <a:pt x="16" y="144"/>
                    </a:lnTo>
                    <a:lnTo>
                      <a:pt x="16" y="144"/>
                    </a:lnTo>
                    <a:lnTo>
                      <a:pt x="20" y="142"/>
                    </a:lnTo>
                    <a:lnTo>
                      <a:pt x="20" y="142"/>
                    </a:lnTo>
                    <a:lnTo>
                      <a:pt x="22" y="142"/>
                    </a:lnTo>
                    <a:lnTo>
                      <a:pt x="22" y="154"/>
                    </a:lnTo>
                    <a:lnTo>
                      <a:pt x="22" y="154"/>
                    </a:lnTo>
                    <a:lnTo>
                      <a:pt x="22" y="154"/>
                    </a:lnTo>
                    <a:lnTo>
                      <a:pt x="22" y="154"/>
                    </a:lnTo>
                    <a:lnTo>
                      <a:pt x="22" y="152"/>
                    </a:lnTo>
                    <a:lnTo>
                      <a:pt x="22" y="152"/>
                    </a:lnTo>
                    <a:lnTo>
                      <a:pt x="36" y="154"/>
                    </a:lnTo>
                    <a:lnTo>
                      <a:pt x="36" y="15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60" name="Freeform 216"/>
              <p:cNvSpPr>
                <a:spLocks/>
              </p:cNvSpPr>
              <p:nvPr/>
            </p:nvSpPr>
            <p:spPr bwMode="auto">
              <a:xfrm>
                <a:off x="4841875" y="2578100"/>
                <a:ext cx="12700" cy="9525"/>
              </a:xfrm>
              <a:custGeom>
                <a:avLst/>
                <a:gdLst>
                  <a:gd name="T0" fmla="*/ 8 w 8"/>
                  <a:gd name="T1" fmla="*/ 2 h 6"/>
                  <a:gd name="T2" fmla="*/ 8 w 8"/>
                  <a:gd name="T3" fmla="*/ 2 h 6"/>
                  <a:gd name="T4" fmla="*/ 8 w 8"/>
                  <a:gd name="T5" fmla="*/ 0 h 6"/>
                  <a:gd name="T6" fmla="*/ 4 w 8"/>
                  <a:gd name="T7" fmla="*/ 0 h 6"/>
                  <a:gd name="T8" fmla="*/ 2 w 8"/>
                  <a:gd name="T9" fmla="*/ 2 h 6"/>
                  <a:gd name="T10" fmla="*/ 0 w 8"/>
                  <a:gd name="T11" fmla="*/ 4 h 6"/>
                  <a:gd name="T12" fmla="*/ 0 w 8"/>
                  <a:gd name="T13" fmla="*/ 4 h 6"/>
                  <a:gd name="T14" fmla="*/ 0 w 8"/>
                  <a:gd name="T15" fmla="*/ 6 h 6"/>
                  <a:gd name="T16" fmla="*/ 2 w 8"/>
                  <a:gd name="T17" fmla="*/ 6 h 6"/>
                  <a:gd name="T18" fmla="*/ 8 w 8"/>
                  <a:gd name="T19" fmla="*/ 2 h 6"/>
                  <a:gd name="T20" fmla="*/ 8 w 8"/>
                  <a:gd name="T2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8" y="2"/>
                    </a:moveTo>
                    <a:lnTo>
                      <a:pt x="8" y="2"/>
                    </a:lnTo>
                    <a:lnTo>
                      <a:pt x="8" y="0"/>
                    </a:lnTo>
                    <a:lnTo>
                      <a:pt x="4" y="0"/>
                    </a:lnTo>
                    <a:lnTo>
                      <a:pt x="2" y="2"/>
                    </a:lnTo>
                    <a:lnTo>
                      <a:pt x="0" y="4"/>
                    </a:lnTo>
                    <a:lnTo>
                      <a:pt x="0" y="4"/>
                    </a:lnTo>
                    <a:lnTo>
                      <a:pt x="0" y="6"/>
                    </a:lnTo>
                    <a:lnTo>
                      <a:pt x="2" y="6"/>
                    </a:lnTo>
                    <a:lnTo>
                      <a:pt x="8" y="2"/>
                    </a:lnTo>
                    <a:lnTo>
                      <a:pt x="8"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61" name="Freeform 217"/>
              <p:cNvSpPr>
                <a:spLocks/>
              </p:cNvSpPr>
              <p:nvPr/>
            </p:nvSpPr>
            <p:spPr bwMode="auto">
              <a:xfrm>
                <a:off x="4965700" y="2803525"/>
                <a:ext cx="31750" cy="38100"/>
              </a:xfrm>
              <a:custGeom>
                <a:avLst/>
                <a:gdLst>
                  <a:gd name="T0" fmla="*/ 6 w 20"/>
                  <a:gd name="T1" fmla="*/ 24 h 24"/>
                  <a:gd name="T2" fmla="*/ 6 w 20"/>
                  <a:gd name="T3" fmla="*/ 24 h 24"/>
                  <a:gd name="T4" fmla="*/ 10 w 20"/>
                  <a:gd name="T5" fmla="*/ 24 h 24"/>
                  <a:gd name="T6" fmla="*/ 10 w 20"/>
                  <a:gd name="T7" fmla="*/ 24 h 24"/>
                  <a:gd name="T8" fmla="*/ 10 w 20"/>
                  <a:gd name="T9" fmla="*/ 22 h 24"/>
                  <a:gd name="T10" fmla="*/ 10 w 20"/>
                  <a:gd name="T11" fmla="*/ 22 h 24"/>
                  <a:gd name="T12" fmla="*/ 10 w 20"/>
                  <a:gd name="T13" fmla="*/ 20 h 24"/>
                  <a:gd name="T14" fmla="*/ 10 w 20"/>
                  <a:gd name="T15" fmla="*/ 18 h 24"/>
                  <a:gd name="T16" fmla="*/ 12 w 20"/>
                  <a:gd name="T17" fmla="*/ 18 h 24"/>
                  <a:gd name="T18" fmla="*/ 16 w 20"/>
                  <a:gd name="T19" fmla="*/ 20 h 24"/>
                  <a:gd name="T20" fmla="*/ 16 w 20"/>
                  <a:gd name="T21" fmla="*/ 20 h 24"/>
                  <a:gd name="T22" fmla="*/ 18 w 20"/>
                  <a:gd name="T23" fmla="*/ 22 h 24"/>
                  <a:gd name="T24" fmla="*/ 20 w 20"/>
                  <a:gd name="T25" fmla="*/ 20 h 24"/>
                  <a:gd name="T26" fmla="*/ 20 w 20"/>
                  <a:gd name="T27" fmla="*/ 18 h 24"/>
                  <a:gd name="T28" fmla="*/ 16 w 20"/>
                  <a:gd name="T29" fmla="*/ 16 h 24"/>
                  <a:gd name="T30" fmla="*/ 16 w 20"/>
                  <a:gd name="T31" fmla="*/ 16 h 24"/>
                  <a:gd name="T32" fmla="*/ 16 w 20"/>
                  <a:gd name="T33" fmla="*/ 14 h 24"/>
                  <a:gd name="T34" fmla="*/ 16 w 20"/>
                  <a:gd name="T35" fmla="*/ 14 h 24"/>
                  <a:gd name="T36" fmla="*/ 18 w 20"/>
                  <a:gd name="T37" fmla="*/ 10 h 24"/>
                  <a:gd name="T38" fmla="*/ 18 w 20"/>
                  <a:gd name="T39" fmla="*/ 8 h 24"/>
                  <a:gd name="T40" fmla="*/ 14 w 20"/>
                  <a:gd name="T41" fmla="*/ 4 h 24"/>
                  <a:gd name="T42" fmla="*/ 14 w 20"/>
                  <a:gd name="T43" fmla="*/ 4 h 24"/>
                  <a:gd name="T44" fmla="*/ 10 w 20"/>
                  <a:gd name="T45" fmla="*/ 2 h 24"/>
                  <a:gd name="T46" fmla="*/ 8 w 20"/>
                  <a:gd name="T47" fmla="*/ 0 h 24"/>
                  <a:gd name="T48" fmla="*/ 6 w 20"/>
                  <a:gd name="T49" fmla="*/ 0 h 24"/>
                  <a:gd name="T50" fmla="*/ 2 w 20"/>
                  <a:gd name="T51" fmla="*/ 2 h 24"/>
                  <a:gd name="T52" fmla="*/ 2 w 20"/>
                  <a:gd name="T53" fmla="*/ 2 h 24"/>
                  <a:gd name="T54" fmla="*/ 2 w 20"/>
                  <a:gd name="T55" fmla="*/ 2 h 24"/>
                  <a:gd name="T56" fmla="*/ 2 w 20"/>
                  <a:gd name="T57" fmla="*/ 4 h 24"/>
                  <a:gd name="T58" fmla="*/ 4 w 20"/>
                  <a:gd name="T59" fmla="*/ 6 h 24"/>
                  <a:gd name="T60" fmla="*/ 8 w 20"/>
                  <a:gd name="T61" fmla="*/ 8 h 24"/>
                  <a:gd name="T62" fmla="*/ 12 w 20"/>
                  <a:gd name="T63" fmla="*/ 10 h 24"/>
                  <a:gd name="T64" fmla="*/ 12 w 20"/>
                  <a:gd name="T65" fmla="*/ 10 h 24"/>
                  <a:gd name="T66" fmla="*/ 10 w 20"/>
                  <a:gd name="T67" fmla="*/ 10 h 24"/>
                  <a:gd name="T68" fmla="*/ 6 w 20"/>
                  <a:gd name="T69" fmla="*/ 10 h 24"/>
                  <a:gd name="T70" fmla="*/ 0 w 20"/>
                  <a:gd name="T71" fmla="*/ 6 h 24"/>
                  <a:gd name="T72" fmla="*/ 0 w 20"/>
                  <a:gd name="T73" fmla="*/ 6 h 24"/>
                  <a:gd name="T74" fmla="*/ 0 w 20"/>
                  <a:gd name="T75" fmla="*/ 8 h 24"/>
                  <a:gd name="T76" fmla="*/ 0 w 20"/>
                  <a:gd name="T77" fmla="*/ 10 h 24"/>
                  <a:gd name="T78" fmla="*/ 2 w 20"/>
                  <a:gd name="T79" fmla="*/ 14 h 24"/>
                  <a:gd name="T80" fmla="*/ 0 w 20"/>
                  <a:gd name="T81" fmla="*/ 16 h 24"/>
                  <a:gd name="T82" fmla="*/ 0 w 20"/>
                  <a:gd name="T83" fmla="*/ 16 h 24"/>
                  <a:gd name="T84" fmla="*/ 0 w 20"/>
                  <a:gd name="T85" fmla="*/ 16 h 24"/>
                  <a:gd name="T86" fmla="*/ 0 w 20"/>
                  <a:gd name="T87" fmla="*/ 18 h 24"/>
                  <a:gd name="T88" fmla="*/ 6 w 20"/>
                  <a:gd name="T89" fmla="*/ 24 h 24"/>
                  <a:gd name="T90" fmla="*/ 6 w 20"/>
                  <a:gd name="T9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 h="24">
                    <a:moveTo>
                      <a:pt x="6" y="24"/>
                    </a:moveTo>
                    <a:lnTo>
                      <a:pt x="6" y="24"/>
                    </a:lnTo>
                    <a:lnTo>
                      <a:pt x="10" y="24"/>
                    </a:lnTo>
                    <a:lnTo>
                      <a:pt x="10" y="24"/>
                    </a:lnTo>
                    <a:lnTo>
                      <a:pt x="10" y="22"/>
                    </a:lnTo>
                    <a:lnTo>
                      <a:pt x="10" y="22"/>
                    </a:lnTo>
                    <a:lnTo>
                      <a:pt x="10" y="20"/>
                    </a:lnTo>
                    <a:lnTo>
                      <a:pt x="10" y="18"/>
                    </a:lnTo>
                    <a:lnTo>
                      <a:pt x="12" y="18"/>
                    </a:lnTo>
                    <a:lnTo>
                      <a:pt x="16" y="20"/>
                    </a:lnTo>
                    <a:lnTo>
                      <a:pt x="16" y="20"/>
                    </a:lnTo>
                    <a:lnTo>
                      <a:pt x="18" y="22"/>
                    </a:lnTo>
                    <a:lnTo>
                      <a:pt x="20" y="20"/>
                    </a:lnTo>
                    <a:lnTo>
                      <a:pt x="20" y="18"/>
                    </a:lnTo>
                    <a:lnTo>
                      <a:pt x="16" y="16"/>
                    </a:lnTo>
                    <a:lnTo>
                      <a:pt x="16" y="16"/>
                    </a:lnTo>
                    <a:lnTo>
                      <a:pt x="16" y="14"/>
                    </a:lnTo>
                    <a:lnTo>
                      <a:pt x="16" y="14"/>
                    </a:lnTo>
                    <a:lnTo>
                      <a:pt x="18" y="10"/>
                    </a:lnTo>
                    <a:lnTo>
                      <a:pt x="18" y="8"/>
                    </a:lnTo>
                    <a:lnTo>
                      <a:pt x="14" y="4"/>
                    </a:lnTo>
                    <a:lnTo>
                      <a:pt x="14" y="4"/>
                    </a:lnTo>
                    <a:lnTo>
                      <a:pt x="10" y="2"/>
                    </a:lnTo>
                    <a:lnTo>
                      <a:pt x="8" y="0"/>
                    </a:lnTo>
                    <a:lnTo>
                      <a:pt x="6" y="0"/>
                    </a:lnTo>
                    <a:lnTo>
                      <a:pt x="2" y="2"/>
                    </a:lnTo>
                    <a:lnTo>
                      <a:pt x="2" y="2"/>
                    </a:lnTo>
                    <a:lnTo>
                      <a:pt x="2" y="2"/>
                    </a:lnTo>
                    <a:lnTo>
                      <a:pt x="2" y="4"/>
                    </a:lnTo>
                    <a:lnTo>
                      <a:pt x="4" y="6"/>
                    </a:lnTo>
                    <a:lnTo>
                      <a:pt x="8" y="8"/>
                    </a:lnTo>
                    <a:lnTo>
                      <a:pt x="12" y="10"/>
                    </a:lnTo>
                    <a:lnTo>
                      <a:pt x="12" y="10"/>
                    </a:lnTo>
                    <a:lnTo>
                      <a:pt x="10" y="10"/>
                    </a:lnTo>
                    <a:lnTo>
                      <a:pt x="6" y="10"/>
                    </a:lnTo>
                    <a:lnTo>
                      <a:pt x="0" y="6"/>
                    </a:lnTo>
                    <a:lnTo>
                      <a:pt x="0" y="6"/>
                    </a:lnTo>
                    <a:lnTo>
                      <a:pt x="0" y="8"/>
                    </a:lnTo>
                    <a:lnTo>
                      <a:pt x="0" y="10"/>
                    </a:lnTo>
                    <a:lnTo>
                      <a:pt x="2" y="14"/>
                    </a:lnTo>
                    <a:lnTo>
                      <a:pt x="0" y="16"/>
                    </a:lnTo>
                    <a:lnTo>
                      <a:pt x="0" y="16"/>
                    </a:lnTo>
                    <a:lnTo>
                      <a:pt x="0" y="16"/>
                    </a:lnTo>
                    <a:lnTo>
                      <a:pt x="0" y="18"/>
                    </a:lnTo>
                    <a:lnTo>
                      <a:pt x="6" y="24"/>
                    </a:lnTo>
                    <a:lnTo>
                      <a:pt x="6" y="2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62" name="Freeform 218"/>
              <p:cNvSpPr>
                <a:spLocks/>
              </p:cNvSpPr>
              <p:nvPr/>
            </p:nvSpPr>
            <p:spPr bwMode="auto">
              <a:xfrm>
                <a:off x="5000625" y="2847975"/>
                <a:ext cx="22225" cy="25400"/>
              </a:xfrm>
              <a:custGeom>
                <a:avLst/>
                <a:gdLst>
                  <a:gd name="T0" fmla="*/ 14 w 14"/>
                  <a:gd name="T1" fmla="*/ 12 h 16"/>
                  <a:gd name="T2" fmla="*/ 14 w 14"/>
                  <a:gd name="T3" fmla="*/ 12 h 16"/>
                  <a:gd name="T4" fmla="*/ 14 w 14"/>
                  <a:gd name="T5" fmla="*/ 10 h 16"/>
                  <a:gd name="T6" fmla="*/ 14 w 14"/>
                  <a:gd name="T7" fmla="*/ 10 h 16"/>
                  <a:gd name="T8" fmla="*/ 6 w 14"/>
                  <a:gd name="T9" fmla="*/ 6 h 16"/>
                  <a:gd name="T10" fmla="*/ 0 w 14"/>
                  <a:gd name="T11" fmla="*/ 0 h 16"/>
                  <a:gd name="T12" fmla="*/ 0 w 14"/>
                  <a:gd name="T13" fmla="*/ 0 h 16"/>
                  <a:gd name="T14" fmla="*/ 0 w 14"/>
                  <a:gd name="T15" fmla="*/ 0 h 16"/>
                  <a:gd name="T16" fmla="*/ 0 w 14"/>
                  <a:gd name="T17" fmla="*/ 0 h 16"/>
                  <a:gd name="T18" fmla="*/ 2 w 14"/>
                  <a:gd name="T19" fmla="*/ 4 h 16"/>
                  <a:gd name="T20" fmla="*/ 4 w 14"/>
                  <a:gd name="T21" fmla="*/ 10 h 16"/>
                  <a:gd name="T22" fmla="*/ 4 w 14"/>
                  <a:gd name="T23" fmla="*/ 10 h 16"/>
                  <a:gd name="T24" fmla="*/ 4 w 14"/>
                  <a:gd name="T25" fmla="*/ 12 h 16"/>
                  <a:gd name="T26" fmla="*/ 4 w 14"/>
                  <a:gd name="T27" fmla="*/ 14 h 16"/>
                  <a:gd name="T28" fmla="*/ 4 w 14"/>
                  <a:gd name="T29" fmla="*/ 14 h 16"/>
                  <a:gd name="T30" fmla="*/ 4 w 14"/>
                  <a:gd name="T31" fmla="*/ 16 h 16"/>
                  <a:gd name="T32" fmla="*/ 4 w 14"/>
                  <a:gd name="T33" fmla="*/ 16 h 16"/>
                  <a:gd name="T34" fmla="*/ 8 w 14"/>
                  <a:gd name="T35" fmla="*/ 16 h 16"/>
                  <a:gd name="T36" fmla="*/ 14 w 14"/>
                  <a:gd name="T37" fmla="*/ 14 h 16"/>
                  <a:gd name="T38" fmla="*/ 14 w 14"/>
                  <a:gd name="T39" fmla="*/ 14 h 16"/>
                  <a:gd name="T40" fmla="*/ 14 w 14"/>
                  <a:gd name="T41" fmla="*/ 12 h 16"/>
                  <a:gd name="T42" fmla="*/ 14 w 14"/>
                  <a:gd name="T43" fmla="*/ 12 h 16"/>
                  <a:gd name="T44" fmla="*/ 14 w 14"/>
                  <a:gd name="T45" fmla="*/ 12 h 16"/>
                  <a:gd name="T46" fmla="*/ 14 w 14"/>
                  <a:gd name="T47"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16">
                    <a:moveTo>
                      <a:pt x="14" y="12"/>
                    </a:moveTo>
                    <a:lnTo>
                      <a:pt x="14" y="12"/>
                    </a:lnTo>
                    <a:lnTo>
                      <a:pt x="14" y="10"/>
                    </a:lnTo>
                    <a:lnTo>
                      <a:pt x="14" y="10"/>
                    </a:lnTo>
                    <a:lnTo>
                      <a:pt x="6" y="6"/>
                    </a:lnTo>
                    <a:lnTo>
                      <a:pt x="0" y="0"/>
                    </a:lnTo>
                    <a:lnTo>
                      <a:pt x="0" y="0"/>
                    </a:lnTo>
                    <a:lnTo>
                      <a:pt x="0" y="0"/>
                    </a:lnTo>
                    <a:lnTo>
                      <a:pt x="0" y="0"/>
                    </a:lnTo>
                    <a:lnTo>
                      <a:pt x="2" y="4"/>
                    </a:lnTo>
                    <a:lnTo>
                      <a:pt x="4" y="10"/>
                    </a:lnTo>
                    <a:lnTo>
                      <a:pt x="4" y="10"/>
                    </a:lnTo>
                    <a:lnTo>
                      <a:pt x="4" y="12"/>
                    </a:lnTo>
                    <a:lnTo>
                      <a:pt x="4" y="14"/>
                    </a:lnTo>
                    <a:lnTo>
                      <a:pt x="4" y="14"/>
                    </a:lnTo>
                    <a:lnTo>
                      <a:pt x="4" y="16"/>
                    </a:lnTo>
                    <a:lnTo>
                      <a:pt x="4" y="16"/>
                    </a:lnTo>
                    <a:lnTo>
                      <a:pt x="8" y="16"/>
                    </a:lnTo>
                    <a:lnTo>
                      <a:pt x="14" y="14"/>
                    </a:lnTo>
                    <a:lnTo>
                      <a:pt x="14" y="14"/>
                    </a:lnTo>
                    <a:lnTo>
                      <a:pt x="14" y="12"/>
                    </a:lnTo>
                    <a:lnTo>
                      <a:pt x="14" y="12"/>
                    </a:lnTo>
                    <a:lnTo>
                      <a:pt x="14" y="12"/>
                    </a:lnTo>
                    <a:lnTo>
                      <a:pt x="14" y="1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63" name="Freeform 219"/>
              <p:cNvSpPr>
                <a:spLocks/>
              </p:cNvSpPr>
              <p:nvPr/>
            </p:nvSpPr>
            <p:spPr bwMode="auto">
              <a:xfrm>
                <a:off x="4848225" y="2816225"/>
                <a:ext cx="19050" cy="9525"/>
              </a:xfrm>
              <a:custGeom>
                <a:avLst/>
                <a:gdLst>
                  <a:gd name="T0" fmla="*/ 0 w 12"/>
                  <a:gd name="T1" fmla="*/ 2 h 6"/>
                  <a:gd name="T2" fmla="*/ 0 w 12"/>
                  <a:gd name="T3" fmla="*/ 2 h 6"/>
                  <a:gd name="T4" fmla="*/ 0 w 12"/>
                  <a:gd name="T5" fmla="*/ 2 h 6"/>
                  <a:gd name="T6" fmla="*/ 0 w 12"/>
                  <a:gd name="T7" fmla="*/ 4 h 6"/>
                  <a:gd name="T8" fmla="*/ 4 w 12"/>
                  <a:gd name="T9" fmla="*/ 6 h 6"/>
                  <a:gd name="T10" fmla="*/ 12 w 12"/>
                  <a:gd name="T11" fmla="*/ 6 h 6"/>
                  <a:gd name="T12" fmla="*/ 12 w 12"/>
                  <a:gd name="T13" fmla="*/ 6 h 6"/>
                  <a:gd name="T14" fmla="*/ 10 w 12"/>
                  <a:gd name="T15" fmla="*/ 4 h 6"/>
                  <a:gd name="T16" fmla="*/ 8 w 12"/>
                  <a:gd name="T17" fmla="*/ 0 h 6"/>
                  <a:gd name="T18" fmla="*/ 4 w 12"/>
                  <a:gd name="T19" fmla="*/ 0 h 6"/>
                  <a:gd name="T20" fmla="*/ 0 w 12"/>
                  <a:gd name="T21" fmla="*/ 2 h 6"/>
                  <a:gd name="T22" fmla="*/ 0 w 12"/>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6">
                    <a:moveTo>
                      <a:pt x="0" y="2"/>
                    </a:moveTo>
                    <a:lnTo>
                      <a:pt x="0" y="2"/>
                    </a:lnTo>
                    <a:lnTo>
                      <a:pt x="0" y="2"/>
                    </a:lnTo>
                    <a:lnTo>
                      <a:pt x="0" y="4"/>
                    </a:lnTo>
                    <a:lnTo>
                      <a:pt x="4" y="6"/>
                    </a:lnTo>
                    <a:lnTo>
                      <a:pt x="12" y="6"/>
                    </a:lnTo>
                    <a:lnTo>
                      <a:pt x="12" y="6"/>
                    </a:lnTo>
                    <a:lnTo>
                      <a:pt x="10" y="4"/>
                    </a:lnTo>
                    <a:lnTo>
                      <a:pt x="8" y="0"/>
                    </a:lnTo>
                    <a:lnTo>
                      <a:pt x="4" y="0"/>
                    </a:lnTo>
                    <a:lnTo>
                      <a:pt x="0" y="2"/>
                    </a:lnTo>
                    <a:lnTo>
                      <a:pt x="0"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64" name="Freeform 220"/>
              <p:cNvSpPr>
                <a:spLocks/>
              </p:cNvSpPr>
              <p:nvPr/>
            </p:nvSpPr>
            <p:spPr bwMode="auto">
              <a:xfrm>
                <a:off x="4565650" y="2787650"/>
                <a:ext cx="498475" cy="612775"/>
              </a:xfrm>
              <a:custGeom>
                <a:avLst/>
                <a:gdLst>
                  <a:gd name="T0" fmla="*/ 34 w 314"/>
                  <a:gd name="T1" fmla="*/ 126 h 386"/>
                  <a:gd name="T2" fmla="*/ 30 w 314"/>
                  <a:gd name="T3" fmla="*/ 146 h 386"/>
                  <a:gd name="T4" fmla="*/ 14 w 314"/>
                  <a:gd name="T5" fmla="*/ 158 h 386"/>
                  <a:gd name="T6" fmla="*/ 14 w 314"/>
                  <a:gd name="T7" fmla="*/ 180 h 386"/>
                  <a:gd name="T8" fmla="*/ 0 w 314"/>
                  <a:gd name="T9" fmla="*/ 198 h 386"/>
                  <a:gd name="T10" fmla="*/ 6 w 314"/>
                  <a:gd name="T11" fmla="*/ 216 h 386"/>
                  <a:gd name="T12" fmla="*/ 18 w 314"/>
                  <a:gd name="T13" fmla="*/ 230 h 386"/>
                  <a:gd name="T14" fmla="*/ 16 w 314"/>
                  <a:gd name="T15" fmla="*/ 258 h 386"/>
                  <a:gd name="T16" fmla="*/ 18 w 314"/>
                  <a:gd name="T17" fmla="*/ 274 h 386"/>
                  <a:gd name="T18" fmla="*/ 18 w 314"/>
                  <a:gd name="T19" fmla="*/ 278 h 386"/>
                  <a:gd name="T20" fmla="*/ 40 w 314"/>
                  <a:gd name="T21" fmla="*/ 294 h 386"/>
                  <a:gd name="T22" fmla="*/ 80 w 314"/>
                  <a:gd name="T23" fmla="*/ 304 h 386"/>
                  <a:gd name="T24" fmla="*/ 58 w 314"/>
                  <a:gd name="T25" fmla="*/ 372 h 386"/>
                  <a:gd name="T26" fmla="*/ 90 w 314"/>
                  <a:gd name="T27" fmla="*/ 370 h 386"/>
                  <a:gd name="T28" fmla="*/ 98 w 314"/>
                  <a:gd name="T29" fmla="*/ 362 h 386"/>
                  <a:gd name="T30" fmla="*/ 128 w 314"/>
                  <a:gd name="T31" fmla="*/ 374 h 386"/>
                  <a:gd name="T32" fmla="*/ 154 w 314"/>
                  <a:gd name="T33" fmla="*/ 386 h 386"/>
                  <a:gd name="T34" fmla="*/ 162 w 314"/>
                  <a:gd name="T35" fmla="*/ 374 h 386"/>
                  <a:gd name="T36" fmla="*/ 192 w 314"/>
                  <a:gd name="T37" fmla="*/ 378 h 386"/>
                  <a:gd name="T38" fmla="*/ 218 w 314"/>
                  <a:gd name="T39" fmla="*/ 368 h 386"/>
                  <a:gd name="T40" fmla="*/ 234 w 314"/>
                  <a:gd name="T41" fmla="*/ 370 h 386"/>
                  <a:gd name="T42" fmla="*/ 248 w 314"/>
                  <a:gd name="T43" fmla="*/ 378 h 386"/>
                  <a:gd name="T44" fmla="*/ 244 w 314"/>
                  <a:gd name="T45" fmla="*/ 362 h 386"/>
                  <a:gd name="T46" fmla="*/ 246 w 314"/>
                  <a:gd name="T47" fmla="*/ 358 h 386"/>
                  <a:gd name="T48" fmla="*/ 244 w 314"/>
                  <a:gd name="T49" fmla="*/ 340 h 386"/>
                  <a:gd name="T50" fmla="*/ 260 w 314"/>
                  <a:gd name="T51" fmla="*/ 326 h 386"/>
                  <a:gd name="T52" fmla="*/ 276 w 314"/>
                  <a:gd name="T53" fmla="*/ 314 h 386"/>
                  <a:gd name="T54" fmla="*/ 232 w 314"/>
                  <a:gd name="T55" fmla="*/ 278 h 386"/>
                  <a:gd name="T56" fmla="*/ 218 w 314"/>
                  <a:gd name="T57" fmla="*/ 242 h 386"/>
                  <a:gd name="T58" fmla="*/ 266 w 314"/>
                  <a:gd name="T59" fmla="*/ 216 h 386"/>
                  <a:gd name="T60" fmla="*/ 290 w 314"/>
                  <a:gd name="T61" fmla="*/ 200 h 386"/>
                  <a:gd name="T62" fmla="*/ 304 w 314"/>
                  <a:gd name="T63" fmla="*/ 206 h 386"/>
                  <a:gd name="T64" fmla="*/ 314 w 314"/>
                  <a:gd name="T65" fmla="*/ 182 h 386"/>
                  <a:gd name="T66" fmla="*/ 306 w 314"/>
                  <a:gd name="T67" fmla="*/ 152 h 386"/>
                  <a:gd name="T68" fmla="*/ 302 w 314"/>
                  <a:gd name="T69" fmla="*/ 126 h 386"/>
                  <a:gd name="T70" fmla="*/ 288 w 314"/>
                  <a:gd name="T71" fmla="*/ 94 h 386"/>
                  <a:gd name="T72" fmla="*/ 290 w 314"/>
                  <a:gd name="T73" fmla="*/ 62 h 386"/>
                  <a:gd name="T74" fmla="*/ 274 w 314"/>
                  <a:gd name="T75" fmla="*/ 52 h 386"/>
                  <a:gd name="T76" fmla="*/ 270 w 314"/>
                  <a:gd name="T77" fmla="*/ 36 h 386"/>
                  <a:gd name="T78" fmla="*/ 246 w 314"/>
                  <a:gd name="T79" fmla="*/ 24 h 386"/>
                  <a:gd name="T80" fmla="*/ 224 w 314"/>
                  <a:gd name="T81" fmla="*/ 30 h 386"/>
                  <a:gd name="T82" fmla="*/ 194 w 314"/>
                  <a:gd name="T83" fmla="*/ 50 h 386"/>
                  <a:gd name="T84" fmla="*/ 170 w 314"/>
                  <a:gd name="T85" fmla="*/ 46 h 386"/>
                  <a:gd name="T86" fmla="*/ 182 w 314"/>
                  <a:gd name="T87" fmla="*/ 26 h 386"/>
                  <a:gd name="T88" fmla="*/ 156 w 314"/>
                  <a:gd name="T89" fmla="*/ 22 h 386"/>
                  <a:gd name="T90" fmla="*/ 140 w 314"/>
                  <a:gd name="T91" fmla="*/ 20 h 386"/>
                  <a:gd name="T92" fmla="*/ 138 w 314"/>
                  <a:gd name="T93" fmla="*/ 6 h 386"/>
                  <a:gd name="T94" fmla="*/ 124 w 314"/>
                  <a:gd name="T95" fmla="*/ 4 h 386"/>
                  <a:gd name="T96" fmla="*/ 108 w 314"/>
                  <a:gd name="T97" fmla="*/ 18 h 386"/>
                  <a:gd name="T98" fmla="*/ 96 w 314"/>
                  <a:gd name="T99" fmla="*/ 30 h 386"/>
                  <a:gd name="T100" fmla="*/ 102 w 314"/>
                  <a:gd name="T101" fmla="*/ 36 h 386"/>
                  <a:gd name="T102" fmla="*/ 106 w 314"/>
                  <a:gd name="T103" fmla="*/ 50 h 386"/>
                  <a:gd name="T104" fmla="*/ 116 w 314"/>
                  <a:gd name="T105" fmla="*/ 56 h 386"/>
                  <a:gd name="T106" fmla="*/ 96 w 314"/>
                  <a:gd name="T107" fmla="*/ 72 h 386"/>
                  <a:gd name="T108" fmla="*/ 88 w 314"/>
                  <a:gd name="T109" fmla="*/ 66 h 386"/>
                  <a:gd name="T110" fmla="*/ 80 w 314"/>
                  <a:gd name="T111" fmla="*/ 76 h 386"/>
                  <a:gd name="T112" fmla="*/ 54 w 314"/>
                  <a:gd name="T113" fmla="*/ 62 h 386"/>
                  <a:gd name="T114" fmla="*/ 48 w 314"/>
                  <a:gd name="T115" fmla="*/ 84 h 386"/>
                  <a:gd name="T116" fmla="*/ 32 w 314"/>
                  <a:gd name="T117" fmla="*/ 11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4" h="386">
                    <a:moveTo>
                      <a:pt x="32" y="116"/>
                    </a:moveTo>
                    <a:lnTo>
                      <a:pt x="32" y="116"/>
                    </a:lnTo>
                    <a:lnTo>
                      <a:pt x="30" y="118"/>
                    </a:lnTo>
                    <a:lnTo>
                      <a:pt x="28" y="122"/>
                    </a:lnTo>
                    <a:lnTo>
                      <a:pt x="28" y="122"/>
                    </a:lnTo>
                    <a:lnTo>
                      <a:pt x="30" y="124"/>
                    </a:lnTo>
                    <a:lnTo>
                      <a:pt x="30" y="126"/>
                    </a:lnTo>
                    <a:lnTo>
                      <a:pt x="34" y="126"/>
                    </a:lnTo>
                    <a:lnTo>
                      <a:pt x="38" y="126"/>
                    </a:lnTo>
                    <a:lnTo>
                      <a:pt x="40" y="128"/>
                    </a:lnTo>
                    <a:lnTo>
                      <a:pt x="42" y="130"/>
                    </a:lnTo>
                    <a:lnTo>
                      <a:pt x="42" y="130"/>
                    </a:lnTo>
                    <a:lnTo>
                      <a:pt x="42" y="134"/>
                    </a:lnTo>
                    <a:lnTo>
                      <a:pt x="40" y="138"/>
                    </a:lnTo>
                    <a:lnTo>
                      <a:pt x="34" y="142"/>
                    </a:lnTo>
                    <a:lnTo>
                      <a:pt x="30" y="146"/>
                    </a:lnTo>
                    <a:lnTo>
                      <a:pt x="30" y="148"/>
                    </a:lnTo>
                    <a:lnTo>
                      <a:pt x="32" y="150"/>
                    </a:lnTo>
                    <a:lnTo>
                      <a:pt x="32" y="150"/>
                    </a:lnTo>
                    <a:lnTo>
                      <a:pt x="34" y="152"/>
                    </a:lnTo>
                    <a:lnTo>
                      <a:pt x="32" y="154"/>
                    </a:lnTo>
                    <a:lnTo>
                      <a:pt x="22" y="158"/>
                    </a:lnTo>
                    <a:lnTo>
                      <a:pt x="22" y="158"/>
                    </a:lnTo>
                    <a:lnTo>
                      <a:pt x="14" y="158"/>
                    </a:lnTo>
                    <a:lnTo>
                      <a:pt x="14" y="158"/>
                    </a:lnTo>
                    <a:lnTo>
                      <a:pt x="8" y="158"/>
                    </a:lnTo>
                    <a:lnTo>
                      <a:pt x="8" y="158"/>
                    </a:lnTo>
                    <a:lnTo>
                      <a:pt x="6" y="158"/>
                    </a:lnTo>
                    <a:lnTo>
                      <a:pt x="6" y="162"/>
                    </a:lnTo>
                    <a:lnTo>
                      <a:pt x="10" y="172"/>
                    </a:lnTo>
                    <a:lnTo>
                      <a:pt x="10" y="172"/>
                    </a:lnTo>
                    <a:lnTo>
                      <a:pt x="14" y="180"/>
                    </a:lnTo>
                    <a:lnTo>
                      <a:pt x="12" y="184"/>
                    </a:lnTo>
                    <a:lnTo>
                      <a:pt x="10" y="188"/>
                    </a:lnTo>
                    <a:lnTo>
                      <a:pt x="10" y="192"/>
                    </a:lnTo>
                    <a:lnTo>
                      <a:pt x="10" y="192"/>
                    </a:lnTo>
                    <a:lnTo>
                      <a:pt x="10" y="194"/>
                    </a:lnTo>
                    <a:lnTo>
                      <a:pt x="8" y="196"/>
                    </a:lnTo>
                    <a:lnTo>
                      <a:pt x="4" y="198"/>
                    </a:lnTo>
                    <a:lnTo>
                      <a:pt x="0" y="198"/>
                    </a:lnTo>
                    <a:lnTo>
                      <a:pt x="4" y="202"/>
                    </a:lnTo>
                    <a:lnTo>
                      <a:pt x="4" y="202"/>
                    </a:lnTo>
                    <a:lnTo>
                      <a:pt x="8" y="206"/>
                    </a:lnTo>
                    <a:lnTo>
                      <a:pt x="8" y="208"/>
                    </a:lnTo>
                    <a:lnTo>
                      <a:pt x="6" y="212"/>
                    </a:lnTo>
                    <a:lnTo>
                      <a:pt x="4" y="214"/>
                    </a:lnTo>
                    <a:lnTo>
                      <a:pt x="4" y="214"/>
                    </a:lnTo>
                    <a:lnTo>
                      <a:pt x="6" y="216"/>
                    </a:lnTo>
                    <a:lnTo>
                      <a:pt x="10" y="218"/>
                    </a:lnTo>
                    <a:lnTo>
                      <a:pt x="14" y="220"/>
                    </a:lnTo>
                    <a:lnTo>
                      <a:pt x="14" y="222"/>
                    </a:lnTo>
                    <a:lnTo>
                      <a:pt x="14" y="222"/>
                    </a:lnTo>
                    <a:lnTo>
                      <a:pt x="14" y="224"/>
                    </a:lnTo>
                    <a:lnTo>
                      <a:pt x="14" y="226"/>
                    </a:lnTo>
                    <a:lnTo>
                      <a:pt x="18" y="228"/>
                    </a:lnTo>
                    <a:lnTo>
                      <a:pt x="18" y="230"/>
                    </a:lnTo>
                    <a:lnTo>
                      <a:pt x="16" y="236"/>
                    </a:lnTo>
                    <a:lnTo>
                      <a:pt x="16" y="236"/>
                    </a:lnTo>
                    <a:lnTo>
                      <a:pt x="10" y="242"/>
                    </a:lnTo>
                    <a:lnTo>
                      <a:pt x="10" y="242"/>
                    </a:lnTo>
                    <a:lnTo>
                      <a:pt x="10" y="252"/>
                    </a:lnTo>
                    <a:lnTo>
                      <a:pt x="10" y="252"/>
                    </a:lnTo>
                    <a:lnTo>
                      <a:pt x="12" y="256"/>
                    </a:lnTo>
                    <a:lnTo>
                      <a:pt x="16" y="258"/>
                    </a:lnTo>
                    <a:lnTo>
                      <a:pt x="20" y="258"/>
                    </a:lnTo>
                    <a:lnTo>
                      <a:pt x="24" y="260"/>
                    </a:lnTo>
                    <a:lnTo>
                      <a:pt x="24" y="260"/>
                    </a:lnTo>
                    <a:lnTo>
                      <a:pt x="24" y="264"/>
                    </a:lnTo>
                    <a:lnTo>
                      <a:pt x="24" y="266"/>
                    </a:lnTo>
                    <a:lnTo>
                      <a:pt x="24" y="266"/>
                    </a:lnTo>
                    <a:lnTo>
                      <a:pt x="20" y="270"/>
                    </a:lnTo>
                    <a:lnTo>
                      <a:pt x="18" y="274"/>
                    </a:lnTo>
                    <a:lnTo>
                      <a:pt x="18" y="274"/>
                    </a:lnTo>
                    <a:lnTo>
                      <a:pt x="18" y="278"/>
                    </a:lnTo>
                    <a:lnTo>
                      <a:pt x="18" y="278"/>
                    </a:lnTo>
                    <a:lnTo>
                      <a:pt x="18" y="278"/>
                    </a:lnTo>
                    <a:lnTo>
                      <a:pt x="18" y="278"/>
                    </a:lnTo>
                    <a:lnTo>
                      <a:pt x="18" y="278"/>
                    </a:lnTo>
                    <a:lnTo>
                      <a:pt x="18" y="278"/>
                    </a:lnTo>
                    <a:lnTo>
                      <a:pt x="18" y="278"/>
                    </a:lnTo>
                    <a:lnTo>
                      <a:pt x="18" y="278"/>
                    </a:lnTo>
                    <a:lnTo>
                      <a:pt x="24" y="282"/>
                    </a:lnTo>
                    <a:lnTo>
                      <a:pt x="28" y="286"/>
                    </a:lnTo>
                    <a:lnTo>
                      <a:pt x="30" y="290"/>
                    </a:lnTo>
                    <a:lnTo>
                      <a:pt x="34" y="292"/>
                    </a:lnTo>
                    <a:lnTo>
                      <a:pt x="34" y="292"/>
                    </a:lnTo>
                    <a:lnTo>
                      <a:pt x="38" y="292"/>
                    </a:lnTo>
                    <a:lnTo>
                      <a:pt x="40" y="294"/>
                    </a:lnTo>
                    <a:lnTo>
                      <a:pt x="42" y="296"/>
                    </a:lnTo>
                    <a:lnTo>
                      <a:pt x="48" y="296"/>
                    </a:lnTo>
                    <a:lnTo>
                      <a:pt x="48" y="296"/>
                    </a:lnTo>
                    <a:lnTo>
                      <a:pt x="56" y="294"/>
                    </a:lnTo>
                    <a:lnTo>
                      <a:pt x="64" y="296"/>
                    </a:lnTo>
                    <a:lnTo>
                      <a:pt x="78" y="302"/>
                    </a:lnTo>
                    <a:lnTo>
                      <a:pt x="78" y="302"/>
                    </a:lnTo>
                    <a:lnTo>
                      <a:pt x="80" y="304"/>
                    </a:lnTo>
                    <a:lnTo>
                      <a:pt x="80" y="308"/>
                    </a:lnTo>
                    <a:lnTo>
                      <a:pt x="72" y="318"/>
                    </a:lnTo>
                    <a:lnTo>
                      <a:pt x="66" y="326"/>
                    </a:lnTo>
                    <a:lnTo>
                      <a:pt x="62" y="338"/>
                    </a:lnTo>
                    <a:lnTo>
                      <a:pt x="60" y="352"/>
                    </a:lnTo>
                    <a:lnTo>
                      <a:pt x="58" y="372"/>
                    </a:lnTo>
                    <a:lnTo>
                      <a:pt x="58" y="372"/>
                    </a:lnTo>
                    <a:lnTo>
                      <a:pt x="58" y="372"/>
                    </a:lnTo>
                    <a:lnTo>
                      <a:pt x="58" y="372"/>
                    </a:lnTo>
                    <a:lnTo>
                      <a:pt x="66" y="374"/>
                    </a:lnTo>
                    <a:lnTo>
                      <a:pt x="70" y="374"/>
                    </a:lnTo>
                    <a:lnTo>
                      <a:pt x="76" y="372"/>
                    </a:lnTo>
                    <a:lnTo>
                      <a:pt x="84" y="372"/>
                    </a:lnTo>
                    <a:lnTo>
                      <a:pt x="84" y="372"/>
                    </a:lnTo>
                    <a:lnTo>
                      <a:pt x="88" y="372"/>
                    </a:lnTo>
                    <a:lnTo>
                      <a:pt x="90" y="370"/>
                    </a:lnTo>
                    <a:lnTo>
                      <a:pt x="90" y="370"/>
                    </a:lnTo>
                    <a:lnTo>
                      <a:pt x="90" y="366"/>
                    </a:lnTo>
                    <a:lnTo>
                      <a:pt x="90" y="366"/>
                    </a:lnTo>
                    <a:lnTo>
                      <a:pt x="90" y="364"/>
                    </a:lnTo>
                    <a:lnTo>
                      <a:pt x="94" y="362"/>
                    </a:lnTo>
                    <a:lnTo>
                      <a:pt x="94" y="362"/>
                    </a:lnTo>
                    <a:lnTo>
                      <a:pt x="96" y="362"/>
                    </a:lnTo>
                    <a:lnTo>
                      <a:pt x="98" y="362"/>
                    </a:lnTo>
                    <a:lnTo>
                      <a:pt x="102" y="364"/>
                    </a:lnTo>
                    <a:lnTo>
                      <a:pt x="106" y="368"/>
                    </a:lnTo>
                    <a:lnTo>
                      <a:pt x="108" y="370"/>
                    </a:lnTo>
                    <a:lnTo>
                      <a:pt x="110" y="370"/>
                    </a:lnTo>
                    <a:lnTo>
                      <a:pt x="110" y="370"/>
                    </a:lnTo>
                    <a:lnTo>
                      <a:pt x="116" y="368"/>
                    </a:lnTo>
                    <a:lnTo>
                      <a:pt x="120" y="370"/>
                    </a:lnTo>
                    <a:lnTo>
                      <a:pt x="128" y="374"/>
                    </a:lnTo>
                    <a:lnTo>
                      <a:pt x="128" y="374"/>
                    </a:lnTo>
                    <a:lnTo>
                      <a:pt x="134" y="372"/>
                    </a:lnTo>
                    <a:lnTo>
                      <a:pt x="138" y="372"/>
                    </a:lnTo>
                    <a:lnTo>
                      <a:pt x="142" y="374"/>
                    </a:lnTo>
                    <a:lnTo>
                      <a:pt x="144" y="376"/>
                    </a:lnTo>
                    <a:lnTo>
                      <a:pt x="150" y="384"/>
                    </a:lnTo>
                    <a:lnTo>
                      <a:pt x="152" y="386"/>
                    </a:lnTo>
                    <a:lnTo>
                      <a:pt x="154" y="386"/>
                    </a:lnTo>
                    <a:lnTo>
                      <a:pt x="154" y="386"/>
                    </a:lnTo>
                    <a:lnTo>
                      <a:pt x="158" y="382"/>
                    </a:lnTo>
                    <a:lnTo>
                      <a:pt x="158" y="382"/>
                    </a:lnTo>
                    <a:lnTo>
                      <a:pt x="158" y="378"/>
                    </a:lnTo>
                    <a:lnTo>
                      <a:pt x="158" y="374"/>
                    </a:lnTo>
                    <a:lnTo>
                      <a:pt x="158" y="374"/>
                    </a:lnTo>
                    <a:lnTo>
                      <a:pt x="160" y="374"/>
                    </a:lnTo>
                    <a:lnTo>
                      <a:pt x="162" y="374"/>
                    </a:lnTo>
                    <a:lnTo>
                      <a:pt x="162" y="374"/>
                    </a:lnTo>
                    <a:lnTo>
                      <a:pt x="170" y="374"/>
                    </a:lnTo>
                    <a:lnTo>
                      <a:pt x="174" y="374"/>
                    </a:lnTo>
                    <a:lnTo>
                      <a:pt x="176" y="378"/>
                    </a:lnTo>
                    <a:lnTo>
                      <a:pt x="176" y="378"/>
                    </a:lnTo>
                    <a:lnTo>
                      <a:pt x="180" y="382"/>
                    </a:lnTo>
                    <a:lnTo>
                      <a:pt x="186" y="382"/>
                    </a:lnTo>
                    <a:lnTo>
                      <a:pt x="192" y="378"/>
                    </a:lnTo>
                    <a:lnTo>
                      <a:pt x="198" y="372"/>
                    </a:lnTo>
                    <a:lnTo>
                      <a:pt x="198" y="372"/>
                    </a:lnTo>
                    <a:lnTo>
                      <a:pt x="204" y="370"/>
                    </a:lnTo>
                    <a:lnTo>
                      <a:pt x="208" y="370"/>
                    </a:lnTo>
                    <a:lnTo>
                      <a:pt x="212" y="370"/>
                    </a:lnTo>
                    <a:lnTo>
                      <a:pt x="218" y="370"/>
                    </a:lnTo>
                    <a:lnTo>
                      <a:pt x="218" y="370"/>
                    </a:lnTo>
                    <a:lnTo>
                      <a:pt x="218" y="368"/>
                    </a:lnTo>
                    <a:lnTo>
                      <a:pt x="218" y="368"/>
                    </a:lnTo>
                    <a:lnTo>
                      <a:pt x="220" y="366"/>
                    </a:lnTo>
                    <a:lnTo>
                      <a:pt x="220" y="366"/>
                    </a:lnTo>
                    <a:lnTo>
                      <a:pt x="222" y="364"/>
                    </a:lnTo>
                    <a:lnTo>
                      <a:pt x="224" y="364"/>
                    </a:lnTo>
                    <a:lnTo>
                      <a:pt x="226" y="368"/>
                    </a:lnTo>
                    <a:lnTo>
                      <a:pt x="230" y="370"/>
                    </a:lnTo>
                    <a:lnTo>
                      <a:pt x="234" y="370"/>
                    </a:lnTo>
                    <a:lnTo>
                      <a:pt x="234" y="370"/>
                    </a:lnTo>
                    <a:lnTo>
                      <a:pt x="236" y="368"/>
                    </a:lnTo>
                    <a:lnTo>
                      <a:pt x="238" y="370"/>
                    </a:lnTo>
                    <a:lnTo>
                      <a:pt x="242" y="374"/>
                    </a:lnTo>
                    <a:lnTo>
                      <a:pt x="244" y="378"/>
                    </a:lnTo>
                    <a:lnTo>
                      <a:pt x="246" y="378"/>
                    </a:lnTo>
                    <a:lnTo>
                      <a:pt x="248" y="378"/>
                    </a:lnTo>
                    <a:lnTo>
                      <a:pt x="248" y="378"/>
                    </a:lnTo>
                    <a:lnTo>
                      <a:pt x="248" y="376"/>
                    </a:lnTo>
                    <a:lnTo>
                      <a:pt x="248" y="376"/>
                    </a:lnTo>
                    <a:lnTo>
                      <a:pt x="250" y="374"/>
                    </a:lnTo>
                    <a:lnTo>
                      <a:pt x="250" y="372"/>
                    </a:lnTo>
                    <a:lnTo>
                      <a:pt x="246" y="368"/>
                    </a:lnTo>
                    <a:lnTo>
                      <a:pt x="242" y="366"/>
                    </a:lnTo>
                    <a:lnTo>
                      <a:pt x="242" y="364"/>
                    </a:lnTo>
                    <a:lnTo>
                      <a:pt x="244" y="362"/>
                    </a:lnTo>
                    <a:lnTo>
                      <a:pt x="244" y="362"/>
                    </a:lnTo>
                    <a:lnTo>
                      <a:pt x="244" y="362"/>
                    </a:lnTo>
                    <a:lnTo>
                      <a:pt x="244" y="362"/>
                    </a:lnTo>
                    <a:lnTo>
                      <a:pt x="244" y="360"/>
                    </a:lnTo>
                    <a:lnTo>
                      <a:pt x="244" y="360"/>
                    </a:lnTo>
                    <a:lnTo>
                      <a:pt x="244" y="360"/>
                    </a:lnTo>
                    <a:lnTo>
                      <a:pt x="244" y="360"/>
                    </a:lnTo>
                    <a:lnTo>
                      <a:pt x="246" y="358"/>
                    </a:lnTo>
                    <a:lnTo>
                      <a:pt x="244" y="356"/>
                    </a:lnTo>
                    <a:lnTo>
                      <a:pt x="240" y="352"/>
                    </a:lnTo>
                    <a:lnTo>
                      <a:pt x="238" y="348"/>
                    </a:lnTo>
                    <a:lnTo>
                      <a:pt x="240" y="344"/>
                    </a:lnTo>
                    <a:lnTo>
                      <a:pt x="242" y="342"/>
                    </a:lnTo>
                    <a:lnTo>
                      <a:pt x="242" y="342"/>
                    </a:lnTo>
                    <a:lnTo>
                      <a:pt x="244" y="340"/>
                    </a:lnTo>
                    <a:lnTo>
                      <a:pt x="244" y="340"/>
                    </a:lnTo>
                    <a:lnTo>
                      <a:pt x="248" y="338"/>
                    </a:lnTo>
                    <a:lnTo>
                      <a:pt x="252" y="336"/>
                    </a:lnTo>
                    <a:lnTo>
                      <a:pt x="258" y="336"/>
                    </a:lnTo>
                    <a:lnTo>
                      <a:pt x="258" y="336"/>
                    </a:lnTo>
                    <a:lnTo>
                      <a:pt x="260" y="334"/>
                    </a:lnTo>
                    <a:lnTo>
                      <a:pt x="260" y="330"/>
                    </a:lnTo>
                    <a:lnTo>
                      <a:pt x="260" y="330"/>
                    </a:lnTo>
                    <a:lnTo>
                      <a:pt x="260" y="326"/>
                    </a:lnTo>
                    <a:lnTo>
                      <a:pt x="262" y="324"/>
                    </a:lnTo>
                    <a:lnTo>
                      <a:pt x="262" y="324"/>
                    </a:lnTo>
                    <a:lnTo>
                      <a:pt x="266" y="324"/>
                    </a:lnTo>
                    <a:lnTo>
                      <a:pt x="270" y="324"/>
                    </a:lnTo>
                    <a:lnTo>
                      <a:pt x="270" y="324"/>
                    </a:lnTo>
                    <a:lnTo>
                      <a:pt x="274" y="320"/>
                    </a:lnTo>
                    <a:lnTo>
                      <a:pt x="276" y="314"/>
                    </a:lnTo>
                    <a:lnTo>
                      <a:pt x="276" y="314"/>
                    </a:lnTo>
                    <a:lnTo>
                      <a:pt x="276" y="314"/>
                    </a:lnTo>
                    <a:lnTo>
                      <a:pt x="276" y="314"/>
                    </a:lnTo>
                    <a:lnTo>
                      <a:pt x="262" y="302"/>
                    </a:lnTo>
                    <a:lnTo>
                      <a:pt x="254" y="294"/>
                    </a:lnTo>
                    <a:lnTo>
                      <a:pt x="248" y="286"/>
                    </a:lnTo>
                    <a:lnTo>
                      <a:pt x="238" y="282"/>
                    </a:lnTo>
                    <a:lnTo>
                      <a:pt x="238" y="282"/>
                    </a:lnTo>
                    <a:lnTo>
                      <a:pt x="232" y="278"/>
                    </a:lnTo>
                    <a:lnTo>
                      <a:pt x="228" y="274"/>
                    </a:lnTo>
                    <a:lnTo>
                      <a:pt x="226" y="270"/>
                    </a:lnTo>
                    <a:lnTo>
                      <a:pt x="226" y="266"/>
                    </a:lnTo>
                    <a:lnTo>
                      <a:pt x="228" y="258"/>
                    </a:lnTo>
                    <a:lnTo>
                      <a:pt x="226" y="254"/>
                    </a:lnTo>
                    <a:lnTo>
                      <a:pt x="224" y="250"/>
                    </a:lnTo>
                    <a:lnTo>
                      <a:pt x="224" y="250"/>
                    </a:lnTo>
                    <a:lnTo>
                      <a:pt x="218" y="242"/>
                    </a:lnTo>
                    <a:lnTo>
                      <a:pt x="218" y="240"/>
                    </a:lnTo>
                    <a:lnTo>
                      <a:pt x="220" y="238"/>
                    </a:lnTo>
                    <a:lnTo>
                      <a:pt x="226" y="234"/>
                    </a:lnTo>
                    <a:lnTo>
                      <a:pt x="238" y="232"/>
                    </a:lnTo>
                    <a:lnTo>
                      <a:pt x="238" y="232"/>
                    </a:lnTo>
                    <a:lnTo>
                      <a:pt x="248" y="226"/>
                    </a:lnTo>
                    <a:lnTo>
                      <a:pt x="256" y="220"/>
                    </a:lnTo>
                    <a:lnTo>
                      <a:pt x="266" y="216"/>
                    </a:lnTo>
                    <a:lnTo>
                      <a:pt x="278" y="210"/>
                    </a:lnTo>
                    <a:lnTo>
                      <a:pt x="278" y="210"/>
                    </a:lnTo>
                    <a:lnTo>
                      <a:pt x="288" y="208"/>
                    </a:lnTo>
                    <a:lnTo>
                      <a:pt x="290" y="206"/>
                    </a:lnTo>
                    <a:lnTo>
                      <a:pt x="290" y="204"/>
                    </a:lnTo>
                    <a:lnTo>
                      <a:pt x="290" y="202"/>
                    </a:lnTo>
                    <a:lnTo>
                      <a:pt x="290" y="200"/>
                    </a:lnTo>
                    <a:lnTo>
                      <a:pt x="290" y="200"/>
                    </a:lnTo>
                    <a:lnTo>
                      <a:pt x="290" y="200"/>
                    </a:lnTo>
                    <a:lnTo>
                      <a:pt x="294" y="198"/>
                    </a:lnTo>
                    <a:lnTo>
                      <a:pt x="294" y="198"/>
                    </a:lnTo>
                    <a:lnTo>
                      <a:pt x="298" y="202"/>
                    </a:lnTo>
                    <a:lnTo>
                      <a:pt x="302" y="206"/>
                    </a:lnTo>
                    <a:lnTo>
                      <a:pt x="302" y="206"/>
                    </a:lnTo>
                    <a:lnTo>
                      <a:pt x="304" y="206"/>
                    </a:lnTo>
                    <a:lnTo>
                      <a:pt x="304" y="206"/>
                    </a:lnTo>
                    <a:lnTo>
                      <a:pt x="306" y="206"/>
                    </a:lnTo>
                    <a:lnTo>
                      <a:pt x="310" y="204"/>
                    </a:lnTo>
                    <a:lnTo>
                      <a:pt x="310" y="204"/>
                    </a:lnTo>
                    <a:lnTo>
                      <a:pt x="310" y="204"/>
                    </a:lnTo>
                    <a:lnTo>
                      <a:pt x="310" y="204"/>
                    </a:lnTo>
                    <a:lnTo>
                      <a:pt x="314" y="194"/>
                    </a:lnTo>
                    <a:lnTo>
                      <a:pt x="314" y="186"/>
                    </a:lnTo>
                    <a:lnTo>
                      <a:pt x="314" y="182"/>
                    </a:lnTo>
                    <a:lnTo>
                      <a:pt x="312" y="178"/>
                    </a:lnTo>
                    <a:lnTo>
                      <a:pt x="308" y="174"/>
                    </a:lnTo>
                    <a:lnTo>
                      <a:pt x="304" y="172"/>
                    </a:lnTo>
                    <a:lnTo>
                      <a:pt x="304" y="168"/>
                    </a:lnTo>
                    <a:lnTo>
                      <a:pt x="304" y="168"/>
                    </a:lnTo>
                    <a:lnTo>
                      <a:pt x="302" y="162"/>
                    </a:lnTo>
                    <a:lnTo>
                      <a:pt x="304" y="158"/>
                    </a:lnTo>
                    <a:lnTo>
                      <a:pt x="306" y="152"/>
                    </a:lnTo>
                    <a:lnTo>
                      <a:pt x="306" y="150"/>
                    </a:lnTo>
                    <a:lnTo>
                      <a:pt x="306" y="146"/>
                    </a:lnTo>
                    <a:lnTo>
                      <a:pt x="306" y="142"/>
                    </a:lnTo>
                    <a:lnTo>
                      <a:pt x="302" y="136"/>
                    </a:lnTo>
                    <a:lnTo>
                      <a:pt x="302" y="136"/>
                    </a:lnTo>
                    <a:lnTo>
                      <a:pt x="300" y="134"/>
                    </a:lnTo>
                    <a:lnTo>
                      <a:pt x="300" y="130"/>
                    </a:lnTo>
                    <a:lnTo>
                      <a:pt x="302" y="126"/>
                    </a:lnTo>
                    <a:lnTo>
                      <a:pt x="302" y="124"/>
                    </a:lnTo>
                    <a:lnTo>
                      <a:pt x="302" y="122"/>
                    </a:lnTo>
                    <a:lnTo>
                      <a:pt x="294" y="114"/>
                    </a:lnTo>
                    <a:lnTo>
                      <a:pt x="294" y="114"/>
                    </a:lnTo>
                    <a:lnTo>
                      <a:pt x="288" y="108"/>
                    </a:lnTo>
                    <a:lnTo>
                      <a:pt x="286" y="104"/>
                    </a:lnTo>
                    <a:lnTo>
                      <a:pt x="288" y="100"/>
                    </a:lnTo>
                    <a:lnTo>
                      <a:pt x="288" y="94"/>
                    </a:lnTo>
                    <a:lnTo>
                      <a:pt x="290" y="88"/>
                    </a:lnTo>
                    <a:lnTo>
                      <a:pt x="292" y="82"/>
                    </a:lnTo>
                    <a:lnTo>
                      <a:pt x="292" y="72"/>
                    </a:lnTo>
                    <a:lnTo>
                      <a:pt x="290" y="62"/>
                    </a:lnTo>
                    <a:lnTo>
                      <a:pt x="290" y="62"/>
                    </a:lnTo>
                    <a:lnTo>
                      <a:pt x="290" y="62"/>
                    </a:lnTo>
                    <a:lnTo>
                      <a:pt x="290" y="62"/>
                    </a:lnTo>
                    <a:lnTo>
                      <a:pt x="290" y="62"/>
                    </a:lnTo>
                    <a:lnTo>
                      <a:pt x="290" y="62"/>
                    </a:lnTo>
                    <a:lnTo>
                      <a:pt x="290" y="60"/>
                    </a:lnTo>
                    <a:lnTo>
                      <a:pt x="288" y="60"/>
                    </a:lnTo>
                    <a:lnTo>
                      <a:pt x="288" y="60"/>
                    </a:lnTo>
                    <a:lnTo>
                      <a:pt x="280" y="58"/>
                    </a:lnTo>
                    <a:lnTo>
                      <a:pt x="276" y="56"/>
                    </a:lnTo>
                    <a:lnTo>
                      <a:pt x="274" y="54"/>
                    </a:lnTo>
                    <a:lnTo>
                      <a:pt x="274" y="52"/>
                    </a:lnTo>
                    <a:lnTo>
                      <a:pt x="274" y="52"/>
                    </a:lnTo>
                    <a:lnTo>
                      <a:pt x="274" y="48"/>
                    </a:lnTo>
                    <a:lnTo>
                      <a:pt x="274" y="46"/>
                    </a:lnTo>
                    <a:lnTo>
                      <a:pt x="272" y="44"/>
                    </a:lnTo>
                    <a:lnTo>
                      <a:pt x="272" y="38"/>
                    </a:lnTo>
                    <a:lnTo>
                      <a:pt x="272" y="38"/>
                    </a:lnTo>
                    <a:lnTo>
                      <a:pt x="272" y="36"/>
                    </a:lnTo>
                    <a:lnTo>
                      <a:pt x="270" y="36"/>
                    </a:lnTo>
                    <a:lnTo>
                      <a:pt x="266" y="38"/>
                    </a:lnTo>
                    <a:lnTo>
                      <a:pt x="260" y="38"/>
                    </a:lnTo>
                    <a:lnTo>
                      <a:pt x="256" y="38"/>
                    </a:lnTo>
                    <a:lnTo>
                      <a:pt x="254" y="34"/>
                    </a:lnTo>
                    <a:lnTo>
                      <a:pt x="254" y="34"/>
                    </a:lnTo>
                    <a:lnTo>
                      <a:pt x="248" y="28"/>
                    </a:lnTo>
                    <a:lnTo>
                      <a:pt x="248" y="26"/>
                    </a:lnTo>
                    <a:lnTo>
                      <a:pt x="246" y="24"/>
                    </a:lnTo>
                    <a:lnTo>
                      <a:pt x="244" y="24"/>
                    </a:lnTo>
                    <a:lnTo>
                      <a:pt x="244" y="24"/>
                    </a:lnTo>
                    <a:lnTo>
                      <a:pt x="238" y="24"/>
                    </a:lnTo>
                    <a:lnTo>
                      <a:pt x="234" y="22"/>
                    </a:lnTo>
                    <a:lnTo>
                      <a:pt x="232" y="20"/>
                    </a:lnTo>
                    <a:lnTo>
                      <a:pt x="230" y="20"/>
                    </a:lnTo>
                    <a:lnTo>
                      <a:pt x="230" y="20"/>
                    </a:lnTo>
                    <a:lnTo>
                      <a:pt x="224" y="30"/>
                    </a:lnTo>
                    <a:lnTo>
                      <a:pt x="218" y="34"/>
                    </a:lnTo>
                    <a:lnTo>
                      <a:pt x="214" y="36"/>
                    </a:lnTo>
                    <a:lnTo>
                      <a:pt x="208" y="38"/>
                    </a:lnTo>
                    <a:lnTo>
                      <a:pt x="208" y="38"/>
                    </a:lnTo>
                    <a:lnTo>
                      <a:pt x="202" y="38"/>
                    </a:lnTo>
                    <a:lnTo>
                      <a:pt x="198" y="40"/>
                    </a:lnTo>
                    <a:lnTo>
                      <a:pt x="196" y="46"/>
                    </a:lnTo>
                    <a:lnTo>
                      <a:pt x="194" y="50"/>
                    </a:lnTo>
                    <a:lnTo>
                      <a:pt x="192" y="50"/>
                    </a:lnTo>
                    <a:lnTo>
                      <a:pt x="188" y="48"/>
                    </a:lnTo>
                    <a:lnTo>
                      <a:pt x="188" y="48"/>
                    </a:lnTo>
                    <a:lnTo>
                      <a:pt x="182" y="44"/>
                    </a:lnTo>
                    <a:lnTo>
                      <a:pt x="176" y="46"/>
                    </a:lnTo>
                    <a:lnTo>
                      <a:pt x="174" y="48"/>
                    </a:lnTo>
                    <a:lnTo>
                      <a:pt x="170" y="46"/>
                    </a:lnTo>
                    <a:lnTo>
                      <a:pt x="170" y="46"/>
                    </a:lnTo>
                    <a:lnTo>
                      <a:pt x="170" y="44"/>
                    </a:lnTo>
                    <a:lnTo>
                      <a:pt x="170" y="42"/>
                    </a:lnTo>
                    <a:lnTo>
                      <a:pt x="176" y="38"/>
                    </a:lnTo>
                    <a:lnTo>
                      <a:pt x="180" y="36"/>
                    </a:lnTo>
                    <a:lnTo>
                      <a:pt x="182" y="34"/>
                    </a:lnTo>
                    <a:lnTo>
                      <a:pt x="182" y="32"/>
                    </a:lnTo>
                    <a:lnTo>
                      <a:pt x="182" y="32"/>
                    </a:lnTo>
                    <a:lnTo>
                      <a:pt x="182" y="26"/>
                    </a:lnTo>
                    <a:lnTo>
                      <a:pt x="180" y="24"/>
                    </a:lnTo>
                    <a:lnTo>
                      <a:pt x="174" y="26"/>
                    </a:lnTo>
                    <a:lnTo>
                      <a:pt x="174" y="26"/>
                    </a:lnTo>
                    <a:lnTo>
                      <a:pt x="170" y="28"/>
                    </a:lnTo>
                    <a:lnTo>
                      <a:pt x="166" y="28"/>
                    </a:lnTo>
                    <a:lnTo>
                      <a:pt x="160" y="26"/>
                    </a:lnTo>
                    <a:lnTo>
                      <a:pt x="158" y="24"/>
                    </a:lnTo>
                    <a:lnTo>
                      <a:pt x="156" y="22"/>
                    </a:lnTo>
                    <a:lnTo>
                      <a:pt x="154" y="24"/>
                    </a:lnTo>
                    <a:lnTo>
                      <a:pt x="154" y="24"/>
                    </a:lnTo>
                    <a:lnTo>
                      <a:pt x="152" y="24"/>
                    </a:lnTo>
                    <a:lnTo>
                      <a:pt x="150" y="24"/>
                    </a:lnTo>
                    <a:lnTo>
                      <a:pt x="148" y="22"/>
                    </a:lnTo>
                    <a:lnTo>
                      <a:pt x="144" y="20"/>
                    </a:lnTo>
                    <a:lnTo>
                      <a:pt x="144" y="20"/>
                    </a:lnTo>
                    <a:lnTo>
                      <a:pt x="140" y="20"/>
                    </a:lnTo>
                    <a:lnTo>
                      <a:pt x="142" y="18"/>
                    </a:lnTo>
                    <a:lnTo>
                      <a:pt x="144" y="14"/>
                    </a:lnTo>
                    <a:lnTo>
                      <a:pt x="144" y="12"/>
                    </a:lnTo>
                    <a:lnTo>
                      <a:pt x="144" y="10"/>
                    </a:lnTo>
                    <a:lnTo>
                      <a:pt x="144" y="10"/>
                    </a:lnTo>
                    <a:lnTo>
                      <a:pt x="142" y="6"/>
                    </a:lnTo>
                    <a:lnTo>
                      <a:pt x="140" y="4"/>
                    </a:lnTo>
                    <a:lnTo>
                      <a:pt x="138" y="6"/>
                    </a:lnTo>
                    <a:lnTo>
                      <a:pt x="134" y="4"/>
                    </a:lnTo>
                    <a:lnTo>
                      <a:pt x="134" y="4"/>
                    </a:lnTo>
                    <a:lnTo>
                      <a:pt x="132" y="4"/>
                    </a:lnTo>
                    <a:lnTo>
                      <a:pt x="128" y="4"/>
                    </a:lnTo>
                    <a:lnTo>
                      <a:pt x="126" y="4"/>
                    </a:lnTo>
                    <a:lnTo>
                      <a:pt x="124" y="2"/>
                    </a:lnTo>
                    <a:lnTo>
                      <a:pt x="124" y="2"/>
                    </a:lnTo>
                    <a:lnTo>
                      <a:pt x="124" y="4"/>
                    </a:lnTo>
                    <a:lnTo>
                      <a:pt x="124" y="4"/>
                    </a:lnTo>
                    <a:lnTo>
                      <a:pt x="110" y="0"/>
                    </a:lnTo>
                    <a:lnTo>
                      <a:pt x="110" y="0"/>
                    </a:lnTo>
                    <a:lnTo>
                      <a:pt x="96" y="0"/>
                    </a:lnTo>
                    <a:lnTo>
                      <a:pt x="96" y="0"/>
                    </a:lnTo>
                    <a:lnTo>
                      <a:pt x="96" y="4"/>
                    </a:lnTo>
                    <a:lnTo>
                      <a:pt x="100" y="8"/>
                    </a:lnTo>
                    <a:lnTo>
                      <a:pt x="108" y="18"/>
                    </a:lnTo>
                    <a:lnTo>
                      <a:pt x="108" y="18"/>
                    </a:lnTo>
                    <a:lnTo>
                      <a:pt x="108" y="20"/>
                    </a:lnTo>
                    <a:lnTo>
                      <a:pt x="108" y="22"/>
                    </a:lnTo>
                    <a:lnTo>
                      <a:pt x="106" y="24"/>
                    </a:lnTo>
                    <a:lnTo>
                      <a:pt x="100" y="24"/>
                    </a:lnTo>
                    <a:lnTo>
                      <a:pt x="98" y="26"/>
                    </a:lnTo>
                    <a:lnTo>
                      <a:pt x="96" y="30"/>
                    </a:lnTo>
                    <a:lnTo>
                      <a:pt x="96" y="30"/>
                    </a:lnTo>
                    <a:lnTo>
                      <a:pt x="96" y="32"/>
                    </a:lnTo>
                    <a:lnTo>
                      <a:pt x="96" y="32"/>
                    </a:lnTo>
                    <a:lnTo>
                      <a:pt x="100" y="32"/>
                    </a:lnTo>
                    <a:lnTo>
                      <a:pt x="104" y="30"/>
                    </a:lnTo>
                    <a:lnTo>
                      <a:pt x="104" y="32"/>
                    </a:lnTo>
                    <a:lnTo>
                      <a:pt x="102" y="34"/>
                    </a:lnTo>
                    <a:lnTo>
                      <a:pt x="102" y="34"/>
                    </a:lnTo>
                    <a:lnTo>
                      <a:pt x="102" y="36"/>
                    </a:lnTo>
                    <a:lnTo>
                      <a:pt x="102" y="38"/>
                    </a:lnTo>
                    <a:lnTo>
                      <a:pt x="106" y="40"/>
                    </a:lnTo>
                    <a:lnTo>
                      <a:pt x="110" y="42"/>
                    </a:lnTo>
                    <a:lnTo>
                      <a:pt x="108" y="44"/>
                    </a:lnTo>
                    <a:lnTo>
                      <a:pt x="108" y="44"/>
                    </a:lnTo>
                    <a:lnTo>
                      <a:pt x="104" y="46"/>
                    </a:lnTo>
                    <a:lnTo>
                      <a:pt x="104" y="48"/>
                    </a:lnTo>
                    <a:lnTo>
                      <a:pt x="106" y="50"/>
                    </a:lnTo>
                    <a:lnTo>
                      <a:pt x="112" y="52"/>
                    </a:lnTo>
                    <a:lnTo>
                      <a:pt x="112" y="52"/>
                    </a:lnTo>
                    <a:lnTo>
                      <a:pt x="120" y="54"/>
                    </a:lnTo>
                    <a:lnTo>
                      <a:pt x="124" y="58"/>
                    </a:lnTo>
                    <a:lnTo>
                      <a:pt x="126" y="60"/>
                    </a:lnTo>
                    <a:lnTo>
                      <a:pt x="122" y="58"/>
                    </a:lnTo>
                    <a:lnTo>
                      <a:pt x="122" y="58"/>
                    </a:lnTo>
                    <a:lnTo>
                      <a:pt x="116" y="56"/>
                    </a:lnTo>
                    <a:lnTo>
                      <a:pt x="110" y="54"/>
                    </a:lnTo>
                    <a:lnTo>
                      <a:pt x="104" y="54"/>
                    </a:lnTo>
                    <a:lnTo>
                      <a:pt x="98" y="52"/>
                    </a:lnTo>
                    <a:lnTo>
                      <a:pt x="98" y="52"/>
                    </a:lnTo>
                    <a:lnTo>
                      <a:pt x="94" y="52"/>
                    </a:lnTo>
                    <a:lnTo>
                      <a:pt x="94" y="54"/>
                    </a:lnTo>
                    <a:lnTo>
                      <a:pt x="94" y="62"/>
                    </a:lnTo>
                    <a:lnTo>
                      <a:pt x="96" y="72"/>
                    </a:lnTo>
                    <a:lnTo>
                      <a:pt x="94" y="76"/>
                    </a:lnTo>
                    <a:lnTo>
                      <a:pt x="94" y="78"/>
                    </a:lnTo>
                    <a:lnTo>
                      <a:pt x="94" y="78"/>
                    </a:lnTo>
                    <a:lnTo>
                      <a:pt x="92" y="78"/>
                    </a:lnTo>
                    <a:lnTo>
                      <a:pt x="90" y="78"/>
                    </a:lnTo>
                    <a:lnTo>
                      <a:pt x="90" y="74"/>
                    </a:lnTo>
                    <a:lnTo>
                      <a:pt x="90" y="70"/>
                    </a:lnTo>
                    <a:lnTo>
                      <a:pt x="88" y="66"/>
                    </a:lnTo>
                    <a:lnTo>
                      <a:pt x="88" y="66"/>
                    </a:lnTo>
                    <a:lnTo>
                      <a:pt x="86" y="66"/>
                    </a:lnTo>
                    <a:lnTo>
                      <a:pt x="84" y="68"/>
                    </a:lnTo>
                    <a:lnTo>
                      <a:pt x="84" y="72"/>
                    </a:lnTo>
                    <a:lnTo>
                      <a:pt x="82" y="76"/>
                    </a:lnTo>
                    <a:lnTo>
                      <a:pt x="82" y="76"/>
                    </a:lnTo>
                    <a:lnTo>
                      <a:pt x="80" y="76"/>
                    </a:lnTo>
                    <a:lnTo>
                      <a:pt x="80" y="76"/>
                    </a:lnTo>
                    <a:lnTo>
                      <a:pt x="78" y="74"/>
                    </a:lnTo>
                    <a:lnTo>
                      <a:pt x="78" y="70"/>
                    </a:lnTo>
                    <a:lnTo>
                      <a:pt x="78" y="66"/>
                    </a:lnTo>
                    <a:lnTo>
                      <a:pt x="78" y="64"/>
                    </a:lnTo>
                    <a:lnTo>
                      <a:pt x="76" y="62"/>
                    </a:lnTo>
                    <a:lnTo>
                      <a:pt x="64" y="62"/>
                    </a:lnTo>
                    <a:lnTo>
                      <a:pt x="64" y="62"/>
                    </a:lnTo>
                    <a:lnTo>
                      <a:pt x="54" y="62"/>
                    </a:lnTo>
                    <a:lnTo>
                      <a:pt x="48" y="64"/>
                    </a:lnTo>
                    <a:lnTo>
                      <a:pt x="44" y="68"/>
                    </a:lnTo>
                    <a:lnTo>
                      <a:pt x="42" y="74"/>
                    </a:lnTo>
                    <a:lnTo>
                      <a:pt x="42" y="74"/>
                    </a:lnTo>
                    <a:lnTo>
                      <a:pt x="42" y="78"/>
                    </a:lnTo>
                    <a:lnTo>
                      <a:pt x="44" y="80"/>
                    </a:lnTo>
                    <a:lnTo>
                      <a:pt x="48" y="82"/>
                    </a:lnTo>
                    <a:lnTo>
                      <a:pt x="48" y="84"/>
                    </a:lnTo>
                    <a:lnTo>
                      <a:pt x="48" y="84"/>
                    </a:lnTo>
                    <a:lnTo>
                      <a:pt x="44" y="110"/>
                    </a:lnTo>
                    <a:lnTo>
                      <a:pt x="42" y="116"/>
                    </a:lnTo>
                    <a:lnTo>
                      <a:pt x="40" y="116"/>
                    </a:lnTo>
                    <a:lnTo>
                      <a:pt x="40" y="116"/>
                    </a:lnTo>
                    <a:lnTo>
                      <a:pt x="38" y="116"/>
                    </a:lnTo>
                    <a:lnTo>
                      <a:pt x="38" y="116"/>
                    </a:lnTo>
                    <a:lnTo>
                      <a:pt x="32" y="116"/>
                    </a:lnTo>
                    <a:lnTo>
                      <a:pt x="32" y="11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65" name="Freeform 221"/>
              <p:cNvSpPr>
                <a:spLocks/>
              </p:cNvSpPr>
              <p:nvPr/>
            </p:nvSpPr>
            <p:spPr bwMode="auto">
              <a:xfrm>
                <a:off x="5019675" y="2886075"/>
                <a:ext cx="47625" cy="225425"/>
              </a:xfrm>
              <a:custGeom>
                <a:avLst/>
                <a:gdLst>
                  <a:gd name="T0" fmla="*/ 8 w 30"/>
                  <a:gd name="T1" fmla="*/ 52 h 142"/>
                  <a:gd name="T2" fmla="*/ 16 w 30"/>
                  <a:gd name="T3" fmla="*/ 62 h 142"/>
                  <a:gd name="T4" fmla="*/ 14 w 30"/>
                  <a:gd name="T5" fmla="*/ 68 h 142"/>
                  <a:gd name="T6" fmla="*/ 16 w 30"/>
                  <a:gd name="T7" fmla="*/ 74 h 142"/>
                  <a:gd name="T8" fmla="*/ 20 w 30"/>
                  <a:gd name="T9" fmla="*/ 80 h 142"/>
                  <a:gd name="T10" fmla="*/ 20 w 30"/>
                  <a:gd name="T11" fmla="*/ 88 h 142"/>
                  <a:gd name="T12" fmla="*/ 18 w 30"/>
                  <a:gd name="T13" fmla="*/ 96 h 142"/>
                  <a:gd name="T14" fmla="*/ 18 w 30"/>
                  <a:gd name="T15" fmla="*/ 106 h 142"/>
                  <a:gd name="T16" fmla="*/ 18 w 30"/>
                  <a:gd name="T17" fmla="*/ 110 h 142"/>
                  <a:gd name="T18" fmla="*/ 26 w 30"/>
                  <a:gd name="T19" fmla="*/ 116 h 142"/>
                  <a:gd name="T20" fmla="*/ 28 w 30"/>
                  <a:gd name="T21" fmla="*/ 124 h 142"/>
                  <a:gd name="T22" fmla="*/ 24 w 30"/>
                  <a:gd name="T23" fmla="*/ 142 h 142"/>
                  <a:gd name="T24" fmla="*/ 26 w 30"/>
                  <a:gd name="T25" fmla="*/ 142 h 142"/>
                  <a:gd name="T26" fmla="*/ 28 w 30"/>
                  <a:gd name="T27" fmla="*/ 132 h 142"/>
                  <a:gd name="T28" fmla="*/ 28 w 30"/>
                  <a:gd name="T29" fmla="*/ 118 h 142"/>
                  <a:gd name="T30" fmla="*/ 22 w 30"/>
                  <a:gd name="T31" fmla="*/ 112 h 142"/>
                  <a:gd name="T32" fmla="*/ 18 w 30"/>
                  <a:gd name="T33" fmla="*/ 106 h 142"/>
                  <a:gd name="T34" fmla="*/ 18 w 30"/>
                  <a:gd name="T35" fmla="*/ 100 h 142"/>
                  <a:gd name="T36" fmla="*/ 20 w 30"/>
                  <a:gd name="T37" fmla="*/ 90 h 142"/>
                  <a:gd name="T38" fmla="*/ 22 w 30"/>
                  <a:gd name="T39" fmla="*/ 84 h 142"/>
                  <a:gd name="T40" fmla="*/ 16 w 30"/>
                  <a:gd name="T41" fmla="*/ 74 h 142"/>
                  <a:gd name="T42" fmla="*/ 14 w 30"/>
                  <a:gd name="T43" fmla="*/ 70 h 142"/>
                  <a:gd name="T44" fmla="*/ 16 w 30"/>
                  <a:gd name="T45" fmla="*/ 64 h 142"/>
                  <a:gd name="T46" fmla="*/ 16 w 30"/>
                  <a:gd name="T47" fmla="*/ 58 h 142"/>
                  <a:gd name="T48" fmla="*/ 8 w 30"/>
                  <a:gd name="T49" fmla="*/ 50 h 142"/>
                  <a:gd name="T50" fmla="*/ 2 w 30"/>
                  <a:gd name="T51" fmla="*/ 42 h 142"/>
                  <a:gd name="T52" fmla="*/ 4 w 30"/>
                  <a:gd name="T53" fmla="*/ 32 h 142"/>
                  <a:gd name="T54" fmla="*/ 6 w 30"/>
                  <a:gd name="T55" fmla="*/ 10 h 142"/>
                  <a:gd name="T56" fmla="*/ 4 w 30"/>
                  <a:gd name="T57" fmla="*/ 0 h 142"/>
                  <a:gd name="T58" fmla="*/ 4 w 30"/>
                  <a:gd name="T59" fmla="*/ 0 h 142"/>
                  <a:gd name="T60" fmla="*/ 6 w 30"/>
                  <a:gd name="T61" fmla="*/ 20 h 142"/>
                  <a:gd name="T62" fmla="*/ 2 w 30"/>
                  <a:gd name="T63" fmla="*/ 32 h 142"/>
                  <a:gd name="T64" fmla="*/ 0 w 30"/>
                  <a:gd name="T65" fmla="*/ 42 h 142"/>
                  <a:gd name="T66" fmla="*/ 8 w 30"/>
                  <a:gd name="T67" fmla="*/ 5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142">
                    <a:moveTo>
                      <a:pt x="8" y="52"/>
                    </a:moveTo>
                    <a:lnTo>
                      <a:pt x="8" y="52"/>
                    </a:lnTo>
                    <a:lnTo>
                      <a:pt x="16" y="60"/>
                    </a:lnTo>
                    <a:lnTo>
                      <a:pt x="16" y="62"/>
                    </a:lnTo>
                    <a:lnTo>
                      <a:pt x="16" y="64"/>
                    </a:lnTo>
                    <a:lnTo>
                      <a:pt x="14" y="68"/>
                    </a:lnTo>
                    <a:lnTo>
                      <a:pt x="14" y="72"/>
                    </a:lnTo>
                    <a:lnTo>
                      <a:pt x="16" y="74"/>
                    </a:lnTo>
                    <a:lnTo>
                      <a:pt x="16" y="74"/>
                    </a:lnTo>
                    <a:lnTo>
                      <a:pt x="20" y="80"/>
                    </a:lnTo>
                    <a:lnTo>
                      <a:pt x="20" y="84"/>
                    </a:lnTo>
                    <a:lnTo>
                      <a:pt x="20" y="88"/>
                    </a:lnTo>
                    <a:lnTo>
                      <a:pt x="20" y="90"/>
                    </a:lnTo>
                    <a:lnTo>
                      <a:pt x="18" y="96"/>
                    </a:lnTo>
                    <a:lnTo>
                      <a:pt x="16" y="100"/>
                    </a:lnTo>
                    <a:lnTo>
                      <a:pt x="18" y="106"/>
                    </a:lnTo>
                    <a:lnTo>
                      <a:pt x="18" y="106"/>
                    </a:lnTo>
                    <a:lnTo>
                      <a:pt x="18" y="110"/>
                    </a:lnTo>
                    <a:lnTo>
                      <a:pt x="22" y="112"/>
                    </a:lnTo>
                    <a:lnTo>
                      <a:pt x="26" y="116"/>
                    </a:lnTo>
                    <a:lnTo>
                      <a:pt x="28" y="120"/>
                    </a:lnTo>
                    <a:lnTo>
                      <a:pt x="28" y="124"/>
                    </a:lnTo>
                    <a:lnTo>
                      <a:pt x="28" y="132"/>
                    </a:lnTo>
                    <a:lnTo>
                      <a:pt x="24" y="142"/>
                    </a:lnTo>
                    <a:lnTo>
                      <a:pt x="24" y="142"/>
                    </a:lnTo>
                    <a:lnTo>
                      <a:pt x="26" y="142"/>
                    </a:lnTo>
                    <a:lnTo>
                      <a:pt x="26" y="142"/>
                    </a:lnTo>
                    <a:lnTo>
                      <a:pt x="28" y="132"/>
                    </a:lnTo>
                    <a:lnTo>
                      <a:pt x="30" y="124"/>
                    </a:lnTo>
                    <a:lnTo>
                      <a:pt x="28" y="118"/>
                    </a:lnTo>
                    <a:lnTo>
                      <a:pt x="26" y="116"/>
                    </a:lnTo>
                    <a:lnTo>
                      <a:pt x="22" y="112"/>
                    </a:lnTo>
                    <a:lnTo>
                      <a:pt x="20" y="110"/>
                    </a:lnTo>
                    <a:lnTo>
                      <a:pt x="18" y="106"/>
                    </a:lnTo>
                    <a:lnTo>
                      <a:pt x="18" y="106"/>
                    </a:lnTo>
                    <a:lnTo>
                      <a:pt x="18" y="100"/>
                    </a:lnTo>
                    <a:lnTo>
                      <a:pt x="18" y="96"/>
                    </a:lnTo>
                    <a:lnTo>
                      <a:pt x="20" y="90"/>
                    </a:lnTo>
                    <a:lnTo>
                      <a:pt x="22" y="88"/>
                    </a:lnTo>
                    <a:lnTo>
                      <a:pt x="22" y="84"/>
                    </a:lnTo>
                    <a:lnTo>
                      <a:pt x="20" y="80"/>
                    </a:lnTo>
                    <a:lnTo>
                      <a:pt x="16" y="74"/>
                    </a:lnTo>
                    <a:lnTo>
                      <a:pt x="16" y="74"/>
                    </a:lnTo>
                    <a:lnTo>
                      <a:pt x="14" y="70"/>
                    </a:lnTo>
                    <a:lnTo>
                      <a:pt x="14" y="68"/>
                    </a:lnTo>
                    <a:lnTo>
                      <a:pt x="16" y="64"/>
                    </a:lnTo>
                    <a:lnTo>
                      <a:pt x="16" y="62"/>
                    </a:lnTo>
                    <a:lnTo>
                      <a:pt x="16" y="58"/>
                    </a:lnTo>
                    <a:lnTo>
                      <a:pt x="8" y="50"/>
                    </a:lnTo>
                    <a:lnTo>
                      <a:pt x="8" y="50"/>
                    </a:lnTo>
                    <a:lnTo>
                      <a:pt x="4" y="46"/>
                    </a:lnTo>
                    <a:lnTo>
                      <a:pt x="2" y="42"/>
                    </a:lnTo>
                    <a:lnTo>
                      <a:pt x="2" y="36"/>
                    </a:lnTo>
                    <a:lnTo>
                      <a:pt x="4" y="32"/>
                    </a:lnTo>
                    <a:lnTo>
                      <a:pt x="6" y="20"/>
                    </a:lnTo>
                    <a:lnTo>
                      <a:pt x="6" y="10"/>
                    </a:lnTo>
                    <a:lnTo>
                      <a:pt x="4" y="0"/>
                    </a:lnTo>
                    <a:lnTo>
                      <a:pt x="4" y="0"/>
                    </a:lnTo>
                    <a:lnTo>
                      <a:pt x="4" y="0"/>
                    </a:lnTo>
                    <a:lnTo>
                      <a:pt x="4" y="0"/>
                    </a:lnTo>
                    <a:lnTo>
                      <a:pt x="6" y="10"/>
                    </a:lnTo>
                    <a:lnTo>
                      <a:pt x="6" y="20"/>
                    </a:lnTo>
                    <a:lnTo>
                      <a:pt x="4" y="26"/>
                    </a:lnTo>
                    <a:lnTo>
                      <a:pt x="2" y="32"/>
                    </a:lnTo>
                    <a:lnTo>
                      <a:pt x="2" y="38"/>
                    </a:lnTo>
                    <a:lnTo>
                      <a:pt x="0" y="42"/>
                    </a:lnTo>
                    <a:lnTo>
                      <a:pt x="2" y="46"/>
                    </a:lnTo>
                    <a:lnTo>
                      <a:pt x="8" y="52"/>
                    </a:lnTo>
                    <a:lnTo>
                      <a:pt x="8" y="5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66" name="Freeform 222"/>
              <p:cNvSpPr>
                <a:spLocks/>
              </p:cNvSpPr>
              <p:nvPr/>
            </p:nvSpPr>
            <p:spPr bwMode="auto">
              <a:xfrm>
                <a:off x="5022850" y="2867025"/>
                <a:ext cx="0" cy="3175"/>
              </a:xfrm>
              <a:custGeom>
                <a:avLst/>
                <a:gdLst>
                  <a:gd name="T0" fmla="*/ 0 h 2"/>
                  <a:gd name="T1" fmla="*/ 0 h 2"/>
                  <a:gd name="T2" fmla="*/ 0 h 2"/>
                  <a:gd name="T3" fmla="*/ 0 h 2"/>
                  <a:gd name="T4" fmla="*/ 2 h 2"/>
                  <a:gd name="T5" fmla="*/ 2 h 2"/>
                  <a:gd name="T6" fmla="*/ 2 h 2"/>
                  <a:gd name="T7" fmla="*/ 2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0"/>
                    </a:lnTo>
                    <a:lnTo>
                      <a:pt x="0" y="0"/>
                    </a:lnTo>
                    <a:lnTo>
                      <a:pt x="0" y="2"/>
                    </a:lnTo>
                    <a:lnTo>
                      <a:pt x="0" y="2"/>
                    </a:lnTo>
                    <a:lnTo>
                      <a:pt x="0" y="2"/>
                    </a:lnTo>
                    <a:lnTo>
                      <a:pt x="0" y="2"/>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67" name="Freeform 223"/>
              <p:cNvSpPr>
                <a:spLocks/>
              </p:cNvSpPr>
              <p:nvPr/>
            </p:nvSpPr>
            <p:spPr bwMode="auto">
              <a:xfrm>
                <a:off x="4594225" y="3228975"/>
                <a:ext cx="98425" cy="149225"/>
              </a:xfrm>
              <a:custGeom>
                <a:avLst/>
                <a:gdLst>
                  <a:gd name="T0" fmla="*/ 60 w 62"/>
                  <a:gd name="T1" fmla="*/ 24 h 94"/>
                  <a:gd name="T2" fmla="*/ 60 w 62"/>
                  <a:gd name="T3" fmla="*/ 24 h 94"/>
                  <a:gd name="T4" fmla="*/ 46 w 62"/>
                  <a:gd name="T5" fmla="*/ 18 h 94"/>
                  <a:gd name="T6" fmla="*/ 38 w 62"/>
                  <a:gd name="T7" fmla="*/ 16 h 94"/>
                  <a:gd name="T8" fmla="*/ 30 w 62"/>
                  <a:gd name="T9" fmla="*/ 18 h 94"/>
                  <a:gd name="T10" fmla="*/ 30 w 62"/>
                  <a:gd name="T11" fmla="*/ 18 h 94"/>
                  <a:gd name="T12" fmla="*/ 24 w 62"/>
                  <a:gd name="T13" fmla="*/ 18 h 94"/>
                  <a:gd name="T14" fmla="*/ 22 w 62"/>
                  <a:gd name="T15" fmla="*/ 16 h 94"/>
                  <a:gd name="T16" fmla="*/ 20 w 62"/>
                  <a:gd name="T17" fmla="*/ 14 h 94"/>
                  <a:gd name="T18" fmla="*/ 16 w 62"/>
                  <a:gd name="T19" fmla="*/ 14 h 94"/>
                  <a:gd name="T20" fmla="*/ 16 w 62"/>
                  <a:gd name="T21" fmla="*/ 14 h 94"/>
                  <a:gd name="T22" fmla="*/ 12 w 62"/>
                  <a:gd name="T23" fmla="*/ 12 h 94"/>
                  <a:gd name="T24" fmla="*/ 10 w 62"/>
                  <a:gd name="T25" fmla="*/ 8 h 94"/>
                  <a:gd name="T26" fmla="*/ 6 w 62"/>
                  <a:gd name="T27" fmla="*/ 4 h 94"/>
                  <a:gd name="T28" fmla="*/ 0 w 62"/>
                  <a:gd name="T29" fmla="*/ 0 h 94"/>
                  <a:gd name="T30" fmla="*/ 0 w 62"/>
                  <a:gd name="T31" fmla="*/ 0 h 94"/>
                  <a:gd name="T32" fmla="*/ 0 w 62"/>
                  <a:gd name="T33" fmla="*/ 0 h 94"/>
                  <a:gd name="T34" fmla="*/ 0 w 62"/>
                  <a:gd name="T35" fmla="*/ 0 h 94"/>
                  <a:gd name="T36" fmla="*/ 0 w 62"/>
                  <a:gd name="T37" fmla="*/ 0 h 94"/>
                  <a:gd name="T38" fmla="*/ 0 w 62"/>
                  <a:gd name="T39" fmla="*/ 0 h 94"/>
                  <a:gd name="T40" fmla="*/ 6 w 62"/>
                  <a:gd name="T41" fmla="*/ 4 h 94"/>
                  <a:gd name="T42" fmla="*/ 10 w 62"/>
                  <a:gd name="T43" fmla="*/ 8 h 94"/>
                  <a:gd name="T44" fmla="*/ 12 w 62"/>
                  <a:gd name="T45" fmla="*/ 12 h 94"/>
                  <a:gd name="T46" fmla="*/ 16 w 62"/>
                  <a:gd name="T47" fmla="*/ 14 h 94"/>
                  <a:gd name="T48" fmla="*/ 16 w 62"/>
                  <a:gd name="T49" fmla="*/ 14 h 94"/>
                  <a:gd name="T50" fmla="*/ 20 w 62"/>
                  <a:gd name="T51" fmla="*/ 14 h 94"/>
                  <a:gd name="T52" fmla="*/ 22 w 62"/>
                  <a:gd name="T53" fmla="*/ 16 h 94"/>
                  <a:gd name="T54" fmla="*/ 24 w 62"/>
                  <a:gd name="T55" fmla="*/ 18 h 94"/>
                  <a:gd name="T56" fmla="*/ 30 w 62"/>
                  <a:gd name="T57" fmla="*/ 18 h 94"/>
                  <a:gd name="T58" fmla="*/ 30 w 62"/>
                  <a:gd name="T59" fmla="*/ 18 h 94"/>
                  <a:gd name="T60" fmla="*/ 38 w 62"/>
                  <a:gd name="T61" fmla="*/ 16 h 94"/>
                  <a:gd name="T62" fmla="*/ 44 w 62"/>
                  <a:gd name="T63" fmla="*/ 18 h 94"/>
                  <a:gd name="T64" fmla="*/ 60 w 62"/>
                  <a:gd name="T65" fmla="*/ 24 h 94"/>
                  <a:gd name="T66" fmla="*/ 60 w 62"/>
                  <a:gd name="T67" fmla="*/ 24 h 94"/>
                  <a:gd name="T68" fmla="*/ 62 w 62"/>
                  <a:gd name="T69" fmla="*/ 26 h 94"/>
                  <a:gd name="T70" fmla="*/ 62 w 62"/>
                  <a:gd name="T71" fmla="*/ 30 h 94"/>
                  <a:gd name="T72" fmla="*/ 54 w 62"/>
                  <a:gd name="T73" fmla="*/ 40 h 94"/>
                  <a:gd name="T74" fmla="*/ 48 w 62"/>
                  <a:gd name="T75" fmla="*/ 48 h 94"/>
                  <a:gd name="T76" fmla="*/ 44 w 62"/>
                  <a:gd name="T77" fmla="*/ 60 h 94"/>
                  <a:gd name="T78" fmla="*/ 42 w 62"/>
                  <a:gd name="T79" fmla="*/ 74 h 94"/>
                  <a:gd name="T80" fmla="*/ 40 w 62"/>
                  <a:gd name="T81" fmla="*/ 94 h 94"/>
                  <a:gd name="T82" fmla="*/ 40 w 62"/>
                  <a:gd name="T83" fmla="*/ 94 h 94"/>
                  <a:gd name="T84" fmla="*/ 40 w 62"/>
                  <a:gd name="T85" fmla="*/ 94 h 94"/>
                  <a:gd name="T86" fmla="*/ 40 w 62"/>
                  <a:gd name="T87" fmla="*/ 94 h 94"/>
                  <a:gd name="T88" fmla="*/ 40 w 62"/>
                  <a:gd name="T89" fmla="*/ 94 h 94"/>
                  <a:gd name="T90" fmla="*/ 40 w 62"/>
                  <a:gd name="T91" fmla="*/ 94 h 94"/>
                  <a:gd name="T92" fmla="*/ 42 w 62"/>
                  <a:gd name="T93" fmla="*/ 74 h 94"/>
                  <a:gd name="T94" fmla="*/ 44 w 62"/>
                  <a:gd name="T95" fmla="*/ 60 h 94"/>
                  <a:gd name="T96" fmla="*/ 48 w 62"/>
                  <a:gd name="T97" fmla="*/ 48 h 94"/>
                  <a:gd name="T98" fmla="*/ 54 w 62"/>
                  <a:gd name="T99" fmla="*/ 40 h 94"/>
                  <a:gd name="T100" fmla="*/ 62 w 62"/>
                  <a:gd name="T101" fmla="*/ 30 h 94"/>
                  <a:gd name="T102" fmla="*/ 62 w 62"/>
                  <a:gd name="T103" fmla="*/ 26 h 94"/>
                  <a:gd name="T104" fmla="*/ 60 w 62"/>
                  <a:gd name="T105" fmla="*/ 24 h 94"/>
                  <a:gd name="T106" fmla="*/ 60 w 62"/>
                  <a:gd name="T107" fmla="*/ 2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94">
                    <a:moveTo>
                      <a:pt x="60" y="24"/>
                    </a:moveTo>
                    <a:lnTo>
                      <a:pt x="60" y="24"/>
                    </a:lnTo>
                    <a:lnTo>
                      <a:pt x="46" y="18"/>
                    </a:lnTo>
                    <a:lnTo>
                      <a:pt x="38" y="16"/>
                    </a:lnTo>
                    <a:lnTo>
                      <a:pt x="30" y="18"/>
                    </a:lnTo>
                    <a:lnTo>
                      <a:pt x="30" y="18"/>
                    </a:lnTo>
                    <a:lnTo>
                      <a:pt x="24" y="18"/>
                    </a:lnTo>
                    <a:lnTo>
                      <a:pt x="22" y="16"/>
                    </a:lnTo>
                    <a:lnTo>
                      <a:pt x="20" y="14"/>
                    </a:lnTo>
                    <a:lnTo>
                      <a:pt x="16" y="14"/>
                    </a:lnTo>
                    <a:lnTo>
                      <a:pt x="16" y="14"/>
                    </a:lnTo>
                    <a:lnTo>
                      <a:pt x="12" y="12"/>
                    </a:lnTo>
                    <a:lnTo>
                      <a:pt x="10" y="8"/>
                    </a:lnTo>
                    <a:lnTo>
                      <a:pt x="6" y="4"/>
                    </a:lnTo>
                    <a:lnTo>
                      <a:pt x="0" y="0"/>
                    </a:lnTo>
                    <a:lnTo>
                      <a:pt x="0" y="0"/>
                    </a:lnTo>
                    <a:lnTo>
                      <a:pt x="0" y="0"/>
                    </a:lnTo>
                    <a:lnTo>
                      <a:pt x="0" y="0"/>
                    </a:lnTo>
                    <a:lnTo>
                      <a:pt x="0" y="0"/>
                    </a:lnTo>
                    <a:lnTo>
                      <a:pt x="0" y="0"/>
                    </a:lnTo>
                    <a:lnTo>
                      <a:pt x="6" y="4"/>
                    </a:lnTo>
                    <a:lnTo>
                      <a:pt x="10" y="8"/>
                    </a:lnTo>
                    <a:lnTo>
                      <a:pt x="12" y="12"/>
                    </a:lnTo>
                    <a:lnTo>
                      <a:pt x="16" y="14"/>
                    </a:lnTo>
                    <a:lnTo>
                      <a:pt x="16" y="14"/>
                    </a:lnTo>
                    <a:lnTo>
                      <a:pt x="20" y="14"/>
                    </a:lnTo>
                    <a:lnTo>
                      <a:pt x="22" y="16"/>
                    </a:lnTo>
                    <a:lnTo>
                      <a:pt x="24" y="18"/>
                    </a:lnTo>
                    <a:lnTo>
                      <a:pt x="30" y="18"/>
                    </a:lnTo>
                    <a:lnTo>
                      <a:pt x="30" y="18"/>
                    </a:lnTo>
                    <a:lnTo>
                      <a:pt x="38" y="16"/>
                    </a:lnTo>
                    <a:lnTo>
                      <a:pt x="44" y="18"/>
                    </a:lnTo>
                    <a:lnTo>
                      <a:pt x="60" y="24"/>
                    </a:lnTo>
                    <a:lnTo>
                      <a:pt x="60" y="24"/>
                    </a:lnTo>
                    <a:lnTo>
                      <a:pt x="62" y="26"/>
                    </a:lnTo>
                    <a:lnTo>
                      <a:pt x="62" y="30"/>
                    </a:lnTo>
                    <a:lnTo>
                      <a:pt x="54" y="40"/>
                    </a:lnTo>
                    <a:lnTo>
                      <a:pt x="48" y="48"/>
                    </a:lnTo>
                    <a:lnTo>
                      <a:pt x="44" y="60"/>
                    </a:lnTo>
                    <a:lnTo>
                      <a:pt x="42" y="74"/>
                    </a:lnTo>
                    <a:lnTo>
                      <a:pt x="40" y="94"/>
                    </a:lnTo>
                    <a:lnTo>
                      <a:pt x="40" y="94"/>
                    </a:lnTo>
                    <a:lnTo>
                      <a:pt x="40" y="94"/>
                    </a:lnTo>
                    <a:lnTo>
                      <a:pt x="40" y="94"/>
                    </a:lnTo>
                    <a:lnTo>
                      <a:pt x="40" y="94"/>
                    </a:lnTo>
                    <a:lnTo>
                      <a:pt x="40" y="94"/>
                    </a:lnTo>
                    <a:lnTo>
                      <a:pt x="42" y="74"/>
                    </a:lnTo>
                    <a:lnTo>
                      <a:pt x="44" y="60"/>
                    </a:lnTo>
                    <a:lnTo>
                      <a:pt x="48" y="48"/>
                    </a:lnTo>
                    <a:lnTo>
                      <a:pt x="54" y="40"/>
                    </a:lnTo>
                    <a:lnTo>
                      <a:pt x="62" y="30"/>
                    </a:lnTo>
                    <a:lnTo>
                      <a:pt x="62" y="26"/>
                    </a:lnTo>
                    <a:lnTo>
                      <a:pt x="60" y="24"/>
                    </a:lnTo>
                    <a:lnTo>
                      <a:pt x="60" y="2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68" name="Freeform 224"/>
              <p:cNvSpPr>
                <a:spLocks/>
              </p:cNvSpPr>
              <p:nvPr/>
            </p:nvSpPr>
            <p:spPr bwMode="auto">
              <a:xfrm>
                <a:off x="4708525" y="3368675"/>
                <a:ext cx="0" cy="6350"/>
              </a:xfrm>
              <a:custGeom>
                <a:avLst/>
                <a:gdLst>
                  <a:gd name="T0" fmla="*/ 0 h 4"/>
                  <a:gd name="T1" fmla="*/ 0 h 4"/>
                  <a:gd name="T2" fmla="*/ 4 h 4"/>
                  <a:gd name="T3" fmla="*/ 4 h 4"/>
                  <a:gd name="T4" fmla="*/ 0 h 4"/>
                  <a:gd name="T5" fmla="*/ 0 h 4"/>
                </a:gdLst>
                <a:ahLst/>
                <a:cxnLst>
                  <a:cxn ang="0">
                    <a:pos x="0" y="T0"/>
                  </a:cxn>
                  <a:cxn ang="0">
                    <a:pos x="0" y="T1"/>
                  </a:cxn>
                  <a:cxn ang="0">
                    <a:pos x="0" y="T2"/>
                  </a:cxn>
                  <a:cxn ang="0">
                    <a:pos x="0" y="T3"/>
                  </a:cxn>
                  <a:cxn ang="0">
                    <a:pos x="0" y="T4"/>
                  </a:cxn>
                  <a:cxn ang="0">
                    <a:pos x="0" y="T5"/>
                  </a:cxn>
                </a:cxnLst>
                <a:rect l="0" t="0" r="r" b="b"/>
                <a:pathLst>
                  <a:path h="4">
                    <a:moveTo>
                      <a:pt x="0" y="0"/>
                    </a:moveTo>
                    <a:lnTo>
                      <a:pt x="0" y="0"/>
                    </a:lnTo>
                    <a:lnTo>
                      <a:pt x="0" y="4"/>
                    </a:lnTo>
                    <a:lnTo>
                      <a:pt x="0" y="4"/>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69" name="Freeform 225"/>
              <p:cNvSpPr>
                <a:spLocks/>
              </p:cNvSpPr>
              <p:nvPr/>
            </p:nvSpPr>
            <p:spPr bwMode="auto">
              <a:xfrm>
                <a:off x="4816475" y="3381375"/>
                <a:ext cx="0" cy="12700"/>
              </a:xfrm>
              <a:custGeom>
                <a:avLst/>
                <a:gdLst>
                  <a:gd name="T0" fmla="*/ 8 h 8"/>
                  <a:gd name="T1" fmla="*/ 8 h 8"/>
                  <a:gd name="T2" fmla="*/ 4 h 8"/>
                  <a:gd name="T3" fmla="*/ 0 h 8"/>
                  <a:gd name="T4" fmla="*/ 0 h 8"/>
                  <a:gd name="T5" fmla="*/ 4 h 8"/>
                  <a:gd name="T6" fmla="*/ 8 h 8"/>
                  <a:gd name="T7" fmla="*/ 8 h 8"/>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8">
                    <a:moveTo>
                      <a:pt x="0" y="8"/>
                    </a:moveTo>
                    <a:lnTo>
                      <a:pt x="0" y="8"/>
                    </a:lnTo>
                    <a:lnTo>
                      <a:pt x="0" y="4"/>
                    </a:lnTo>
                    <a:lnTo>
                      <a:pt x="0" y="0"/>
                    </a:lnTo>
                    <a:lnTo>
                      <a:pt x="0" y="0"/>
                    </a:lnTo>
                    <a:lnTo>
                      <a:pt x="0" y="4"/>
                    </a:lnTo>
                    <a:lnTo>
                      <a:pt x="0" y="8"/>
                    </a:lnTo>
                    <a:lnTo>
                      <a:pt x="0" y="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70" name="Freeform 226"/>
              <p:cNvSpPr>
                <a:spLocks/>
              </p:cNvSpPr>
              <p:nvPr/>
            </p:nvSpPr>
            <p:spPr bwMode="auto">
              <a:xfrm>
                <a:off x="4994275" y="3286125"/>
                <a:ext cx="9525" cy="15875"/>
              </a:xfrm>
              <a:custGeom>
                <a:avLst/>
                <a:gdLst>
                  <a:gd name="T0" fmla="*/ 6 w 6"/>
                  <a:gd name="T1" fmla="*/ 0 h 10"/>
                  <a:gd name="T2" fmla="*/ 6 w 6"/>
                  <a:gd name="T3" fmla="*/ 0 h 10"/>
                  <a:gd name="T4" fmla="*/ 6 w 6"/>
                  <a:gd name="T5" fmla="*/ 0 h 10"/>
                  <a:gd name="T6" fmla="*/ 6 w 6"/>
                  <a:gd name="T7" fmla="*/ 0 h 10"/>
                  <a:gd name="T8" fmla="*/ 4 w 6"/>
                  <a:gd name="T9" fmla="*/ 6 h 10"/>
                  <a:gd name="T10" fmla="*/ 0 w 6"/>
                  <a:gd name="T11" fmla="*/ 10 h 10"/>
                  <a:gd name="T12" fmla="*/ 0 w 6"/>
                  <a:gd name="T13" fmla="*/ 10 h 10"/>
                  <a:gd name="T14" fmla="*/ 4 w 6"/>
                  <a:gd name="T15" fmla="*/ 6 h 10"/>
                  <a:gd name="T16" fmla="*/ 6 w 6"/>
                  <a:gd name="T17" fmla="*/ 0 h 10"/>
                  <a:gd name="T18" fmla="*/ 6 w 6"/>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0">
                    <a:moveTo>
                      <a:pt x="6" y="0"/>
                    </a:moveTo>
                    <a:lnTo>
                      <a:pt x="6" y="0"/>
                    </a:lnTo>
                    <a:lnTo>
                      <a:pt x="6" y="0"/>
                    </a:lnTo>
                    <a:lnTo>
                      <a:pt x="6" y="0"/>
                    </a:lnTo>
                    <a:lnTo>
                      <a:pt x="4" y="6"/>
                    </a:lnTo>
                    <a:lnTo>
                      <a:pt x="0" y="10"/>
                    </a:lnTo>
                    <a:lnTo>
                      <a:pt x="0" y="10"/>
                    </a:lnTo>
                    <a:lnTo>
                      <a:pt x="4" y="6"/>
                    </a:lnTo>
                    <a:lnTo>
                      <a:pt x="6" y="0"/>
                    </a:lnTo>
                    <a:lnTo>
                      <a:pt x="6"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71" name="Freeform 227"/>
              <p:cNvSpPr>
                <a:spLocks/>
              </p:cNvSpPr>
              <p:nvPr/>
            </p:nvSpPr>
            <p:spPr bwMode="auto">
              <a:xfrm>
                <a:off x="4943475" y="3327400"/>
                <a:ext cx="12700" cy="31750"/>
              </a:xfrm>
              <a:custGeom>
                <a:avLst/>
                <a:gdLst>
                  <a:gd name="T0" fmla="*/ 4 w 8"/>
                  <a:gd name="T1" fmla="*/ 2 h 20"/>
                  <a:gd name="T2" fmla="*/ 4 w 8"/>
                  <a:gd name="T3" fmla="*/ 2 h 20"/>
                  <a:gd name="T4" fmla="*/ 6 w 8"/>
                  <a:gd name="T5" fmla="*/ 0 h 20"/>
                  <a:gd name="T6" fmla="*/ 6 w 8"/>
                  <a:gd name="T7" fmla="*/ 0 h 20"/>
                  <a:gd name="T8" fmla="*/ 4 w 8"/>
                  <a:gd name="T9" fmla="*/ 2 h 20"/>
                  <a:gd name="T10" fmla="*/ 4 w 8"/>
                  <a:gd name="T11" fmla="*/ 2 h 20"/>
                  <a:gd name="T12" fmla="*/ 2 w 8"/>
                  <a:gd name="T13" fmla="*/ 4 h 20"/>
                  <a:gd name="T14" fmla="*/ 0 w 8"/>
                  <a:gd name="T15" fmla="*/ 8 h 20"/>
                  <a:gd name="T16" fmla="*/ 2 w 8"/>
                  <a:gd name="T17" fmla="*/ 12 h 20"/>
                  <a:gd name="T18" fmla="*/ 6 w 8"/>
                  <a:gd name="T19" fmla="*/ 16 h 20"/>
                  <a:gd name="T20" fmla="*/ 8 w 8"/>
                  <a:gd name="T21" fmla="*/ 18 h 20"/>
                  <a:gd name="T22" fmla="*/ 6 w 8"/>
                  <a:gd name="T23" fmla="*/ 20 h 20"/>
                  <a:gd name="T24" fmla="*/ 6 w 8"/>
                  <a:gd name="T25" fmla="*/ 20 h 20"/>
                  <a:gd name="T26" fmla="*/ 8 w 8"/>
                  <a:gd name="T27" fmla="*/ 18 h 20"/>
                  <a:gd name="T28" fmla="*/ 8 w 8"/>
                  <a:gd name="T29" fmla="*/ 16 h 20"/>
                  <a:gd name="T30" fmla="*/ 4 w 8"/>
                  <a:gd name="T31" fmla="*/ 12 h 20"/>
                  <a:gd name="T32" fmla="*/ 2 w 8"/>
                  <a:gd name="T33" fmla="*/ 8 h 20"/>
                  <a:gd name="T34" fmla="*/ 2 w 8"/>
                  <a:gd name="T35" fmla="*/ 4 h 20"/>
                  <a:gd name="T36" fmla="*/ 4 w 8"/>
                  <a:gd name="T37" fmla="*/ 2 h 20"/>
                  <a:gd name="T38" fmla="*/ 4 w 8"/>
                  <a:gd name="T3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20">
                    <a:moveTo>
                      <a:pt x="4" y="2"/>
                    </a:moveTo>
                    <a:lnTo>
                      <a:pt x="4" y="2"/>
                    </a:lnTo>
                    <a:lnTo>
                      <a:pt x="6" y="0"/>
                    </a:lnTo>
                    <a:lnTo>
                      <a:pt x="6" y="0"/>
                    </a:lnTo>
                    <a:lnTo>
                      <a:pt x="4" y="2"/>
                    </a:lnTo>
                    <a:lnTo>
                      <a:pt x="4" y="2"/>
                    </a:lnTo>
                    <a:lnTo>
                      <a:pt x="2" y="4"/>
                    </a:lnTo>
                    <a:lnTo>
                      <a:pt x="0" y="8"/>
                    </a:lnTo>
                    <a:lnTo>
                      <a:pt x="2" y="12"/>
                    </a:lnTo>
                    <a:lnTo>
                      <a:pt x="6" y="16"/>
                    </a:lnTo>
                    <a:lnTo>
                      <a:pt x="8" y="18"/>
                    </a:lnTo>
                    <a:lnTo>
                      <a:pt x="6" y="20"/>
                    </a:lnTo>
                    <a:lnTo>
                      <a:pt x="6" y="20"/>
                    </a:lnTo>
                    <a:lnTo>
                      <a:pt x="8" y="18"/>
                    </a:lnTo>
                    <a:lnTo>
                      <a:pt x="8" y="16"/>
                    </a:lnTo>
                    <a:lnTo>
                      <a:pt x="4" y="12"/>
                    </a:lnTo>
                    <a:lnTo>
                      <a:pt x="2" y="8"/>
                    </a:lnTo>
                    <a:lnTo>
                      <a:pt x="2" y="4"/>
                    </a:lnTo>
                    <a:lnTo>
                      <a:pt x="4" y="2"/>
                    </a:lnTo>
                    <a:lnTo>
                      <a:pt x="4"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72" name="Freeform 228"/>
              <p:cNvSpPr>
                <a:spLocks/>
              </p:cNvSpPr>
              <p:nvPr/>
            </p:nvSpPr>
            <p:spPr bwMode="auto">
              <a:xfrm>
                <a:off x="4975225" y="3302000"/>
                <a:ext cx="6350" cy="19050"/>
              </a:xfrm>
              <a:custGeom>
                <a:avLst/>
                <a:gdLst>
                  <a:gd name="T0" fmla="*/ 2 w 4"/>
                  <a:gd name="T1" fmla="*/ 4 h 12"/>
                  <a:gd name="T2" fmla="*/ 2 w 4"/>
                  <a:gd name="T3" fmla="*/ 4 h 12"/>
                  <a:gd name="T4" fmla="*/ 4 w 4"/>
                  <a:gd name="T5" fmla="*/ 0 h 12"/>
                  <a:gd name="T6" fmla="*/ 4 w 4"/>
                  <a:gd name="T7" fmla="*/ 0 h 12"/>
                  <a:gd name="T8" fmla="*/ 2 w 4"/>
                  <a:gd name="T9" fmla="*/ 2 h 12"/>
                  <a:gd name="T10" fmla="*/ 2 w 4"/>
                  <a:gd name="T11" fmla="*/ 6 h 12"/>
                  <a:gd name="T12" fmla="*/ 2 w 4"/>
                  <a:gd name="T13" fmla="*/ 6 h 12"/>
                  <a:gd name="T14" fmla="*/ 2 w 4"/>
                  <a:gd name="T15" fmla="*/ 10 h 12"/>
                  <a:gd name="T16" fmla="*/ 0 w 4"/>
                  <a:gd name="T17" fmla="*/ 12 h 12"/>
                  <a:gd name="T18" fmla="*/ 0 w 4"/>
                  <a:gd name="T19" fmla="*/ 12 h 12"/>
                  <a:gd name="T20" fmla="*/ 2 w 4"/>
                  <a:gd name="T21" fmla="*/ 10 h 12"/>
                  <a:gd name="T22" fmla="*/ 2 w 4"/>
                  <a:gd name="T23" fmla="*/ 4 h 12"/>
                  <a:gd name="T24" fmla="*/ 2 w 4"/>
                  <a:gd name="T2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12">
                    <a:moveTo>
                      <a:pt x="2" y="4"/>
                    </a:moveTo>
                    <a:lnTo>
                      <a:pt x="2" y="4"/>
                    </a:lnTo>
                    <a:lnTo>
                      <a:pt x="4" y="0"/>
                    </a:lnTo>
                    <a:lnTo>
                      <a:pt x="4" y="0"/>
                    </a:lnTo>
                    <a:lnTo>
                      <a:pt x="2" y="2"/>
                    </a:lnTo>
                    <a:lnTo>
                      <a:pt x="2" y="6"/>
                    </a:lnTo>
                    <a:lnTo>
                      <a:pt x="2" y="6"/>
                    </a:lnTo>
                    <a:lnTo>
                      <a:pt x="2" y="10"/>
                    </a:lnTo>
                    <a:lnTo>
                      <a:pt x="0" y="12"/>
                    </a:lnTo>
                    <a:lnTo>
                      <a:pt x="0" y="12"/>
                    </a:lnTo>
                    <a:lnTo>
                      <a:pt x="2" y="10"/>
                    </a:lnTo>
                    <a:lnTo>
                      <a:pt x="2" y="4"/>
                    </a:lnTo>
                    <a:lnTo>
                      <a:pt x="2"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73" name="Freeform 229"/>
              <p:cNvSpPr>
                <a:spLocks/>
              </p:cNvSpPr>
              <p:nvPr/>
            </p:nvSpPr>
            <p:spPr bwMode="auto">
              <a:xfrm>
                <a:off x="4949825" y="3362325"/>
                <a:ext cx="12700" cy="25400"/>
              </a:xfrm>
              <a:custGeom>
                <a:avLst/>
                <a:gdLst>
                  <a:gd name="T0" fmla="*/ 2 w 8"/>
                  <a:gd name="T1" fmla="*/ 0 h 16"/>
                  <a:gd name="T2" fmla="*/ 2 w 8"/>
                  <a:gd name="T3" fmla="*/ 0 h 16"/>
                  <a:gd name="T4" fmla="*/ 2 w 8"/>
                  <a:gd name="T5" fmla="*/ 0 h 16"/>
                  <a:gd name="T6" fmla="*/ 2 w 8"/>
                  <a:gd name="T7" fmla="*/ 0 h 16"/>
                  <a:gd name="T8" fmla="*/ 0 w 8"/>
                  <a:gd name="T9" fmla="*/ 2 h 16"/>
                  <a:gd name="T10" fmla="*/ 0 w 8"/>
                  <a:gd name="T11" fmla="*/ 4 h 16"/>
                  <a:gd name="T12" fmla="*/ 4 w 8"/>
                  <a:gd name="T13" fmla="*/ 6 h 16"/>
                  <a:gd name="T14" fmla="*/ 8 w 8"/>
                  <a:gd name="T15" fmla="*/ 10 h 16"/>
                  <a:gd name="T16" fmla="*/ 8 w 8"/>
                  <a:gd name="T17" fmla="*/ 12 h 16"/>
                  <a:gd name="T18" fmla="*/ 6 w 8"/>
                  <a:gd name="T19" fmla="*/ 14 h 16"/>
                  <a:gd name="T20" fmla="*/ 6 w 8"/>
                  <a:gd name="T21" fmla="*/ 14 h 16"/>
                  <a:gd name="T22" fmla="*/ 6 w 8"/>
                  <a:gd name="T23" fmla="*/ 16 h 16"/>
                  <a:gd name="T24" fmla="*/ 6 w 8"/>
                  <a:gd name="T25" fmla="*/ 16 h 16"/>
                  <a:gd name="T26" fmla="*/ 8 w 8"/>
                  <a:gd name="T27" fmla="*/ 14 h 16"/>
                  <a:gd name="T28" fmla="*/ 8 w 8"/>
                  <a:gd name="T29" fmla="*/ 14 h 16"/>
                  <a:gd name="T30" fmla="*/ 8 w 8"/>
                  <a:gd name="T31" fmla="*/ 12 h 16"/>
                  <a:gd name="T32" fmla="*/ 8 w 8"/>
                  <a:gd name="T33" fmla="*/ 10 h 16"/>
                  <a:gd name="T34" fmla="*/ 4 w 8"/>
                  <a:gd name="T35" fmla="*/ 6 h 16"/>
                  <a:gd name="T36" fmla="*/ 0 w 8"/>
                  <a:gd name="T37" fmla="*/ 2 h 16"/>
                  <a:gd name="T38" fmla="*/ 0 w 8"/>
                  <a:gd name="T39" fmla="*/ 2 h 16"/>
                  <a:gd name="T40" fmla="*/ 2 w 8"/>
                  <a:gd name="T41" fmla="*/ 0 h 16"/>
                  <a:gd name="T42" fmla="*/ 2 w 8"/>
                  <a:gd name="T4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16">
                    <a:moveTo>
                      <a:pt x="2" y="0"/>
                    </a:moveTo>
                    <a:lnTo>
                      <a:pt x="2" y="0"/>
                    </a:lnTo>
                    <a:lnTo>
                      <a:pt x="2" y="0"/>
                    </a:lnTo>
                    <a:lnTo>
                      <a:pt x="2" y="0"/>
                    </a:lnTo>
                    <a:lnTo>
                      <a:pt x="0" y="2"/>
                    </a:lnTo>
                    <a:lnTo>
                      <a:pt x="0" y="4"/>
                    </a:lnTo>
                    <a:lnTo>
                      <a:pt x="4" y="6"/>
                    </a:lnTo>
                    <a:lnTo>
                      <a:pt x="8" y="10"/>
                    </a:lnTo>
                    <a:lnTo>
                      <a:pt x="8" y="12"/>
                    </a:lnTo>
                    <a:lnTo>
                      <a:pt x="6" y="14"/>
                    </a:lnTo>
                    <a:lnTo>
                      <a:pt x="6" y="14"/>
                    </a:lnTo>
                    <a:lnTo>
                      <a:pt x="6" y="16"/>
                    </a:lnTo>
                    <a:lnTo>
                      <a:pt x="6" y="16"/>
                    </a:lnTo>
                    <a:lnTo>
                      <a:pt x="8" y="14"/>
                    </a:lnTo>
                    <a:lnTo>
                      <a:pt x="8" y="14"/>
                    </a:lnTo>
                    <a:lnTo>
                      <a:pt x="8" y="12"/>
                    </a:lnTo>
                    <a:lnTo>
                      <a:pt x="8" y="10"/>
                    </a:lnTo>
                    <a:lnTo>
                      <a:pt x="4" y="6"/>
                    </a:lnTo>
                    <a:lnTo>
                      <a:pt x="0" y="2"/>
                    </a:lnTo>
                    <a:lnTo>
                      <a:pt x="0" y="2"/>
                    </a:lnTo>
                    <a:lnTo>
                      <a:pt x="2" y="0"/>
                    </a:lnTo>
                    <a:lnTo>
                      <a:pt x="2"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74" name="Freeform 230"/>
              <p:cNvSpPr>
                <a:spLocks/>
              </p:cNvSpPr>
              <p:nvPr/>
            </p:nvSpPr>
            <p:spPr bwMode="auto">
              <a:xfrm>
                <a:off x="4911725" y="3368675"/>
                <a:ext cx="3175" cy="6350"/>
              </a:xfrm>
              <a:custGeom>
                <a:avLst/>
                <a:gdLst>
                  <a:gd name="T0" fmla="*/ 2 w 2"/>
                  <a:gd name="T1" fmla="*/ 0 h 4"/>
                  <a:gd name="T2" fmla="*/ 2 w 2"/>
                  <a:gd name="T3" fmla="*/ 0 h 4"/>
                  <a:gd name="T4" fmla="*/ 0 w 2"/>
                  <a:gd name="T5" fmla="*/ 2 h 4"/>
                  <a:gd name="T6" fmla="*/ 0 w 2"/>
                  <a:gd name="T7" fmla="*/ 2 h 4"/>
                  <a:gd name="T8" fmla="*/ 0 w 2"/>
                  <a:gd name="T9" fmla="*/ 4 h 4"/>
                  <a:gd name="T10" fmla="*/ 0 w 2"/>
                  <a:gd name="T11" fmla="*/ 4 h 4"/>
                  <a:gd name="T12" fmla="*/ 0 w 2"/>
                  <a:gd name="T13" fmla="*/ 2 h 4"/>
                  <a:gd name="T14" fmla="*/ 0 w 2"/>
                  <a:gd name="T15" fmla="*/ 2 h 4"/>
                  <a:gd name="T16" fmla="*/ 2 w 2"/>
                  <a:gd name="T17" fmla="*/ 0 h 4"/>
                  <a:gd name="T18" fmla="*/ 2 w 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2" y="0"/>
                    </a:moveTo>
                    <a:lnTo>
                      <a:pt x="2" y="0"/>
                    </a:lnTo>
                    <a:lnTo>
                      <a:pt x="0" y="2"/>
                    </a:lnTo>
                    <a:lnTo>
                      <a:pt x="0" y="2"/>
                    </a:lnTo>
                    <a:lnTo>
                      <a:pt x="0" y="4"/>
                    </a:lnTo>
                    <a:lnTo>
                      <a:pt x="0" y="4"/>
                    </a:lnTo>
                    <a:lnTo>
                      <a:pt x="0" y="2"/>
                    </a:lnTo>
                    <a:lnTo>
                      <a:pt x="0" y="2"/>
                    </a:lnTo>
                    <a:lnTo>
                      <a:pt x="2" y="0"/>
                    </a:lnTo>
                    <a:lnTo>
                      <a:pt x="2"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75" name="Freeform 231"/>
              <p:cNvSpPr>
                <a:spLocks/>
              </p:cNvSpPr>
              <p:nvPr/>
            </p:nvSpPr>
            <p:spPr bwMode="auto">
              <a:xfrm>
                <a:off x="4911725" y="3101975"/>
                <a:ext cx="120650" cy="184150"/>
              </a:xfrm>
              <a:custGeom>
                <a:avLst/>
                <a:gdLst>
                  <a:gd name="T0" fmla="*/ 58 w 76"/>
                  <a:gd name="T1" fmla="*/ 116 h 116"/>
                  <a:gd name="T2" fmla="*/ 58 w 76"/>
                  <a:gd name="T3" fmla="*/ 116 h 116"/>
                  <a:gd name="T4" fmla="*/ 36 w 76"/>
                  <a:gd name="T5" fmla="*/ 94 h 116"/>
                  <a:gd name="T6" fmla="*/ 22 w 76"/>
                  <a:gd name="T7" fmla="*/ 84 h 116"/>
                  <a:gd name="T8" fmla="*/ 14 w 76"/>
                  <a:gd name="T9" fmla="*/ 78 h 116"/>
                  <a:gd name="T10" fmla="*/ 8 w 76"/>
                  <a:gd name="T11" fmla="*/ 72 h 116"/>
                  <a:gd name="T12" fmla="*/ 10 w 76"/>
                  <a:gd name="T13" fmla="*/ 60 h 116"/>
                  <a:gd name="T14" fmla="*/ 6 w 76"/>
                  <a:gd name="T15" fmla="*/ 52 h 116"/>
                  <a:gd name="T16" fmla="*/ 0 w 76"/>
                  <a:gd name="T17" fmla="*/ 44 h 116"/>
                  <a:gd name="T18" fmla="*/ 2 w 76"/>
                  <a:gd name="T19" fmla="*/ 40 h 116"/>
                  <a:gd name="T20" fmla="*/ 20 w 76"/>
                  <a:gd name="T21" fmla="*/ 34 h 116"/>
                  <a:gd name="T22" fmla="*/ 32 w 76"/>
                  <a:gd name="T23" fmla="*/ 28 h 116"/>
                  <a:gd name="T24" fmla="*/ 48 w 76"/>
                  <a:gd name="T25" fmla="*/ 18 h 116"/>
                  <a:gd name="T26" fmla="*/ 60 w 76"/>
                  <a:gd name="T27" fmla="*/ 12 h 116"/>
                  <a:gd name="T28" fmla="*/ 72 w 76"/>
                  <a:gd name="T29" fmla="*/ 8 h 116"/>
                  <a:gd name="T30" fmla="*/ 72 w 76"/>
                  <a:gd name="T31" fmla="*/ 4 h 116"/>
                  <a:gd name="T32" fmla="*/ 74 w 76"/>
                  <a:gd name="T33" fmla="*/ 2 h 116"/>
                  <a:gd name="T34" fmla="*/ 76 w 76"/>
                  <a:gd name="T35" fmla="*/ 0 h 116"/>
                  <a:gd name="T36" fmla="*/ 72 w 76"/>
                  <a:gd name="T37" fmla="*/ 2 h 116"/>
                  <a:gd name="T38" fmla="*/ 72 w 76"/>
                  <a:gd name="T39" fmla="*/ 2 h 116"/>
                  <a:gd name="T40" fmla="*/ 72 w 76"/>
                  <a:gd name="T41" fmla="*/ 6 h 116"/>
                  <a:gd name="T42" fmla="*/ 70 w 76"/>
                  <a:gd name="T43" fmla="*/ 10 h 116"/>
                  <a:gd name="T44" fmla="*/ 60 w 76"/>
                  <a:gd name="T45" fmla="*/ 12 h 116"/>
                  <a:gd name="T46" fmla="*/ 38 w 76"/>
                  <a:gd name="T47" fmla="*/ 22 h 116"/>
                  <a:gd name="T48" fmla="*/ 20 w 76"/>
                  <a:gd name="T49" fmla="*/ 34 h 116"/>
                  <a:gd name="T50" fmla="*/ 8 w 76"/>
                  <a:gd name="T51" fmla="*/ 36 h 116"/>
                  <a:gd name="T52" fmla="*/ 0 w 76"/>
                  <a:gd name="T53" fmla="*/ 42 h 116"/>
                  <a:gd name="T54" fmla="*/ 6 w 76"/>
                  <a:gd name="T55" fmla="*/ 52 h 116"/>
                  <a:gd name="T56" fmla="*/ 8 w 76"/>
                  <a:gd name="T57" fmla="*/ 56 h 116"/>
                  <a:gd name="T58" fmla="*/ 8 w 76"/>
                  <a:gd name="T59" fmla="*/ 68 h 116"/>
                  <a:gd name="T60" fmla="*/ 10 w 76"/>
                  <a:gd name="T61" fmla="*/ 76 h 116"/>
                  <a:gd name="T62" fmla="*/ 20 w 76"/>
                  <a:gd name="T63" fmla="*/ 84 h 116"/>
                  <a:gd name="T64" fmla="*/ 30 w 76"/>
                  <a:gd name="T65" fmla="*/ 88 h 116"/>
                  <a:gd name="T66" fmla="*/ 44 w 76"/>
                  <a:gd name="T67" fmla="*/ 104 h 116"/>
                  <a:gd name="T68" fmla="*/ 58 w 76"/>
                  <a:gd name="T69" fmla="*/ 116 h 116"/>
                  <a:gd name="T70" fmla="*/ 58 w 76"/>
                  <a:gd name="T71" fmla="*/ 116 h 116"/>
                  <a:gd name="T72" fmla="*/ 58 w 76"/>
                  <a:gd name="T73" fmla="*/ 116 h 116"/>
                  <a:gd name="T74" fmla="*/ 58 w 76"/>
                  <a:gd name="T7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116">
                    <a:moveTo>
                      <a:pt x="58" y="116"/>
                    </a:moveTo>
                    <a:lnTo>
                      <a:pt x="58" y="116"/>
                    </a:lnTo>
                    <a:lnTo>
                      <a:pt x="58" y="116"/>
                    </a:lnTo>
                    <a:lnTo>
                      <a:pt x="58" y="116"/>
                    </a:lnTo>
                    <a:lnTo>
                      <a:pt x="44" y="104"/>
                    </a:lnTo>
                    <a:lnTo>
                      <a:pt x="36" y="94"/>
                    </a:lnTo>
                    <a:lnTo>
                      <a:pt x="30" y="88"/>
                    </a:lnTo>
                    <a:lnTo>
                      <a:pt x="22" y="84"/>
                    </a:lnTo>
                    <a:lnTo>
                      <a:pt x="22" y="84"/>
                    </a:lnTo>
                    <a:lnTo>
                      <a:pt x="14" y="78"/>
                    </a:lnTo>
                    <a:lnTo>
                      <a:pt x="10" y="74"/>
                    </a:lnTo>
                    <a:lnTo>
                      <a:pt x="8" y="72"/>
                    </a:lnTo>
                    <a:lnTo>
                      <a:pt x="8" y="68"/>
                    </a:lnTo>
                    <a:lnTo>
                      <a:pt x="10" y="60"/>
                    </a:lnTo>
                    <a:lnTo>
                      <a:pt x="10" y="56"/>
                    </a:lnTo>
                    <a:lnTo>
                      <a:pt x="6" y="52"/>
                    </a:lnTo>
                    <a:lnTo>
                      <a:pt x="6" y="52"/>
                    </a:lnTo>
                    <a:lnTo>
                      <a:pt x="0" y="44"/>
                    </a:lnTo>
                    <a:lnTo>
                      <a:pt x="0" y="42"/>
                    </a:lnTo>
                    <a:lnTo>
                      <a:pt x="2" y="40"/>
                    </a:lnTo>
                    <a:lnTo>
                      <a:pt x="8" y="36"/>
                    </a:lnTo>
                    <a:lnTo>
                      <a:pt x="20" y="34"/>
                    </a:lnTo>
                    <a:lnTo>
                      <a:pt x="20" y="34"/>
                    </a:lnTo>
                    <a:lnTo>
                      <a:pt x="32" y="28"/>
                    </a:lnTo>
                    <a:lnTo>
                      <a:pt x="40" y="22"/>
                    </a:lnTo>
                    <a:lnTo>
                      <a:pt x="48" y="18"/>
                    </a:lnTo>
                    <a:lnTo>
                      <a:pt x="60" y="12"/>
                    </a:lnTo>
                    <a:lnTo>
                      <a:pt x="60" y="12"/>
                    </a:lnTo>
                    <a:lnTo>
                      <a:pt x="70" y="10"/>
                    </a:lnTo>
                    <a:lnTo>
                      <a:pt x="72" y="8"/>
                    </a:lnTo>
                    <a:lnTo>
                      <a:pt x="72" y="6"/>
                    </a:lnTo>
                    <a:lnTo>
                      <a:pt x="72" y="4"/>
                    </a:lnTo>
                    <a:lnTo>
                      <a:pt x="72" y="2"/>
                    </a:lnTo>
                    <a:lnTo>
                      <a:pt x="74" y="2"/>
                    </a:lnTo>
                    <a:lnTo>
                      <a:pt x="74" y="2"/>
                    </a:lnTo>
                    <a:lnTo>
                      <a:pt x="76" y="0"/>
                    </a:lnTo>
                    <a:lnTo>
                      <a:pt x="76" y="0"/>
                    </a:lnTo>
                    <a:lnTo>
                      <a:pt x="72" y="2"/>
                    </a:lnTo>
                    <a:lnTo>
                      <a:pt x="72" y="2"/>
                    </a:lnTo>
                    <a:lnTo>
                      <a:pt x="72" y="2"/>
                    </a:lnTo>
                    <a:lnTo>
                      <a:pt x="72" y="4"/>
                    </a:lnTo>
                    <a:lnTo>
                      <a:pt x="72" y="6"/>
                    </a:lnTo>
                    <a:lnTo>
                      <a:pt x="72" y="8"/>
                    </a:lnTo>
                    <a:lnTo>
                      <a:pt x="70" y="10"/>
                    </a:lnTo>
                    <a:lnTo>
                      <a:pt x="60" y="12"/>
                    </a:lnTo>
                    <a:lnTo>
                      <a:pt x="60" y="12"/>
                    </a:lnTo>
                    <a:lnTo>
                      <a:pt x="48" y="18"/>
                    </a:lnTo>
                    <a:lnTo>
                      <a:pt x="38" y="22"/>
                    </a:lnTo>
                    <a:lnTo>
                      <a:pt x="30" y="28"/>
                    </a:lnTo>
                    <a:lnTo>
                      <a:pt x="20" y="34"/>
                    </a:lnTo>
                    <a:lnTo>
                      <a:pt x="20" y="34"/>
                    </a:lnTo>
                    <a:lnTo>
                      <a:pt x="8" y="36"/>
                    </a:lnTo>
                    <a:lnTo>
                      <a:pt x="2" y="40"/>
                    </a:lnTo>
                    <a:lnTo>
                      <a:pt x="0" y="42"/>
                    </a:lnTo>
                    <a:lnTo>
                      <a:pt x="0" y="44"/>
                    </a:lnTo>
                    <a:lnTo>
                      <a:pt x="6" y="52"/>
                    </a:lnTo>
                    <a:lnTo>
                      <a:pt x="6" y="52"/>
                    </a:lnTo>
                    <a:lnTo>
                      <a:pt x="8" y="56"/>
                    </a:lnTo>
                    <a:lnTo>
                      <a:pt x="10" y="60"/>
                    </a:lnTo>
                    <a:lnTo>
                      <a:pt x="8" y="68"/>
                    </a:lnTo>
                    <a:lnTo>
                      <a:pt x="8" y="72"/>
                    </a:lnTo>
                    <a:lnTo>
                      <a:pt x="10" y="76"/>
                    </a:lnTo>
                    <a:lnTo>
                      <a:pt x="14" y="80"/>
                    </a:lnTo>
                    <a:lnTo>
                      <a:pt x="20" y="84"/>
                    </a:lnTo>
                    <a:lnTo>
                      <a:pt x="20" y="84"/>
                    </a:lnTo>
                    <a:lnTo>
                      <a:pt x="30" y="88"/>
                    </a:lnTo>
                    <a:lnTo>
                      <a:pt x="36" y="96"/>
                    </a:lnTo>
                    <a:lnTo>
                      <a:pt x="44" y="104"/>
                    </a:lnTo>
                    <a:lnTo>
                      <a:pt x="58" y="116"/>
                    </a:lnTo>
                    <a:lnTo>
                      <a:pt x="58" y="116"/>
                    </a:lnTo>
                    <a:lnTo>
                      <a:pt x="58" y="116"/>
                    </a:lnTo>
                    <a:lnTo>
                      <a:pt x="58" y="116"/>
                    </a:lnTo>
                    <a:lnTo>
                      <a:pt x="58" y="116"/>
                    </a:lnTo>
                    <a:lnTo>
                      <a:pt x="58" y="116"/>
                    </a:lnTo>
                    <a:lnTo>
                      <a:pt x="58" y="116"/>
                    </a:lnTo>
                    <a:lnTo>
                      <a:pt x="58" y="11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76" name="Freeform 232"/>
              <p:cNvSpPr>
                <a:spLocks/>
              </p:cNvSpPr>
              <p:nvPr/>
            </p:nvSpPr>
            <p:spPr bwMode="auto">
              <a:xfrm>
                <a:off x="5048250" y="3111500"/>
                <a:ext cx="9525" cy="3175"/>
              </a:xfrm>
              <a:custGeom>
                <a:avLst/>
                <a:gdLst>
                  <a:gd name="T0" fmla="*/ 6 w 6"/>
                  <a:gd name="T1" fmla="*/ 0 h 2"/>
                  <a:gd name="T2" fmla="*/ 6 w 6"/>
                  <a:gd name="T3" fmla="*/ 0 h 2"/>
                  <a:gd name="T4" fmla="*/ 6 w 6"/>
                  <a:gd name="T5" fmla="*/ 0 h 2"/>
                  <a:gd name="T6" fmla="*/ 6 w 6"/>
                  <a:gd name="T7" fmla="*/ 0 h 2"/>
                  <a:gd name="T8" fmla="*/ 6 w 6"/>
                  <a:gd name="T9" fmla="*/ 2 h 2"/>
                  <a:gd name="T10" fmla="*/ 6 w 6"/>
                  <a:gd name="T11" fmla="*/ 2 h 2"/>
                  <a:gd name="T12" fmla="*/ 6 w 6"/>
                  <a:gd name="T13" fmla="*/ 0 h 2"/>
                  <a:gd name="T14" fmla="*/ 6 w 6"/>
                  <a:gd name="T15" fmla="*/ 0 h 2"/>
                  <a:gd name="T16" fmla="*/ 6 w 6"/>
                  <a:gd name="T17" fmla="*/ 0 h 2"/>
                  <a:gd name="T18" fmla="*/ 6 w 6"/>
                  <a:gd name="T19" fmla="*/ 0 h 2"/>
                  <a:gd name="T20" fmla="*/ 2 w 6"/>
                  <a:gd name="T21" fmla="*/ 2 h 2"/>
                  <a:gd name="T22" fmla="*/ 0 w 6"/>
                  <a:gd name="T23" fmla="*/ 2 h 2"/>
                  <a:gd name="T24" fmla="*/ 0 w 6"/>
                  <a:gd name="T25" fmla="*/ 2 h 2"/>
                  <a:gd name="T26" fmla="*/ 2 w 6"/>
                  <a:gd name="T27" fmla="*/ 2 h 2"/>
                  <a:gd name="T28" fmla="*/ 6 w 6"/>
                  <a:gd name="T29" fmla="*/ 0 h 2"/>
                  <a:gd name="T30" fmla="*/ 6 w 6"/>
                  <a:gd name="T3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
                    <a:moveTo>
                      <a:pt x="6" y="0"/>
                    </a:moveTo>
                    <a:lnTo>
                      <a:pt x="6" y="0"/>
                    </a:lnTo>
                    <a:lnTo>
                      <a:pt x="6" y="0"/>
                    </a:lnTo>
                    <a:lnTo>
                      <a:pt x="6" y="0"/>
                    </a:lnTo>
                    <a:lnTo>
                      <a:pt x="6" y="2"/>
                    </a:lnTo>
                    <a:lnTo>
                      <a:pt x="6" y="2"/>
                    </a:lnTo>
                    <a:lnTo>
                      <a:pt x="6" y="0"/>
                    </a:lnTo>
                    <a:lnTo>
                      <a:pt x="6" y="0"/>
                    </a:lnTo>
                    <a:lnTo>
                      <a:pt x="6" y="0"/>
                    </a:lnTo>
                    <a:lnTo>
                      <a:pt x="6" y="0"/>
                    </a:lnTo>
                    <a:lnTo>
                      <a:pt x="2" y="2"/>
                    </a:lnTo>
                    <a:lnTo>
                      <a:pt x="0" y="2"/>
                    </a:lnTo>
                    <a:lnTo>
                      <a:pt x="0" y="2"/>
                    </a:lnTo>
                    <a:lnTo>
                      <a:pt x="2" y="2"/>
                    </a:lnTo>
                    <a:lnTo>
                      <a:pt x="6" y="0"/>
                    </a:lnTo>
                    <a:lnTo>
                      <a:pt x="6"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77" name="Freeform 233"/>
              <p:cNvSpPr>
                <a:spLocks/>
              </p:cNvSpPr>
              <p:nvPr/>
            </p:nvSpPr>
            <p:spPr bwMode="auto">
              <a:xfrm>
                <a:off x="5057775" y="3111500"/>
                <a:ext cx="3175" cy="3175"/>
              </a:xfrm>
              <a:custGeom>
                <a:avLst/>
                <a:gdLst>
                  <a:gd name="T0" fmla="*/ 0 w 2"/>
                  <a:gd name="T1" fmla="*/ 2 h 2"/>
                  <a:gd name="T2" fmla="*/ 0 w 2"/>
                  <a:gd name="T3" fmla="*/ 2 h 2"/>
                  <a:gd name="T4" fmla="*/ 0 w 2"/>
                  <a:gd name="T5" fmla="*/ 0 h 2"/>
                  <a:gd name="T6" fmla="*/ 0 w 2"/>
                  <a:gd name="T7" fmla="*/ 0 h 2"/>
                  <a:gd name="T8" fmla="*/ 2 w 2"/>
                  <a:gd name="T9" fmla="*/ 0 h 2"/>
                  <a:gd name="T10" fmla="*/ 2 w 2"/>
                  <a:gd name="T11" fmla="*/ 0 h 2"/>
                  <a:gd name="T12" fmla="*/ 0 w 2"/>
                  <a:gd name="T13" fmla="*/ 0 h 2"/>
                  <a:gd name="T14" fmla="*/ 0 w 2"/>
                  <a:gd name="T15" fmla="*/ 0 h 2"/>
                  <a:gd name="T16" fmla="*/ 0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lnTo>
                      <a:pt x="0" y="2"/>
                    </a:lnTo>
                    <a:lnTo>
                      <a:pt x="0" y="0"/>
                    </a:lnTo>
                    <a:lnTo>
                      <a:pt x="0" y="0"/>
                    </a:lnTo>
                    <a:lnTo>
                      <a:pt x="2" y="0"/>
                    </a:lnTo>
                    <a:lnTo>
                      <a:pt x="2" y="0"/>
                    </a:lnTo>
                    <a:lnTo>
                      <a:pt x="0" y="0"/>
                    </a:lnTo>
                    <a:lnTo>
                      <a:pt x="0" y="0"/>
                    </a:lnTo>
                    <a:lnTo>
                      <a:pt x="0" y="2"/>
                    </a:lnTo>
                    <a:lnTo>
                      <a:pt x="0"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78" name="Freeform 234"/>
              <p:cNvSpPr>
                <a:spLocks/>
              </p:cNvSpPr>
              <p:nvPr/>
            </p:nvSpPr>
            <p:spPr bwMode="auto">
              <a:xfrm>
                <a:off x="5003800" y="32861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79" name="Freeform 235"/>
              <p:cNvSpPr>
                <a:spLocks/>
              </p:cNvSpPr>
              <p:nvPr/>
            </p:nvSpPr>
            <p:spPr bwMode="auto">
              <a:xfrm>
                <a:off x="4718050" y="2784475"/>
                <a:ext cx="44450" cy="9525"/>
              </a:xfrm>
              <a:custGeom>
                <a:avLst/>
                <a:gdLst>
                  <a:gd name="T0" fmla="*/ 28 w 28"/>
                  <a:gd name="T1" fmla="*/ 6 h 6"/>
                  <a:gd name="T2" fmla="*/ 28 w 28"/>
                  <a:gd name="T3" fmla="*/ 6 h 6"/>
                  <a:gd name="T4" fmla="*/ 28 w 28"/>
                  <a:gd name="T5" fmla="*/ 4 h 6"/>
                  <a:gd name="T6" fmla="*/ 28 w 28"/>
                  <a:gd name="T7" fmla="*/ 4 h 6"/>
                  <a:gd name="T8" fmla="*/ 28 w 28"/>
                  <a:gd name="T9" fmla="*/ 4 h 6"/>
                  <a:gd name="T10" fmla="*/ 28 w 28"/>
                  <a:gd name="T11" fmla="*/ 4 h 6"/>
                  <a:gd name="T12" fmla="*/ 14 w 28"/>
                  <a:gd name="T13" fmla="*/ 2 h 6"/>
                  <a:gd name="T14" fmla="*/ 14 w 28"/>
                  <a:gd name="T15" fmla="*/ 2 h 6"/>
                  <a:gd name="T16" fmla="*/ 0 w 28"/>
                  <a:gd name="T17" fmla="*/ 0 h 6"/>
                  <a:gd name="T18" fmla="*/ 0 w 28"/>
                  <a:gd name="T19" fmla="*/ 0 h 6"/>
                  <a:gd name="T20" fmla="*/ 0 w 28"/>
                  <a:gd name="T21" fmla="*/ 2 h 6"/>
                  <a:gd name="T22" fmla="*/ 0 w 28"/>
                  <a:gd name="T23" fmla="*/ 2 h 6"/>
                  <a:gd name="T24" fmla="*/ 14 w 28"/>
                  <a:gd name="T25" fmla="*/ 2 h 6"/>
                  <a:gd name="T26" fmla="*/ 14 w 28"/>
                  <a:gd name="T27" fmla="*/ 2 h 6"/>
                  <a:gd name="T28" fmla="*/ 28 w 28"/>
                  <a:gd name="T29" fmla="*/ 6 h 6"/>
                  <a:gd name="T30" fmla="*/ 28 w 28"/>
                  <a:gd name="T3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6">
                    <a:moveTo>
                      <a:pt x="28" y="6"/>
                    </a:moveTo>
                    <a:lnTo>
                      <a:pt x="28" y="6"/>
                    </a:lnTo>
                    <a:lnTo>
                      <a:pt x="28" y="4"/>
                    </a:lnTo>
                    <a:lnTo>
                      <a:pt x="28" y="4"/>
                    </a:lnTo>
                    <a:lnTo>
                      <a:pt x="28" y="4"/>
                    </a:lnTo>
                    <a:lnTo>
                      <a:pt x="28" y="4"/>
                    </a:lnTo>
                    <a:lnTo>
                      <a:pt x="14" y="2"/>
                    </a:lnTo>
                    <a:lnTo>
                      <a:pt x="14" y="2"/>
                    </a:lnTo>
                    <a:lnTo>
                      <a:pt x="0" y="0"/>
                    </a:lnTo>
                    <a:lnTo>
                      <a:pt x="0" y="0"/>
                    </a:lnTo>
                    <a:lnTo>
                      <a:pt x="0" y="2"/>
                    </a:lnTo>
                    <a:lnTo>
                      <a:pt x="0" y="2"/>
                    </a:lnTo>
                    <a:lnTo>
                      <a:pt x="14" y="2"/>
                    </a:lnTo>
                    <a:lnTo>
                      <a:pt x="14" y="2"/>
                    </a:lnTo>
                    <a:lnTo>
                      <a:pt x="28" y="6"/>
                    </a:lnTo>
                    <a:lnTo>
                      <a:pt x="28"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80" name="Freeform 236"/>
              <p:cNvSpPr>
                <a:spLocks/>
              </p:cNvSpPr>
              <p:nvPr/>
            </p:nvSpPr>
            <p:spPr bwMode="auto">
              <a:xfrm>
                <a:off x="4429125" y="2905125"/>
                <a:ext cx="209550" cy="222250"/>
              </a:xfrm>
              <a:custGeom>
                <a:avLst/>
                <a:gdLst>
                  <a:gd name="T0" fmla="*/ 8 w 132"/>
                  <a:gd name="T1" fmla="*/ 114 h 140"/>
                  <a:gd name="T2" fmla="*/ 18 w 132"/>
                  <a:gd name="T3" fmla="*/ 116 h 140"/>
                  <a:gd name="T4" fmla="*/ 34 w 132"/>
                  <a:gd name="T5" fmla="*/ 110 h 140"/>
                  <a:gd name="T6" fmla="*/ 38 w 132"/>
                  <a:gd name="T7" fmla="*/ 102 h 140"/>
                  <a:gd name="T8" fmla="*/ 46 w 132"/>
                  <a:gd name="T9" fmla="*/ 104 h 140"/>
                  <a:gd name="T10" fmla="*/ 54 w 132"/>
                  <a:gd name="T11" fmla="*/ 106 h 140"/>
                  <a:gd name="T12" fmla="*/ 64 w 132"/>
                  <a:gd name="T13" fmla="*/ 112 h 140"/>
                  <a:gd name="T14" fmla="*/ 82 w 132"/>
                  <a:gd name="T15" fmla="*/ 116 h 140"/>
                  <a:gd name="T16" fmla="*/ 82 w 132"/>
                  <a:gd name="T17" fmla="*/ 126 h 140"/>
                  <a:gd name="T18" fmla="*/ 82 w 132"/>
                  <a:gd name="T19" fmla="*/ 138 h 140"/>
                  <a:gd name="T20" fmla="*/ 94 w 132"/>
                  <a:gd name="T21" fmla="*/ 134 h 140"/>
                  <a:gd name="T22" fmla="*/ 86 w 132"/>
                  <a:gd name="T23" fmla="*/ 124 h 140"/>
                  <a:gd name="T24" fmla="*/ 96 w 132"/>
                  <a:gd name="T25" fmla="*/ 118 h 140"/>
                  <a:gd name="T26" fmla="*/ 100 w 132"/>
                  <a:gd name="T27" fmla="*/ 106 h 140"/>
                  <a:gd name="T28" fmla="*/ 92 w 132"/>
                  <a:gd name="T29" fmla="*/ 84 h 140"/>
                  <a:gd name="T30" fmla="*/ 100 w 132"/>
                  <a:gd name="T31" fmla="*/ 84 h 140"/>
                  <a:gd name="T32" fmla="*/ 118 w 132"/>
                  <a:gd name="T33" fmla="*/ 78 h 140"/>
                  <a:gd name="T34" fmla="*/ 116 w 132"/>
                  <a:gd name="T35" fmla="*/ 72 h 140"/>
                  <a:gd name="T36" fmla="*/ 128 w 132"/>
                  <a:gd name="T37" fmla="*/ 56 h 140"/>
                  <a:gd name="T38" fmla="*/ 120 w 132"/>
                  <a:gd name="T39" fmla="*/ 52 h 140"/>
                  <a:gd name="T40" fmla="*/ 114 w 132"/>
                  <a:gd name="T41" fmla="*/ 48 h 140"/>
                  <a:gd name="T42" fmla="*/ 124 w 132"/>
                  <a:gd name="T43" fmla="*/ 42 h 140"/>
                  <a:gd name="T44" fmla="*/ 128 w 132"/>
                  <a:gd name="T45" fmla="*/ 40 h 140"/>
                  <a:gd name="T46" fmla="*/ 130 w 132"/>
                  <a:gd name="T47" fmla="*/ 12 h 140"/>
                  <a:gd name="T48" fmla="*/ 118 w 132"/>
                  <a:gd name="T49" fmla="*/ 2 h 140"/>
                  <a:gd name="T50" fmla="*/ 82 w 132"/>
                  <a:gd name="T51" fmla="*/ 6 h 140"/>
                  <a:gd name="T52" fmla="*/ 66 w 132"/>
                  <a:gd name="T53" fmla="*/ 22 h 140"/>
                  <a:gd name="T54" fmla="*/ 70 w 132"/>
                  <a:gd name="T55" fmla="*/ 28 h 140"/>
                  <a:gd name="T56" fmla="*/ 74 w 132"/>
                  <a:gd name="T57" fmla="*/ 32 h 140"/>
                  <a:gd name="T58" fmla="*/ 76 w 132"/>
                  <a:gd name="T59" fmla="*/ 44 h 140"/>
                  <a:gd name="T60" fmla="*/ 84 w 132"/>
                  <a:gd name="T61" fmla="*/ 50 h 140"/>
                  <a:gd name="T62" fmla="*/ 70 w 132"/>
                  <a:gd name="T63" fmla="*/ 62 h 140"/>
                  <a:gd name="T64" fmla="*/ 56 w 132"/>
                  <a:gd name="T65" fmla="*/ 52 h 140"/>
                  <a:gd name="T66" fmla="*/ 66 w 132"/>
                  <a:gd name="T67" fmla="*/ 40 h 140"/>
                  <a:gd name="T68" fmla="*/ 58 w 132"/>
                  <a:gd name="T69" fmla="*/ 34 h 140"/>
                  <a:gd name="T70" fmla="*/ 60 w 132"/>
                  <a:gd name="T71" fmla="*/ 24 h 140"/>
                  <a:gd name="T72" fmla="*/ 46 w 132"/>
                  <a:gd name="T73" fmla="*/ 28 h 140"/>
                  <a:gd name="T74" fmla="*/ 36 w 132"/>
                  <a:gd name="T75" fmla="*/ 62 h 140"/>
                  <a:gd name="T76" fmla="*/ 24 w 132"/>
                  <a:gd name="T77" fmla="*/ 80 h 140"/>
                  <a:gd name="T78" fmla="*/ 18 w 132"/>
                  <a:gd name="T79" fmla="*/ 86 h 140"/>
                  <a:gd name="T80" fmla="*/ 12 w 132"/>
                  <a:gd name="T81" fmla="*/ 92 h 140"/>
                  <a:gd name="T82" fmla="*/ 22 w 132"/>
                  <a:gd name="T83" fmla="*/ 98 h 140"/>
                  <a:gd name="T84" fmla="*/ 4 w 132"/>
                  <a:gd name="T85" fmla="*/ 98 h 140"/>
                  <a:gd name="T86" fmla="*/ 8 w 132"/>
                  <a:gd name="T87" fmla="*/ 102 h 140"/>
                  <a:gd name="T88" fmla="*/ 24 w 132"/>
                  <a:gd name="T89" fmla="*/ 104 h 140"/>
                  <a:gd name="T90" fmla="*/ 26 w 132"/>
                  <a:gd name="T91" fmla="*/ 108 h 140"/>
                  <a:gd name="T92" fmla="*/ 12 w 132"/>
                  <a:gd name="T93" fmla="*/ 108 h 140"/>
                  <a:gd name="T94" fmla="*/ 0 w 132"/>
                  <a:gd name="T95" fmla="*/ 108 h 140"/>
                  <a:gd name="T96" fmla="*/ 0 w 132"/>
                  <a:gd name="T97" fmla="*/ 10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2" h="140">
                    <a:moveTo>
                      <a:pt x="2" y="114"/>
                    </a:moveTo>
                    <a:lnTo>
                      <a:pt x="2" y="114"/>
                    </a:lnTo>
                    <a:lnTo>
                      <a:pt x="4" y="114"/>
                    </a:lnTo>
                    <a:lnTo>
                      <a:pt x="8" y="114"/>
                    </a:lnTo>
                    <a:lnTo>
                      <a:pt x="8" y="114"/>
                    </a:lnTo>
                    <a:lnTo>
                      <a:pt x="12" y="114"/>
                    </a:lnTo>
                    <a:lnTo>
                      <a:pt x="14" y="116"/>
                    </a:lnTo>
                    <a:lnTo>
                      <a:pt x="18" y="116"/>
                    </a:lnTo>
                    <a:lnTo>
                      <a:pt x="22" y="114"/>
                    </a:lnTo>
                    <a:lnTo>
                      <a:pt x="22" y="114"/>
                    </a:lnTo>
                    <a:lnTo>
                      <a:pt x="30" y="112"/>
                    </a:lnTo>
                    <a:lnTo>
                      <a:pt x="34" y="110"/>
                    </a:lnTo>
                    <a:lnTo>
                      <a:pt x="36" y="108"/>
                    </a:lnTo>
                    <a:lnTo>
                      <a:pt x="38" y="106"/>
                    </a:lnTo>
                    <a:lnTo>
                      <a:pt x="38" y="106"/>
                    </a:lnTo>
                    <a:lnTo>
                      <a:pt x="38" y="102"/>
                    </a:lnTo>
                    <a:lnTo>
                      <a:pt x="40" y="102"/>
                    </a:lnTo>
                    <a:lnTo>
                      <a:pt x="42" y="104"/>
                    </a:lnTo>
                    <a:lnTo>
                      <a:pt x="46" y="104"/>
                    </a:lnTo>
                    <a:lnTo>
                      <a:pt x="46" y="104"/>
                    </a:lnTo>
                    <a:lnTo>
                      <a:pt x="48" y="104"/>
                    </a:lnTo>
                    <a:lnTo>
                      <a:pt x="50" y="106"/>
                    </a:lnTo>
                    <a:lnTo>
                      <a:pt x="50" y="106"/>
                    </a:lnTo>
                    <a:lnTo>
                      <a:pt x="54" y="106"/>
                    </a:lnTo>
                    <a:lnTo>
                      <a:pt x="54" y="106"/>
                    </a:lnTo>
                    <a:lnTo>
                      <a:pt x="58" y="106"/>
                    </a:lnTo>
                    <a:lnTo>
                      <a:pt x="60" y="108"/>
                    </a:lnTo>
                    <a:lnTo>
                      <a:pt x="64" y="112"/>
                    </a:lnTo>
                    <a:lnTo>
                      <a:pt x="68" y="114"/>
                    </a:lnTo>
                    <a:lnTo>
                      <a:pt x="76" y="114"/>
                    </a:lnTo>
                    <a:lnTo>
                      <a:pt x="76" y="114"/>
                    </a:lnTo>
                    <a:lnTo>
                      <a:pt x="82" y="116"/>
                    </a:lnTo>
                    <a:lnTo>
                      <a:pt x="84" y="118"/>
                    </a:lnTo>
                    <a:lnTo>
                      <a:pt x="84" y="118"/>
                    </a:lnTo>
                    <a:lnTo>
                      <a:pt x="84" y="122"/>
                    </a:lnTo>
                    <a:lnTo>
                      <a:pt x="82" y="126"/>
                    </a:lnTo>
                    <a:lnTo>
                      <a:pt x="80" y="132"/>
                    </a:lnTo>
                    <a:lnTo>
                      <a:pt x="80" y="136"/>
                    </a:lnTo>
                    <a:lnTo>
                      <a:pt x="80" y="136"/>
                    </a:lnTo>
                    <a:lnTo>
                      <a:pt x="82" y="138"/>
                    </a:lnTo>
                    <a:lnTo>
                      <a:pt x="90" y="140"/>
                    </a:lnTo>
                    <a:lnTo>
                      <a:pt x="90" y="140"/>
                    </a:lnTo>
                    <a:lnTo>
                      <a:pt x="92" y="138"/>
                    </a:lnTo>
                    <a:lnTo>
                      <a:pt x="94" y="134"/>
                    </a:lnTo>
                    <a:lnTo>
                      <a:pt x="94" y="132"/>
                    </a:lnTo>
                    <a:lnTo>
                      <a:pt x="90" y="128"/>
                    </a:lnTo>
                    <a:lnTo>
                      <a:pt x="90" y="128"/>
                    </a:lnTo>
                    <a:lnTo>
                      <a:pt x="86" y="124"/>
                    </a:lnTo>
                    <a:lnTo>
                      <a:pt x="90" y="124"/>
                    </a:lnTo>
                    <a:lnTo>
                      <a:pt x="94" y="122"/>
                    </a:lnTo>
                    <a:lnTo>
                      <a:pt x="94" y="120"/>
                    </a:lnTo>
                    <a:lnTo>
                      <a:pt x="96" y="118"/>
                    </a:lnTo>
                    <a:lnTo>
                      <a:pt x="96" y="118"/>
                    </a:lnTo>
                    <a:lnTo>
                      <a:pt x="96" y="114"/>
                    </a:lnTo>
                    <a:lnTo>
                      <a:pt x="98" y="110"/>
                    </a:lnTo>
                    <a:lnTo>
                      <a:pt x="100" y="106"/>
                    </a:lnTo>
                    <a:lnTo>
                      <a:pt x="96" y="98"/>
                    </a:lnTo>
                    <a:lnTo>
                      <a:pt x="96" y="98"/>
                    </a:lnTo>
                    <a:lnTo>
                      <a:pt x="90" y="88"/>
                    </a:lnTo>
                    <a:lnTo>
                      <a:pt x="92" y="84"/>
                    </a:lnTo>
                    <a:lnTo>
                      <a:pt x="94" y="84"/>
                    </a:lnTo>
                    <a:lnTo>
                      <a:pt x="94" y="84"/>
                    </a:lnTo>
                    <a:lnTo>
                      <a:pt x="100" y="84"/>
                    </a:lnTo>
                    <a:lnTo>
                      <a:pt x="100" y="84"/>
                    </a:lnTo>
                    <a:lnTo>
                      <a:pt x="108" y="84"/>
                    </a:lnTo>
                    <a:lnTo>
                      <a:pt x="108" y="84"/>
                    </a:lnTo>
                    <a:lnTo>
                      <a:pt x="118" y="80"/>
                    </a:lnTo>
                    <a:lnTo>
                      <a:pt x="118" y="78"/>
                    </a:lnTo>
                    <a:lnTo>
                      <a:pt x="118" y="76"/>
                    </a:lnTo>
                    <a:lnTo>
                      <a:pt x="118" y="76"/>
                    </a:lnTo>
                    <a:lnTo>
                      <a:pt x="116" y="74"/>
                    </a:lnTo>
                    <a:lnTo>
                      <a:pt x="116" y="72"/>
                    </a:lnTo>
                    <a:lnTo>
                      <a:pt x="120" y="68"/>
                    </a:lnTo>
                    <a:lnTo>
                      <a:pt x="126" y="64"/>
                    </a:lnTo>
                    <a:lnTo>
                      <a:pt x="126" y="60"/>
                    </a:lnTo>
                    <a:lnTo>
                      <a:pt x="128" y="56"/>
                    </a:lnTo>
                    <a:lnTo>
                      <a:pt x="128" y="56"/>
                    </a:lnTo>
                    <a:lnTo>
                      <a:pt x="126" y="54"/>
                    </a:lnTo>
                    <a:lnTo>
                      <a:pt x="124" y="52"/>
                    </a:lnTo>
                    <a:lnTo>
                      <a:pt x="120" y="52"/>
                    </a:lnTo>
                    <a:lnTo>
                      <a:pt x="116" y="52"/>
                    </a:lnTo>
                    <a:lnTo>
                      <a:pt x="116" y="50"/>
                    </a:lnTo>
                    <a:lnTo>
                      <a:pt x="114" y="48"/>
                    </a:lnTo>
                    <a:lnTo>
                      <a:pt x="114" y="48"/>
                    </a:lnTo>
                    <a:lnTo>
                      <a:pt x="116" y="44"/>
                    </a:lnTo>
                    <a:lnTo>
                      <a:pt x="118" y="42"/>
                    </a:lnTo>
                    <a:lnTo>
                      <a:pt x="118" y="42"/>
                    </a:lnTo>
                    <a:lnTo>
                      <a:pt x="124" y="42"/>
                    </a:lnTo>
                    <a:lnTo>
                      <a:pt x="124" y="42"/>
                    </a:lnTo>
                    <a:lnTo>
                      <a:pt x="126" y="42"/>
                    </a:lnTo>
                    <a:lnTo>
                      <a:pt x="126" y="42"/>
                    </a:lnTo>
                    <a:lnTo>
                      <a:pt x="128" y="40"/>
                    </a:lnTo>
                    <a:lnTo>
                      <a:pt x="130" y="36"/>
                    </a:lnTo>
                    <a:lnTo>
                      <a:pt x="132" y="12"/>
                    </a:lnTo>
                    <a:lnTo>
                      <a:pt x="132" y="12"/>
                    </a:lnTo>
                    <a:lnTo>
                      <a:pt x="130" y="12"/>
                    </a:lnTo>
                    <a:lnTo>
                      <a:pt x="126" y="10"/>
                    </a:lnTo>
                    <a:lnTo>
                      <a:pt x="122" y="4"/>
                    </a:lnTo>
                    <a:lnTo>
                      <a:pt x="122" y="4"/>
                    </a:lnTo>
                    <a:lnTo>
                      <a:pt x="118" y="2"/>
                    </a:lnTo>
                    <a:lnTo>
                      <a:pt x="112" y="0"/>
                    </a:lnTo>
                    <a:lnTo>
                      <a:pt x="92" y="2"/>
                    </a:lnTo>
                    <a:lnTo>
                      <a:pt x="92" y="2"/>
                    </a:lnTo>
                    <a:lnTo>
                      <a:pt x="82" y="6"/>
                    </a:lnTo>
                    <a:lnTo>
                      <a:pt x="76" y="8"/>
                    </a:lnTo>
                    <a:lnTo>
                      <a:pt x="68" y="16"/>
                    </a:lnTo>
                    <a:lnTo>
                      <a:pt x="66" y="22"/>
                    </a:lnTo>
                    <a:lnTo>
                      <a:pt x="66" y="22"/>
                    </a:lnTo>
                    <a:lnTo>
                      <a:pt x="68" y="24"/>
                    </a:lnTo>
                    <a:lnTo>
                      <a:pt x="68" y="24"/>
                    </a:lnTo>
                    <a:lnTo>
                      <a:pt x="70" y="24"/>
                    </a:lnTo>
                    <a:lnTo>
                      <a:pt x="70" y="28"/>
                    </a:lnTo>
                    <a:lnTo>
                      <a:pt x="70" y="30"/>
                    </a:lnTo>
                    <a:lnTo>
                      <a:pt x="72" y="32"/>
                    </a:lnTo>
                    <a:lnTo>
                      <a:pt x="72" y="32"/>
                    </a:lnTo>
                    <a:lnTo>
                      <a:pt x="74" y="32"/>
                    </a:lnTo>
                    <a:lnTo>
                      <a:pt x="76" y="34"/>
                    </a:lnTo>
                    <a:lnTo>
                      <a:pt x="76" y="38"/>
                    </a:lnTo>
                    <a:lnTo>
                      <a:pt x="76" y="42"/>
                    </a:lnTo>
                    <a:lnTo>
                      <a:pt x="76" y="44"/>
                    </a:lnTo>
                    <a:lnTo>
                      <a:pt x="78" y="44"/>
                    </a:lnTo>
                    <a:lnTo>
                      <a:pt x="78" y="44"/>
                    </a:lnTo>
                    <a:lnTo>
                      <a:pt x="82" y="46"/>
                    </a:lnTo>
                    <a:lnTo>
                      <a:pt x="84" y="50"/>
                    </a:lnTo>
                    <a:lnTo>
                      <a:pt x="84" y="54"/>
                    </a:lnTo>
                    <a:lnTo>
                      <a:pt x="82" y="56"/>
                    </a:lnTo>
                    <a:lnTo>
                      <a:pt x="74" y="62"/>
                    </a:lnTo>
                    <a:lnTo>
                      <a:pt x="70" y="62"/>
                    </a:lnTo>
                    <a:lnTo>
                      <a:pt x="66" y="62"/>
                    </a:lnTo>
                    <a:lnTo>
                      <a:pt x="66" y="62"/>
                    </a:lnTo>
                    <a:lnTo>
                      <a:pt x="60" y="56"/>
                    </a:lnTo>
                    <a:lnTo>
                      <a:pt x="56" y="52"/>
                    </a:lnTo>
                    <a:lnTo>
                      <a:pt x="56" y="46"/>
                    </a:lnTo>
                    <a:lnTo>
                      <a:pt x="62" y="44"/>
                    </a:lnTo>
                    <a:lnTo>
                      <a:pt x="62" y="44"/>
                    </a:lnTo>
                    <a:lnTo>
                      <a:pt x="66" y="40"/>
                    </a:lnTo>
                    <a:lnTo>
                      <a:pt x="64" y="38"/>
                    </a:lnTo>
                    <a:lnTo>
                      <a:pt x="60" y="36"/>
                    </a:lnTo>
                    <a:lnTo>
                      <a:pt x="58" y="34"/>
                    </a:lnTo>
                    <a:lnTo>
                      <a:pt x="58" y="34"/>
                    </a:lnTo>
                    <a:lnTo>
                      <a:pt x="60" y="28"/>
                    </a:lnTo>
                    <a:lnTo>
                      <a:pt x="62" y="24"/>
                    </a:lnTo>
                    <a:lnTo>
                      <a:pt x="62" y="24"/>
                    </a:lnTo>
                    <a:lnTo>
                      <a:pt x="60" y="24"/>
                    </a:lnTo>
                    <a:lnTo>
                      <a:pt x="52" y="28"/>
                    </a:lnTo>
                    <a:lnTo>
                      <a:pt x="52" y="28"/>
                    </a:lnTo>
                    <a:lnTo>
                      <a:pt x="48" y="26"/>
                    </a:lnTo>
                    <a:lnTo>
                      <a:pt x="46" y="28"/>
                    </a:lnTo>
                    <a:lnTo>
                      <a:pt x="44" y="34"/>
                    </a:lnTo>
                    <a:lnTo>
                      <a:pt x="42" y="46"/>
                    </a:lnTo>
                    <a:lnTo>
                      <a:pt x="36" y="62"/>
                    </a:lnTo>
                    <a:lnTo>
                      <a:pt x="36" y="62"/>
                    </a:lnTo>
                    <a:lnTo>
                      <a:pt x="30" y="74"/>
                    </a:lnTo>
                    <a:lnTo>
                      <a:pt x="26" y="76"/>
                    </a:lnTo>
                    <a:lnTo>
                      <a:pt x="24" y="78"/>
                    </a:lnTo>
                    <a:lnTo>
                      <a:pt x="24" y="80"/>
                    </a:lnTo>
                    <a:lnTo>
                      <a:pt x="24" y="80"/>
                    </a:lnTo>
                    <a:lnTo>
                      <a:pt x="24" y="82"/>
                    </a:lnTo>
                    <a:lnTo>
                      <a:pt x="22" y="84"/>
                    </a:lnTo>
                    <a:lnTo>
                      <a:pt x="18" y="86"/>
                    </a:lnTo>
                    <a:lnTo>
                      <a:pt x="12" y="88"/>
                    </a:lnTo>
                    <a:lnTo>
                      <a:pt x="10" y="90"/>
                    </a:lnTo>
                    <a:lnTo>
                      <a:pt x="12" y="92"/>
                    </a:lnTo>
                    <a:lnTo>
                      <a:pt x="12" y="92"/>
                    </a:lnTo>
                    <a:lnTo>
                      <a:pt x="16" y="94"/>
                    </a:lnTo>
                    <a:lnTo>
                      <a:pt x="24" y="94"/>
                    </a:lnTo>
                    <a:lnTo>
                      <a:pt x="28" y="96"/>
                    </a:lnTo>
                    <a:lnTo>
                      <a:pt x="22" y="98"/>
                    </a:lnTo>
                    <a:lnTo>
                      <a:pt x="22" y="98"/>
                    </a:lnTo>
                    <a:lnTo>
                      <a:pt x="10" y="96"/>
                    </a:lnTo>
                    <a:lnTo>
                      <a:pt x="6" y="96"/>
                    </a:lnTo>
                    <a:lnTo>
                      <a:pt x="4" y="98"/>
                    </a:lnTo>
                    <a:lnTo>
                      <a:pt x="4" y="98"/>
                    </a:lnTo>
                    <a:lnTo>
                      <a:pt x="2" y="98"/>
                    </a:lnTo>
                    <a:lnTo>
                      <a:pt x="4" y="100"/>
                    </a:lnTo>
                    <a:lnTo>
                      <a:pt x="8" y="102"/>
                    </a:lnTo>
                    <a:lnTo>
                      <a:pt x="14" y="104"/>
                    </a:lnTo>
                    <a:lnTo>
                      <a:pt x="20" y="104"/>
                    </a:lnTo>
                    <a:lnTo>
                      <a:pt x="20" y="104"/>
                    </a:lnTo>
                    <a:lnTo>
                      <a:pt x="24" y="104"/>
                    </a:lnTo>
                    <a:lnTo>
                      <a:pt x="26" y="106"/>
                    </a:lnTo>
                    <a:lnTo>
                      <a:pt x="26" y="106"/>
                    </a:lnTo>
                    <a:lnTo>
                      <a:pt x="26" y="108"/>
                    </a:lnTo>
                    <a:lnTo>
                      <a:pt x="26" y="108"/>
                    </a:lnTo>
                    <a:lnTo>
                      <a:pt x="20" y="108"/>
                    </a:lnTo>
                    <a:lnTo>
                      <a:pt x="16" y="110"/>
                    </a:lnTo>
                    <a:lnTo>
                      <a:pt x="12" y="108"/>
                    </a:lnTo>
                    <a:lnTo>
                      <a:pt x="12" y="108"/>
                    </a:lnTo>
                    <a:lnTo>
                      <a:pt x="8" y="106"/>
                    </a:lnTo>
                    <a:lnTo>
                      <a:pt x="6" y="106"/>
                    </a:lnTo>
                    <a:lnTo>
                      <a:pt x="0" y="108"/>
                    </a:lnTo>
                    <a:lnTo>
                      <a:pt x="0" y="108"/>
                    </a:lnTo>
                    <a:lnTo>
                      <a:pt x="0" y="108"/>
                    </a:lnTo>
                    <a:lnTo>
                      <a:pt x="0" y="108"/>
                    </a:lnTo>
                    <a:lnTo>
                      <a:pt x="0" y="108"/>
                    </a:lnTo>
                    <a:lnTo>
                      <a:pt x="0" y="108"/>
                    </a:lnTo>
                    <a:lnTo>
                      <a:pt x="2" y="110"/>
                    </a:lnTo>
                    <a:lnTo>
                      <a:pt x="2" y="114"/>
                    </a:lnTo>
                    <a:lnTo>
                      <a:pt x="2" y="11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81" name="Freeform 237"/>
              <p:cNvSpPr>
                <a:spLocks/>
              </p:cNvSpPr>
              <p:nvPr/>
            </p:nvSpPr>
            <p:spPr bwMode="auto">
              <a:xfrm>
                <a:off x="4578350" y="3038475"/>
                <a:ext cx="22225" cy="0"/>
              </a:xfrm>
              <a:custGeom>
                <a:avLst/>
                <a:gdLst>
                  <a:gd name="T0" fmla="*/ 6 w 14"/>
                  <a:gd name="T1" fmla="*/ 6 w 14"/>
                  <a:gd name="T2" fmla="*/ 14 w 14"/>
                  <a:gd name="T3" fmla="*/ 14 w 14"/>
                  <a:gd name="T4" fmla="*/ 6 w 14"/>
                  <a:gd name="T5" fmla="*/ 6 w 14"/>
                  <a:gd name="T6" fmla="*/ 0 w 14"/>
                  <a:gd name="T7" fmla="*/ 0 w 14"/>
                  <a:gd name="T8" fmla="*/ 6 w 14"/>
                  <a:gd name="T9" fmla="*/ 6 w 1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4">
                    <a:moveTo>
                      <a:pt x="6" y="0"/>
                    </a:moveTo>
                    <a:lnTo>
                      <a:pt x="6" y="0"/>
                    </a:lnTo>
                    <a:lnTo>
                      <a:pt x="14" y="0"/>
                    </a:lnTo>
                    <a:lnTo>
                      <a:pt x="14" y="0"/>
                    </a:lnTo>
                    <a:lnTo>
                      <a:pt x="6" y="0"/>
                    </a:lnTo>
                    <a:lnTo>
                      <a:pt x="6" y="0"/>
                    </a:lnTo>
                    <a:lnTo>
                      <a:pt x="0" y="0"/>
                    </a:lnTo>
                    <a:lnTo>
                      <a:pt x="0" y="0"/>
                    </a:lnTo>
                    <a:lnTo>
                      <a:pt x="6" y="0"/>
                    </a:lnTo>
                    <a:lnTo>
                      <a:pt x="6"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82" name="Freeform 238"/>
              <p:cNvSpPr>
                <a:spLocks/>
              </p:cNvSpPr>
              <p:nvPr/>
            </p:nvSpPr>
            <p:spPr bwMode="auto">
              <a:xfrm>
                <a:off x="4616450" y="2971800"/>
                <a:ext cx="12700" cy="0"/>
              </a:xfrm>
              <a:custGeom>
                <a:avLst/>
                <a:gdLst>
                  <a:gd name="T0" fmla="*/ 0 w 8"/>
                  <a:gd name="T1" fmla="*/ 0 w 8"/>
                  <a:gd name="T2" fmla="*/ 6 w 8"/>
                  <a:gd name="T3" fmla="*/ 6 w 8"/>
                  <a:gd name="T4" fmla="*/ 8 w 8"/>
                  <a:gd name="T5" fmla="*/ 8 w 8"/>
                  <a:gd name="T6" fmla="*/ 6 w 8"/>
                  <a:gd name="T7" fmla="*/ 6 w 8"/>
                  <a:gd name="T8" fmla="*/ 0 w 8"/>
                  <a:gd name="T9" fmla="*/ 0 w 8"/>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8">
                    <a:moveTo>
                      <a:pt x="0" y="0"/>
                    </a:moveTo>
                    <a:lnTo>
                      <a:pt x="0" y="0"/>
                    </a:lnTo>
                    <a:lnTo>
                      <a:pt x="6" y="0"/>
                    </a:lnTo>
                    <a:lnTo>
                      <a:pt x="6" y="0"/>
                    </a:lnTo>
                    <a:lnTo>
                      <a:pt x="8" y="0"/>
                    </a:lnTo>
                    <a:lnTo>
                      <a:pt x="8" y="0"/>
                    </a:lnTo>
                    <a:lnTo>
                      <a:pt x="6" y="0"/>
                    </a:lnTo>
                    <a:lnTo>
                      <a:pt x="6" y="0"/>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83" name="Freeform 239"/>
              <p:cNvSpPr>
                <a:spLocks/>
              </p:cNvSpPr>
              <p:nvPr/>
            </p:nvSpPr>
            <p:spPr bwMode="auto">
              <a:xfrm>
                <a:off x="4384675" y="3067050"/>
                <a:ext cx="209550" cy="158750"/>
              </a:xfrm>
              <a:custGeom>
                <a:avLst/>
                <a:gdLst>
                  <a:gd name="T0" fmla="*/ 24 w 132"/>
                  <a:gd name="T1" fmla="*/ 44 h 100"/>
                  <a:gd name="T2" fmla="*/ 32 w 132"/>
                  <a:gd name="T3" fmla="*/ 50 h 100"/>
                  <a:gd name="T4" fmla="*/ 38 w 132"/>
                  <a:gd name="T5" fmla="*/ 54 h 100"/>
                  <a:gd name="T6" fmla="*/ 40 w 132"/>
                  <a:gd name="T7" fmla="*/ 56 h 100"/>
                  <a:gd name="T8" fmla="*/ 48 w 132"/>
                  <a:gd name="T9" fmla="*/ 58 h 100"/>
                  <a:gd name="T10" fmla="*/ 56 w 132"/>
                  <a:gd name="T11" fmla="*/ 66 h 100"/>
                  <a:gd name="T12" fmla="*/ 58 w 132"/>
                  <a:gd name="T13" fmla="*/ 70 h 100"/>
                  <a:gd name="T14" fmla="*/ 62 w 132"/>
                  <a:gd name="T15" fmla="*/ 80 h 100"/>
                  <a:gd name="T16" fmla="*/ 68 w 132"/>
                  <a:gd name="T17" fmla="*/ 76 h 100"/>
                  <a:gd name="T18" fmla="*/ 78 w 132"/>
                  <a:gd name="T19" fmla="*/ 68 h 100"/>
                  <a:gd name="T20" fmla="*/ 80 w 132"/>
                  <a:gd name="T21" fmla="*/ 68 h 100"/>
                  <a:gd name="T22" fmla="*/ 82 w 132"/>
                  <a:gd name="T23" fmla="*/ 72 h 100"/>
                  <a:gd name="T24" fmla="*/ 80 w 132"/>
                  <a:gd name="T25" fmla="*/ 80 h 100"/>
                  <a:gd name="T26" fmla="*/ 82 w 132"/>
                  <a:gd name="T27" fmla="*/ 84 h 100"/>
                  <a:gd name="T28" fmla="*/ 88 w 132"/>
                  <a:gd name="T29" fmla="*/ 88 h 100"/>
                  <a:gd name="T30" fmla="*/ 98 w 132"/>
                  <a:gd name="T31" fmla="*/ 98 h 100"/>
                  <a:gd name="T32" fmla="*/ 108 w 132"/>
                  <a:gd name="T33" fmla="*/ 100 h 100"/>
                  <a:gd name="T34" fmla="*/ 112 w 132"/>
                  <a:gd name="T35" fmla="*/ 100 h 100"/>
                  <a:gd name="T36" fmla="*/ 110 w 132"/>
                  <a:gd name="T37" fmla="*/ 82 h 100"/>
                  <a:gd name="T38" fmla="*/ 112 w 132"/>
                  <a:gd name="T39" fmla="*/ 78 h 100"/>
                  <a:gd name="T40" fmla="*/ 118 w 132"/>
                  <a:gd name="T41" fmla="*/ 70 h 100"/>
                  <a:gd name="T42" fmla="*/ 124 w 132"/>
                  <a:gd name="T43" fmla="*/ 66 h 100"/>
                  <a:gd name="T44" fmla="*/ 124 w 132"/>
                  <a:gd name="T45" fmla="*/ 66 h 100"/>
                  <a:gd name="T46" fmla="*/ 124 w 132"/>
                  <a:gd name="T47" fmla="*/ 66 h 100"/>
                  <a:gd name="T48" fmla="*/ 124 w 132"/>
                  <a:gd name="T49" fmla="*/ 66 h 100"/>
                  <a:gd name="T50" fmla="*/ 130 w 132"/>
                  <a:gd name="T51" fmla="*/ 60 h 100"/>
                  <a:gd name="T52" fmla="*/ 130 w 132"/>
                  <a:gd name="T53" fmla="*/ 52 h 100"/>
                  <a:gd name="T54" fmla="*/ 128 w 132"/>
                  <a:gd name="T55" fmla="*/ 50 h 100"/>
                  <a:gd name="T56" fmla="*/ 128 w 132"/>
                  <a:gd name="T57" fmla="*/ 48 h 100"/>
                  <a:gd name="T58" fmla="*/ 124 w 132"/>
                  <a:gd name="T59" fmla="*/ 42 h 100"/>
                  <a:gd name="T60" fmla="*/ 118 w 132"/>
                  <a:gd name="T61" fmla="*/ 38 h 100"/>
                  <a:gd name="T62" fmla="*/ 110 w 132"/>
                  <a:gd name="T63" fmla="*/ 36 h 100"/>
                  <a:gd name="T64" fmla="*/ 108 w 132"/>
                  <a:gd name="T65" fmla="*/ 34 h 100"/>
                  <a:gd name="T66" fmla="*/ 108 w 132"/>
                  <a:gd name="T67" fmla="*/ 24 h 100"/>
                  <a:gd name="T68" fmla="*/ 112 w 132"/>
                  <a:gd name="T69" fmla="*/ 16 h 100"/>
                  <a:gd name="T70" fmla="*/ 110 w 132"/>
                  <a:gd name="T71" fmla="*/ 14 h 100"/>
                  <a:gd name="T72" fmla="*/ 104 w 132"/>
                  <a:gd name="T73" fmla="*/ 12 h 100"/>
                  <a:gd name="T74" fmla="*/ 92 w 132"/>
                  <a:gd name="T75" fmla="*/ 10 h 100"/>
                  <a:gd name="T76" fmla="*/ 86 w 132"/>
                  <a:gd name="T77" fmla="*/ 4 h 100"/>
                  <a:gd name="T78" fmla="*/ 82 w 132"/>
                  <a:gd name="T79" fmla="*/ 4 h 100"/>
                  <a:gd name="T80" fmla="*/ 78 w 132"/>
                  <a:gd name="T81" fmla="*/ 4 h 100"/>
                  <a:gd name="T82" fmla="*/ 74 w 132"/>
                  <a:gd name="T83" fmla="*/ 2 h 100"/>
                  <a:gd name="T84" fmla="*/ 70 w 132"/>
                  <a:gd name="T85" fmla="*/ 2 h 100"/>
                  <a:gd name="T86" fmla="*/ 68 w 132"/>
                  <a:gd name="T87" fmla="*/ 0 h 100"/>
                  <a:gd name="T88" fmla="*/ 66 w 132"/>
                  <a:gd name="T89" fmla="*/ 4 h 100"/>
                  <a:gd name="T90" fmla="*/ 62 w 132"/>
                  <a:gd name="T91" fmla="*/ 8 h 100"/>
                  <a:gd name="T92" fmla="*/ 50 w 132"/>
                  <a:gd name="T93" fmla="*/ 12 h 100"/>
                  <a:gd name="T94" fmla="*/ 46 w 132"/>
                  <a:gd name="T95" fmla="*/ 14 h 100"/>
                  <a:gd name="T96" fmla="*/ 40 w 132"/>
                  <a:gd name="T97" fmla="*/ 12 h 100"/>
                  <a:gd name="T98" fmla="*/ 36 w 132"/>
                  <a:gd name="T99" fmla="*/ 12 h 100"/>
                  <a:gd name="T100" fmla="*/ 30 w 132"/>
                  <a:gd name="T101" fmla="*/ 12 h 100"/>
                  <a:gd name="T102" fmla="*/ 30 w 132"/>
                  <a:gd name="T103" fmla="*/ 8 h 100"/>
                  <a:gd name="T104" fmla="*/ 28 w 132"/>
                  <a:gd name="T105" fmla="*/ 6 h 100"/>
                  <a:gd name="T106" fmla="*/ 6 w 132"/>
                  <a:gd name="T107" fmla="*/ 18 h 100"/>
                  <a:gd name="T108" fmla="*/ 0 w 132"/>
                  <a:gd name="T109" fmla="*/ 20 h 100"/>
                  <a:gd name="T110" fmla="*/ 8 w 132"/>
                  <a:gd name="T111" fmla="*/ 36 h 100"/>
                  <a:gd name="T112" fmla="*/ 14 w 132"/>
                  <a:gd name="T113" fmla="*/ 38 h 100"/>
                  <a:gd name="T114" fmla="*/ 22 w 132"/>
                  <a:gd name="T115" fmla="*/ 40 h 100"/>
                  <a:gd name="T116" fmla="*/ 24 w 132"/>
                  <a:gd name="T117" fmla="*/ 4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 h="100">
                    <a:moveTo>
                      <a:pt x="24" y="44"/>
                    </a:moveTo>
                    <a:lnTo>
                      <a:pt x="24" y="44"/>
                    </a:lnTo>
                    <a:lnTo>
                      <a:pt x="28" y="50"/>
                    </a:lnTo>
                    <a:lnTo>
                      <a:pt x="32" y="50"/>
                    </a:lnTo>
                    <a:lnTo>
                      <a:pt x="36" y="50"/>
                    </a:lnTo>
                    <a:lnTo>
                      <a:pt x="38" y="54"/>
                    </a:lnTo>
                    <a:lnTo>
                      <a:pt x="38" y="54"/>
                    </a:lnTo>
                    <a:lnTo>
                      <a:pt x="40" y="56"/>
                    </a:lnTo>
                    <a:lnTo>
                      <a:pt x="42" y="58"/>
                    </a:lnTo>
                    <a:lnTo>
                      <a:pt x="48" y="58"/>
                    </a:lnTo>
                    <a:lnTo>
                      <a:pt x="54" y="62"/>
                    </a:lnTo>
                    <a:lnTo>
                      <a:pt x="56" y="66"/>
                    </a:lnTo>
                    <a:lnTo>
                      <a:pt x="58" y="70"/>
                    </a:lnTo>
                    <a:lnTo>
                      <a:pt x="58" y="70"/>
                    </a:lnTo>
                    <a:lnTo>
                      <a:pt x="60" y="76"/>
                    </a:lnTo>
                    <a:lnTo>
                      <a:pt x="62" y="80"/>
                    </a:lnTo>
                    <a:lnTo>
                      <a:pt x="64" y="78"/>
                    </a:lnTo>
                    <a:lnTo>
                      <a:pt x="68" y="76"/>
                    </a:lnTo>
                    <a:lnTo>
                      <a:pt x="74" y="70"/>
                    </a:lnTo>
                    <a:lnTo>
                      <a:pt x="78" y="68"/>
                    </a:lnTo>
                    <a:lnTo>
                      <a:pt x="80" y="68"/>
                    </a:lnTo>
                    <a:lnTo>
                      <a:pt x="80" y="68"/>
                    </a:lnTo>
                    <a:lnTo>
                      <a:pt x="82" y="70"/>
                    </a:lnTo>
                    <a:lnTo>
                      <a:pt x="82" y="72"/>
                    </a:lnTo>
                    <a:lnTo>
                      <a:pt x="80" y="76"/>
                    </a:lnTo>
                    <a:lnTo>
                      <a:pt x="80" y="80"/>
                    </a:lnTo>
                    <a:lnTo>
                      <a:pt x="80" y="82"/>
                    </a:lnTo>
                    <a:lnTo>
                      <a:pt x="82" y="84"/>
                    </a:lnTo>
                    <a:lnTo>
                      <a:pt x="88" y="88"/>
                    </a:lnTo>
                    <a:lnTo>
                      <a:pt x="88" y="88"/>
                    </a:lnTo>
                    <a:lnTo>
                      <a:pt x="94" y="92"/>
                    </a:lnTo>
                    <a:lnTo>
                      <a:pt x="98" y="98"/>
                    </a:lnTo>
                    <a:lnTo>
                      <a:pt x="104" y="100"/>
                    </a:lnTo>
                    <a:lnTo>
                      <a:pt x="108" y="100"/>
                    </a:lnTo>
                    <a:lnTo>
                      <a:pt x="112" y="100"/>
                    </a:lnTo>
                    <a:lnTo>
                      <a:pt x="112" y="100"/>
                    </a:lnTo>
                    <a:lnTo>
                      <a:pt x="112" y="92"/>
                    </a:lnTo>
                    <a:lnTo>
                      <a:pt x="110" y="82"/>
                    </a:lnTo>
                    <a:lnTo>
                      <a:pt x="110" y="82"/>
                    </a:lnTo>
                    <a:lnTo>
                      <a:pt x="112" y="78"/>
                    </a:lnTo>
                    <a:lnTo>
                      <a:pt x="114" y="74"/>
                    </a:lnTo>
                    <a:lnTo>
                      <a:pt x="118" y="70"/>
                    </a:lnTo>
                    <a:lnTo>
                      <a:pt x="124" y="66"/>
                    </a:lnTo>
                    <a:lnTo>
                      <a:pt x="124" y="66"/>
                    </a:lnTo>
                    <a:lnTo>
                      <a:pt x="124" y="66"/>
                    </a:lnTo>
                    <a:lnTo>
                      <a:pt x="124" y="66"/>
                    </a:lnTo>
                    <a:lnTo>
                      <a:pt x="124" y="66"/>
                    </a:lnTo>
                    <a:lnTo>
                      <a:pt x="124" y="66"/>
                    </a:lnTo>
                    <a:lnTo>
                      <a:pt x="124" y="66"/>
                    </a:lnTo>
                    <a:lnTo>
                      <a:pt x="124" y="66"/>
                    </a:lnTo>
                    <a:lnTo>
                      <a:pt x="130" y="60"/>
                    </a:lnTo>
                    <a:lnTo>
                      <a:pt x="130" y="60"/>
                    </a:lnTo>
                    <a:lnTo>
                      <a:pt x="132" y="54"/>
                    </a:lnTo>
                    <a:lnTo>
                      <a:pt x="130" y="52"/>
                    </a:lnTo>
                    <a:lnTo>
                      <a:pt x="128" y="50"/>
                    </a:lnTo>
                    <a:lnTo>
                      <a:pt x="128" y="50"/>
                    </a:lnTo>
                    <a:lnTo>
                      <a:pt x="128" y="48"/>
                    </a:lnTo>
                    <a:lnTo>
                      <a:pt x="128" y="48"/>
                    </a:lnTo>
                    <a:lnTo>
                      <a:pt x="128" y="44"/>
                    </a:lnTo>
                    <a:lnTo>
                      <a:pt x="124" y="42"/>
                    </a:lnTo>
                    <a:lnTo>
                      <a:pt x="120" y="42"/>
                    </a:lnTo>
                    <a:lnTo>
                      <a:pt x="118" y="38"/>
                    </a:lnTo>
                    <a:lnTo>
                      <a:pt x="118" y="38"/>
                    </a:lnTo>
                    <a:lnTo>
                      <a:pt x="110" y="36"/>
                    </a:lnTo>
                    <a:lnTo>
                      <a:pt x="108" y="34"/>
                    </a:lnTo>
                    <a:lnTo>
                      <a:pt x="108" y="34"/>
                    </a:lnTo>
                    <a:lnTo>
                      <a:pt x="108" y="30"/>
                    </a:lnTo>
                    <a:lnTo>
                      <a:pt x="108" y="24"/>
                    </a:lnTo>
                    <a:lnTo>
                      <a:pt x="112" y="20"/>
                    </a:lnTo>
                    <a:lnTo>
                      <a:pt x="112" y="16"/>
                    </a:lnTo>
                    <a:lnTo>
                      <a:pt x="112" y="16"/>
                    </a:lnTo>
                    <a:lnTo>
                      <a:pt x="110" y="14"/>
                    </a:lnTo>
                    <a:lnTo>
                      <a:pt x="104" y="12"/>
                    </a:lnTo>
                    <a:lnTo>
                      <a:pt x="104" y="12"/>
                    </a:lnTo>
                    <a:lnTo>
                      <a:pt x="96" y="12"/>
                    </a:lnTo>
                    <a:lnTo>
                      <a:pt x="92" y="10"/>
                    </a:lnTo>
                    <a:lnTo>
                      <a:pt x="88" y="6"/>
                    </a:lnTo>
                    <a:lnTo>
                      <a:pt x="86" y="4"/>
                    </a:lnTo>
                    <a:lnTo>
                      <a:pt x="82" y="4"/>
                    </a:lnTo>
                    <a:lnTo>
                      <a:pt x="82" y="4"/>
                    </a:lnTo>
                    <a:lnTo>
                      <a:pt x="78" y="4"/>
                    </a:lnTo>
                    <a:lnTo>
                      <a:pt x="78" y="4"/>
                    </a:lnTo>
                    <a:lnTo>
                      <a:pt x="76" y="2"/>
                    </a:lnTo>
                    <a:lnTo>
                      <a:pt x="74" y="2"/>
                    </a:lnTo>
                    <a:lnTo>
                      <a:pt x="74" y="2"/>
                    </a:lnTo>
                    <a:lnTo>
                      <a:pt x="70" y="2"/>
                    </a:lnTo>
                    <a:lnTo>
                      <a:pt x="68" y="0"/>
                    </a:lnTo>
                    <a:lnTo>
                      <a:pt x="68" y="0"/>
                    </a:lnTo>
                    <a:lnTo>
                      <a:pt x="66" y="4"/>
                    </a:lnTo>
                    <a:lnTo>
                      <a:pt x="66" y="4"/>
                    </a:lnTo>
                    <a:lnTo>
                      <a:pt x="64" y="8"/>
                    </a:lnTo>
                    <a:lnTo>
                      <a:pt x="62" y="8"/>
                    </a:lnTo>
                    <a:lnTo>
                      <a:pt x="58" y="10"/>
                    </a:lnTo>
                    <a:lnTo>
                      <a:pt x="50" y="12"/>
                    </a:lnTo>
                    <a:lnTo>
                      <a:pt x="50" y="12"/>
                    </a:lnTo>
                    <a:lnTo>
                      <a:pt x="46" y="14"/>
                    </a:lnTo>
                    <a:lnTo>
                      <a:pt x="42" y="14"/>
                    </a:lnTo>
                    <a:lnTo>
                      <a:pt x="40" y="12"/>
                    </a:lnTo>
                    <a:lnTo>
                      <a:pt x="36" y="12"/>
                    </a:lnTo>
                    <a:lnTo>
                      <a:pt x="36" y="12"/>
                    </a:lnTo>
                    <a:lnTo>
                      <a:pt x="32" y="12"/>
                    </a:lnTo>
                    <a:lnTo>
                      <a:pt x="30" y="12"/>
                    </a:lnTo>
                    <a:lnTo>
                      <a:pt x="30" y="12"/>
                    </a:lnTo>
                    <a:lnTo>
                      <a:pt x="30" y="8"/>
                    </a:lnTo>
                    <a:lnTo>
                      <a:pt x="28" y="6"/>
                    </a:lnTo>
                    <a:lnTo>
                      <a:pt x="28" y="6"/>
                    </a:lnTo>
                    <a:lnTo>
                      <a:pt x="14" y="14"/>
                    </a:lnTo>
                    <a:lnTo>
                      <a:pt x="6" y="18"/>
                    </a:lnTo>
                    <a:lnTo>
                      <a:pt x="0" y="20"/>
                    </a:lnTo>
                    <a:lnTo>
                      <a:pt x="0" y="20"/>
                    </a:lnTo>
                    <a:lnTo>
                      <a:pt x="4" y="30"/>
                    </a:lnTo>
                    <a:lnTo>
                      <a:pt x="8" y="36"/>
                    </a:lnTo>
                    <a:lnTo>
                      <a:pt x="10" y="38"/>
                    </a:lnTo>
                    <a:lnTo>
                      <a:pt x="14" y="38"/>
                    </a:lnTo>
                    <a:lnTo>
                      <a:pt x="20" y="38"/>
                    </a:lnTo>
                    <a:lnTo>
                      <a:pt x="22" y="40"/>
                    </a:lnTo>
                    <a:lnTo>
                      <a:pt x="24" y="44"/>
                    </a:lnTo>
                    <a:lnTo>
                      <a:pt x="24" y="4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84" name="Freeform 240"/>
              <p:cNvSpPr>
                <a:spLocks/>
              </p:cNvSpPr>
              <p:nvPr/>
            </p:nvSpPr>
            <p:spPr bwMode="auto">
              <a:xfrm>
                <a:off x="4384675" y="3098800"/>
                <a:ext cx="177800" cy="130175"/>
              </a:xfrm>
              <a:custGeom>
                <a:avLst/>
                <a:gdLst>
                  <a:gd name="T0" fmla="*/ 24 w 112"/>
                  <a:gd name="T1" fmla="*/ 24 h 82"/>
                  <a:gd name="T2" fmla="*/ 32 w 112"/>
                  <a:gd name="T3" fmla="*/ 30 h 82"/>
                  <a:gd name="T4" fmla="*/ 38 w 112"/>
                  <a:gd name="T5" fmla="*/ 34 h 82"/>
                  <a:gd name="T6" fmla="*/ 40 w 112"/>
                  <a:gd name="T7" fmla="*/ 36 h 82"/>
                  <a:gd name="T8" fmla="*/ 48 w 112"/>
                  <a:gd name="T9" fmla="*/ 40 h 82"/>
                  <a:gd name="T10" fmla="*/ 56 w 112"/>
                  <a:gd name="T11" fmla="*/ 46 h 82"/>
                  <a:gd name="T12" fmla="*/ 58 w 112"/>
                  <a:gd name="T13" fmla="*/ 50 h 82"/>
                  <a:gd name="T14" fmla="*/ 62 w 112"/>
                  <a:gd name="T15" fmla="*/ 60 h 82"/>
                  <a:gd name="T16" fmla="*/ 66 w 112"/>
                  <a:gd name="T17" fmla="*/ 56 h 82"/>
                  <a:gd name="T18" fmla="*/ 76 w 112"/>
                  <a:gd name="T19" fmla="*/ 48 h 82"/>
                  <a:gd name="T20" fmla="*/ 80 w 112"/>
                  <a:gd name="T21" fmla="*/ 48 h 82"/>
                  <a:gd name="T22" fmla="*/ 80 w 112"/>
                  <a:gd name="T23" fmla="*/ 52 h 82"/>
                  <a:gd name="T24" fmla="*/ 80 w 112"/>
                  <a:gd name="T25" fmla="*/ 60 h 82"/>
                  <a:gd name="T26" fmla="*/ 82 w 112"/>
                  <a:gd name="T27" fmla="*/ 66 h 82"/>
                  <a:gd name="T28" fmla="*/ 88 w 112"/>
                  <a:gd name="T29" fmla="*/ 68 h 82"/>
                  <a:gd name="T30" fmla="*/ 94 w 112"/>
                  <a:gd name="T31" fmla="*/ 72 h 82"/>
                  <a:gd name="T32" fmla="*/ 104 w 112"/>
                  <a:gd name="T33" fmla="*/ 82 h 82"/>
                  <a:gd name="T34" fmla="*/ 112 w 112"/>
                  <a:gd name="T35" fmla="*/ 80 h 82"/>
                  <a:gd name="T36" fmla="*/ 112 w 112"/>
                  <a:gd name="T37" fmla="*/ 80 h 82"/>
                  <a:gd name="T38" fmla="*/ 108 w 112"/>
                  <a:gd name="T39" fmla="*/ 80 h 82"/>
                  <a:gd name="T40" fmla="*/ 98 w 112"/>
                  <a:gd name="T41" fmla="*/ 78 h 82"/>
                  <a:gd name="T42" fmla="*/ 88 w 112"/>
                  <a:gd name="T43" fmla="*/ 68 h 82"/>
                  <a:gd name="T44" fmla="*/ 82 w 112"/>
                  <a:gd name="T45" fmla="*/ 64 h 82"/>
                  <a:gd name="T46" fmla="*/ 80 w 112"/>
                  <a:gd name="T47" fmla="*/ 60 h 82"/>
                  <a:gd name="T48" fmla="*/ 82 w 112"/>
                  <a:gd name="T49" fmla="*/ 52 h 82"/>
                  <a:gd name="T50" fmla="*/ 80 w 112"/>
                  <a:gd name="T51" fmla="*/ 48 h 82"/>
                  <a:gd name="T52" fmla="*/ 78 w 112"/>
                  <a:gd name="T53" fmla="*/ 48 h 82"/>
                  <a:gd name="T54" fmla="*/ 68 w 112"/>
                  <a:gd name="T55" fmla="*/ 56 h 82"/>
                  <a:gd name="T56" fmla="*/ 62 w 112"/>
                  <a:gd name="T57" fmla="*/ 60 h 82"/>
                  <a:gd name="T58" fmla="*/ 58 w 112"/>
                  <a:gd name="T59" fmla="*/ 50 h 82"/>
                  <a:gd name="T60" fmla="*/ 56 w 112"/>
                  <a:gd name="T61" fmla="*/ 46 h 82"/>
                  <a:gd name="T62" fmla="*/ 48 w 112"/>
                  <a:gd name="T63" fmla="*/ 38 h 82"/>
                  <a:gd name="T64" fmla="*/ 40 w 112"/>
                  <a:gd name="T65" fmla="*/ 36 h 82"/>
                  <a:gd name="T66" fmla="*/ 38 w 112"/>
                  <a:gd name="T67" fmla="*/ 34 h 82"/>
                  <a:gd name="T68" fmla="*/ 32 w 112"/>
                  <a:gd name="T69" fmla="*/ 30 h 82"/>
                  <a:gd name="T70" fmla="*/ 24 w 112"/>
                  <a:gd name="T71" fmla="*/ 24 h 82"/>
                  <a:gd name="T72" fmla="*/ 22 w 112"/>
                  <a:gd name="T73" fmla="*/ 20 h 82"/>
                  <a:gd name="T74" fmla="*/ 14 w 112"/>
                  <a:gd name="T75" fmla="*/ 18 h 82"/>
                  <a:gd name="T76" fmla="*/ 8 w 112"/>
                  <a:gd name="T77" fmla="*/ 16 h 82"/>
                  <a:gd name="T78" fmla="*/ 0 w 112"/>
                  <a:gd name="T79" fmla="*/ 0 h 82"/>
                  <a:gd name="T80" fmla="*/ 0 w 112"/>
                  <a:gd name="T81" fmla="*/ 0 h 82"/>
                  <a:gd name="T82" fmla="*/ 4 w 112"/>
                  <a:gd name="T83" fmla="*/ 10 h 82"/>
                  <a:gd name="T84" fmla="*/ 10 w 112"/>
                  <a:gd name="T85" fmla="*/ 18 h 82"/>
                  <a:gd name="T86" fmla="*/ 20 w 112"/>
                  <a:gd name="T87" fmla="*/ 18 h 82"/>
                  <a:gd name="T88" fmla="*/ 24 w 112"/>
                  <a:gd name="T89" fmla="*/ 2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 h="82">
                    <a:moveTo>
                      <a:pt x="24" y="24"/>
                    </a:moveTo>
                    <a:lnTo>
                      <a:pt x="24" y="24"/>
                    </a:lnTo>
                    <a:lnTo>
                      <a:pt x="28" y="30"/>
                    </a:lnTo>
                    <a:lnTo>
                      <a:pt x="32" y="30"/>
                    </a:lnTo>
                    <a:lnTo>
                      <a:pt x="36" y="30"/>
                    </a:lnTo>
                    <a:lnTo>
                      <a:pt x="38" y="34"/>
                    </a:lnTo>
                    <a:lnTo>
                      <a:pt x="38" y="34"/>
                    </a:lnTo>
                    <a:lnTo>
                      <a:pt x="40" y="36"/>
                    </a:lnTo>
                    <a:lnTo>
                      <a:pt x="42" y="38"/>
                    </a:lnTo>
                    <a:lnTo>
                      <a:pt x="48" y="40"/>
                    </a:lnTo>
                    <a:lnTo>
                      <a:pt x="54" y="42"/>
                    </a:lnTo>
                    <a:lnTo>
                      <a:pt x="56" y="46"/>
                    </a:lnTo>
                    <a:lnTo>
                      <a:pt x="58" y="50"/>
                    </a:lnTo>
                    <a:lnTo>
                      <a:pt x="58" y="50"/>
                    </a:lnTo>
                    <a:lnTo>
                      <a:pt x="60" y="58"/>
                    </a:lnTo>
                    <a:lnTo>
                      <a:pt x="62" y="60"/>
                    </a:lnTo>
                    <a:lnTo>
                      <a:pt x="64" y="60"/>
                    </a:lnTo>
                    <a:lnTo>
                      <a:pt x="66" y="56"/>
                    </a:lnTo>
                    <a:lnTo>
                      <a:pt x="74" y="50"/>
                    </a:lnTo>
                    <a:lnTo>
                      <a:pt x="76" y="48"/>
                    </a:lnTo>
                    <a:lnTo>
                      <a:pt x="80" y="48"/>
                    </a:lnTo>
                    <a:lnTo>
                      <a:pt x="80" y="48"/>
                    </a:lnTo>
                    <a:lnTo>
                      <a:pt x="82" y="50"/>
                    </a:lnTo>
                    <a:lnTo>
                      <a:pt x="80" y="52"/>
                    </a:lnTo>
                    <a:lnTo>
                      <a:pt x="80" y="56"/>
                    </a:lnTo>
                    <a:lnTo>
                      <a:pt x="80" y="60"/>
                    </a:lnTo>
                    <a:lnTo>
                      <a:pt x="80" y="62"/>
                    </a:lnTo>
                    <a:lnTo>
                      <a:pt x="82" y="66"/>
                    </a:lnTo>
                    <a:lnTo>
                      <a:pt x="88" y="68"/>
                    </a:lnTo>
                    <a:lnTo>
                      <a:pt x="88" y="68"/>
                    </a:lnTo>
                    <a:lnTo>
                      <a:pt x="92" y="70"/>
                    </a:lnTo>
                    <a:lnTo>
                      <a:pt x="94" y="72"/>
                    </a:lnTo>
                    <a:lnTo>
                      <a:pt x="98" y="78"/>
                    </a:lnTo>
                    <a:lnTo>
                      <a:pt x="104" y="82"/>
                    </a:lnTo>
                    <a:lnTo>
                      <a:pt x="108" y="82"/>
                    </a:lnTo>
                    <a:lnTo>
                      <a:pt x="112" y="80"/>
                    </a:lnTo>
                    <a:lnTo>
                      <a:pt x="112" y="80"/>
                    </a:lnTo>
                    <a:lnTo>
                      <a:pt x="112" y="80"/>
                    </a:lnTo>
                    <a:lnTo>
                      <a:pt x="112" y="80"/>
                    </a:lnTo>
                    <a:lnTo>
                      <a:pt x="108" y="80"/>
                    </a:lnTo>
                    <a:lnTo>
                      <a:pt x="104" y="80"/>
                    </a:lnTo>
                    <a:lnTo>
                      <a:pt x="98" y="78"/>
                    </a:lnTo>
                    <a:lnTo>
                      <a:pt x="94" y="72"/>
                    </a:lnTo>
                    <a:lnTo>
                      <a:pt x="88" y="68"/>
                    </a:lnTo>
                    <a:lnTo>
                      <a:pt x="88" y="68"/>
                    </a:lnTo>
                    <a:lnTo>
                      <a:pt x="82" y="64"/>
                    </a:lnTo>
                    <a:lnTo>
                      <a:pt x="80" y="62"/>
                    </a:lnTo>
                    <a:lnTo>
                      <a:pt x="80" y="60"/>
                    </a:lnTo>
                    <a:lnTo>
                      <a:pt x="80" y="56"/>
                    </a:lnTo>
                    <a:lnTo>
                      <a:pt x="82" y="52"/>
                    </a:lnTo>
                    <a:lnTo>
                      <a:pt x="82" y="50"/>
                    </a:lnTo>
                    <a:lnTo>
                      <a:pt x="80" y="48"/>
                    </a:lnTo>
                    <a:lnTo>
                      <a:pt x="80" y="48"/>
                    </a:lnTo>
                    <a:lnTo>
                      <a:pt x="78" y="48"/>
                    </a:lnTo>
                    <a:lnTo>
                      <a:pt x="74" y="50"/>
                    </a:lnTo>
                    <a:lnTo>
                      <a:pt x="68" y="56"/>
                    </a:lnTo>
                    <a:lnTo>
                      <a:pt x="64" y="58"/>
                    </a:lnTo>
                    <a:lnTo>
                      <a:pt x="62" y="60"/>
                    </a:lnTo>
                    <a:lnTo>
                      <a:pt x="60" y="56"/>
                    </a:lnTo>
                    <a:lnTo>
                      <a:pt x="58" y="50"/>
                    </a:lnTo>
                    <a:lnTo>
                      <a:pt x="58" y="50"/>
                    </a:lnTo>
                    <a:lnTo>
                      <a:pt x="56" y="46"/>
                    </a:lnTo>
                    <a:lnTo>
                      <a:pt x="54" y="42"/>
                    </a:lnTo>
                    <a:lnTo>
                      <a:pt x="48" y="38"/>
                    </a:lnTo>
                    <a:lnTo>
                      <a:pt x="42" y="38"/>
                    </a:lnTo>
                    <a:lnTo>
                      <a:pt x="40" y="36"/>
                    </a:lnTo>
                    <a:lnTo>
                      <a:pt x="38" y="34"/>
                    </a:lnTo>
                    <a:lnTo>
                      <a:pt x="38" y="34"/>
                    </a:lnTo>
                    <a:lnTo>
                      <a:pt x="36" y="30"/>
                    </a:lnTo>
                    <a:lnTo>
                      <a:pt x="32" y="30"/>
                    </a:lnTo>
                    <a:lnTo>
                      <a:pt x="28" y="30"/>
                    </a:lnTo>
                    <a:lnTo>
                      <a:pt x="24" y="24"/>
                    </a:lnTo>
                    <a:lnTo>
                      <a:pt x="24" y="24"/>
                    </a:lnTo>
                    <a:lnTo>
                      <a:pt x="22" y="20"/>
                    </a:lnTo>
                    <a:lnTo>
                      <a:pt x="20" y="18"/>
                    </a:lnTo>
                    <a:lnTo>
                      <a:pt x="14" y="18"/>
                    </a:lnTo>
                    <a:lnTo>
                      <a:pt x="10" y="18"/>
                    </a:lnTo>
                    <a:lnTo>
                      <a:pt x="8" y="16"/>
                    </a:lnTo>
                    <a:lnTo>
                      <a:pt x="4" y="10"/>
                    </a:lnTo>
                    <a:lnTo>
                      <a:pt x="0" y="0"/>
                    </a:lnTo>
                    <a:lnTo>
                      <a:pt x="0" y="0"/>
                    </a:lnTo>
                    <a:lnTo>
                      <a:pt x="0" y="0"/>
                    </a:lnTo>
                    <a:lnTo>
                      <a:pt x="0" y="0"/>
                    </a:lnTo>
                    <a:lnTo>
                      <a:pt x="4" y="10"/>
                    </a:lnTo>
                    <a:lnTo>
                      <a:pt x="6" y="16"/>
                    </a:lnTo>
                    <a:lnTo>
                      <a:pt x="10" y="18"/>
                    </a:lnTo>
                    <a:lnTo>
                      <a:pt x="14" y="18"/>
                    </a:lnTo>
                    <a:lnTo>
                      <a:pt x="20" y="18"/>
                    </a:lnTo>
                    <a:lnTo>
                      <a:pt x="22" y="20"/>
                    </a:lnTo>
                    <a:lnTo>
                      <a:pt x="24" y="24"/>
                    </a:lnTo>
                    <a:lnTo>
                      <a:pt x="24" y="2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85" name="Freeform 241"/>
              <p:cNvSpPr>
                <a:spLocks/>
              </p:cNvSpPr>
              <p:nvPr/>
            </p:nvSpPr>
            <p:spPr bwMode="auto">
              <a:xfrm>
                <a:off x="4581525" y="3162300"/>
                <a:ext cx="9525" cy="9525"/>
              </a:xfrm>
              <a:custGeom>
                <a:avLst/>
                <a:gdLst>
                  <a:gd name="T0" fmla="*/ 0 w 6"/>
                  <a:gd name="T1" fmla="*/ 6 h 6"/>
                  <a:gd name="T2" fmla="*/ 0 w 6"/>
                  <a:gd name="T3" fmla="*/ 6 h 6"/>
                  <a:gd name="T4" fmla="*/ 0 w 6"/>
                  <a:gd name="T5" fmla="*/ 6 h 6"/>
                  <a:gd name="T6" fmla="*/ 0 w 6"/>
                  <a:gd name="T7" fmla="*/ 6 h 6"/>
                  <a:gd name="T8" fmla="*/ 6 w 6"/>
                  <a:gd name="T9" fmla="*/ 0 h 6"/>
                  <a:gd name="T10" fmla="*/ 6 w 6"/>
                  <a:gd name="T11" fmla="*/ 0 h 6"/>
                  <a:gd name="T12" fmla="*/ 0 w 6"/>
                  <a:gd name="T13" fmla="*/ 6 h 6"/>
                  <a:gd name="T14" fmla="*/ 0 w 6"/>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0" y="6"/>
                    </a:moveTo>
                    <a:lnTo>
                      <a:pt x="0" y="6"/>
                    </a:lnTo>
                    <a:lnTo>
                      <a:pt x="0" y="6"/>
                    </a:lnTo>
                    <a:lnTo>
                      <a:pt x="0" y="6"/>
                    </a:lnTo>
                    <a:lnTo>
                      <a:pt x="6" y="0"/>
                    </a:lnTo>
                    <a:lnTo>
                      <a:pt x="6" y="0"/>
                    </a:lnTo>
                    <a:lnTo>
                      <a:pt x="0" y="6"/>
                    </a:lnTo>
                    <a:lnTo>
                      <a:pt x="0"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86" name="Freeform 242"/>
              <p:cNvSpPr>
                <a:spLocks/>
              </p:cNvSpPr>
              <p:nvPr/>
            </p:nvSpPr>
            <p:spPr bwMode="auto">
              <a:xfrm>
                <a:off x="4429125" y="3076575"/>
                <a:ext cx="3175" cy="9525"/>
              </a:xfrm>
              <a:custGeom>
                <a:avLst/>
                <a:gdLst>
                  <a:gd name="T0" fmla="*/ 0 w 2"/>
                  <a:gd name="T1" fmla="*/ 0 h 6"/>
                  <a:gd name="T2" fmla="*/ 0 w 2"/>
                  <a:gd name="T3" fmla="*/ 0 h 6"/>
                  <a:gd name="T4" fmla="*/ 0 w 2"/>
                  <a:gd name="T5" fmla="*/ 0 h 6"/>
                  <a:gd name="T6" fmla="*/ 0 w 2"/>
                  <a:gd name="T7" fmla="*/ 0 h 6"/>
                  <a:gd name="T8" fmla="*/ 2 w 2"/>
                  <a:gd name="T9" fmla="*/ 2 h 6"/>
                  <a:gd name="T10" fmla="*/ 2 w 2"/>
                  <a:gd name="T11" fmla="*/ 6 h 6"/>
                  <a:gd name="T12" fmla="*/ 2 w 2"/>
                  <a:gd name="T13" fmla="*/ 6 h 6"/>
                  <a:gd name="T14" fmla="*/ 2 w 2"/>
                  <a:gd name="T15" fmla="*/ 2 h 6"/>
                  <a:gd name="T16" fmla="*/ 0 w 2"/>
                  <a:gd name="T17" fmla="*/ 0 h 6"/>
                  <a:gd name="T18" fmla="*/ 0 w 2"/>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0"/>
                    </a:moveTo>
                    <a:lnTo>
                      <a:pt x="0" y="0"/>
                    </a:lnTo>
                    <a:lnTo>
                      <a:pt x="0" y="0"/>
                    </a:lnTo>
                    <a:lnTo>
                      <a:pt x="0" y="0"/>
                    </a:lnTo>
                    <a:lnTo>
                      <a:pt x="2" y="2"/>
                    </a:lnTo>
                    <a:lnTo>
                      <a:pt x="2" y="6"/>
                    </a:lnTo>
                    <a:lnTo>
                      <a:pt x="2" y="6"/>
                    </a:lnTo>
                    <a:lnTo>
                      <a:pt x="2" y="2"/>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87" name="Freeform 243"/>
              <p:cNvSpPr>
                <a:spLocks/>
              </p:cNvSpPr>
              <p:nvPr/>
            </p:nvSpPr>
            <p:spPr bwMode="auto">
              <a:xfrm>
                <a:off x="4556125" y="3092450"/>
                <a:ext cx="6350" cy="28575"/>
              </a:xfrm>
              <a:custGeom>
                <a:avLst/>
                <a:gdLst>
                  <a:gd name="T0" fmla="*/ 4 w 4"/>
                  <a:gd name="T1" fmla="*/ 0 h 18"/>
                  <a:gd name="T2" fmla="*/ 4 w 4"/>
                  <a:gd name="T3" fmla="*/ 0 h 18"/>
                  <a:gd name="T4" fmla="*/ 4 w 4"/>
                  <a:gd name="T5" fmla="*/ 4 h 18"/>
                  <a:gd name="T6" fmla="*/ 0 w 4"/>
                  <a:gd name="T7" fmla="*/ 8 h 18"/>
                  <a:gd name="T8" fmla="*/ 0 w 4"/>
                  <a:gd name="T9" fmla="*/ 14 h 18"/>
                  <a:gd name="T10" fmla="*/ 0 w 4"/>
                  <a:gd name="T11" fmla="*/ 18 h 18"/>
                  <a:gd name="T12" fmla="*/ 0 w 4"/>
                  <a:gd name="T13" fmla="*/ 18 h 18"/>
                  <a:gd name="T14" fmla="*/ 0 w 4"/>
                  <a:gd name="T15" fmla="*/ 14 h 18"/>
                  <a:gd name="T16" fmla="*/ 2 w 4"/>
                  <a:gd name="T17" fmla="*/ 8 h 18"/>
                  <a:gd name="T18" fmla="*/ 4 w 4"/>
                  <a:gd name="T19" fmla="*/ 4 h 18"/>
                  <a:gd name="T20" fmla="*/ 4 w 4"/>
                  <a:gd name="T21" fmla="*/ 0 h 18"/>
                  <a:gd name="T22" fmla="*/ 4 w 4"/>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8">
                    <a:moveTo>
                      <a:pt x="4" y="0"/>
                    </a:moveTo>
                    <a:lnTo>
                      <a:pt x="4" y="0"/>
                    </a:lnTo>
                    <a:lnTo>
                      <a:pt x="4" y="4"/>
                    </a:lnTo>
                    <a:lnTo>
                      <a:pt x="0" y="8"/>
                    </a:lnTo>
                    <a:lnTo>
                      <a:pt x="0" y="14"/>
                    </a:lnTo>
                    <a:lnTo>
                      <a:pt x="0" y="18"/>
                    </a:lnTo>
                    <a:lnTo>
                      <a:pt x="0" y="18"/>
                    </a:lnTo>
                    <a:lnTo>
                      <a:pt x="0" y="14"/>
                    </a:lnTo>
                    <a:lnTo>
                      <a:pt x="2" y="8"/>
                    </a:lnTo>
                    <a:lnTo>
                      <a:pt x="4" y="4"/>
                    </a:lnTo>
                    <a:lnTo>
                      <a:pt x="4" y="0"/>
                    </a:lnTo>
                    <a:lnTo>
                      <a:pt x="4"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88" name="Freeform 244"/>
              <p:cNvSpPr>
                <a:spLocks/>
              </p:cNvSpPr>
              <p:nvPr/>
            </p:nvSpPr>
            <p:spPr bwMode="auto">
              <a:xfrm>
                <a:off x="4559300" y="3171825"/>
                <a:ext cx="44450" cy="57150"/>
              </a:xfrm>
              <a:custGeom>
                <a:avLst/>
                <a:gdLst>
                  <a:gd name="T0" fmla="*/ 22 w 28"/>
                  <a:gd name="T1" fmla="*/ 36 h 36"/>
                  <a:gd name="T2" fmla="*/ 22 w 28"/>
                  <a:gd name="T3" fmla="*/ 36 h 36"/>
                  <a:gd name="T4" fmla="*/ 22 w 28"/>
                  <a:gd name="T5" fmla="*/ 32 h 36"/>
                  <a:gd name="T6" fmla="*/ 22 w 28"/>
                  <a:gd name="T7" fmla="*/ 32 h 36"/>
                  <a:gd name="T8" fmla="*/ 24 w 28"/>
                  <a:gd name="T9" fmla="*/ 28 h 36"/>
                  <a:gd name="T10" fmla="*/ 28 w 28"/>
                  <a:gd name="T11" fmla="*/ 24 h 36"/>
                  <a:gd name="T12" fmla="*/ 28 w 28"/>
                  <a:gd name="T13" fmla="*/ 24 h 36"/>
                  <a:gd name="T14" fmla="*/ 28 w 28"/>
                  <a:gd name="T15" fmla="*/ 22 h 36"/>
                  <a:gd name="T16" fmla="*/ 28 w 28"/>
                  <a:gd name="T17" fmla="*/ 18 h 36"/>
                  <a:gd name="T18" fmla="*/ 28 w 28"/>
                  <a:gd name="T19" fmla="*/ 18 h 36"/>
                  <a:gd name="T20" fmla="*/ 24 w 28"/>
                  <a:gd name="T21" fmla="*/ 16 h 36"/>
                  <a:gd name="T22" fmla="*/ 20 w 28"/>
                  <a:gd name="T23" fmla="*/ 16 h 36"/>
                  <a:gd name="T24" fmla="*/ 16 w 28"/>
                  <a:gd name="T25" fmla="*/ 14 h 36"/>
                  <a:gd name="T26" fmla="*/ 14 w 28"/>
                  <a:gd name="T27" fmla="*/ 10 h 36"/>
                  <a:gd name="T28" fmla="*/ 14 w 28"/>
                  <a:gd name="T29" fmla="*/ 10 h 36"/>
                  <a:gd name="T30" fmla="*/ 14 w 28"/>
                  <a:gd name="T31" fmla="*/ 0 h 36"/>
                  <a:gd name="T32" fmla="*/ 14 w 28"/>
                  <a:gd name="T33" fmla="*/ 0 h 36"/>
                  <a:gd name="T34" fmla="*/ 14 w 28"/>
                  <a:gd name="T35" fmla="*/ 0 h 36"/>
                  <a:gd name="T36" fmla="*/ 14 w 28"/>
                  <a:gd name="T37" fmla="*/ 0 h 36"/>
                  <a:gd name="T38" fmla="*/ 8 w 28"/>
                  <a:gd name="T39" fmla="*/ 4 h 36"/>
                  <a:gd name="T40" fmla="*/ 4 w 28"/>
                  <a:gd name="T41" fmla="*/ 8 h 36"/>
                  <a:gd name="T42" fmla="*/ 2 w 28"/>
                  <a:gd name="T43" fmla="*/ 12 h 36"/>
                  <a:gd name="T44" fmla="*/ 0 w 28"/>
                  <a:gd name="T45" fmla="*/ 16 h 36"/>
                  <a:gd name="T46" fmla="*/ 0 w 28"/>
                  <a:gd name="T47" fmla="*/ 16 h 36"/>
                  <a:gd name="T48" fmla="*/ 2 w 28"/>
                  <a:gd name="T49" fmla="*/ 26 h 36"/>
                  <a:gd name="T50" fmla="*/ 2 w 28"/>
                  <a:gd name="T51" fmla="*/ 34 h 36"/>
                  <a:gd name="T52" fmla="*/ 2 w 28"/>
                  <a:gd name="T53" fmla="*/ 34 h 36"/>
                  <a:gd name="T54" fmla="*/ 2 w 28"/>
                  <a:gd name="T55" fmla="*/ 34 h 36"/>
                  <a:gd name="T56" fmla="*/ 2 w 28"/>
                  <a:gd name="T57" fmla="*/ 34 h 36"/>
                  <a:gd name="T58" fmla="*/ 2 w 28"/>
                  <a:gd name="T59" fmla="*/ 34 h 36"/>
                  <a:gd name="T60" fmla="*/ 2 w 28"/>
                  <a:gd name="T61" fmla="*/ 34 h 36"/>
                  <a:gd name="T62" fmla="*/ 4 w 28"/>
                  <a:gd name="T63" fmla="*/ 34 h 36"/>
                  <a:gd name="T64" fmla="*/ 4 w 28"/>
                  <a:gd name="T65" fmla="*/ 34 h 36"/>
                  <a:gd name="T66" fmla="*/ 8 w 28"/>
                  <a:gd name="T67" fmla="*/ 36 h 36"/>
                  <a:gd name="T68" fmla="*/ 8 w 28"/>
                  <a:gd name="T69" fmla="*/ 36 h 36"/>
                  <a:gd name="T70" fmla="*/ 16 w 28"/>
                  <a:gd name="T71" fmla="*/ 36 h 36"/>
                  <a:gd name="T72" fmla="*/ 22 w 28"/>
                  <a:gd name="T73" fmla="*/ 36 h 36"/>
                  <a:gd name="T74" fmla="*/ 22 w 28"/>
                  <a:gd name="T7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36">
                    <a:moveTo>
                      <a:pt x="22" y="36"/>
                    </a:moveTo>
                    <a:lnTo>
                      <a:pt x="22" y="36"/>
                    </a:lnTo>
                    <a:lnTo>
                      <a:pt x="22" y="32"/>
                    </a:lnTo>
                    <a:lnTo>
                      <a:pt x="22" y="32"/>
                    </a:lnTo>
                    <a:lnTo>
                      <a:pt x="24" y="28"/>
                    </a:lnTo>
                    <a:lnTo>
                      <a:pt x="28" y="24"/>
                    </a:lnTo>
                    <a:lnTo>
                      <a:pt x="28" y="24"/>
                    </a:lnTo>
                    <a:lnTo>
                      <a:pt x="28" y="22"/>
                    </a:lnTo>
                    <a:lnTo>
                      <a:pt x="28" y="18"/>
                    </a:lnTo>
                    <a:lnTo>
                      <a:pt x="28" y="18"/>
                    </a:lnTo>
                    <a:lnTo>
                      <a:pt x="24" y="16"/>
                    </a:lnTo>
                    <a:lnTo>
                      <a:pt x="20" y="16"/>
                    </a:lnTo>
                    <a:lnTo>
                      <a:pt x="16" y="14"/>
                    </a:lnTo>
                    <a:lnTo>
                      <a:pt x="14" y="10"/>
                    </a:lnTo>
                    <a:lnTo>
                      <a:pt x="14" y="10"/>
                    </a:lnTo>
                    <a:lnTo>
                      <a:pt x="14" y="0"/>
                    </a:lnTo>
                    <a:lnTo>
                      <a:pt x="14" y="0"/>
                    </a:lnTo>
                    <a:lnTo>
                      <a:pt x="14" y="0"/>
                    </a:lnTo>
                    <a:lnTo>
                      <a:pt x="14" y="0"/>
                    </a:lnTo>
                    <a:lnTo>
                      <a:pt x="8" y="4"/>
                    </a:lnTo>
                    <a:lnTo>
                      <a:pt x="4" y="8"/>
                    </a:lnTo>
                    <a:lnTo>
                      <a:pt x="2" y="12"/>
                    </a:lnTo>
                    <a:lnTo>
                      <a:pt x="0" y="16"/>
                    </a:lnTo>
                    <a:lnTo>
                      <a:pt x="0" y="16"/>
                    </a:lnTo>
                    <a:lnTo>
                      <a:pt x="2" y="26"/>
                    </a:lnTo>
                    <a:lnTo>
                      <a:pt x="2" y="34"/>
                    </a:lnTo>
                    <a:lnTo>
                      <a:pt x="2" y="34"/>
                    </a:lnTo>
                    <a:lnTo>
                      <a:pt x="2" y="34"/>
                    </a:lnTo>
                    <a:lnTo>
                      <a:pt x="2" y="34"/>
                    </a:lnTo>
                    <a:lnTo>
                      <a:pt x="2" y="34"/>
                    </a:lnTo>
                    <a:lnTo>
                      <a:pt x="2" y="34"/>
                    </a:lnTo>
                    <a:lnTo>
                      <a:pt x="4" y="34"/>
                    </a:lnTo>
                    <a:lnTo>
                      <a:pt x="4" y="34"/>
                    </a:lnTo>
                    <a:lnTo>
                      <a:pt x="8" y="36"/>
                    </a:lnTo>
                    <a:lnTo>
                      <a:pt x="8" y="36"/>
                    </a:lnTo>
                    <a:lnTo>
                      <a:pt x="16" y="36"/>
                    </a:lnTo>
                    <a:lnTo>
                      <a:pt x="22" y="36"/>
                    </a:lnTo>
                    <a:lnTo>
                      <a:pt x="22" y="3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89" name="Freeform 245"/>
              <p:cNvSpPr>
                <a:spLocks/>
              </p:cNvSpPr>
              <p:nvPr/>
            </p:nvSpPr>
            <p:spPr bwMode="auto">
              <a:xfrm>
                <a:off x="4562475" y="3225800"/>
                <a:ext cx="3175" cy="0"/>
              </a:xfrm>
              <a:custGeom>
                <a:avLst/>
                <a:gdLst>
                  <a:gd name="T0" fmla="*/ 0 w 2"/>
                  <a:gd name="T1" fmla="*/ 0 w 2"/>
                  <a:gd name="T2" fmla="*/ 2 w 2"/>
                  <a:gd name="T3" fmla="*/ 2 w 2"/>
                  <a:gd name="T4" fmla="*/ 0 w 2"/>
                  <a:gd name="T5" fmla="*/ 0 w 2"/>
                  <a:gd name="T6" fmla="*/ 0 w 2"/>
                  <a:gd name="T7" fmla="*/ 0 w 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
                    <a:moveTo>
                      <a:pt x="0" y="0"/>
                    </a:moveTo>
                    <a:lnTo>
                      <a:pt x="0" y="0"/>
                    </a:lnTo>
                    <a:lnTo>
                      <a:pt x="2" y="0"/>
                    </a:lnTo>
                    <a:lnTo>
                      <a:pt x="2" y="0"/>
                    </a:lnTo>
                    <a:lnTo>
                      <a:pt x="0" y="0"/>
                    </a:lnTo>
                    <a:lnTo>
                      <a:pt x="0" y="0"/>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90" name="Freeform 246"/>
              <p:cNvSpPr>
                <a:spLocks/>
              </p:cNvSpPr>
              <p:nvPr/>
            </p:nvSpPr>
            <p:spPr bwMode="auto">
              <a:xfrm>
                <a:off x="4594225" y="3222625"/>
                <a:ext cx="0" cy="6350"/>
              </a:xfrm>
              <a:custGeom>
                <a:avLst/>
                <a:gdLst>
                  <a:gd name="T0" fmla="*/ 4 h 4"/>
                  <a:gd name="T1" fmla="*/ 4 h 4"/>
                  <a:gd name="T2" fmla="*/ 0 h 4"/>
                  <a:gd name="T3" fmla="*/ 0 h 4"/>
                  <a:gd name="T4" fmla="*/ 4 h 4"/>
                  <a:gd name="T5" fmla="*/ 4 h 4"/>
                  <a:gd name="T6" fmla="*/ 4 h 4"/>
                  <a:gd name="T7" fmla="*/ 4 h 4"/>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4">
                    <a:moveTo>
                      <a:pt x="0" y="4"/>
                    </a:moveTo>
                    <a:lnTo>
                      <a:pt x="0" y="4"/>
                    </a:lnTo>
                    <a:lnTo>
                      <a:pt x="0" y="0"/>
                    </a:lnTo>
                    <a:lnTo>
                      <a:pt x="0" y="0"/>
                    </a:lnTo>
                    <a:lnTo>
                      <a:pt x="0" y="4"/>
                    </a:lnTo>
                    <a:lnTo>
                      <a:pt x="0" y="4"/>
                    </a:lnTo>
                    <a:lnTo>
                      <a:pt x="0" y="4"/>
                    </a:lnTo>
                    <a:lnTo>
                      <a:pt x="0"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91" name="Freeform 247"/>
              <p:cNvSpPr>
                <a:spLocks/>
              </p:cNvSpPr>
              <p:nvPr/>
            </p:nvSpPr>
            <p:spPr bwMode="auto">
              <a:xfrm>
                <a:off x="4581525" y="3187700"/>
                <a:ext cx="22225" cy="22225"/>
              </a:xfrm>
              <a:custGeom>
                <a:avLst/>
                <a:gdLst>
                  <a:gd name="T0" fmla="*/ 14 w 14"/>
                  <a:gd name="T1" fmla="*/ 8 h 14"/>
                  <a:gd name="T2" fmla="*/ 14 w 14"/>
                  <a:gd name="T3" fmla="*/ 8 h 14"/>
                  <a:gd name="T4" fmla="*/ 14 w 14"/>
                  <a:gd name="T5" fmla="*/ 12 h 14"/>
                  <a:gd name="T6" fmla="*/ 14 w 14"/>
                  <a:gd name="T7" fmla="*/ 14 h 14"/>
                  <a:gd name="T8" fmla="*/ 14 w 14"/>
                  <a:gd name="T9" fmla="*/ 14 h 14"/>
                  <a:gd name="T10" fmla="*/ 14 w 14"/>
                  <a:gd name="T11" fmla="*/ 12 h 14"/>
                  <a:gd name="T12" fmla="*/ 14 w 14"/>
                  <a:gd name="T13" fmla="*/ 8 h 14"/>
                  <a:gd name="T14" fmla="*/ 14 w 14"/>
                  <a:gd name="T15" fmla="*/ 8 h 14"/>
                  <a:gd name="T16" fmla="*/ 10 w 14"/>
                  <a:gd name="T17" fmla="*/ 6 h 14"/>
                  <a:gd name="T18" fmla="*/ 6 w 14"/>
                  <a:gd name="T19" fmla="*/ 6 h 14"/>
                  <a:gd name="T20" fmla="*/ 2 w 14"/>
                  <a:gd name="T21" fmla="*/ 4 h 14"/>
                  <a:gd name="T22" fmla="*/ 0 w 14"/>
                  <a:gd name="T23" fmla="*/ 0 h 14"/>
                  <a:gd name="T24" fmla="*/ 0 w 14"/>
                  <a:gd name="T25" fmla="*/ 0 h 14"/>
                  <a:gd name="T26" fmla="*/ 2 w 14"/>
                  <a:gd name="T27" fmla="*/ 4 h 14"/>
                  <a:gd name="T28" fmla="*/ 6 w 14"/>
                  <a:gd name="T29" fmla="*/ 6 h 14"/>
                  <a:gd name="T30" fmla="*/ 10 w 14"/>
                  <a:gd name="T31" fmla="*/ 6 h 14"/>
                  <a:gd name="T32" fmla="*/ 14 w 14"/>
                  <a:gd name="T33" fmla="*/ 8 h 14"/>
                  <a:gd name="T34" fmla="*/ 14 w 14"/>
                  <a:gd name="T35"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4">
                    <a:moveTo>
                      <a:pt x="14" y="8"/>
                    </a:moveTo>
                    <a:lnTo>
                      <a:pt x="14" y="8"/>
                    </a:lnTo>
                    <a:lnTo>
                      <a:pt x="14" y="12"/>
                    </a:lnTo>
                    <a:lnTo>
                      <a:pt x="14" y="14"/>
                    </a:lnTo>
                    <a:lnTo>
                      <a:pt x="14" y="14"/>
                    </a:lnTo>
                    <a:lnTo>
                      <a:pt x="14" y="12"/>
                    </a:lnTo>
                    <a:lnTo>
                      <a:pt x="14" y="8"/>
                    </a:lnTo>
                    <a:lnTo>
                      <a:pt x="14" y="8"/>
                    </a:lnTo>
                    <a:lnTo>
                      <a:pt x="10" y="6"/>
                    </a:lnTo>
                    <a:lnTo>
                      <a:pt x="6" y="6"/>
                    </a:lnTo>
                    <a:lnTo>
                      <a:pt x="2" y="4"/>
                    </a:lnTo>
                    <a:lnTo>
                      <a:pt x="0" y="0"/>
                    </a:lnTo>
                    <a:lnTo>
                      <a:pt x="0" y="0"/>
                    </a:lnTo>
                    <a:lnTo>
                      <a:pt x="2" y="4"/>
                    </a:lnTo>
                    <a:lnTo>
                      <a:pt x="6" y="6"/>
                    </a:lnTo>
                    <a:lnTo>
                      <a:pt x="10" y="6"/>
                    </a:lnTo>
                    <a:lnTo>
                      <a:pt x="14" y="8"/>
                    </a:lnTo>
                    <a:lnTo>
                      <a:pt x="14" y="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92" name="Freeform 248"/>
              <p:cNvSpPr>
                <a:spLocks/>
              </p:cNvSpPr>
              <p:nvPr/>
            </p:nvSpPr>
            <p:spPr bwMode="auto">
              <a:xfrm>
                <a:off x="4559300" y="3171825"/>
                <a:ext cx="22225" cy="25400"/>
              </a:xfrm>
              <a:custGeom>
                <a:avLst/>
                <a:gdLst>
                  <a:gd name="T0" fmla="*/ 14 w 14"/>
                  <a:gd name="T1" fmla="*/ 0 h 16"/>
                  <a:gd name="T2" fmla="*/ 14 w 14"/>
                  <a:gd name="T3" fmla="*/ 0 h 16"/>
                  <a:gd name="T4" fmla="*/ 14 w 14"/>
                  <a:gd name="T5" fmla="*/ 0 h 16"/>
                  <a:gd name="T6" fmla="*/ 14 w 14"/>
                  <a:gd name="T7" fmla="*/ 0 h 16"/>
                  <a:gd name="T8" fmla="*/ 14 w 14"/>
                  <a:gd name="T9" fmla="*/ 0 h 16"/>
                  <a:gd name="T10" fmla="*/ 14 w 14"/>
                  <a:gd name="T11" fmla="*/ 0 h 16"/>
                  <a:gd name="T12" fmla="*/ 8 w 14"/>
                  <a:gd name="T13" fmla="*/ 4 h 16"/>
                  <a:gd name="T14" fmla="*/ 4 w 14"/>
                  <a:gd name="T15" fmla="*/ 8 h 16"/>
                  <a:gd name="T16" fmla="*/ 2 w 14"/>
                  <a:gd name="T17" fmla="*/ 12 h 16"/>
                  <a:gd name="T18" fmla="*/ 0 w 14"/>
                  <a:gd name="T19" fmla="*/ 16 h 16"/>
                  <a:gd name="T20" fmla="*/ 0 w 14"/>
                  <a:gd name="T21" fmla="*/ 16 h 16"/>
                  <a:gd name="T22" fmla="*/ 2 w 14"/>
                  <a:gd name="T23" fmla="*/ 12 h 16"/>
                  <a:gd name="T24" fmla="*/ 4 w 14"/>
                  <a:gd name="T25" fmla="*/ 8 h 16"/>
                  <a:gd name="T26" fmla="*/ 8 w 14"/>
                  <a:gd name="T27" fmla="*/ 4 h 16"/>
                  <a:gd name="T28" fmla="*/ 14 w 14"/>
                  <a:gd name="T29" fmla="*/ 0 h 16"/>
                  <a:gd name="T30" fmla="*/ 14 w 14"/>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6">
                    <a:moveTo>
                      <a:pt x="14" y="0"/>
                    </a:moveTo>
                    <a:lnTo>
                      <a:pt x="14" y="0"/>
                    </a:lnTo>
                    <a:lnTo>
                      <a:pt x="14" y="0"/>
                    </a:lnTo>
                    <a:lnTo>
                      <a:pt x="14" y="0"/>
                    </a:lnTo>
                    <a:lnTo>
                      <a:pt x="14" y="0"/>
                    </a:lnTo>
                    <a:lnTo>
                      <a:pt x="14" y="0"/>
                    </a:lnTo>
                    <a:lnTo>
                      <a:pt x="8" y="4"/>
                    </a:lnTo>
                    <a:lnTo>
                      <a:pt x="4" y="8"/>
                    </a:lnTo>
                    <a:lnTo>
                      <a:pt x="2" y="12"/>
                    </a:lnTo>
                    <a:lnTo>
                      <a:pt x="0" y="16"/>
                    </a:lnTo>
                    <a:lnTo>
                      <a:pt x="0" y="16"/>
                    </a:lnTo>
                    <a:lnTo>
                      <a:pt x="2" y="12"/>
                    </a:lnTo>
                    <a:lnTo>
                      <a:pt x="4" y="8"/>
                    </a:lnTo>
                    <a:lnTo>
                      <a:pt x="8" y="4"/>
                    </a:lnTo>
                    <a:lnTo>
                      <a:pt x="14" y="0"/>
                    </a:lnTo>
                    <a:lnTo>
                      <a:pt x="14"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93" name="Freeform 249"/>
              <p:cNvSpPr>
                <a:spLocks/>
              </p:cNvSpPr>
              <p:nvPr/>
            </p:nvSpPr>
            <p:spPr bwMode="auto">
              <a:xfrm>
                <a:off x="5438775" y="2466975"/>
                <a:ext cx="82550" cy="60325"/>
              </a:xfrm>
              <a:custGeom>
                <a:avLst/>
                <a:gdLst>
                  <a:gd name="T0" fmla="*/ 8 w 52"/>
                  <a:gd name="T1" fmla="*/ 32 h 38"/>
                  <a:gd name="T2" fmla="*/ 8 w 52"/>
                  <a:gd name="T3" fmla="*/ 32 h 38"/>
                  <a:gd name="T4" fmla="*/ 4 w 52"/>
                  <a:gd name="T5" fmla="*/ 36 h 38"/>
                  <a:gd name="T6" fmla="*/ 6 w 52"/>
                  <a:gd name="T7" fmla="*/ 38 h 38"/>
                  <a:gd name="T8" fmla="*/ 10 w 52"/>
                  <a:gd name="T9" fmla="*/ 38 h 38"/>
                  <a:gd name="T10" fmla="*/ 10 w 52"/>
                  <a:gd name="T11" fmla="*/ 38 h 38"/>
                  <a:gd name="T12" fmla="*/ 12 w 52"/>
                  <a:gd name="T13" fmla="*/ 38 h 38"/>
                  <a:gd name="T14" fmla="*/ 14 w 52"/>
                  <a:gd name="T15" fmla="*/ 34 h 38"/>
                  <a:gd name="T16" fmla="*/ 14 w 52"/>
                  <a:gd name="T17" fmla="*/ 34 h 38"/>
                  <a:gd name="T18" fmla="*/ 18 w 52"/>
                  <a:gd name="T19" fmla="*/ 26 h 38"/>
                  <a:gd name="T20" fmla="*/ 20 w 52"/>
                  <a:gd name="T21" fmla="*/ 24 h 38"/>
                  <a:gd name="T22" fmla="*/ 22 w 52"/>
                  <a:gd name="T23" fmla="*/ 22 h 38"/>
                  <a:gd name="T24" fmla="*/ 22 w 52"/>
                  <a:gd name="T25" fmla="*/ 22 h 38"/>
                  <a:gd name="T26" fmla="*/ 28 w 52"/>
                  <a:gd name="T27" fmla="*/ 22 h 38"/>
                  <a:gd name="T28" fmla="*/ 32 w 52"/>
                  <a:gd name="T29" fmla="*/ 20 h 38"/>
                  <a:gd name="T30" fmla="*/ 44 w 52"/>
                  <a:gd name="T31" fmla="*/ 12 h 38"/>
                  <a:gd name="T32" fmla="*/ 44 w 52"/>
                  <a:gd name="T33" fmla="*/ 12 h 38"/>
                  <a:gd name="T34" fmla="*/ 46 w 52"/>
                  <a:gd name="T35" fmla="*/ 10 h 38"/>
                  <a:gd name="T36" fmla="*/ 48 w 52"/>
                  <a:gd name="T37" fmla="*/ 10 h 38"/>
                  <a:gd name="T38" fmla="*/ 48 w 52"/>
                  <a:gd name="T39" fmla="*/ 12 h 38"/>
                  <a:gd name="T40" fmla="*/ 50 w 52"/>
                  <a:gd name="T41" fmla="*/ 12 h 38"/>
                  <a:gd name="T42" fmla="*/ 50 w 52"/>
                  <a:gd name="T43" fmla="*/ 12 h 38"/>
                  <a:gd name="T44" fmla="*/ 52 w 52"/>
                  <a:gd name="T45" fmla="*/ 10 h 38"/>
                  <a:gd name="T46" fmla="*/ 52 w 52"/>
                  <a:gd name="T47" fmla="*/ 10 h 38"/>
                  <a:gd name="T48" fmla="*/ 44 w 52"/>
                  <a:gd name="T49" fmla="*/ 6 h 38"/>
                  <a:gd name="T50" fmla="*/ 44 w 52"/>
                  <a:gd name="T51" fmla="*/ 6 h 38"/>
                  <a:gd name="T52" fmla="*/ 38 w 52"/>
                  <a:gd name="T53" fmla="*/ 4 h 38"/>
                  <a:gd name="T54" fmla="*/ 34 w 52"/>
                  <a:gd name="T55" fmla="*/ 4 h 38"/>
                  <a:gd name="T56" fmla="*/ 30 w 52"/>
                  <a:gd name="T57" fmla="*/ 4 h 38"/>
                  <a:gd name="T58" fmla="*/ 28 w 52"/>
                  <a:gd name="T59" fmla="*/ 2 h 38"/>
                  <a:gd name="T60" fmla="*/ 28 w 52"/>
                  <a:gd name="T61" fmla="*/ 2 h 38"/>
                  <a:gd name="T62" fmla="*/ 24 w 52"/>
                  <a:gd name="T63" fmla="*/ 0 h 38"/>
                  <a:gd name="T64" fmla="*/ 20 w 52"/>
                  <a:gd name="T65" fmla="*/ 2 h 38"/>
                  <a:gd name="T66" fmla="*/ 14 w 52"/>
                  <a:gd name="T67" fmla="*/ 4 h 38"/>
                  <a:gd name="T68" fmla="*/ 10 w 52"/>
                  <a:gd name="T69" fmla="*/ 8 h 38"/>
                  <a:gd name="T70" fmla="*/ 10 w 52"/>
                  <a:gd name="T71" fmla="*/ 8 h 38"/>
                  <a:gd name="T72" fmla="*/ 10 w 52"/>
                  <a:gd name="T73" fmla="*/ 12 h 38"/>
                  <a:gd name="T74" fmla="*/ 8 w 52"/>
                  <a:gd name="T75" fmla="*/ 10 h 38"/>
                  <a:gd name="T76" fmla="*/ 6 w 52"/>
                  <a:gd name="T77" fmla="*/ 8 h 38"/>
                  <a:gd name="T78" fmla="*/ 2 w 52"/>
                  <a:gd name="T79" fmla="*/ 8 h 38"/>
                  <a:gd name="T80" fmla="*/ 2 w 52"/>
                  <a:gd name="T81" fmla="*/ 8 h 38"/>
                  <a:gd name="T82" fmla="*/ 2 w 52"/>
                  <a:gd name="T83" fmla="*/ 8 h 38"/>
                  <a:gd name="T84" fmla="*/ 2 w 52"/>
                  <a:gd name="T85" fmla="*/ 10 h 38"/>
                  <a:gd name="T86" fmla="*/ 4 w 52"/>
                  <a:gd name="T87" fmla="*/ 12 h 38"/>
                  <a:gd name="T88" fmla="*/ 6 w 52"/>
                  <a:gd name="T89" fmla="*/ 14 h 38"/>
                  <a:gd name="T90" fmla="*/ 6 w 52"/>
                  <a:gd name="T91" fmla="*/ 16 h 38"/>
                  <a:gd name="T92" fmla="*/ 4 w 52"/>
                  <a:gd name="T93" fmla="*/ 16 h 38"/>
                  <a:gd name="T94" fmla="*/ 4 w 52"/>
                  <a:gd name="T95" fmla="*/ 16 h 38"/>
                  <a:gd name="T96" fmla="*/ 2 w 52"/>
                  <a:gd name="T97" fmla="*/ 18 h 38"/>
                  <a:gd name="T98" fmla="*/ 0 w 52"/>
                  <a:gd name="T99" fmla="*/ 20 h 38"/>
                  <a:gd name="T100" fmla="*/ 2 w 52"/>
                  <a:gd name="T101" fmla="*/ 22 h 38"/>
                  <a:gd name="T102" fmla="*/ 8 w 52"/>
                  <a:gd name="T103" fmla="*/ 26 h 38"/>
                  <a:gd name="T104" fmla="*/ 8 w 52"/>
                  <a:gd name="T105" fmla="*/ 26 h 38"/>
                  <a:gd name="T106" fmla="*/ 12 w 52"/>
                  <a:gd name="T107" fmla="*/ 26 h 38"/>
                  <a:gd name="T108" fmla="*/ 12 w 52"/>
                  <a:gd name="T109" fmla="*/ 28 h 38"/>
                  <a:gd name="T110" fmla="*/ 8 w 52"/>
                  <a:gd name="T111" fmla="*/ 32 h 38"/>
                  <a:gd name="T112" fmla="*/ 8 w 52"/>
                  <a:gd name="T113"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38">
                    <a:moveTo>
                      <a:pt x="8" y="32"/>
                    </a:moveTo>
                    <a:lnTo>
                      <a:pt x="8" y="32"/>
                    </a:lnTo>
                    <a:lnTo>
                      <a:pt x="4" y="36"/>
                    </a:lnTo>
                    <a:lnTo>
                      <a:pt x="6" y="38"/>
                    </a:lnTo>
                    <a:lnTo>
                      <a:pt x="10" y="38"/>
                    </a:lnTo>
                    <a:lnTo>
                      <a:pt x="10" y="38"/>
                    </a:lnTo>
                    <a:lnTo>
                      <a:pt x="12" y="38"/>
                    </a:lnTo>
                    <a:lnTo>
                      <a:pt x="14" y="34"/>
                    </a:lnTo>
                    <a:lnTo>
                      <a:pt x="14" y="34"/>
                    </a:lnTo>
                    <a:lnTo>
                      <a:pt x="18" y="26"/>
                    </a:lnTo>
                    <a:lnTo>
                      <a:pt x="20" y="24"/>
                    </a:lnTo>
                    <a:lnTo>
                      <a:pt x="22" y="22"/>
                    </a:lnTo>
                    <a:lnTo>
                      <a:pt x="22" y="22"/>
                    </a:lnTo>
                    <a:lnTo>
                      <a:pt x="28" y="22"/>
                    </a:lnTo>
                    <a:lnTo>
                      <a:pt x="32" y="20"/>
                    </a:lnTo>
                    <a:lnTo>
                      <a:pt x="44" y="12"/>
                    </a:lnTo>
                    <a:lnTo>
                      <a:pt x="44" y="12"/>
                    </a:lnTo>
                    <a:lnTo>
                      <a:pt x="46" y="10"/>
                    </a:lnTo>
                    <a:lnTo>
                      <a:pt x="48" y="10"/>
                    </a:lnTo>
                    <a:lnTo>
                      <a:pt x="48" y="12"/>
                    </a:lnTo>
                    <a:lnTo>
                      <a:pt x="50" y="12"/>
                    </a:lnTo>
                    <a:lnTo>
                      <a:pt x="50" y="12"/>
                    </a:lnTo>
                    <a:lnTo>
                      <a:pt x="52" y="10"/>
                    </a:lnTo>
                    <a:lnTo>
                      <a:pt x="52" y="10"/>
                    </a:lnTo>
                    <a:lnTo>
                      <a:pt x="44" y="6"/>
                    </a:lnTo>
                    <a:lnTo>
                      <a:pt x="44" y="6"/>
                    </a:lnTo>
                    <a:lnTo>
                      <a:pt x="38" y="4"/>
                    </a:lnTo>
                    <a:lnTo>
                      <a:pt x="34" y="4"/>
                    </a:lnTo>
                    <a:lnTo>
                      <a:pt x="30" y="4"/>
                    </a:lnTo>
                    <a:lnTo>
                      <a:pt x="28" y="2"/>
                    </a:lnTo>
                    <a:lnTo>
                      <a:pt x="28" y="2"/>
                    </a:lnTo>
                    <a:lnTo>
                      <a:pt x="24" y="0"/>
                    </a:lnTo>
                    <a:lnTo>
                      <a:pt x="20" y="2"/>
                    </a:lnTo>
                    <a:lnTo>
                      <a:pt x="14" y="4"/>
                    </a:lnTo>
                    <a:lnTo>
                      <a:pt x="10" y="8"/>
                    </a:lnTo>
                    <a:lnTo>
                      <a:pt x="10" y="8"/>
                    </a:lnTo>
                    <a:lnTo>
                      <a:pt x="10" y="12"/>
                    </a:lnTo>
                    <a:lnTo>
                      <a:pt x="8" y="10"/>
                    </a:lnTo>
                    <a:lnTo>
                      <a:pt x="6" y="8"/>
                    </a:lnTo>
                    <a:lnTo>
                      <a:pt x="2" y="8"/>
                    </a:lnTo>
                    <a:lnTo>
                      <a:pt x="2" y="8"/>
                    </a:lnTo>
                    <a:lnTo>
                      <a:pt x="2" y="8"/>
                    </a:lnTo>
                    <a:lnTo>
                      <a:pt x="2" y="10"/>
                    </a:lnTo>
                    <a:lnTo>
                      <a:pt x="4" y="12"/>
                    </a:lnTo>
                    <a:lnTo>
                      <a:pt x="6" y="14"/>
                    </a:lnTo>
                    <a:lnTo>
                      <a:pt x="6" y="16"/>
                    </a:lnTo>
                    <a:lnTo>
                      <a:pt x="4" y="16"/>
                    </a:lnTo>
                    <a:lnTo>
                      <a:pt x="4" y="16"/>
                    </a:lnTo>
                    <a:lnTo>
                      <a:pt x="2" y="18"/>
                    </a:lnTo>
                    <a:lnTo>
                      <a:pt x="0" y="20"/>
                    </a:lnTo>
                    <a:lnTo>
                      <a:pt x="2" y="22"/>
                    </a:lnTo>
                    <a:lnTo>
                      <a:pt x="8" y="26"/>
                    </a:lnTo>
                    <a:lnTo>
                      <a:pt x="8" y="26"/>
                    </a:lnTo>
                    <a:lnTo>
                      <a:pt x="12" y="26"/>
                    </a:lnTo>
                    <a:lnTo>
                      <a:pt x="12" y="28"/>
                    </a:lnTo>
                    <a:lnTo>
                      <a:pt x="8" y="32"/>
                    </a:lnTo>
                    <a:lnTo>
                      <a:pt x="8" y="3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94" name="Freeform 250"/>
              <p:cNvSpPr>
                <a:spLocks/>
              </p:cNvSpPr>
              <p:nvPr/>
            </p:nvSpPr>
            <p:spPr bwMode="auto">
              <a:xfrm>
                <a:off x="5451475" y="2428875"/>
                <a:ext cx="53975" cy="34925"/>
              </a:xfrm>
              <a:custGeom>
                <a:avLst/>
                <a:gdLst>
                  <a:gd name="T0" fmla="*/ 0 w 34"/>
                  <a:gd name="T1" fmla="*/ 8 h 22"/>
                  <a:gd name="T2" fmla="*/ 0 w 34"/>
                  <a:gd name="T3" fmla="*/ 8 h 22"/>
                  <a:gd name="T4" fmla="*/ 0 w 34"/>
                  <a:gd name="T5" fmla="*/ 10 h 22"/>
                  <a:gd name="T6" fmla="*/ 0 w 34"/>
                  <a:gd name="T7" fmla="*/ 10 h 22"/>
                  <a:gd name="T8" fmla="*/ 8 w 34"/>
                  <a:gd name="T9" fmla="*/ 10 h 22"/>
                  <a:gd name="T10" fmla="*/ 8 w 34"/>
                  <a:gd name="T11" fmla="*/ 10 h 22"/>
                  <a:gd name="T12" fmla="*/ 12 w 34"/>
                  <a:gd name="T13" fmla="*/ 12 h 22"/>
                  <a:gd name="T14" fmla="*/ 14 w 34"/>
                  <a:gd name="T15" fmla="*/ 16 h 22"/>
                  <a:gd name="T16" fmla="*/ 14 w 34"/>
                  <a:gd name="T17" fmla="*/ 20 h 22"/>
                  <a:gd name="T18" fmla="*/ 18 w 34"/>
                  <a:gd name="T19" fmla="*/ 22 h 22"/>
                  <a:gd name="T20" fmla="*/ 18 w 34"/>
                  <a:gd name="T21" fmla="*/ 22 h 22"/>
                  <a:gd name="T22" fmla="*/ 20 w 34"/>
                  <a:gd name="T23" fmla="*/ 22 h 22"/>
                  <a:gd name="T24" fmla="*/ 22 w 34"/>
                  <a:gd name="T25" fmla="*/ 18 h 22"/>
                  <a:gd name="T26" fmla="*/ 24 w 34"/>
                  <a:gd name="T27" fmla="*/ 16 h 22"/>
                  <a:gd name="T28" fmla="*/ 26 w 34"/>
                  <a:gd name="T29" fmla="*/ 18 h 22"/>
                  <a:gd name="T30" fmla="*/ 26 w 34"/>
                  <a:gd name="T31" fmla="*/ 18 h 22"/>
                  <a:gd name="T32" fmla="*/ 28 w 34"/>
                  <a:gd name="T33" fmla="*/ 18 h 22"/>
                  <a:gd name="T34" fmla="*/ 28 w 34"/>
                  <a:gd name="T35" fmla="*/ 16 h 22"/>
                  <a:gd name="T36" fmla="*/ 30 w 34"/>
                  <a:gd name="T37" fmla="*/ 14 h 22"/>
                  <a:gd name="T38" fmla="*/ 32 w 34"/>
                  <a:gd name="T39" fmla="*/ 14 h 22"/>
                  <a:gd name="T40" fmla="*/ 32 w 34"/>
                  <a:gd name="T41" fmla="*/ 14 h 22"/>
                  <a:gd name="T42" fmla="*/ 34 w 34"/>
                  <a:gd name="T43" fmla="*/ 14 h 22"/>
                  <a:gd name="T44" fmla="*/ 34 w 34"/>
                  <a:gd name="T45" fmla="*/ 14 h 22"/>
                  <a:gd name="T46" fmla="*/ 34 w 34"/>
                  <a:gd name="T47" fmla="*/ 10 h 22"/>
                  <a:gd name="T48" fmla="*/ 28 w 34"/>
                  <a:gd name="T49" fmla="*/ 8 h 22"/>
                  <a:gd name="T50" fmla="*/ 28 w 34"/>
                  <a:gd name="T51" fmla="*/ 8 h 22"/>
                  <a:gd name="T52" fmla="*/ 22 w 34"/>
                  <a:gd name="T53" fmla="*/ 0 h 22"/>
                  <a:gd name="T54" fmla="*/ 18 w 34"/>
                  <a:gd name="T55" fmla="*/ 0 h 22"/>
                  <a:gd name="T56" fmla="*/ 16 w 34"/>
                  <a:gd name="T57" fmla="*/ 4 h 22"/>
                  <a:gd name="T58" fmla="*/ 16 w 34"/>
                  <a:gd name="T59" fmla="*/ 4 h 22"/>
                  <a:gd name="T60" fmla="*/ 12 w 34"/>
                  <a:gd name="T61" fmla="*/ 6 h 22"/>
                  <a:gd name="T62" fmla="*/ 8 w 34"/>
                  <a:gd name="T63" fmla="*/ 6 h 22"/>
                  <a:gd name="T64" fmla="*/ 4 w 34"/>
                  <a:gd name="T65" fmla="*/ 6 h 22"/>
                  <a:gd name="T66" fmla="*/ 0 w 34"/>
                  <a:gd name="T67" fmla="*/ 8 h 22"/>
                  <a:gd name="T68" fmla="*/ 0 w 34"/>
                  <a:gd name="T69"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 h="22">
                    <a:moveTo>
                      <a:pt x="0" y="8"/>
                    </a:moveTo>
                    <a:lnTo>
                      <a:pt x="0" y="8"/>
                    </a:lnTo>
                    <a:lnTo>
                      <a:pt x="0" y="10"/>
                    </a:lnTo>
                    <a:lnTo>
                      <a:pt x="0" y="10"/>
                    </a:lnTo>
                    <a:lnTo>
                      <a:pt x="8" y="10"/>
                    </a:lnTo>
                    <a:lnTo>
                      <a:pt x="8" y="10"/>
                    </a:lnTo>
                    <a:lnTo>
                      <a:pt x="12" y="12"/>
                    </a:lnTo>
                    <a:lnTo>
                      <a:pt x="14" y="16"/>
                    </a:lnTo>
                    <a:lnTo>
                      <a:pt x="14" y="20"/>
                    </a:lnTo>
                    <a:lnTo>
                      <a:pt x="18" y="22"/>
                    </a:lnTo>
                    <a:lnTo>
                      <a:pt x="18" y="22"/>
                    </a:lnTo>
                    <a:lnTo>
                      <a:pt x="20" y="22"/>
                    </a:lnTo>
                    <a:lnTo>
                      <a:pt x="22" y="18"/>
                    </a:lnTo>
                    <a:lnTo>
                      <a:pt x="24" y="16"/>
                    </a:lnTo>
                    <a:lnTo>
                      <a:pt x="26" y="18"/>
                    </a:lnTo>
                    <a:lnTo>
                      <a:pt x="26" y="18"/>
                    </a:lnTo>
                    <a:lnTo>
                      <a:pt x="28" y="18"/>
                    </a:lnTo>
                    <a:lnTo>
                      <a:pt x="28" y="16"/>
                    </a:lnTo>
                    <a:lnTo>
                      <a:pt x="30" y="14"/>
                    </a:lnTo>
                    <a:lnTo>
                      <a:pt x="32" y="14"/>
                    </a:lnTo>
                    <a:lnTo>
                      <a:pt x="32" y="14"/>
                    </a:lnTo>
                    <a:lnTo>
                      <a:pt x="34" y="14"/>
                    </a:lnTo>
                    <a:lnTo>
                      <a:pt x="34" y="14"/>
                    </a:lnTo>
                    <a:lnTo>
                      <a:pt x="34" y="10"/>
                    </a:lnTo>
                    <a:lnTo>
                      <a:pt x="28" y="8"/>
                    </a:lnTo>
                    <a:lnTo>
                      <a:pt x="28" y="8"/>
                    </a:lnTo>
                    <a:lnTo>
                      <a:pt x="22" y="0"/>
                    </a:lnTo>
                    <a:lnTo>
                      <a:pt x="18" y="0"/>
                    </a:lnTo>
                    <a:lnTo>
                      <a:pt x="16" y="4"/>
                    </a:lnTo>
                    <a:lnTo>
                      <a:pt x="16" y="4"/>
                    </a:lnTo>
                    <a:lnTo>
                      <a:pt x="12" y="6"/>
                    </a:lnTo>
                    <a:lnTo>
                      <a:pt x="8" y="6"/>
                    </a:lnTo>
                    <a:lnTo>
                      <a:pt x="4" y="6"/>
                    </a:lnTo>
                    <a:lnTo>
                      <a:pt x="0" y="8"/>
                    </a:lnTo>
                    <a:lnTo>
                      <a:pt x="0" y="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95" name="Freeform 251"/>
              <p:cNvSpPr>
                <a:spLocks/>
              </p:cNvSpPr>
              <p:nvPr/>
            </p:nvSpPr>
            <p:spPr bwMode="auto">
              <a:xfrm>
                <a:off x="5508625" y="2463800"/>
                <a:ext cx="12700" cy="12700"/>
              </a:xfrm>
              <a:custGeom>
                <a:avLst/>
                <a:gdLst>
                  <a:gd name="T0" fmla="*/ 8 w 8"/>
                  <a:gd name="T1" fmla="*/ 8 h 8"/>
                  <a:gd name="T2" fmla="*/ 8 w 8"/>
                  <a:gd name="T3" fmla="*/ 8 h 8"/>
                  <a:gd name="T4" fmla="*/ 8 w 8"/>
                  <a:gd name="T5" fmla="*/ 4 h 8"/>
                  <a:gd name="T6" fmla="*/ 6 w 8"/>
                  <a:gd name="T7" fmla="*/ 0 h 8"/>
                  <a:gd name="T8" fmla="*/ 2 w 8"/>
                  <a:gd name="T9" fmla="*/ 0 h 8"/>
                  <a:gd name="T10" fmla="*/ 0 w 8"/>
                  <a:gd name="T11" fmla="*/ 0 h 8"/>
                  <a:gd name="T12" fmla="*/ 0 w 8"/>
                  <a:gd name="T13" fmla="*/ 0 h 8"/>
                  <a:gd name="T14" fmla="*/ 0 w 8"/>
                  <a:gd name="T15" fmla="*/ 4 h 8"/>
                  <a:gd name="T16" fmla="*/ 2 w 8"/>
                  <a:gd name="T17" fmla="*/ 6 h 8"/>
                  <a:gd name="T18" fmla="*/ 6 w 8"/>
                  <a:gd name="T19" fmla="*/ 8 h 8"/>
                  <a:gd name="T20" fmla="*/ 8 w 8"/>
                  <a:gd name="T21" fmla="*/ 8 h 8"/>
                  <a:gd name="T22" fmla="*/ 8 w 8"/>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8" y="8"/>
                    </a:moveTo>
                    <a:lnTo>
                      <a:pt x="8" y="8"/>
                    </a:lnTo>
                    <a:lnTo>
                      <a:pt x="8" y="4"/>
                    </a:lnTo>
                    <a:lnTo>
                      <a:pt x="6" y="0"/>
                    </a:lnTo>
                    <a:lnTo>
                      <a:pt x="2" y="0"/>
                    </a:lnTo>
                    <a:lnTo>
                      <a:pt x="0" y="0"/>
                    </a:lnTo>
                    <a:lnTo>
                      <a:pt x="0" y="0"/>
                    </a:lnTo>
                    <a:lnTo>
                      <a:pt x="0" y="4"/>
                    </a:lnTo>
                    <a:lnTo>
                      <a:pt x="2" y="6"/>
                    </a:lnTo>
                    <a:lnTo>
                      <a:pt x="6" y="8"/>
                    </a:lnTo>
                    <a:lnTo>
                      <a:pt x="8" y="8"/>
                    </a:lnTo>
                    <a:lnTo>
                      <a:pt x="8" y="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96" name="Freeform 252"/>
              <p:cNvSpPr>
                <a:spLocks/>
              </p:cNvSpPr>
              <p:nvPr/>
            </p:nvSpPr>
            <p:spPr bwMode="auto">
              <a:xfrm>
                <a:off x="5511800" y="2432050"/>
                <a:ext cx="12700" cy="6350"/>
              </a:xfrm>
              <a:custGeom>
                <a:avLst/>
                <a:gdLst>
                  <a:gd name="T0" fmla="*/ 8 w 8"/>
                  <a:gd name="T1" fmla="*/ 2 h 4"/>
                  <a:gd name="T2" fmla="*/ 8 w 8"/>
                  <a:gd name="T3" fmla="*/ 2 h 4"/>
                  <a:gd name="T4" fmla="*/ 4 w 8"/>
                  <a:gd name="T5" fmla="*/ 0 h 4"/>
                  <a:gd name="T6" fmla="*/ 0 w 8"/>
                  <a:gd name="T7" fmla="*/ 2 h 4"/>
                  <a:gd name="T8" fmla="*/ 0 w 8"/>
                  <a:gd name="T9" fmla="*/ 2 h 4"/>
                  <a:gd name="T10" fmla="*/ 2 w 8"/>
                  <a:gd name="T11" fmla="*/ 4 h 4"/>
                  <a:gd name="T12" fmla="*/ 4 w 8"/>
                  <a:gd name="T13" fmla="*/ 4 h 4"/>
                  <a:gd name="T14" fmla="*/ 6 w 8"/>
                  <a:gd name="T15" fmla="*/ 4 h 4"/>
                  <a:gd name="T16" fmla="*/ 8 w 8"/>
                  <a:gd name="T17" fmla="*/ 2 h 4"/>
                  <a:gd name="T18" fmla="*/ 8 w 8"/>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8" y="2"/>
                    </a:moveTo>
                    <a:lnTo>
                      <a:pt x="8" y="2"/>
                    </a:lnTo>
                    <a:lnTo>
                      <a:pt x="4" y="0"/>
                    </a:lnTo>
                    <a:lnTo>
                      <a:pt x="0" y="2"/>
                    </a:lnTo>
                    <a:lnTo>
                      <a:pt x="0" y="2"/>
                    </a:lnTo>
                    <a:lnTo>
                      <a:pt x="2" y="4"/>
                    </a:lnTo>
                    <a:lnTo>
                      <a:pt x="4" y="4"/>
                    </a:lnTo>
                    <a:lnTo>
                      <a:pt x="6" y="4"/>
                    </a:lnTo>
                    <a:lnTo>
                      <a:pt x="8" y="2"/>
                    </a:lnTo>
                    <a:lnTo>
                      <a:pt x="8"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97" name="Freeform 253"/>
              <p:cNvSpPr>
                <a:spLocks/>
              </p:cNvSpPr>
              <p:nvPr/>
            </p:nvSpPr>
            <p:spPr bwMode="auto">
              <a:xfrm>
                <a:off x="4854575" y="1962150"/>
                <a:ext cx="450850" cy="787400"/>
              </a:xfrm>
              <a:custGeom>
                <a:avLst/>
                <a:gdLst>
                  <a:gd name="T0" fmla="*/ 94 w 284"/>
                  <a:gd name="T1" fmla="*/ 16 h 496"/>
                  <a:gd name="T2" fmla="*/ 54 w 284"/>
                  <a:gd name="T3" fmla="*/ 20 h 496"/>
                  <a:gd name="T4" fmla="*/ 36 w 284"/>
                  <a:gd name="T5" fmla="*/ 44 h 496"/>
                  <a:gd name="T6" fmla="*/ 32 w 284"/>
                  <a:gd name="T7" fmla="*/ 52 h 496"/>
                  <a:gd name="T8" fmla="*/ 34 w 284"/>
                  <a:gd name="T9" fmla="*/ 72 h 496"/>
                  <a:gd name="T10" fmla="*/ 32 w 284"/>
                  <a:gd name="T11" fmla="*/ 86 h 496"/>
                  <a:gd name="T12" fmla="*/ 40 w 284"/>
                  <a:gd name="T13" fmla="*/ 114 h 496"/>
                  <a:gd name="T14" fmla="*/ 46 w 284"/>
                  <a:gd name="T15" fmla="*/ 156 h 496"/>
                  <a:gd name="T16" fmla="*/ 54 w 284"/>
                  <a:gd name="T17" fmla="*/ 180 h 496"/>
                  <a:gd name="T18" fmla="*/ 46 w 284"/>
                  <a:gd name="T19" fmla="*/ 184 h 496"/>
                  <a:gd name="T20" fmla="*/ 44 w 284"/>
                  <a:gd name="T21" fmla="*/ 204 h 496"/>
                  <a:gd name="T22" fmla="*/ 48 w 284"/>
                  <a:gd name="T23" fmla="*/ 224 h 496"/>
                  <a:gd name="T24" fmla="*/ 44 w 284"/>
                  <a:gd name="T25" fmla="*/ 240 h 496"/>
                  <a:gd name="T26" fmla="*/ 26 w 284"/>
                  <a:gd name="T27" fmla="*/ 250 h 496"/>
                  <a:gd name="T28" fmla="*/ 24 w 284"/>
                  <a:gd name="T29" fmla="*/ 260 h 496"/>
                  <a:gd name="T30" fmla="*/ 18 w 284"/>
                  <a:gd name="T31" fmla="*/ 274 h 496"/>
                  <a:gd name="T32" fmla="*/ 14 w 284"/>
                  <a:gd name="T33" fmla="*/ 306 h 496"/>
                  <a:gd name="T34" fmla="*/ 4 w 284"/>
                  <a:gd name="T35" fmla="*/ 294 h 496"/>
                  <a:gd name="T36" fmla="*/ 4 w 284"/>
                  <a:gd name="T37" fmla="*/ 314 h 496"/>
                  <a:gd name="T38" fmla="*/ 10 w 284"/>
                  <a:gd name="T39" fmla="*/ 340 h 496"/>
                  <a:gd name="T40" fmla="*/ 26 w 284"/>
                  <a:gd name="T41" fmla="*/ 340 h 496"/>
                  <a:gd name="T42" fmla="*/ 24 w 284"/>
                  <a:gd name="T43" fmla="*/ 372 h 496"/>
                  <a:gd name="T44" fmla="*/ 56 w 284"/>
                  <a:gd name="T45" fmla="*/ 428 h 496"/>
                  <a:gd name="T46" fmla="*/ 54 w 284"/>
                  <a:gd name="T47" fmla="*/ 436 h 496"/>
                  <a:gd name="T48" fmla="*/ 52 w 284"/>
                  <a:gd name="T49" fmla="*/ 446 h 496"/>
                  <a:gd name="T50" fmla="*/ 64 w 284"/>
                  <a:gd name="T51" fmla="*/ 478 h 496"/>
                  <a:gd name="T52" fmla="*/ 70 w 284"/>
                  <a:gd name="T53" fmla="*/ 496 h 496"/>
                  <a:gd name="T54" fmla="*/ 110 w 284"/>
                  <a:gd name="T55" fmla="*/ 476 h 496"/>
                  <a:gd name="T56" fmla="*/ 124 w 284"/>
                  <a:gd name="T57" fmla="*/ 460 h 496"/>
                  <a:gd name="T58" fmla="*/ 138 w 284"/>
                  <a:gd name="T59" fmla="*/ 450 h 496"/>
                  <a:gd name="T60" fmla="*/ 170 w 284"/>
                  <a:gd name="T61" fmla="*/ 444 h 496"/>
                  <a:gd name="T62" fmla="*/ 184 w 284"/>
                  <a:gd name="T63" fmla="*/ 406 h 496"/>
                  <a:gd name="T64" fmla="*/ 188 w 284"/>
                  <a:gd name="T65" fmla="*/ 370 h 496"/>
                  <a:gd name="T66" fmla="*/ 194 w 284"/>
                  <a:gd name="T67" fmla="*/ 346 h 496"/>
                  <a:gd name="T68" fmla="*/ 196 w 284"/>
                  <a:gd name="T69" fmla="*/ 328 h 496"/>
                  <a:gd name="T70" fmla="*/ 216 w 284"/>
                  <a:gd name="T71" fmla="*/ 312 h 496"/>
                  <a:gd name="T72" fmla="*/ 228 w 284"/>
                  <a:gd name="T73" fmla="*/ 302 h 496"/>
                  <a:gd name="T74" fmla="*/ 246 w 284"/>
                  <a:gd name="T75" fmla="*/ 294 h 496"/>
                  <a:gd name="T76" fmla="*/ 254 w 284"/>
                  <a:gd name="T77" fmla="*/ 286 h 496"/>
                  <a:gd name="T78" fmla="*/ 250 w 284"/>
                  <a:gd name="T79" fmla="*/ 276 h 496"/>
                  <a:gd name="T80" fmla="*/ 214 w 284"/>
                  <a:gd name="T81" fmla="*/ 280 h 496"/>
                  <a:gd name="T82" fmla="*/ 182 w 284"/>
                  <a:gd name="T83" fmla="*/ 270 h 496"/>
                  <a:gd name="T84" fmla="*/ 216 w 284"/>
                  <a:gd name="T85" fmla="*/ 270 h 496"/>
                  <a:gd name="T86" fmla="*/ 234 w 284"/>
                  <a:gd name="T87" fmla="*/ 280 h 496"/>
                  <a:gd name="T88" fmla="*/ 274 w 284"/>
                  <a:gd name="T89" fmla="*/ 252 h 496"/>
                  <a:gd name="T90" fmla="*/ 254 w 284"/>
                  <a:gd name="T91" fmla="*/ 238 h 496"/>
                  <a:gd name="T92" fmla="*/ 252 w 284"/>
                  <a:gd name="T93" fmla="*/ 224 h 496"/>
                  <a:gd name="T94" fmla="*/ 224 w 284"/>
                  <a:gd name="T95" fmla="*/ 214 h 496"/>
                  <a:gd name="T96" fmla="*/ 212 w 284"/>
                  <a:gd name="T97" fmla="*/ 200 h 496"/>
                  <a:gd name="T98" fmla="*/ 216 w 284"/>
                  <a:gd name="T99" fmla="*/ 152 h 496"/>
                  <a:gd name="T100" fmla="*/ 218 w 284"/>
                  <a:gd name="T101" fmla="*/ 128 h 496"/>
                  <a:gd name="T102" fmla="*/ 220 w 284"/>
                  <a:gd name="T103" fmla="*/ 114 h 496"/>
                  <a:gd name="T104" fmla="*/ 216 w 284"/>
                  <a:gd name="T105" fmla="*/ 102 h 496"/>
                  <a:gd name="T106" fmla="*/ 238 w 284"/>
                  <a:gd name="T107" fmla="*/ 98 h 496"/>
                  <a:gd name="T108" fmla="*/ 240 w 284"/>
                  <a:gd name="T109" fmla="*/ 88 h 496"/>
                  <a:gd name="T110" fmla="*/ 264 w 284"/>
                  <a:gd name="T111" fmla="*/ 64 h 496"/>
                  <a:gd name="T112" fmla="*/ 280 w 284"/>
                  <a:gd name="T113" fmla="*/ 52 h 496"/>
                  <a:gd name="T114" fmla="*/ 152 w 284"/>
                  <a:gd name="T115" fmla="*/ 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4" h="496">
                    <a:moveTo>
                      <a:pt x="106" y="2"/>
                    </a:moveTo>
                    <a:lnTo>
                      <a:pt x="106" y="2"/>
                    </a:lnTo>
                    <a:lnTo>
                      <a:pt x="102" y="10"/>
                    </a:lnTo>
                    <a:lnTo>
                      <a:pt x="102" y="10"/>
                    </a:lnTo>
                    <a:lnTo>
                      <a:pt x="98" y="14"/>
                    </a:lnTo>
                    <a:lnTo>
                      <a:pt x="94" y="16"/>
                    </a:lnTo>
                    <a:lnTo>
                      <a:pt x="86" y="14"/>
                    </a:lnTo>
                    <a:lnTo>
                      <a:pt x="76" y="12"/>
                    </a:lnTo>
                    <a:lnTo>
                      <a:pt x="72" y="12"/>
                    </a:lnTo>
                    <a:lnTo>
                      <a:pt x="68" y="12"/>
                    </a:lnTo>
                    <a:lnTo>
                      <a:pt x="68" y="12"/>
                    </a:lnTo>
                    <a:lnTo>
                      <a:pt x="54" y="20"/>
                    </a:lnTo>
                    <a:lnTo>
                      <a:pt x="40" y="32"/>
                    </a:lnTo>
                    <a:lnTo>
                      <a:pt x="40" y="32"/>
                    </a:lnTo>
                    <a:lnTo>
                      <a:pt x="36" y="38"/>
                    </a:lnTo>
                    <a:lnTo>
                      <a:pt x="34" y="40"/>
                    </a:lnTo>
                    <a:lnTo>
                      <a:pt x="36" y="44"/>
                    </a:lnTo>
                    <a:lnTo>
                      <a:pt x="36" y="44"/>
                    </a:lnTo>
                    <a:lnTo>
                      <a:pt x="36" y="46"/>
                    </a:lnTo>
                    <a:lnTo>
                      <a:pt x="36" y="48"/>
                    </a:lnTo>
                    <a:lnTo>
                      <a:pt x="32" y="52"/>
                    </a:lnTo>
                    <a:lnTo>
                      <a:pt x="32" y="52"/>
                    </a:lnTo>
                    <a:lnTo>
                      <a:pt x="32" y="52"/>
                    </a:lnTo>
                    <a:lnTo>
                      <a:pt x="32" y="52"/>
                    </a:lnTo>
                    <a:lnTo>
                      <a:pt x="30" y="56"/>
                    </a:lnTo>
                    <a:lnTo>
                      <a:pt x="28" y="58"/>
                    </a:lnTo>
                    <a:lnTo>
                      <a:pt x="28" y="62"/>
                    </a:lnTo>
                    <a:lnTo>
                      <a:pt x="32" y="68"/>
                    </a:lnTo>
                    <a:lnTo>
                      <a:pt x="32" y="68"/>
                    </a:lnTo>
                    <a:lnTo>
                      <a:pt x="34" y="72"/>
                    </a:lnTo>
                    <a:lnTo>
                      <a:pt x="36" y="74"/>
                    </a:lnTo>
                    <a:lnTo>
                      <a:pt x="34" y="78"/>
                    </a:lnTo>
                    <a:lnTo>
                      <a:pt x="32" y="82"/>
                    </a:lnTo>
                    <a:lnTo>
                      <a:pt x="32" y="84"/>
                    </a:lnTo>
                    <a:lnTo>
                      <a:pt x="32" y="86"/>
                    </a:lnTo>
                    <a:lnTo>
                      <a:pt x="32" y="86"/>
                    </a:lnTo>
                    <a:lnTo>
                      <a:pt x="34" y="90"/>
                    </a:lnTo>
                    <a:lnTo>
                      <a:pt x="32" y="94"/>
                    </a:lnTo>
                    <a:lnTo>
                      <a:pt x="32" y="98"/>
                    </a:lnTo>
                    <a:lnTo>
                      <a:pt x="36" y="108"/>
                    </a:lnTo>
                    <a:lnTo>
                      <a:pt x="36" y="108"/>
                    </a:lnTo>
                    <a:lnTo>
                      <a:pt x="40" y="114"/>
                    </a:lnTo>
                    <a:lnTo>
                      <a:pt x="40" y="120"/>
                    </a:lnTo>
                    <a:lnTo>
                      <a:pt x="36" y="132"/>
                    </a:lnTo>
                    <a:lnTo>
                      <a:pt x="34" y="138"/>
                    </a:lnTo>
                    <a:lnTo>
                      <a:pt x="34" y="144"/>
                    </a:lnTo>
                    <a:lnTo>
                      <a:pt x="38" y="150"/>
                    </a:lnTo>
                    <a:lnTo>
                      <a:pt x="46" y="156"/>
                    </a:lnTo>
                    <a:lnTo>
                      <a:pt x="46" y="156"/>
                    </a:lnTo>
                    <a:lnTo>
                      <a:pt x="56" y="162"/>
                    </a:lnTo>
                    <a:lnTo>
                      <a:pt x="60" y="168"/>
                    </a:lnTo>
                    <a:lnTo>
                      <a:pt x="58" y="172"/>
                    </a:lnTo>
                    <a:lnTo>
                      <a:pt x="54" y="180"/>
                    </a:lnTo>
                    <a:lnTo>
                      <a:pt x="54" y="180"/>
                    </a:lnTo>
                    <a:lnTo>
                      <a:pt x="54" y="180"/>
                    </a:lnTo>
                    <a:lnTo>
                      <a:pt x="54" y="180"/>
                    </a:lnTo>
                    <a:lnTo>
                      <a:pt x="54" y="180"/>
                    </a:lnTo>
                    <a:lnTo>
                      <a:pt x="54" y="180"/>
                    </a:lnTo>
                    <a:lnTo>
                      <a:pt x="50" y="184"/>
                    </a:lnTo>
                    <a:lnTo>
                      <a:pt x="46" y="184"/>
                    </a:lnTo>
                    <a:lnTo>
                      <a:pt x="42" y="184"/>
                    </a:lnTo>
                    <a:lnTo>
                      <a:pt x="38" y="186"/>
                    </a:lnTo>
                    <a:lnTo>
                      <a:pt x="38" y="186"/>
                    </a:lnTo>
                    <a:lnTo>
                      <a:pt x="38" y="190"/>
                    </a:lnTo>
                    <a:lnTo>
                      <a:pt x="40" y="194"/>
                    </a:lnTo>
                    <a:lnTo>
                      <a:pt x="44" y="204"/>
                    </a:lnTo>
                    <a:lnTo>
                      <a:pt x="50" y="214"/>
                    </a:lnTo>
                    <a:lnTo>
                      <a:pt x="50" y="218"/>
                    </a:lnTo>
                    <a:lnTo>
                      <a:pt x="48" y="222"/>
                    </a:lnTo>
                    <a:lnTo>
                      <a:pt x="48" y="222"/>
                    </a:lnTo>
                    <a:lnTo>
                      <a:pt x="48" y="224"/>
                    </a:lnTo>
                    <a:lnTo>
                      <a:pt x="48" y="224"/>
                    </a:lnTo>
                    <a:lnTo>
                      <a:pt x="46" y="226"/>
                    </a:lnTo>
                    <a:lnTo>
                      <a:pt x="46" y="226"/>
                    </a:lnTo>
                    <a:lnTo>
                      <a:pt x="44" y="230"/>
                    </a:lnTo>
                    <a:lnTo>
                      <a:pt x="46" y="232"/>
                    </a:lnTo>
                    <a:lnTo>
                      <a:pt x="46" y="236"/>
                    </a:lnTo>
                    <a:lnTo>
                      <a:pt x="44" y="240"/>
                    </a:lnTo>
                    <a:lnTo>
                      <a:pt x="44" y="240"/>
                    </a:lnTo>
                    <a:lnTo>
                      <a:pt x="42" y="244"/>
                    </a:lnTo>
                    <a:lnTo>
                      <a:pt x="42" y="244"/>
                    </a:lnTo>
                    <a:lnTo>
                      <a:pt x="36" y="248"/>
                    </a:lnTo>
                    <a:lnTo>
                      <a:pt x="30" y="250"/>
                    </a:lnTo>
                    <a:lnTo>
                      <a:pt x="26" y="250"/>
                    </a:lnTo>
                    <a:lnTo>
                      <a:pt x="24" y="250"/>
                    </a:lnTo>
                    <a:lnTo>
                      <a:pt x="24" y="250"/>
                    </a:lnTo>
                    <a:lnTo>
                      <a:pt x="24" y="254"/>
                    </a:lnTo>
                    <a:lnTo>
                      <a:pt x="24" y="254"/>
                    </a:lnTo>
                    <a:lnTo>
                      <a:pt x="24" y="258"/>
                    </a:lnTo>
                    <a:lnTo>
                      <a:pt x="24" y="260"/>
                    </a:lnTo>
                    <a:lnTo>
                      <a:pt x="24" y="260"/>
                    </a:lnTo>
                    <a:lnTo>
                      <a:pt x="18" y="266"/>
                    </a:lnTo>
                    <a:lnTo>
                      <a:pt x="18" y="266"/>
                    </a:lnTo>
                    <a:lnTo>
                      <a:pt x="18" y="270"/>
                    </a:lnTo>
                    <a:lnTo>
                      <a:pt x="18" y="274"/>
                    </a:lnTo>
                    <a:lnTo>
                      <a:pt x="18" y="274"/>
                    </a:lnTo>
                    <a:lnTo>
                      <a:pt x="22" y="284"/>
                    </a:lnTo>
                    <a:lnTo>
                      <a:pt x="22" y="290"/>
                    </a:lnTo>
                    <a:lnTo>
                      <a:pt x="20" y="296"/>
                    </a:lnTo>
                    <a:lnTo>
                      <a:pt x="18" y="302"/>
                    </a:lnTo>
                    <a:lnTo>
                      <a:pt x="18" y="302"/>
                    </a:lnTo>
                    <a:lnTo>
                      <a:pt x="14" y="306"/>
                    </a:lnTo>
                    <a:lnTo>
                      <a:pt x="12" y="304"/>
                    </a:lnTo>
                    <a:lnTo>
                      <a:pt x="12" y="302"/>
                    </a:lnTo>
                    <a:lnTo>
                      <a:pt x="12" y="302"/>
                    </a:lnTo>
                    <a:lnTo>
                      <a:pt x="8" y="294"/>
                    </a:lnTo>
                    <a:lnTo>
                      <a:pt x="6" y="294"/>
                    </a:lnTo>
                    <a:lnTo>
                      <a:pt x="4" y="294"/>
                    </a:lnTo>
                    <a:lnTo>
                      <a:pt x="4" y="294"/>
                    </a:lnTo>
                    <a:lnTo>
                      <a:pt x="2" y="298"/>
                    </a:lnTo>
                    <a:lnTo>
                      <a:pt x="0" y="302"/>
                    </a:lnTo>
                    <a:lnTo>
                      <a:pt x="2" y="308"/>
                    </a:lnTo>
                    <a:lnTo>
                      <a:pt x="2" y="308"/>
                    </a:lnTo>
                    <a:lnTo>
                      <a:pt x="4" y="314"/>
                    </a:lnTo>
                    <a:lnTo>
                      <a:pt x="4" y="322"/>
                    </a:lnTo>
                    <a:lnTo>
                      <a:pt x="4" y="328"/>
                    </a:lnTo>
                    <a:lnTo>
                      <a:pt x="4" y="332"/>
                    </a:lnTo>
                    <a:lnTo>
                      <a:pt x="8" y="336"/>
                    </a:lnTo>
                    <a:lnTo>
                      <a:pt x="8" y="336"/>
                    </a:lnTo>
                    <a:lnTo>
                      <a:pt x="10" y="340"/>
                    </a:lnTo>
                    <a:lnTo>
                      <a:pt x="12" y="340"/>
                    </a:lnTo>
                    <a:lnTo>
                      <a:pt x="16" y="338"/>
                    </a:lnTo>
                    <a:lnTo>
                      <a:pt x="22" y="336"/>
                    </a:lnTo>
                    <a:lnTo>
                      <a:pt x="24" y="336"/>
                    </a:lnTo>
                    <a:lnTo>
                      <a:pt x="26" y="340"/>
                    </a:lnTo>
                    <a:lnTo>
                      <a:pt x="26" y="340"/>
                    </a:lnTo>
                    <a:lnTo>
                      <a:pt x="26" y="342"/>
                    </a:lnTo>
                    <a:lnTo>
                      <a:pt x="26" y="346"/>
                    </a:lnTo>
                    <a:lnTo>
                      <a:pt x="24" y="352"/>
                    </a:lnTo>
                    <a:lnTo>
                      <a:pt x="22" y="358"/>
                    </a:lnTo>
                    <a:lnTo>
                      <a:pt x="22" y="364"/>
                    </a:lnTo>
                    <a:lnTo>
                      <a:pt x="24" y="372"/>
                    </a:lnTo>
                    <a:lnTo>
                      <a:pt x="24" y="372"/>
                    </a:lnTo>
                    <a:lnTo>
                      <a:pt x="30" y="388"/>
                    </a:lnTo>
                    <a:lnTo>
                      <a:pt x="38" y="406"/>
                    </a:lnTo>
                    <a:lnTo>
                      <a:pt x="48" y="422"/>
                    </a:lnTo>
                    <a:lnTo>
                      <a:pt x="52" y="426"/>
                    </a:lnTo>
                    <a:lnTo>
                      <a:pt x="56" y="428"/>
                    </a:lnTo>
                    <a:lnTo>
                      <a:pt x="56" y="428"/>
                    </a:lnTo>
                    <a:lnTo>
                      <a:pt x="62" y="426"/>
                    </a:lnTo>
                    <a:lnTo>
                      <a:pt x="64" y="430"/>
                    </a:lnTo>
                    <a:lnTo>
                      <a:pt x="60" y="434"/>
                    </a:lnTo>
                    <a:lnTo>
                      <a:pt x="54" y="436"/>
                    </a:lnTo>
                    <a:lnTo>
                      <a:pt x="54" y="436"/>
                    </a:lnTo>
                    <a:lnTo>
                      <a:pt x="52" y="438"/>
                    </a:lnTo>
                    <a:lnTo>
                      <a:pt x="52" y="440"/>
                    </a:lnTo>
                    <a:lnTo>
                      <a:pt x="56" y="446"/>
                    </a:lnTo>
                    <a:lnTo>
                      <a:pt x="56" y="448"/>
                    </a:lnTo>
                    <a:lnTo>
                      <a:pt x="52" y="446"/>
                    </a:lnTo>
                    <a:lnTo>
                      <a:pt x="52" y="446"/>
                    </a:lnTo>
                    <a:lnTo>
                      <a:pt x="48" y="446"/>
                    </a:lnTo>
                    <a:lnTo>
                      <a:pt x="48" y="446"/>
                    </a:lnTo>
                    <a:lnTo>
                      <a:pt x="54" y="456"/>
                    </a:lnTo>
                    <a:lnTo>
                      <a:pt x="58" y="462"/>
                    </a:lnTo>
                    <a:lnTo>
                      <a:pt x="62" y="470"/>
                    </a:lnTo>
                    <a:lnTo>
                      <a:pt x="64" y="478"/>
                    </a:lnTo>
                    <a:lnTo>
                      <a:pt x="62" y="486"/>
                    </a:lnTo>
                    <a:lnTo>
                      <a:pt x="62" y="486"/>
                    </a:lnTo>
                    <a:lnTo>
                      <a:pt x="60" y="492"/>
                    </a:lnTo>
                    <a:lnTo>
                      <a:pt x="60" y="494"/>
                    </a:lnTo>
                    <a:lnTo>
                      <a:pt x="64" y="496"/>
                    </a:lnTo>
                    <a:lnTo>
                      <a:pt x="70" y="496"/>
                    </a:lnTo>
                    <a:lnTo>
                      <a:pt x="86" y="494"/>
                    </a:lnTo>
                    <a:lnTo>
                      <a:pt x="102" y="492"/>
                    </a:lnTo>
                    <a:lnTo>
                      <a:pt x="102" y="492"/>
                    </a:lnTo>
                    <a:lnTo>
                      <a:pt x="106" y="492"/>
                    </a:lnTo>
                    <a:lnTo>
                      <a:pt x="108" y="488"/>
                    </a:lnTo>
                    <a:lnTo>
                      <a:pt x="110" y="476"/>
                    </a:lnTo>
                    <a:lnTo>
                      <a:pt x="110" y="470"/>
                    </a:lnTo>
                    <a:lnTo>
                      <a:pt x="112" y="464"/>
                    </a:lnTo>
                    <a:lnTo>
                      <a:pt x="114" y="462"/>
                    </a:lnTo>
                    <a:lnTo>
                      <a:pt x="118" y="460"/>
                    </a:lnTo>
                    <a:lnTo>
                      <a:pt x="118" y="460"/>
                    </a:lnTo>
                    <a:lnTo>
                      <a:pt x="124" y="460"/>
                    </a:lnTo>
                    <a:lnTo>
                      <a:pt x="124" y="458"/>
                    </a:lnTo>
                    <a:lnTo>
                      <a:pt x="126" y="456"/>
                    </a:lnTo>
                    <a:lnTo>
                      <a:pt x="128" y="454"/>
                    </a:lnTo>
                    <a:lnTo>
                      <a:pt x="132" y="452"/>
                    </a:lnTo>
                    <a:lnTo>
                      <a:pt x="138" y="450"/>
                    </a:lnTo>
                    <a:lnTo>
                      <a:pt x="138" y="450"/>
                    </a:lnTo>
                    <a:lnTo>
                      <a:pt x="146" y="450"/>
                    </a:lnTo>
                    <a:lnTo>
                      <a:pt x="152" y="452"/>
                    </a:lnTo>
                    <a:lnTo>
                      <a:pt x="160" y="454"/>
                    </a:lnTo>
                    <a:lnTo>
                      <a:pt x="162" y="456"/>
                    </a:lnTo>
                    <a:lnTo>
                      <a:pt x="164" y="454"/>
                    </a:lnTo>
                    <a:lnTo>
                      <a:pt x="170" y="444"/>
                    </a:lnTo>
                    <a:lnTo>
                      <a:pt x="170" y="444"/>
                    </a:lnTo>
                    <a:lnTo>
                      <a:pt x="174" y="430"/>
                    </a:lnTo>
                    <a:lnTo>
                      <a:pt x="180" y="420"/>
                    </a:lnTo>
                    <a:lnTo>
                      <a:pt x="184" y="412"/>
                    </a:lnTo>
                    <a:lnTo>
                      <a:pt x="184" y="406"/>
                    </a:lnTo>
                    <a:lnTo>
                      <a:pt x="184" y="406"/>
                    </a:lnTo>
                    <a:lnTo>
                      <a:pt x="184" y="398"/>
                    </a:lnTo>
                    <a:lnTo>
                      <a:pt x="186" y="392"/>
                    </a:lnTo>
                    <a:lnTo>
                      <a:pt x="188" y="384"/>
                    </a:lnTo>
                    <a:lnTo>
                      <a:pt x="188" y="376"/>
                    </a:lnTo>
                    <a:lnTo>
                      <a:pt x="188" y="376"/>
                    </a:lnTo>
                    <a:lnTo>
                      <a:pt x="188" y="370"/>
                    </a:lnTo>
                    <a:lnTo>
                      <a:pt x="190" y="364"/>
                    </a:lnTo>
                    <a:lnTo>
                      <a:pt x="194" y="358"/>
                    </a:lnTo>
                    <a:lnTo>
                      <a:pt x="192" y="354"/>
                    </a:lnTo>
                    <a:lnTo>
                      <a:pt x="192" y="354"/>
                    </a:lnTo>
                    <a:lnTo>
                      <a:pt x="192" y="348"/>
                    </a:lnTo>
                    <a:lnTo>
                      <a:pt x="194" y="346"/>
                    </a:lnTo>
                    <a:lnTo>
                      <a:pt x="196" y="342"/>
                    </a:lnTo>
                    <a:lnTo>
                      <a:pt x="192" y="336"/>
                    </a:lnTo>
                    <a:lnTo>
                      <a:pt x="192" y="336"/>
                    </a:lnTo>
                    <a:lnTo>
                      <a:pt x="192" y="330"/>
                    </a:lnTo>
                    <a:lnTo>
                      <a:pt x="194" y="330"/>
                    </a:lnTo>
                    <a:lnTo>
                      <a:pt x="196" y="328"/>
                    </a:lnTo>
                    <a:lnTo>
                      <a:pt x="196" y="326"/>
                    </a:lnTo>
                    <a:lnTo>
                      <a:pt x="196" y="326"/>
                    </a:lnTo>
                    <a:lnTo>
                      <a:pt x="194" y="322"/>
                    </a:lnTo>
                    <a:lnTo>
                      <a:pt x="198" y="320"/>
                    </a:lnTo>
                    <a:lnTo>
                      <a:pt x="206" y="316"/>
                    </a:lnTo>
                    <a:lnTo>
                      <a:pt x="216" y="312"/>
                    </a:lnTo>
                    <a:lnTo>
                      <a:pt x="220" y="308"/>
                    </a:lnTo>
                    <a:lnTo>
                      <a:pt x="222" y="304"/>
                    </a:lnTo>
                    <a:lnTo>
                      <a:pt x="222" y="304"/>
                    </a:lnTo>
                    <a:lnTo>
                      <a:pt x="224" y="300"/>
                    </a:lnTo>
                    <a:lnTo>
                      <a:pt x="224" y="300"/>
                    </a:lnTo>
                    <a:lnTo>
                      <a:pt x="228" y="302"/>
                    </a:lnTo>
                    <a:lnTo>
                      <a:pt x="230" y="306"/>
                    </a:lnTo>
                    <a:lnTo>
                      <a:pt x="232" y="306"/>
                    </a:lnTo>
                    <a:lnTo>
                      <a:pt x="234" y="302"/>
                    </a:lnTo>
                    <a:lnTo>
                      <a:pt x="234" y="302"/>
                    </a:lnTo>
                    <a:lnTo>
                      <a:pt x="240" y="298"/>
                    </a:lnTo>
                    <a:lnTo>
                      <a:pt x="246" y="294"/>
                    </a:lnTo>
                    <a:lnTo>
                      <a:pt x="250" y="292"/>
                    </a:lnTo>
                    <a:lnTo>
                      <a:pt x="250" y="290"/>
                    </a:lnTo>
                    <a:lnTo>
                      <a:pt x="250" y="290"/>
                    </a:lnTo>
                    <a:lnTo>
                      <a:pt x="250" y="288"/>
                    </a:lnTo>
                    <a:lnTo>
                      <a:pt x="252" y="288"/>
                    </a:lnTo>
                    <a:lnTo>
                      <a:pt x="254" y="286"/>
                    </a:lnTo>
                    <a:lnTo>
                      <a:pt x="258" y="284"/>
                    </a:lnTo>
                    <a:lnTo>
                      <a:pt x="258" y="280"/>
                    </a:lnTo>
                    <a:lnTo>
                      <a:pt x="256" y="276"/>
                    </a:lnTo>
                    <a:lnTo>
                      <a:pt x="256" y="276"/>
                    </a:lnTo>
                    <a:lnTo>
                      <a:pt x="254" y="276"/>
                    </a:lnTo>
                    <a:lnTo>
                      <a:pt x="250" y="276"/>
                    </a:lnTo>
                    <a:lnTo>
                      <a:pt x="240" y="282"/>
                    </a:lnTo>
                    <a:lnTo>
                      <a:pt x="234" y="284"/>
                    </a:lnTo>
                    <a:lnTo>
                      <a:pt x="226" y="284"/>
                    </a:lnTo>
                    <a:lnTo>
                      <a:pt x="220" y="284"/>
                    </a:lnTo>
                    <a:lnTo>
                      <a:pt x="214" y="280"/>
                    </a:lnTo>
                    <a:lnTo>
                      <a:pt x="214" y="280"/>
                    </a:lnTo>
                    <a:lnTo>
                      <a:pt x="206" y="276"/>
                    </a:lnTo>
                    <a:lnTo>
                      <a:pt x="198" y="274"/>
                    </a:lnTo>
                    <a:lnTo>
                      <a:pt x="184" y="274"/>
                    </a:lnTo>
                    <a:lnTo>
                      <a:pt x="176" y="274"/>
                    </a:lnTo>
                    <a:lnTo>
                      <a:pt x="182" y="270"/>
                    </a:lnTo>
                    <a:lnTo>
                      <a:pt x="182" y="270"/>
                    </a:lnTo>
                    <a:lnTo>
                      <a:pt x="188" y="268"/>
                    </a:lnTo>
                    <a:lnTo>
                      <a:pt x="194" y="268"/>
                    </a:lnTo>
                    <a:lnTo>
                      <a:pt x="204" y="268"/>
                    </a:lnTo>
                    <a:lnTo>
                      <a:pt x="212" y="270"/>
                    </a:lnTo>
                    <a:lnTo>
                      <a:pt x="214" y="270"/>
                    </a:lnTo>
                    <a:lnTo>
                      <a:pt x="216" y="270"/>
                    </a:lnTo>
                    <a:lnTo>
                      <a:pt x="216" y="270"/>
                    </a:lnTo>
                    <a:lnTo>
                      <a:pt x="218" y="268"/>
                    </a:lnTo>
                    <a:lnTo>
                      <a:pt x="220" y="270"/>
                    </a:lnTo>
                    <a:lnTo>
                      <a:pt x="226" y="274"/>
                    </a:lnTo>
                    <a:lnTo>
                      <a:pt x="232" y="278"/>
                    </a:lnTo>
                    <a:lnTo>
                      <a:pt x="234" y="280"/>
                    </a:lnTo>
                    <a:lnTo>
                      <a:pt x="238" y="278"/>
                    </a:lnTo>
                    <a:lnTo>
                      <a:pt x="238" y="278"/>
                    </a:lnTo>
                    <a:lnTo>
                      <a:pt x="262" y="264"/>
                    </a:lnTo>
                    <a:lnTo>
                      <a:pt x="272" y="258"/>
                    </a:lnTo>
                    <a:lnTo>
                      <a:pt x="274" y="254"/>
                    </a:lnTo>
                    <a:lnTo>
                      <a:pt x="274" y="252"/>
                    </a:lnTo>
                    <a:lnTo>
                      <a:pt x="274" y="252"/>
                    </a:lnTo>
                    <a:lnTo>
                      <a:pt x="266" y="242"/>
                    </a:lnTo>
                    <a:lnTo>
                      <a:pt x="262" y="238"/>
                    </a:lnTo>
                    <a:lnTo>
                      <a:pt x="256" y="238"/>
                    </a:lnTo>
                    <a:lnTo>
                      <a:pt x="256" y="238"/>
                    </a:lnTo>
                    <a:lnTo>
                      <a:pt x="254" y="238"/>
                    </a:lnTo>
                    <a:lnTo>
                      <a:pt x="254" y="236"/>
                    </a:lnTo>
                    <a:lnTo>
                      <a:pt x="254" y="232"/>
                    </a:lnTo>
                    <a:lnTo>
                      <a:pt x="254" y="228"/>
                    </a:lnTo>
                    <a:lnTo>
                      <a:pt x="254" y="226"/>
                    </a:lnTo>
                    <a:lnTo>
                      <a:pt x="252" y="224"/>
                    </a:lnTo>
                    <a:lnTo>
                      <a:pt x="252" y="224"/>
                    </a:lnTo>
                    <a:lnTo>
                      <a:pt x="246" y="222"/>
                    </a:lnTo>
                    <a:lnTo>
                      <a:pt x="242" y="218"/>
                    </a:lnTo>
                    <a:lnTo>
                      <a:pt x="236" y="214"/>
                    </a:lnTo>
                    <a:lnTo>
                      <a:pt x="230" y="214"/>
                    </a:lnTo>
                    <a:lnTo>
                      <a:pt x="230" y="214"/>
                    </a:lnTo>
                    <a:lnTo>
                      <a:pt x="224" y="214"/>
                    </a:lnTo>
                    <a:lnTo>
                      <a:pt x="224" y="212"/>
                    </a:lnTo>
                    <a:lnTo>
                      <a:pt x="224" y="210"/>
                    </a:lnTo>
                    <a:lnTo>
                      <a:pt x="218" y="208"/>
                    </a:lnTo>
                    <a:lnTo>
                      <a:pt x="218" y="208"/>
                    </a:lnTo>
                    <a:lnTo>
                      <a:pt x="214" y="206"/>
                    </a:lnTo>
                    <a:lnTo>
                      <a:pt x="212" y="200"/>
                    </a:lnTo>
                    <a:lnTo>
                      <a:pt x="210" y="190"/>
                    </a:lnTo>
                    <a:lnTo>
                      <a:pt x="208" y="180"/>
                    </a:lnTo>
                    <a:lnTo>
                      <a:pt x="208" y="170"/>
                    </a:lnTo>
                    <a:lnTo>
                      <a:pt x="210" y="160"/>
                    </a:lnTo>
                    <a:lnTo>
                      <a:pt x="212" y="154"/>
                    </a:lnTo>
                    <a:lnTo>
                      <a:pt x="216" y="152"/>
                    </a:lnTo>
                    <a:lnTo>
                      <a:pt x="216" y="152"/>
                    </a:lnTo>
                    <a:lnTo>
                      <a:pt x="218" y="152"/>
                    </a:lnTo>
                    <a:lnTo>
                      <a:pt x="220" y="150"/>
                    </a:lnTo>
                    <a:lnTo>
                      <a:pt x="218" y="144"/>
                    </a:lnTo>
                    <a:lnTo>
                      <a:pt x="218" y="134"/>
                    </a:lnTo>
                    <a:lnTo>
                      <a:pt x="218" y="128"/>
                    </a:lnTo>
                    <a:lnTo>
                      <a:pt x="220" y="122"/>
                    </a:lnTo>
                    <a:lnTo>
                      <a:pt x="220" y="122"/>
                    </a:lnTo>
                    <a:lnTo>
                      <a:pt x="222" y="118"/>
                    </a:lnTo>
                    <a:lnTo>
                      <a:pt x="222" y="116"/>
                    </a:lnTo>
                    <a:lnTo>
                      <a:pt x="222" y="114"/>
                    </a:lnTo>
                    <a:lnTo>
                      <a:pt x="220" y="114"/>
                    </a:lnTo>
                    <a:lnTo>
                      <a:pt x="216" y="112"/>
                    </a:lnTo>
                    <a:lnTo>
                      <a:pt x="214" y="112"/>
                    </a:lnTo>
                    <a:lnTo>
                      <a:pt x="214" y="108"/>
                    </a:lnTo>
                    <a:lnTo>
                      <a:pt x="214" y="108"/>
                    </a:lnTo>
                    <a:lnTo>
                      <a:pt x="214" y="102"/>
                    </a:lnTo>
                    <a:lnTo>
                      <a:pt x="216" y="102"/>
                    </a:lnTo>
                    <a:lnTo>
                      <a:pt x="222" y="104"/>
                    </a:lnTo>
                    <a:lnTo>
                      <a:pt x="226" y="104"/>
                    </a:lnTo>
                    <a:lnTo>
                      <a:pt x="232" y="104"/>
                    </a:lnTo>
                    <a:lnTo>
                      <a:pt x="232" y="104"/>
                    </a:lnTo>
                    <a:lnTo>
                      <a:pt x="236" y="100"/>
                    </a:lnTo>
                    <a:lnTo>
                      <a:pt x="238" y="98"/>
                    </a:lnTo>
                    <a:lnTo>
                      <a:pt x="236" y="96"/>
                    </a:lnTo>
                    <a:lnTo>
                      <a:pt x="234" y="94"/>
                    </a:lnTo>
                    <a:lnTo>
                      <a:pt x="232" y="92"/>
                    </a:lnTo>
                    <a:lnTo>
                      <a:pt x="232" y="90"/>
                    </a:lnTo>
                    <a:lnTo>
                      <a:pt x="234" y="90"/>
                    </a:lnTo>
                    <a:lnTo>
                      <a:pt x="240" y="88"/>
                    </a:lnTo>
                    <a:lnTo>
                      <a:pt x="240" y="88"/>
                    </a:lnTo>
                    <a:lnTo>
                      <a:pt x="246" y="86"/>
                    </a:lnTo>
                    <a:lnTo>
                      <a:pt x="252" y="82"/>
                    </a:lnTo>
                    <a:lnTo>
                      <a:pt x="258" y="72"/>
                    </a:lnTo>
                    <a:lnTo>
                      <a:pt x="262" y="64"/>
                    </a:lnTo>
                    <a:lnTo>
                      <a:pt x="264" y="64"/>
                    </a:lnTo>
                    <a:lnTo>
                      <a:pt x="268" y="64"/>
                    </a:lnTo>
                    <a:lnTo>
                      <a:pt x="268" y="64"/>
                    </a:lnTo>
                    <a:lnTo>
                      <a:pt x="272" y="66"/>
                    </a:lnTo>
                    <a:lnTo>
                      <a:pt x="274" y="64"/>
                    </a:lnTo>
                    <a:lnTo>
                      <a:pt x="278" y="60"/>
                    </a:lnTo>
                    <a:lnTo>
                      <a:pt x="280" y="52"/>
                    </a:lnTo>
                    <a:lnTo>
                      <a:pt x="282" y="50"/>
                    </a:lnTo>
                    <a:lnTo>
                      <a:pt x="284" y="50"/>
                    </a:lnTo>
                    <a:lnTo>
                      <a:pt x="284" y="50"/>
                    </a:lnTo>
                    <a:lnTo>
                      <a:pt x="242" y="34"/>
                    </a:lnTo>
                    <a:lnTo>
                      <a:pt x="198" y="20"/>
                    </a:lnTo>
                    <a:lnTo>
                      <a:pt x="152" y="8"/>
                    </a:lnTo>
                    <a:lnTo>
                      <a:pt x="106" y="0"/>
                    </a:lnTo>
                    <a:lnTo>
                      <a:pt x="106" y="0"/>
                    </a:lnTo>
                    <a:lnTo>
                      <a:pt x="106" y="2"/>
                    </a:lnTo>
                    <a:lnTo>
                      <a:pt x="106"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98" name="Freeform 254"/>
              <p:cNvSpPr>
                <a:spLocks/>
              </p:cNvSpPr>
              <p:nvPr/>
            </p:nvSpPr>
            <p:spPr bwMode="auto">
              <a:xfrm>
                <a:off x="5232400" y="2520950"/>
                <a:ext cx="63500" cy="95250"/>
              </a:xfrm>
              <a:custGeom>
                <a:avLst/>
                <a:gdLst>
                  <a:gd name="T0" fmla="*/ 6 w 40"/>
                  <a:gd name="T1" fmla="*/ 60 h 60"/>
                  <a:gd name="T2" fmla="*/ 6 w 40"/>
                  <a:gd name="T3" fmla="*/ 60 h 60"/>
                  <a:gd name="T4" fmla="*/ 10 w 40"/>
                  <a:gd name="T5" fmla="*/ 56 h 60"/>
                  <a:gd name="T6" fmla="*/ 14 w 40"/>
                  <a:gd name="T7" fmla="*/ 52 h 60"/>
                  <a:gd name="T8" fmla="*/ 18 w 40"/>
                  <a:gd name="T9" fmla="*/ 46 h 60"/>
                  <a:gd name="T10" fmla="*/ 24 w 40"/>
                  <a:gd name="T11" fmla="*/ 38 h 60"/>
                  <a:gd name="T12" fmla="*/ 24 w 40"/>
                  <a:gd name="T13" fmla="*/ 38 h 60"/>
                  <a:gd name="T14" fmla="*/ 28 w 40"/>
                  <a:gd name="T15" fmla="*/ 34 h 60"/>
                  <a:gd name="T16" fmla="*/ 28 w 40"/>
                  <a:gd name="T17" fmla="*/ 32 h 60"/>
                  <a:gd name="T18" fmla="*/ 26 w 40"/>
                  <a:gd name="T19" fmla="*/ 28 h 60"/>
                  <a:gd name="T20" fmla="*/ 26 w 40"/>
                  <a:gd name="T21" fmla="*/ 22 h 60"/>
                  <a:gd name="T22" fmla="*/ 26 w 40"/>
                  <a:gd name="T23" fmla="*/ 20 h 60"/>
                  <a:gd name="T24" fmla="*/ 30 w 40"/>
                  <a:gd name="T25" fmla="*/ 16 h 60"/>
                  <a:gd name="T26" fmla="*/ 30 w 40"/>
                  <a:gd name="T27" fmla="*/ 16 h 60"/>
                  <a:gd name="T28" fmla="*/ 40 w 40"/>
                  <a:gd name="T29" fmla="*/ 2 h 60"/>
                  <a:gd name="T30" fmla="*/ 40 w 40"/>
                  <a:gd name="T31" fmla="*/ 0 h 60"/>
                  <a:gd name="T32" fmla="*/ 38 w 40"/>
                  <a:gd name="T33" fmla="*/ 2 h 60"/>
                  <a:gd name="T34" fmla="*/ 32 w 40"/>
                  <a:gd name="T35" fmla="*/ 6 h 60"/>
                  <a:gd name="T36" fmla="*/ 32 w 40"/>
                  <a:gd name="T37" fmla="*/ 6 h 60"/>
                  <a:gd name="T38" fmla="*/ 26 w 40"/>
                  <a:gd name="T39" fmla="*/ 8 h 60"/>
                  <a:gd name="T40" fmla="*/ 22 w 40"/>
                  <a:gd name="T41" fmla="*/ 8 h 60"/>
                  <a:gd name="T42" fmla="*/ 20 w 40"/>
                  <a:gd name="T43" fmla="*/ 8 h 60"/>
                  <a:gd name="T44" fmla="*/ 12 w 40"/>
                  <a:gd name="T45" fmla="*/ 14 h 60"/>
                  <a:gd name="T46" fmla="*/ 12 w 40"/>
                  <a:gd name="T47" fmla="*/ 14 h 60"/>
                  <a:gd name="T48" fmla="*/ 4 w 40"/>
                  <a:gd name="T49" fmla="*/ 22 h 60"/>
                  <a:gd name="T50" fmla="*/ 0 w 40"/>
                  <a:gd name="T51" fmla="*/ 32 h 60"/>
                  <a:gd name="T52" fmla="*/ 0 w 40"/>
                  <a:gd name="T53" fmla="*/ 40 h 60"/>
                  <a:gd name="T54" fmla="*/ 4 w 40"/>
                  <a:gd name="T55" fmla="*/ 46 h 60"/>
                  <a:gd name="T56" fmla="*/ 4 w 40"/>
                  <a:gd name="T57" fmla="*/ 46 h 60"/>
                  <a:gd name="T58" fmla="*/ 4 w 40"/>
                  <a:gd name="T59" fmla="*/ 52 h 60"/>
                  <a:gd name="T60" fmla="*/ 4 w 40"/>
                  <a:gd name="T61" fmla="*/ 56 h 60"/>
                  <a:gd name="T62" fmla="*/ 2 w 40"/>
                  <a:gd name="T63" fmla="*/ 60 h 60"/>
                  <a:gd name="T64" fmla="*/ 6 w 40"/>
                  <a:gd name="T65" fmla="*/ 60 h 60"/>
                  <a:gd name="T66" fmla="*/ 6 w 40"/>
                  <a:gd name="T6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 h="60">
                    <a:moveTo>
                      <a:pt x="6" y="60"/>
                    </a:moveTo>
                    <a:lnTo>
                      <a:pt x="6" y="60"/>
                    </a:lnTo>
                    <a:lnTo>
                      <a:pt x="10" y="56"/>
                    </a:lnTo>
                    <a:lnTo>
                      <a:pt x="14" y="52"/>
                    </a:lnTo>
                    <a:lnTo>
                      <a:pt x="18" y="46"/>
                    </a:lnTo>
                    <a:lnTo>
                      <a:pt x="24" y="38"/>
                    </a:lnTo>
                    <a:lnTo>
                      <a:pt x="24" y="38"/>
                    </a:lnTo>
                    <a:lnTo>
                      <a:pt x="28" y="34"/>
                    </a:lnTo>
                    <a:lnTo>
                      <a:pt x="28" y="32"/>
                    </a:lnTo>
                    <a:lnTo>
                      <a:pt x="26" y="28"/>
                    </a:lnTo>
                    <a:lnTo>
                      <a:pt x="26" y="22"/>
                    </a:lnTo>
                    <a:lnTo>
                      <a:pt x="26" y="20"/>
                    </a:lnTo>
                    <a:lnTo>
                      <a:pt x="30" y="16"/>
                    </a:lnTo>
                    <a:lnTo>
                      <a:pt x="30" y="16"/>
                    </a:lnTo>
                    <a:lnTo>
                      <a:pt x="40" y="2"/>
                    </a:lnTo>
                    <a:lnTo>
                      <a:pt x="40" y="0"/>
                    </a:lnTo>
                    <a:lnTo>
                      <a:pt x="38" y="2"/>
                    </a:lnTo>
                    <a:lnTo>
                      <a:pt x="32" y="6"/>
                    </a:lnTo>
                    <a:lnTo>
                      <a:pt x="32" y="6"/>
                    </a:lnTo>
                    <a:lnTo>
                      <a:pt x="26" y="8"/>
                    </a:lnTo>
                    <a:lnTo>
                      <a:pt x="22" y="8"/>
                    </a:lnTo>
                    <a:lnTo>
                      <a:pt x="20" y="8"/>
                    </a:lnTo>
                    <a:lnTo>
                      <a:pt x="12" y="14"/>
                    </a:lnTo>
                    <a:lnTo>
                      <a:pt x="12" y="14"/>
                    </a:lnTo>
                    <a:lnTo>
                      <a:pt x="4" y="22"/>
                    </a:lnTo>
                    <a:lnTo>
                      <a:pt x="0" y="32"/>
                    </a:lnTo>
                    <a:lnTo>
                      <a:pt x="0" y="40"/>
                    </a:lnTo>
                    <a:lnTo>
                      <a:pt x="4" y="46"/>
                    </a:lnTo>
                    <a:lnTo>
                      <a:pt x="4" y="46"/>
                    </a:lnTo>
                    <a:lnTo>
                      <a:pt x="4" y="52"/>
                    </a:lnTo>
                    <a:lnTo>
                      <a:pt x="4" y="56"/>
                    </a:lnTo>
                    <a:lnTo>
                      <a:pt x="2" y="60"/>
                    </a:lnTo>
                    <a:lnTo>
                      <a:pt x="6" y="60"/>
                    </a:lnTo>
                    <a:lnTo>
                      <a:pt x="6" y="6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699" name="Freeform 255"/>
              <p:cNvSpPr>
                <a:spLocks/>
              </p:cNvSpPr>
              <p:nvPr/>
            </p:nvSpPr>
            <p:spPr bwMode="auto">
              <a:xfrm>
                <a:off x="5251450" y="2301875"/>
                <a:ext cx="9525" cy="15875"/>
              </a:xfrm>
              <a:custGeom>
                <a:avLst/>
                <a:gdLst>
                  <a:gd name="T0" fmla="*/ 0 w 6"/>
                  <a:gd name="T1" fmla="*/ 0 h 10"/>
                  <a:gd name="T2" fmla="*/ 0 w 6"/>
                  <a:gd name="T3" fmla="*/ 0 h 10"/>
                  <a:gd name="T4" fmla="*/ 0 w 6"/>
                  <a:gd name="T5" fmla="*/ 2 h 10"/>
                  <a:gd name="T6" fmla="*/ 0 w 6"/>
                  <a:gd name="T7" fmla="*/ 6 h 10"/>
                  <a:gd name="T8" fmla="*/ 4 w 6"/>
                  <a:gd name="T9" fmla="*/ 8 h 10"/>
                  <a:gd name="T10" fmla="*/ 6 w 6"/>
                  <a:gd name="T11" fmla="*/ 10 h 10"/>
                  <a:gd name="T12" fmla="*/ 6 w 6"/>
                  <a:gd name="T13" fmla="*/ 10 h 10"/>
                  <a:gd name="T14" fmla="*/ 6 w 6"/>
                  <a:gd name="T15" fmla="*/ 4 h 10"/>
                  <a:gd name="T16" fmla="*/ 2 w 6"/>
                  <a:gd name="T17" fmla="*/ 0 h 10"/>
                  <a:gd name="T18" fmla="*/ 0 w 6"/>
                  <a:gd name="T19" fmla="*/ 0 h 10"/>
                  <a:gd name="T20" fmla="*/ 0 w 6"/>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0">
                    <a:moveTo>
                      <a:pt x="0" y="0"/>
                    </a:moveTo>
                    <a:lnTo>
                      <a:pt x="0" y="0"/>
                    </a:lnTo>
                    <a:lnTo>
                      <a:pt x="0" y="2"/>
                    </a:lnTo>
                    <a:lnTo>
                      <a:pt x="0" y="6"/>
                    </a:lnTo>
                    <a:lnTo>
                      <a:pt x="4" y="8"/>
                    </a:lnTo>
                    <a:lnTo>
                      <a:pt x="6" y="10"/>
                    </a:lnTo>
                    <a:lnTo>
                      <a:pt x="6" y="10"/>
                    </a:lnTo>
                    <a:lnTo>
                      <a:pt x="6" y="4"/>
                    </a:lnTo>
                    <a:lnTo>
                      <a:pt x="2" y="0"/>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00" name="Freeform 256"/>
              <p:cNvSpPr>
                <a:spLocks/>
              </p:cNvSpPr>
              <p:nvPr/>
            </p:nvSpPr>
            <p:spPr bwMode="auto">
              <a:xfrm>
                <a:off x="5143500" y="2578100"/>
                <a:ext cx="34925" cy="98425"/>
              </a:xfrm>
              <a:custGeom>
                <a:avLst/>
                <a:gdLst>
                  <a:gd name="T0" fmla="*/ 20 w 22"/>
                  <a:gd name="T1" fmla="*/ 0 h 62"/>
                  <a:gd name="T2" fmla="*/ 20 w 22"/>
                  <a:gd name="T3" fmla="*/ 0 h 62"/>
                  <a:gd name="T4" fmla="*/ 18 w 22"/>
                  <a:gd name="T5" fmla="*/ 0 h 62"/>
                  <a:gd name="T6" fmla="*/ 18 w 22"/>
                  <a:gd name="T7" fmla="*/ 2 h 62"/>
                  <a:gd name="T8" fmla="*/ 16 w 22"/>
                  <a:gd name="T9" fmla="*/ 10 h 62"/>
                  <a:gd name="T10" fmla="*/ 14 w 22"/>
                  <a:gd name="T11" fmla="*/ 18 h 62"/>
                  <a:gd name="T12" fmla="*/ 10 w 22"/>
                  <a:gd name="T13" fmla="*/ 24 h 62"/>
                  <a:gd name="T14" fmla="*/ 10 w 22"/>
                  <a:gd name="T15" fmla="*/ 24 h 62"/>
                  <a:gd name="T16" fmla="*/ 4 w 22"/>
                  <a:gd name="T17" fmla="*/ 32 h 62"/>
                  <a:gd name="T18" fmla="*/ 0 w 22"/>
                  <a:gd name="T19" fmla="*/ 42 h 62"/>
                  <a:gd name="T20" fmla="*/ 0 w 22"/>
                  <a:gd name="T21" fmla="*/ 54 h 62"/>
                  <a:gd name="T22" fmla="*/ 0 w 22"/>
                  <a:gd name="T23" fmla="*/ 62 h 62"/>
                  <a:gd name="T24" fmla="*/ 0 w 22"/>
                  <a:gd name="T25" fmla="*/ 62 h 62"/>
                  <a:gd name="T26" fmla="*/ 6 w 22"/>
                  <a:gd name="T27" fmla="*/ 52 h 62"/>
                  <a:gd name="T28" fmla="*/ 14 w 22"/>
                  <a:gd name="T29" fmla="*/ 32 h 62"/>
                  <a:gd name="T30" fmla="*/ 20 w 22"/>
                  <a:gd name="T31" fmla="*/ 10 h 62"/>
                  <a:gd name="T32" fmla="*/ 22 w 22"/>
                  <a:gd name="T33" fmla="*/ 4 h 62"/>
                  <a:gd name="T34" fmla="*/ 20 w 22"/>
                  <a:gd name="T35" fmla="*/ 0 h 62"/>
                  <a:gd name="T36" fmla="*/ 20 w 22"/>
                  <a:gd name="T3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62">
                    <a:moveTo>
                      <a:pt x="20" y="0"/>
                    </a:moveTo>
                    <a:lnTo>
                      <a:pt x="20" y="0"/>
                    </a:lnTo>
                    <a:lnTo>
                      <a:pt x="18" y="0"/>
                    </a:lnTo>
                    <a:lnTo>
                      <a:pt x="18" y="2"/>
                    </a:lnTo>
                    <a:lnTo>
                      <a:pt x="16" y="10"/>
                    </a:lnTo>
                    <a:lnTo>
                      <a:pt x="14" y="18"/>
                    </a:lnTo>
                    <a:lnTo>
                      <a:pt x="10" y="24"/>
                    </a:lnTo>
                    <a:lnTo>
                      <a:pt x="10" y="24"/>
                    </a:lnTo>
                    <a:lnTo>
                      <a:pt x="4" y="32"/>
                    </a:lnTo>
                    <a:lnTo>
                      <a:pt x="0" y="42"/>
                    </a:lnTo>
                    <a:lnTo>
                      <a:pt x="0" y="54"/>
                    </a:lnTo>
                    <a:lnTo>
                      <a:pt x="0" y="62"/>
                    </a:lnTo>
                    <a:lnTo>
                      <a:pt x="0" y="62"/>
                    </a:lnTo>
                    <a:lnTo>
                      <a:pt x="6" y="52"/>
                    </a:lnTo>
                    <a:lnTo>
                      <a:pt x="14" y="32"/>
                    </a:lnTo>
                    <a:lnTo>
                      <a:pt x="20" y="10"/>
                    </a:lnTo>
                    <a:lnTo>
                      <a:pt x="22" y="4"/>
                    </a:lnTo>
                    <a:lnTo>
                      <a:pt x="20" y="0"/>
                    </a:lnTo>
                    <a:lnTo>
                      <a:pt x="2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01" name="Freeform 260"/>
              <p:cNvSpPr>
                <a:spLocks/>
              </p:cNvSpPr>
              <p:nvPr/>
            </p:nvSpPr>
            <p:spPr bwMode="auto">
              <a:xfrm>
                <a:off x="5400675" y="2085975"/>
                <a:ext cx="330200" cy="282575"/>
              </a:xfrm>
              <a:custGeom>
                <a:avLst/>
                <a:gdLst>
                  <a:gd name="T0" fmla="*/ 4 w 208"/>
                  <a:gd name="T1" fmla="*/ 32 h 178"/>
                  <a:gd name="T2" fmla="*/ 8 w 208"/>
                  <a:gd name="T3" fmla="*/ 44 h 178"/>
                  <a:gd name="T4" fmla="*/ 4 w 208"/>
                  <a:gd name="T5" fmla="*/ 50 h 178"/>
                  <a:gd name="T6" fmla="*/ 4 w 208"/>
                  <a:gd name="T7" fmla="*/ 54 h 178"/>
                  <a:gd name="T8" fmla="*/ 12 w 208"/>
                  <a:gd name="T9" fmla="*/ 68 h 178"/>
                  <a:gd name="T10" fmla="*/ 18 w 208"/>
                  <a:gd name="T11" fmla="*/ 74 h 178"/>
                  <a:gd name="T12" fmla="*/ 16 w 208"/>
                  <a:gd name="T13" fmla="*/ 78 h 178"/>
                  <a:gd name="T14" fmla="*/ 10 w 208"/>
                  <a:gd name="T15" fmla="*/ 80 h 178"/>
                  <a:gd name="T16" fmla="*/ 10 w 208"/>
                  <a:gd name="T17" fmla="*/ 84 h 178"/>
                  <a:gd name="T18" fmla="*/ 12 w 208"/>
                  <a:gd name="T19" fmla="*/ 98 h 178"/>
                  <a:gd name="T20" fmla="*/ 8 w 208"/>
                  <a:gd name="T21" fmla="*/ 116 h 178"/>
                  <a:gd name="T22" fmla="*/ 6 w 208"/>
                  <a:gd name="T23" fmla="*/ 130 h 178"/>
                  <a:gd name="T24" fmla="*/ 20 w 208"/>
                  <a:gd name="T25" fmla="*/ 138 h 178"/>
                  <a:gd name="T26" fmla="*/ 42 w 208"/>
                  <a:gd name="T27" fmla="*/ 142 h 178"/>
                  <a:gd name="T28" fmla="*/ 48 w 208"/>
                  <a:gd name="T29" fmla="*/ 146 h 178"/>
                  <a:gd name="T30" fmla="*/ 46 w 208"/>
                  <a:gd name="T31" fmla="*/ 150 h 178"/>
                  <a:gd name="T32" fmla="*/ 46 w 208"/>
                  <a:gd name="T33" fmla="*/ 164 h 178"/>
                  <a:gd name="T34" fmla="*/ 50 w 208"/>
                  <a:gd name="T35" fmla="*/ 166 h 178"/>
                  <a:gd name="T36" fmla="*/ 56 w 208"/>
                  <a:gd name="T37" fmla="*/ 164 h 178"/>
                  <a:gd name="T38" fmla="*/ 62 w 208"/>
                  <a:gd name="T39" fmla="*/ 158 h 178"/>
                  <a:gd name="T40" fmla="*/ 68 w 208"/>
                  <a:gd name="T41" fmla="*/ 160 h 178"/>
                  <a:gd name="T42" fmla="*/ 66 w 208"/>
                  <a:gd name="T43" fmla="*/ 168 h 178"/>
                  <a:gd name="T44" fmla="*/ 62 w 208"/>
                  <a:gd name="T45" fmla="*/ 174 h 178"/>
                  <a:gd name="T46" fmla="*/ 66 w 208"/>
                  <a:gd name="T47" fmla="*/ 176 h 178"/>
                  <a:gd name="T48" fmla="*/ 78 w 208"/>
                  <a:gd name="T49" fmla="*/ 170 h 178"/>
                  <a:gd name="T50" fmla="*/ 98 w 208"/>
                  <a:gd name="T51" fmla="*/ 166 h 178"/>
                  <a:gd name="T52" fmla="*/ 138 w 208"/>
                  <a:gd name="T53" fmla="*/ 154 h 178"/>
                  <a:gd name="T54" fmla="*/ 148 w 208"/>
                  <a:gd name="T55" fmla="*/ 150 h 178"/>
                  <a:gd name="T56" fmla="*/ 158 w 208"/>
                  <a:gd name="T57" fmla="*/ 150 h 178"/>
                  <a:gd name="T58" fmla="*/ 162 w 208"/>
                  <a:gd name="T59" fmla="*/ 152 h 178"/>
                  <a:gd name="T60" fmla="*/ 168 w 208"/>
                  <a:gd name="T61" fmla="*/ 148 h 178"/>
                  <a:gd name="T62" fmla="*/ 174 w 208"/>
                  <a:gd name="T63" fmla="*/ 144 h 178"/>
                  <a:gd name="T64" fmla="*/ 190 w 208"/>
                  <a:gd name="T65" fmla="*/ 142 h 178"/>
                  <a:gd name="T66" fmla="*/ 200 w 208"/>
                  <a:gd name="T67" fmla="*/ 138 h 178"/>
                  <a:gd name="T68" fmla="*/ 208 w 208"/>
                  <a:gd name="T69" fmla="*/ 138 h 178"/>
                  <a:gd name="T70" fmla="*/ 112 w 208"/>
                  <a:gd name="T71" fmla="*/ 62 h 178"/>
                  <a:gd name="T72" fmla="*/ 8 w 208"/>
                  <a:gd name="T73" fmla="*/ 0 h 178"/>
                  <a:gd name="T74" fmla="*/ 4 w 208"/>
                  <a:gd name="T75" fmla="*/ 6 h 178"/>
                  <a:gd name="T76" fmla="*/ 0 w 208"/>
                  <a:gd name="T77" fmla="*/ 22 h 178"/>
                  <a:gd name="T78" fmla="*/ 4 w 208"/>
                  <a:gd name="T79" fmla="*/ 3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8" h="178">
                    <a:moveTo>
                      <a:pt x="4" y="32"/>
                    </a:moveTo>
                    <a:lnTo>
                      <a:pt x="4" y="32"/>
                    </a:lnTo>
                    <a:lnTo>
                      <a:pt x="6" y="40"/>
                    </a:lnTo>
                    <a:lnTo>
                      <a:pt x="8" y="44"/>
                    </a:lnTo>
                    <a:lnTo>
                      <a:pt x="6" y="48"/>
                    </a:lnTo>
                    <a:lnTo>
                      <a:pt x="4" y="50"/>
                    </a:lnTo>
                    <a:lnTo>
                      <a:pt x="2" y="52"/>
                    </a:lnTo>
                    <a:lnTo>
                      <a:pt x="4" y="54"/>
                    </a:lnTo>
                    <a:lnTo>
                      <a:pt x="6" y="60"/>
                    </a:lnTo>
                    <a:lnTo>
                      <a:pt x="12" y="68"/>
                    </a:lnTo>
                    <a:lnTo>
                      <a:pt x="12" y="68"/>
                    </a:lnTo>
                    <a:lnTo>
                      <a:pt x="18" y="74"/>
                    </a:lnTo>
                    <a:lnTo>
                      <a:pt x="16" y="76"/>
                    </a:lnTo>
                    <a:lnTo>
                      <a:pt x="16" y="78"/>
                    </a:lnTo>
                    <a:lnTo>
                      <a:pt x="12" y="78"/>
                    </a:lnTo>
                    <a:lnTo>
                      <a:pt x="10" y="80"/>
                    </a:lnTo>
                    <a:lnTo>
                      <a:pt x="10" y="84"/>
                    </a:lnTo>
                    <a:lnTo>
                      <a:pt x="10" y="84"/>
                    </a:lnTo>
                    <a:lnTo>
                      <a:pt x="12" y="92"/>
                    </a:lnTo>
                    <a:lnTo>
                      <a:pt x="12" y="98"/>
                    </a:lnTo>
                    <a:lnTo>
                      <a:pt x="8" y="116"/>
                    </a:lnTo>
                    <a:lnTo>
                      <a:pt x="8" y="116"/>
                    </a:lnTo>
                    <a:lnTo>
                      <a:pt x="6" y="126"/>
                    </a:lnTo>
                    <a:lnTo>
                      <a:pt x="6" y="130"/>
                    </a:lnTo>
                    <a:lnTo>
                      <a:pt x="10" y="134"/>
                    </a:lnTo>
                    <a:lnTo>
                      <a:pt x="20" y="138"/>
                    </a:lnTo>
                    <a:lnTo>
                      <a:pt x="20" y="138"/>
                    </a:lnTo>
                    <a:lnTo>
                      <a:pt x="42" y="142"/>
                    </a:lnTo>
                    <a:lnTo>
                      <a:pt x="46" y="144"/>
                    </a:lnTo>
                    <a:lnTo>
                      <a:pt x="48" y="146"/>
                    </a:lnTo>
                    <a:lnTo>
                      <a:pt x="46" y="150"/>
                    </a:lnTo>
                    <a:lnTo>
                      <a:pt x="46" y="150"/>
                    </a:lnTo>
                    <a:lnTo>
                      <a:pt x="46" y="158"/>
                    </a:lnTo>
                    <a:lnTo>
                      <a:pt x="46" y="164"/>
                    </a:lnTo>
                    <a:lnTo>
                      <a:pt x="48" y="166"/>
                    </a:lnTo>
                    <a:lnTo>
                      <a:pt x="50" y="166"/>
                    </a:lnTo>
                    <a:lnTo>
                      <a:pt x="52" y="166"/>
                    </a:lnTo>
                    <a:lnTo>
                      <a:pt x="56" y="164"/>
                    </a:lnTo>
                    <a:lnTo>
                      <a:pt x="56" y="164"/>
                    </a:lnTo>
                    <a:lnTo>
                      <a:pt x="62" y="158"/>
                    </a:lnTo>
                    <a:lnTo>
                      <a:pt x="66" y="158"/>
                    </a:lnTo>
                    <a:lnTo>
                      <a:pt x="68" y="160"/>
                    </a:lnTo>
                    <a:lnTo>
                      <a:pt x="70" y="162"/>
                    </a:lnTo>
                    <a:lnTo>
                      <a:pt x="66" y="168"/>
                    </a:lnTo>
                    <a:lnTo>
                      <a:pt x="66" y="168"/>
                    </a:lnTo>
                    <a:lnTo>
                      <a:pt x="62" y="174"/>
                    </a:lnTo>
                    <a:lnTo>
                      <a:pt x="62" y="178"/>
                    </a:lnTo>
                    <a:lnTo>
                      <a:pt x="66" y="176"/>
                    </a:lnTo>
                    <a:lnTo>
                      <a:pt x="78" y="170"/>
                    </a:lnTo>
                    <a:lnTo>
                      <a:pt x="78" y="170"/>
                    </a:lnTo>
                    <a:lnTo>
                      <a:pt x="88" y="168"/>
                    </a:lnTo>
                    <a:lnTo>
                      <a:pt x="98" y="166"/>
                    </a:lnTo>
                    <a:lnTo>
                      <a:pt x="114" y="162"/>
                    </a:lnTo>
                    <a:lnTo>
                      <a:pt x="138" y="154"/>
                    </a:lnTo>
                    <a:lnTo>
                      <a:pt x="138" y="154"/>
                    </a:lnTo>
                    <a:lnTo>
                      <a:pt x="148" y="150"/>
                    </a:lnTo>
                    <a:lnTo>
                      <a:pt x="154" y="150"/>
                    </a:lnTo>
                    <a:lnTo>
                      <a:pt x="158" y="150"/>
                    </a:lnTo>
                    <a:lnTo>
                      <a:pt x="160" y="150"/>
                    </a:lnTo>
                    <a:lnTo>
                      <a:pt x="162" y="152"/>
                    </a:lnTo>
                    <a:lnTo>
                      <a:pt x="168" y="148"/>
                    </a:lnTo>
                    <a:lnTo>
                      <a:pt x="168" y="148"/>
                    </a:lnTo>
                    <a:lnTo>
                      <a:pt x="172" y="144"/>
                    </a:lnTo>
                    <a:lnTo>
                      <a:pt x="174" y="144"/>
                    </a:lnTo>
                    <a:lnTo>
                      <a:pt x="180" y="144"/>
                    </a:lnTo>
                    <a:lnTo>
                      <a:pt x="190" y="142"/>
                    </a:lnTo>
                    <a:lnTo>
                      <a:pt x="190" y="142"/>
                    </a:lnTo>
                    <a:lnTo>
                      <a:pt x="200" y="138"/>
                    </a:lnTo>
                    <a:lnTo>
                      <a:pt x="208" y="138"/>
                    </a:lnTo>
                    <a:lnTo>
                      <a:pt x="208" y="138"/>
                    </a:lnTo>
                    <a:lnTo>
                      <a:pt x="162" y="98"/>
                    </a:lnTo>
                    <a:lnTo>
                      <a:pt x="112" y="62"/>
                    </a:lnTo>
                    <a:lnTo>
                      <a:pt x="60" y="30"/>
                    </a:lnTo>
                    <a:lnTo>
                      <a:pt x="8" y="0"/>
                    </a:lnTo>
                    <a:lnTo>
                      <a:pt x="8" y="0"/>
                    </a:lnTo>
                    <a:lnTo>
                      <a:pt x="4" y="6"/>
                    </a:lnTo>
                    <a:lnTo>
                      <a:pt x="0" y="14"/>
                    </a:lnTo>
                    <a:lnTo>
                      <a:pt x="0" y="22"/>
                    </a:lnTo>
                    <a:lnTo>
                      <a:pt x="4" y="32"/>
                    </a:lnTo>
                    <a:lnTo>
                      <a:pt x="4" y="3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02" name="Freeform 261"/>
              <p:cNvSpPr>
                <a:spLocks/>
              </p:cNvSpPr>
              <p:nvPr/>
            </p:nvSpPr>
            <p:spPr bwMode="auto">
              <a:xfrm>
                <a:off x="5314950" y="2311400"/>
                <a:ext cx="41275" cy="31750"/>
              </a:xfrm>
              <a:custGeom>
                <a:avLst/>
                <a:gdLst>
                  <a:gd name="T0" fmla="*/ 4 w 26"/>
                  <a:gd name="T1" fmla="*/ 14 h 20"/>
                  <a:gd name="T2" fmla="*/ 4 w 26"/>
                  <a:gd name="T3" fmla="*/ 14 h 20"/>
                  <a:gd name="T4" fmla="*/ 6 w 26"/>
                  <a:gd name="T5" fmla="*/ 16 h 20"/>
                  <a:gd name="T6" fmla="*/ 10 w 26"/>
                  <a:gd name="T7" fmla="*/ 20 h 20"/>
                  <a:gd name="T8" fmla="*/ 10 w 26"/>
                  <a:gd name="T9" fmla="*/ 20 h 20"/>
                  <a:gd name="T10" fmla="*/ 12 w 26"/>
                  <a:gd name="T11" fmla="*/ 20 h 20"/>
                  <a:gd name="T12" fmla="*/ 16 w 26"/>
                  <a:gd name="T13" fmla="*/ 18 h 20"/>
                  <a:gd name="T14" fmla="*/ 16 w 26"/>
                  <a:gd name="T15" fmla="*/ 18 h 20"/>
                  <a:gd name="T16" fmla="*/ 16 w 26"/>
                  <a:gd name="T17" fmla="*/ 18 h 20"/>
                  <a:gd name="T18" fmla="*/ 16 w 26"/>
                  <a:gd name="T19" fmla="*/ 16 h 20"/>
                  <a:gd name="T20" fmla="*/ 16 w 26"/>
                  <a:gd name="T21" fmla="*/ 14 h 20"/>
                  <a:gd name="T22" fmla="*/ 18 w 26"/>
                  <a:gd name="T23" fmla="*/ 12 h 20"/>
                  <a:gd name="T24" fmla="*/ 18 w 26"/>
                  <a:gd name="T25" fmla="*/ 12 h 20"/>
                  <a:gd name="T26" fmla="*/ 18 w 26"/>
                  <a:gd name="T27" fmla="*/ 12 h 20"/>
                  <a:gd name="T28" fmla="*/ 20 w 26"/>
                  <a:gd name="T29" fmla="*/ 12 h 20"/>
                  <a:gd name="T30" fmla="*/ 22 w 26"/>
                  <a:gd name="T31" fmla="*/ 12 h 20"/>
                  <a:gd name="T32" fmla="*/ 24 w 26"/>
                  <a:gd name="T33" fmla="*/ 10 h 20"/>
                  <a:gd name="T34" fmla="*/ 24 w 26"/>
                  <a:gd name="T35" fmla="*/ 10 h 20"/>
                  <a:gd name="T36" fmla="*/ 26 w 26"/>
                  <a:gd name="T37" fmla="*/ 8 h 20"/>
                  <a:gd name="T38" fmla="*/ 24 w 26"/>
                  <a:gd name="T39" fmla="*/ 6 h 20"/>
                  <a:gd name="T40" fmla="*/ 14 w 26"/>
                  <a:gd name="T41" fmla="*/ 2 h 20"/>
                  <a:gd name="T42" fmla="*/ 14 w 26"/>
                  <a:gd name="T43" fmla="*/ 2 h 20"/>
                  <a:gd name="T44" fmla="*/ 8 w 26"/>
                  <a:gd name="T45" fmla="*/ 0 h 20"/>
                  <a:gd name="T46" fmla="*/ 8 w 26"/>
                  <a:gd name="T47" fmla="*/ 2 h 20"/>
                  <a:gd name="T48" fmla="*/ 12 w 26"/>
                  <a:gd name="T49" fmla="*/ 6 h 20"/>
                  <a:gd name="T50" fmla="*/ 12 w 26"/>
                  <a:gd name="T51" fmla="*/ 8 h 20"/>
                  <a:gd name="T52" fmla="*/ 12 w 26"/>
                  <a:gd name="T53" fmla="*/ 10 h 20"/>
                  <a:gd name="T54" fmla="*/ 12 w 26"/>
                  <a:gd name="T55" fmla="*/ 10 h 20"/>
                  <a:gd name="T56" fmla="*/ 10 w 26"/>
                  <a:gd name="T57" fmla="*/ 12 h 20"/>
                  <a:gd name="T58" fmla="*/ 8 w 26"/>
                  <a:gd name="T59" fmla="*/ 10 h 20"/>
                  <a:gd name="T60" fmla="*/ 8 w 26"/>
                  <a:gd name="T61" fmla="*/ 8 h 20"/>
                  <a:gd name="T62" fmla="*/ 6 w 26"/>
                  <a:gd name="T63" fmla="*/ 8 h 20"/>
                  <a:gd name="T64" fmla="*/ 6 w 26"/>
                  <a:gd name="T65" fmla="*/ 8 h 20"/>
                  <a:gd name="T66" fmla="*/ 4 w 26"/>
                  <a:gd name="T67" fmla="*/ 10 h 20"/>
                  <a:gd name="T68" fmla="*/ 2 w 26"/>
                  <a:gd name="T69" fmla="*/ 10 h 20"/>
                  <a:gd name="T70" fmla="*/ 0 w 26"/>
                  <a:gd name="T71" fmla="*/ 12 h 20"/>
                  <a:gd name="T72" fmla="*/ 0 w 26"/>
                  <a:gd name="T73" fmla="*/ 14 h 20"/>
                  <a:gd name="T74" fmla="*/ 0 w 26"/>
                  <a:gd name="T75" fmla="*/ 14 h 20"/>
                  <a:gd name="T76" fmla="*/ 0 w 26"/>
                  <a:gd name="T77" fmla="*/ 16 h 20"/>
                  <a:gd name="T78" fmla="*/ 0 w 26"/>
                  <a:gd name="T79" fmla="*/ 16 h 20"/>
                  <a:gd name="T80" fmla="*/ 4 w 26"/>
                  <a:gd name="T81" fmla="*/ 14 h 20"/>
                  <a:gd name="T82" fmla="*/ 4 w 26"/>
                  <a:gd name="T83"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 h="20">
                    <a:moveTo>
                      <a:pt x="4" y="14"/>
                    </a:moveTo>
                    <a:lnTo>
                      <a:pt x="4" y="14"/>
                    </a:lnTo>
                    <a:lnTo>
                      <a:pt x="6" y="16"/>
                    </a:lnTo>
                    <a:lnTo>
                      <a:pt x="10" y="20"/>
                    </a:lnTo>
                    <a:lnTo>
                      <a:pt x="10" y="20"/>
                    </a:lnTo>
                    <a:lnTo>
                      <a:pt x="12" y="20"/>
                    </a:lnTo>
                    <a:lnTo>
                      <a:pt x="16" y="18"/>
                    </a:lnTo>
                    <a:lnTo>
                      <a:pt x="16" y="18"/>
                    </a:lnTo>
                    <a:lnTo>
                      <a:pt x="16" y="18"/>
                    </a:lnTo>
                    <a:lnTo>
                      <a:pt x="16" y="16"/>
                    </a:lnTo>
                    <a:lnTo>
                      <a:pt x="16" y="14"/>
                    </a:lnTo>
                    <a:lnTo>
                      <a:pt x="18" y="12"/>
                    </a:lnTo>
                    <a:lnTo>
                      <a:pt x="18" y="12"/>
                    </a:lnTo>
                    <a:lnTo>
                      <a:pt x="18" y="12"/>
                    </a:lnTo>
                    <a:lnTo>
                      <a:pt x="20" y="12"/>
                    </a:lnTo>
                    <a:lnTo>
                      <a:pt x="22" y="12"/>
                    </a:lnTo>
                    <a:lnTo>
                      <a:pt x="24" y="10"/>
                    </a:lnTo>
                    <a:lnTo>
                      <a:pt x="24" y="10"/>
                    </a:lnTo>
                    <a:lnTo>
                      <a:pt x="26" y="8"/>
                    </a:lnTo>
                    <a:lnTo>
                      <a:pt x="24" y="6"/>
                    </a:lnTo>
                    <a:lnTo>
                      <a:pt x="14" y="2"/>
                    </a:lnTo>
                    <a:lnTo>
                      <a:pt x="14" y="2"/>
                    </a:lnTo>
                    <a:lnTo>
                      <a:pt x="8" y="0"/>
                    </a:lnTo>
                    <a:lnTo>
                      <a:pt x="8" y="2"/>
                    </a:lnTo>
                    <a:lnTo>
                      <a:pt x="12" y="6"/>
                    </a:lnTo>
                    <a:lnTo>
                      <a:pt x="12" y="8"/>
                    </a:lnTo>
                    <a:lnTo>
                      <a:pt x="12" y="10"/>
                    </a:lnTo>
                    <a:lnTo>
                      <a:pt x="12" y="10"/>
                    </a:lnTo>
                    <a:lnTo>
                      <a:pt x="10" y="12"/>
                    </a:lnTo>
                    <a:lnTo>
                      <a:pt x="8" y="10"/>
                    </a:lnTo>
                    <a:lnTo>
                      <a:pt x="8" y="8"/>
                    </a:lnTo>
                    <a:lnTo>
                      <a:pt x="6" y="8"/>
                    </a:lnTo>
                    <a:lnTo>
                      <a:pt x="6" y="8"/>
                    </a:lnTo>
                    <a:lnTo>
                      <a:pt x="4" y="10"/>
                    </a:lnTo>
                    <a:lnTo>
                      <a:pt x="2" y="10"/>
                    </a:lnTo>
                    <a:lnTo>
                      <a:pt x="0" y="12"/>
                    </a:lnTo>
                    <a:lnTo>
                      <a:pt x="0" y="14"/>
                    </a:lnTo>
                    <a:lnTo>
                      <a:pt x="0" y="14"/>
                    </a:lnTo>
                    <a:lnTo>
                      <a:pt x="0" y="16"/>
                    </a:lnTo>
                    <a:lnTo>
                      <a:pt x="0" y="16"/>
                    </a:lnTo>
                    <a:lnTo>
                      <a:pt x="4" y="14"/>
                    </a:lnTo>
                    <a:lnTo>
                      <a:pt x="4" y="1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03" name="Freeform 264"/>
              <p:cNvSpPr>
                <a:spLocks/>
              </p:cNvSpPr>
              <p:nvPr/>
            </p:nvSpPr>
            <p:spPr bwMode="auto">
              <a:xfrm>
                <a:off x="5343525" y="2339975"/>
                <a:ext cx="6350" cy="9525"/>
              </a:xfrm>
              <a:custGeom>
                <a:avLst/>
                <a:gdLst>
                  <a:gd name="T0" fmla="*/ 0 w 4"/>
                  <a:gd name="T1" fmla="*/ 0 h 6"/>
                  <a:gd name="T2" fmla="*/ 0 w 4"/>
                  <a:gd name="T3" fmla="*/ 0 h 6"/>
                  <a:gd name="T4" fmla="*/ 0 w 4"/>
                  <a:gd name="T5" fmla="*/ 2 h 6"/>
                  <a:gd name="T6" fmla="*/ 2 w 4"/>
                  <a:gd name="T7" fmla="*/ 6 h 6"/>
                  <a:gd name="T8" fmla="*/ 4 w 4"/>
                  <a:gd name="T9" fmla="*/ 6 h 6"/>
                  <a:gd name="T10" fmla="*/ 4 w 4"/>
                  <a:gd name="T11" fmla="*/ 6 h 6"/>
                  <a:gd name="T12" fmla="*/ 4 w 4"/>
                  <a:gd name="T13" fmla="*/ 6 h 6"/>
                  <a:gd name="T14" fmla="*/ 4 w 4"/>
                  <a:gd name="T15" fmla="*/ 4 h 6"/>
                  <a:gd name="T16" fmla="*/ 4 w 4"/>
                  <a:gd name="T17" fmla="*/ 2 h 6"/>
                  <a:gd name="T18" fmla="*/ 0 w 4"/>
                  <a:gd name="T19" fmla="*/ 0 h 6"/>
                  <a:gd name="T20" fmla="*/ 0 w 4"/>
                  <a:gd name="T21" fmla="*/ 0 h 6"/>
                  <a:gd name="T22" fmla="*/ 0 w 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0" y="0"/>
                    </a:moveTo>
                    <a:lnTo>
                      <a:pt x="0" y="0"/>
                    </a:lnTo>
                    <a:lnTo>
                      <a:pt x="0" y="2"/>
                    </a:lnTo>
                    <a:lnTo>
                      <a:pt x="2" y="6"/>
                    </a:lnTo>
                    <a:lnTo>
                      <a:pt x="4" y="6"/>
                    </a:lnTo>
                    <a:lnTo>
                      <a:pt x="4" y="6"/>
                    </a:lnTo>
                    <a:lnTo>
                      <a:pt x="4" y="6"/>
                    </a:lnTo>
                    <a:lnTo>
                      <a:pt x="4" y="4"/>
                    </a:lnTo>
                    <a:lnTo>
                      <a:pt x="4" y="2"/>
                    </a:lnTo>
                    <a:lnTo>
                      <a:pt x="0" y="0"/>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04" name="Freeform 274"/>
              <p:cNvSpPr>
                <a:spLocks/>
              </p:cNvSpPr>
              <p:nvPr/>
            </p:nvSpPr>
            <p:spPr bwMode="auto">
              <a:xfrm>
                <a:off x="4514850" y="1943100"/>
                <a:ext cx="508000" cy="581025"/>
              </a:xfrm>
              <a:custGeom>
                <a:avLst/>
                <a:gdLst>
                  <a:gd name="T0" fmla="*/ 174 w 320"/>
                  <a:gd name="T1" fmla="*/ 30 h 366"/>
                  <a:gd name="T2" fmla="*/ 168 w 320"/>
                  <a:gd name="T3" fmla="*/ 46 h 366"/>
                  <a:gd name="T4" fmla="*/ 194 w 320"/>
                  <a:gd name="T5" fmla="*/ 52 h 366"/>
                  <a:gd name="T6" fmla="*/ 206 w 320"/>
                  <a:gd name="T7" fmla="*/ 32 h 366"/>
                  <a:gd name="T8" fmla="*/ 222 w 320"/>
                  <a:gd name="T9" fmla="*/ 38 h 366"/>
                  <a:gd name="T10" fmla="*/ 202 w 320"/>
                  <a:gd name="T11" fmla="*/ 54 h 366"/>
                  <a:gd name="T12" fmla="*/ 184 w 320"/>
                  <a:gd name="T13" fmla="*/ 62 h 366"/>
                  <a:gd name="T14" fmla="*/ 162 w 320"/>
                  <a:gd name="T15" fmla="*/ 50 h 366"/>
                  <a:gd name="T16" fmla="*/ 134 w 320"/>
                  <a:gd name="T17" fmla="*/ 60 h 366"/>
                  <a:gd name="T18" fmla="*/ 120 w 320"/>
                  <a:gd name="T19" fmla="*/ 78 h 366"/>
                  <a:gd name="T20" fmla="*/ 106 w 320"/>
                  <a:gd name="T21" fmla="*/ 86 h 366"/>
                  <a:gd name="T22" fmla="*/ 70 w 320"/>
                  <a:gd name="T23" fmla="*/ 96 h 366"/>
                  <a:gd name="T24" fmla="*/ 88 w 320"/>
                  <a:gd name="T25" fmla="*/ 112 h 366"/>
                  <a:gd name="T26" fmla="*/ 70 w 320"/>
                  <a:gd name="T27" fmla="*/ 120 h 366"/>
                  <a:gd name="T28" fmla="*/ 36 w 320"/>
                  <a:gd name="T29" fmla="*/ 132 h 366"/>
                  <a:gd name="T30" fmla="*/ 6 w 320"/>
                  <a:gd name="T31" fmla="*/ 134 h 366"/>
                  <a:gd name="T32" fmla="*/ 6 w 320"/>
                  <a:gd name="T33" fmla="*/ 146 h 366"/>
                  <a:gd name="T34" fmla="*/ 38 w 320"/>
                  <a:gd name="T35" fmla="*/ 156 h 366"/>
                  <a:gd name="T36" fmla="*/ 2 w 320"/>
                  <a:gd name="T37" fmla="*/ 162 h 366"/>
                  <a:gd name="T38" fmla="*/ 6 w 320"/>
                  <a:gd name="T39" fmla="*/ 182 h 366"/>
                  <a:gd name="T40" fmla="*/ 28 w 320"/>
                  <a:gd name="T41" fmla="*/ 188 h 366"/>
                  <a:gd name="T42" fmla="*/ 68 w 320"/>
                  <a:gd name="T43" fmla="*/ 188 h 366"/>
                  <a:gd name="T44" fmla="*/ 76 w 320"/>
                  <a:gd name="T45" fmla="*/ 194 h 366"/>
                  <a:gd name="T46" fmla="*/ 52 w 320"/>
                  <a:gd name="T47" fmla="*/ 196 h 366"/>
                  <a:gd name="T48" fmla="*/ 12 w 320"/>
                  <a:gd name="T49" fmla="*/ 198 h 366"/>
                  <a:gd name="T50" fmla="*/ 16 w 320"/>
                  <a:gd name="T51" fmla="*/ 212 h 366"/>
                  <a:gd name="T52" fmla="*/ 8 w 320"/>
                  <a:gd name="T53" fmla="*/ 220 h 366"/>
                  <a:gd name="T54" fmla="*/ 14 w 320"/>
                  <a:gd name="T55" fmla="*/ 244 h 366"/>
                  <a:gd name="T56" fmla="*/ 28 w 320"/>
                  <a:gd name="T57" fmla="*/ 246 h 366"/>
                  <a:gd name="T58" fmla="*/ 38 w 320"/>
                  <a:gd name="T59" fmla="*/ 240 h 366"/>
                  <a:gd name="T60" fmla="*/ 28 w 320"/>
                  <a:gd name="T61" fmla="*/ 266 h 366"/>
                  <a:gd name="T62" fmla="*/ 10 w 320"/>
                  <a:gd name="T63" fmla="*/ 280 h 366"/>
                  <a:gd name="T64" fmla="*/ 28 w 320"/>
                  <a:gd name="T65" fmla="*/ 294 h 366"/>
                  <a:gd name="T66" fmla="*/ 38 w 320"/>
                  <a:gd name="T67" fmla="*/ 300 h 366"/>
                  <a:gd name="T68" fmla="*/ 26 w 320"/>
                  <a:gd name="T69" fmla="*/ 314 h 366"/>
                  <a:gd name="T70" fmla="*/ 32 w 320"/>
                  <a:gd name="T71" fmla="*/ 338 h 366"/>
                  <a:gd name="T72" fmla="*/ 56 w 320"/>
                  <a:gd name="T73" fmla="*/ 358 h 366"/>
                  <a:gd name="T74" fmla="*/ 72 w 320"/>
                  <a:gd name="T75" fmla="*/ 366 h 366"/>
                  <a:gd name="T76" fmla="*/ 124 w 320"/>
                  <a:gd name="T77" fmla="*/ 350 h 366"/>
                  <a:gd name="T78" fmla="*/ 150 w 320"/>
                  <a:gd name="T79" fmla="*/ 326 h 366"/>
                  <a:gd name="T80" fmla="*/ 164 w 320"/>
                  <a:gd name="T81" fmla="*/ 310 h 366"/>
                  <a:gd name="T82" fmla="*/ 186 w 320"/>
                  <a:gd name="T83" fmla="*/ 304 h 366"/>
                  <a:gd name="T84" fmla="*/ 188 w 320"/>
                  <a:gd name="T85" fmla="*/ 278 h 366"/>
                  <a:gd name="T86" fmla="*/ 196 w 320"/>
                  <a:gd name="T87" fmla="*/ 284 h 366"/>
                  <a:gd name="T88" fmla="*/ 210 w 320"/>
                  <a:gd name="T89" fmla="*/ 302 h 366"/>
                  <a:gd name="T90" fmla="*/ 232 w 320"/>
                  <a:gd name="T91" fmla="*/ 314 h 366"/>
                  <a:gd name="T92" fmla="*/ 238 w 320"/>
                  <a:gd name="T93" fmla="*/ 272 h 366"/>
                  <a:gd name="T94" fmla="*/ 256 w 320"/>
                  <a:gd name="T95" fmla="*/ 256 h 366"/>
                  <a:gd name="T96" fmla="*/ 262 w 320"/>
                  <a:gd name="T97" fmla="*/ 234 h 366"/>
                  <a:gd name="T98" fmla="*/ 252 w 320"/>
                  <a:gd name="T99" fmla="*/ 198 h 366"/>
                  <a:gd name="T100" fmla="*/ 274 w 320"/>
                  <a:gd name="T101" fmla="*/ 180 h 366"/>
                  <a:gd name="T102" fmla="*/ 250 w 320"/>
                  <a:gd name="T103" fmla="*/ 120 h 366"/>
                  <a:gd name="T104" fmla="*/ 248 w 320"/>
                  <a:gd name="T105" fmla="*/ 86 h 366"/>
                  <a:gd name="T106" fmla="*/ 246 w 320"/>
                  <a:gd name="T107" fmla="*/ 64 h 366"/>
                  <a:gd name="T108" fmla="*/ 282 w 320"/>
                  <a:gd name="T109" fmla="*/ 24 h 366"/>
                  <a:gd name="T110" fmla="*/ 320 w 320"/>
                  <a:gd name="T111" fmla="*/ 12 h 366"/>
                  <a:gd name="T112" fmla="*/ 214 w 320"/>
                  <a:gd name="T113"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 h="366">
                    <a:moveTo>
                      <a:pt x="192" y="8"/>
                    </a:moveTo>
                    <a:lnTo>
                      <a:pt x="192" y="8"/>
                    </a:lnTo>
                    <a:lnTo>
                      <a:pt x="192" y="10"/>
                    </a:lnTo>
                    <a:lnTo>
                      <a:pt x="192" y="12"/>
                    </a:lnTo>
                    <a:lnTo>
                      <a:pt x="188" y="14"/>
                    </a:lnTo>
                    <a:lnTo>
                      <a:pt x="182" y="14"/>
                    </a:lnTo>
                    <a:lnTo>
                      <a:pt x="182" y="16"/>
                    </a:lnTo>
                    <a:lnTo>
                      <a:pt x="180" y="20"/>
                    </a:lnTo>
                    <a:lnTo>
                      <a:pt x="180" y="20"/>
                    </a:lnTo>
                    <a:lnTo>
                      <a:pt x="174" y="30"/>
                    </a:lnTo>
                    <a:lnTo>
                      <a:pt x="168" y="36"/>
                    </a:lnTo>
                    <a:lnTo>
                      <a:pt x="162" y="38"/>
                    </a:lnTo>
                    <a:lnTo>
                      <a:pt x="158" y="44"/>
                    </a:lnTo>
                    <a:lnTo>
                      <a:pt x="158" y="44"/>
                    </a:lnTo>
                    <a:lnTo>
                      <a:pt x="158" y="46"/>
                    </a:lnTo>
                    <a:lnTo>
                      <a:pt x="160" y="48"/>
                    </a:lnTo>
                    <a:lnTo>
                      <a:pt x="162" y="46"/>
                    </a:lnTo>
                    <a:lnTo>
                      <a:pt x="166" y="46"/>
                    </a:lnTo>
                    <a:lnTo>
                      <a:pt x="168" y="46"/>
                    </a:lnTo>
                    <a:lnTo>
                      <a:pt x="168" y="46"/>
                    </a:lnTo>
                    <a:lnTo>
                      <a:pt x="168" y="46"/>
                    </a:lnTo>
                    <a:lnTo>
                      <a:pt x="170" y="50"/>
                    </a:lnTo>
                    <a:lnTo>
                      <a:pt x="170" y="50"/>
                    </a:lnTo>
                    <a:lnTo>
                      <a:pt x="172" y="52"/>
                    </a:lnTo>
                    <a:lnTo>
                      <a:pt x="172" y="54"/>
                    </a:lnTo>
                    <a:lnTo>
                      <a:pt x="172" y="54"/>
                    </a:lnTo>
                    <a:lnTo>
                      <a:pt x="174" y="56"/>
                    </a:lnTo>
                    <a:lnTo>
                      <a:pt x="176" y="56"/>
                    </a:lnTo>
                    <a:lnTo>
                      <a:pt x="184" y="56"/>
                    </a:lnTo>
                    <a:lnTo>
                      <a:pt x="194" y="52"/>
                    </a:lnTo>
                    <a:lnTo>
                      <a:pt x="206" y="42"/>
                    </a:lnTo>
                    <a:lnTo>
                      <a:pt x="206" y="42"/>
                    </a:lnTo>
                    <a:lnTo>
                      <a:pt x="210" y="38"/>
                    </a:lnTo>
                    <a:lnTo>
                      <a:pt x="212" y="36"/>
                    </a:lnTo>
                    <a:lnTo>
                      <a:pt x="212" y="36"/>
                    </a:lnTo>
                    <a:lnTo>
                      <a:pt x="208" y="36"/>
                    </a:lnTo>
                    <a:lnTo>
                      <a:pt x="204" y="34"/>
                    </a:lnTo>
                    <a:lnTo>
                      <a:pt x="204" y="34"/>
                    </a:lnTo>
                    <a:lnTo>
                      <a:pt x="206" y="32"/>
                    </a:lnTo>
                    <a:lnTo>
                      <a:pt x="206" y="32"/>
                    </a:lnTo>
                    <a:lnTo>
                      <a:pt x="214" y="28"/>
                    </a:lnTo>
                    <a:lnTo>
                      <a:pt x="216" y="26"/>
                    </a:lnTo>
                    <a:lnTo>
                      <a:pt x="222" y="28"/>
                    </a:lnTo>
                    <a:lnTo>
                      <a:pt x="222" y="28"/>
                    </a:lnTo>
                    <a:lnTo>
                      <a:pt x="226" y="28"/>
                    </a:lnTo>
                    <a:lnTo>
                      <a:pt x="226" y="28"/>
                    </a:lnTo>
                    <a:lnTo>
                      <a:pt x="220" y="32"/>
                    </a:lnTo>
                    <a:lnTo>
                      <a:pt x="216" y="36"/>
                    </a:lnTo>
                    <a:lnTo>
                      <a:pt x="216" y="36"/>
                    </a:lnTo>
                    <a:lnTo>
                      <a:pt x="222" y="38"/>
                    </a:lnTo>
                    <a:lnTo>
                      <a:pt x="222" y="38"/>
                    </a:lnTo>
                    <a:lnTo>
                      <a:pt x="226" y="40"/>
                    </a:lnTo>
                    <a:lnTo>
                      <a:pt x="222" y="42"/>
                    </a:lnTo>
                    <a:lnTo>
                      <a:pt x="204" y="50"/>
                    </a:lnTo>
                    <a:lnTo>
                      <a:pt x="204" y="50"/>
                    </a:lnTo>
                    <a:lnTo>
                      <a:pt x="198" y="52"/>
                    </a:lnTo>
                    <a:lnTo>
                      <a:pt x="198" y="54"/>
                    </a:lnTo>
                    <a:lnTo>
                      <a:pt x="200" y="54"/>
                    </a:lnTo>
                    <a:lnTo>
                      <a:pt x="202" y="54"/>
                    </a:lnTo>
                    <a:lnTo>
                      <a:pt x="202" y="54"/>
                    </a:lnTo>
                    <a:lnTo>
                      <a:pt x="202" y="56"/>
                    </a:lnTo>
                    <a:lnTo>
                      <a:pt x="202" y="56"/>
                    </a:lnTo>
                    <a:lnTo>
                      <a:pt x="202" y="58"/>
                    </a:lnTo>
                    <a:lnTo>
                      <a:pt x="204" y="58"/>
                    </a:lnTo>
                    <a:lnTo>
                      <a:pt x="206" y="60"/>
                    </a:lnTo>
                    <a:lnTo>
                      <a:pt x="204" y="62"/>
                    </a:lnTo>
                    <a:lnTo>
                      <a:pt x="204" y="62"/>
                    </a:lnTo>
                    <a:lnTo>
                      <a:pt x="198" y="62"/>
                    </a:lnTo>
                    <a:lnTo>
                      <a:pt x="192" y="62"/>
                    </a:lnTo>
                    <a:lnTo>
                      <a:pt x="184" y="62"/>
                    </a:lnTo>
                    <a:lnTo>
                      <a:pt x="180" y="62"/>
                    </a:lnTo>
                    <a:lnTo>
                      <a:pt x="176" y="64"/>
                    </a:lnTo>
                    <a:lnTo>
                      <a:pt x="176" y="64"/>
                    </a:lnTo>
                    <a:lnTo>
                      <a:pt x="172" y="68"/>
                    </a:lnTo>
                    <a:lnTo>
                      <a:pt x="172" y="66"/>
                    </a:lnTo>
                    <a:lnTo>
                      <a:pt x="172" y="62"/>
                    </a:lnTo>
                    <a:lnTo>
                      <a:pt x="168" y="56"/>
                    </a:lnTo>
                    <a:lnTo>
                      <a:pt x="168" y="56"/>
                    </a:lnTo>
                    <a:lnTo>
                      <a:pt x="166" y="50"/>
                    </a:lnTo>
                    <a:lnTo>
                      <a:pt x="162" y="50"/>
                    </a:lnTo>
                    <a:lnTo>
                      <a:pt x="158" y="52"/>
                    </a:lnTo>
                    <a:lnTo>
                      <a:pt x="154" y="54"/>
                    </a:lnTo>
                    <a:lnTo>
                      <a:pt x="154" y="54"/>
                    </a:lnTo>
                    <a:lnTo>
                      <a:pt x="148" y="56"/>
                    </a:lnTo>
                    <a:lnTo>
                      <a:pt x="146" y="60"/>
                    </a:lnTo>
                    <a:lnTo>
                      <a:pt x="146" y="62"/>
                    </a:lnTo>
                    <a:lnTo>
                      <a:pt x="144" y="60"/>
                    </a:lnTo>
                    <a:lnTo>
                      <a:pt x="144" y="60"/>
                    </a:lnTo>
                    <a:lnTo>
                      <a:pt x="140" y="60"/>
                    </a:lnTo>
                    <a:lnTo>
                      <a:pt x="134" y="60"/>
                    </a:lnTo>
                    <a:lnTo>
                      <a:pt x="122" y="66"/>
                    </a:lnTo>
                    <a:lnTo>
                      <a:pt x="122" y="66"/>
                    </a:lnTo>
                    <a:lnTo>
                      <a:pt x="118" y="68"/>
                    </a:lnTo>
                    <a:lnTo>
                      <a:pt x="120" y="68"/>
                    </a:lnTo>
                    <a:lnTo>
                      <a:pt x="124" y="72"/>
                    </a:lnTo>
                    <a:lnTo>
                      <a:pt x="126" y="74"/>
                    </a:lnTo>
                    <a:lnTo>
                      <a:pt x="126" y="76"/>
                    </a:lnTo>
                    <a:lnTo>
                      <a:pt x="124" y="76"/>
                    </a:lnTo>
                    <a:lnTo>
                      <a:pt x="120" y="78"/>
                    </a:lnTo>
                    <a:lnTo>
                      <a:pt x="120" y="78"/>
                    </a:lnTo>
                    <a:lnTo>
                      <a:pt x="114" y="78"/>
                    </a:lnTo>
                    <a:lnTo>
                      <a:pt x="112" y="80"/>
                    </a:lnTo>
                    <a:lnTo>
                      <a:pt x="112" y="80"/>
                    </a:lnTo>
                    <a:lnTo>
                      <a:pt x="114" y="82"/>
                    </a:lnTo>
                    <a:lnTo>
                      <a:pt x="114" y="84"/>
                    </a:lnTo>
                    <a:lnTo>
                      <a:pt x="108" y="82"/>
                    </a:lnTo>
                    <a:lnTo>
                      <a:pt x="108" y="82"/>
                    </a:lnTo>
                    <a:lnTo>
                      <a:pt x="102" y="82"/>
                    </a:lnTo>
                    <a:lnTo>
                      <a:pt x="102" y="82"/>
                    </a:lnTo>
                    <a:lnTo>
                      <a:pt x="106" y="86"/>
                    </a:lnTo>
                    <a:lnTo>
                      <a:pt x="106" y="88"/>
                    </a:lnTo>
                    <a:lnTo>
                      <a:pt x="102" y="88"/>
                    </a:lnTo>
                    <a:lnTo>
                      <a:pt x="102" y="88"/>
                    </a:lnTo>
                    <a:lnTo>
                      <a:pt x="90" y="90"/>
                    </a:lnTo>
                    <a:lnTo>
                      <a:pt x="82" y="88"/>
                    </a:lnTo>
                    <a:lnTo>
                      <a:pt x="76" y="88"/>
                    </a:lnTo>
                    <a:lnTo>
                      <a:pt x="70" y="88"/>
                    </a:lnTo>
                    <a:lnTo>
                      <a:pt x="70" y="88"/>
                    </a:lnTo>
                    <a:lnTo>
                      <a:pt x="70" y="92"/>
                    </a:lnTo>
                    <a:lnTo>
                      <a:pt x="70" y="96"/>
                    </a:lnTo>
                    <a:lnTo>
                      <a:pt x="74" y="98"/>
                    </a:lnTo>
                    <a:lnTo>
                      <a:pt x="84" y="100"/>
                    </a:lnTo>
                    <a:lnTo>
                      <a:pt x="84" y="100"/>
                    </a:lnTo>
                    <a:lnTo>
                      <a:pt x="90" y="98"/>
                    </a:lnTo>
                    <a:lnTo>
                      <a:pt x="90" y="100"/>
                    </a:lnTo>
                    <a:lnTo>
                      <a:pt x="86" y="104"/>
                    </a:lnTo>
                    <a:lnTo>
                      <a:pt x="86" y="106"/>
                    </a:lnTo>
                    <a:lnTo>
                      <a:pt x="88" y="110"/>
                    </a:lnTo>
                    <a:lnTo>
                      <a:pt x="88" y="110"/>
                    </a:lnTo>
                    <a:lnTo>
                      <a:pt x="88" y="112"/>
                    </a:lnTo>
                    <a:lnTo>
                      <a:pt x="84" y="110"/>
                    </a:lnTo>
                    <a:lnTo>
                      <a:pt x="72" y="106"/>
                    </a:lnTo>
                    <a:lnTo>
                      <a:pt x="64" y="106"/>
                    </a:lnTo>
                    <a:lnTo>
                      <a:pt x="56" y="108"/>
                    </a:lnTo>
                    <a:lnTo>
                      <a:pt x="56" y="108"/>
                    </a:lnTo>
                    <a:lnTo>
                      <a:pt x="48" y="112"/>
                    </a:lnTo>
                    <a:lnTo>
                      <a:pt x="52" y="114"/>
                    </a:lnTo>
                    <a:lnTo>
                      <a:pt x="62" y="116"/>
                    </a:lnTo>
                    <a:lnTo>
                      <a:pt x="66" y="118"/>
                    </a:lnTo>
                    <a:lnTo>
                      <a:pt x="70" y="120"/>
                    </a:lnTo>
                    <a:lnTo>
                      <a:pt x="70" y="120"/>
                    </a:lnTo>
                    <a:lnTo>
                      <a:pt x="70" y="124"/>
                    </a:lnTo>
                    <a:lnTo>
                      <a:pt x="68" y="122"/>
                    </a:lnTo>
                    <a:lnTo>
                      <a:pt x="60" y="120"/>
                    </a:lnTo>
                    <a:lnTo>
                      <a:pt x="54" y="120"/>
                    </a:lnTo>
                    <a:lnTo>
                      <a:pt x="48" y="122"/>
                    </a:lnTo>
                    <a:lnTo>
                      <a:pt x="48" y="122"/>
                    </a:lnTo>
                    <a:lnTo>
                      <a:pt x="38" y="128"/>
                    </a:lnTo>
                    <a:lnTo>
                      <a:pt x="36" y="130"/>
                    </a:lnTo>
                    <a:lnTo>
                      <a:pt x="36" y="132"/>
                    </a:lnTo>
                    <a:lnTo>
                      <a:pt x="36" y="132"/>
                    </a:lnTo>
                    <a:lnTo>
                      <a:pt x="32" y="132"/>
                    </a:lnTo>
                    <a:lnTo>
                      <a:pt x="32" y="132"/>
                    </a:lnTo>
                    <a:lnTo>
                      <a:pt x="28" y="132"/>
                    </a:lnTo>
                    <a:lnTo>
                      <a:pt x="28" y="134"/>
                    </a:lnTo>
                    <a:lnTo>
                      <a:pt x="28" y="136"/>
                    </a:lnTo>
                    <a:lnTo>
                      <a:pt x="22" y="136"/>
                    </a:lnTo>
                    <a:lnTo>
                      <a:pt x="22" y="136"/>
                    </a:lnTo>
                    <a:lnTo>
                      <a:pt x="6" y="134"/>
                    </a:lnTo>
                    <a:lnTo>
                      <a:pt x="6" y="134"/>
                    </a:lnTo>
                    <a:lnTo>
                      <a:pt x="10" y="138"/>
                    </a:lnTo>
                    <a:lnTo>
                      <a:pt x="10" y="138"/>
                    </a:lnTo>
                    <a:lnTo>
                      <a:pt x="10" y="140"/>
                    </a:lnTo>
                    <a:lnTo>
                      <a:pt x="10" y="142"/>
                    </a:lnTo>
                    <a:lnTo>
                      <a:pt x="6" y="142"/>
                    </a:lnTo>
                    <a:lnTo>
                      <a:pt x="2" y="142"/>
                    </a:lnTo>
                    <a:lnTo>
                      <a:pt x="2" y="142"/>
                    </a:lnTo>
                    <a:lnTo>
                      <a:pt x="2" y="144"/>
                    </a:lnTo>
                    <a:lnTo>
                      <a:pt x="2" y="144"/>
                    </a:lnTo>
                    <a:lnTo>
                      <a:pt x="6" y="146"/>
                    </a:lnTo>
                    <a:lnTo>
                      <a:pt x="10" y="148"/>
                    </a:lnTo>
                    <a:lnTo>
                      <a:pt x="22" y="148"/>
                    </a:lnTo>
                    <a:lnTo>
                      <a:pt x="34" y="148"/>
                    </a:lnTo>
                    <a:lnTo>
                      <a:pt x="46" y="152"/>
                    </a:lnTo>
                    <a:lnTo>
                      <a:pt x="46" y="152"/>
                    </a:lnTo>
                    <a:lnTo>
                      <a:pt x="52" y="154"/>
                    </a:lnTo>
                    <a:lnTo>
                      <a:pt x="50" y="154"/>
                    </a:lnTo>
                    <a:lnTo>
                      <a:pt x="44" y="154"/>
                    </a:lnTo>
                    <a:lnTo>
                      <a:pt x="38" y="156"/>
                    </a:lnTo>
                    <a:lnTo>
                      <a:pt x="38" y="156"/>
                    </a:lnTo>
                    <a:lnTo>
                      <a:pt x="36" y="156"/>
                    </a:lnTo>
                    <a:lnTo>
                      <a:pt x="34" y="156"/>
                    </a:lnTo>
                    <a:lnTo>
                      <a:pt x="28" y="152"/>
                    </a:lnTo>
                    <a:lnTo>
                      <a:pt x="24" y="150"/>
                    </a:lnTo>
                    <a:lnTo>
                      <a:pt x="20" y="150"/>
                    </a:lnTo>
                    <a:lnTo>
                      <a:pt x="14" y="150"/>
                    </a:lnTo>
                    <a:lnTo>
                      <a:pt x="8" y="154"/>
                    </a:lnTo>
                    <a:lnTo>
                      <a:pt x="8" y="154"/>
                    </a:lnTo>
                    <a:lnTo>
                      <a:pt x="4" y="158"/>
                    </a:lnTo>
                    <a:lnTo>
                      <a:pt x="2" y="162"/>
                    </a:lnTo>
                    <a:lnTo>
                      <a:pt x="4" y="164"/>
                    </a:lnTo>
                    <a:lnTo>
                      <a:pt x="6" y="166"/>
                    </a:lnTo>
                    <a:lnTo>
                      <a:pt x="10" y="170"/>
                    </a:lnTo>
                    <a:lnTo>
                      <a:pt x="10" y="172"/>
                    </a:lnTo>
                    <a:lnTo>
                      <a:pt x="6" y="174"/>
                    </a:lnTo>
                    <a:lnTo>
                      <a:pt x="6" y="174"/>
                    </a:lnTo>
                    <a:lnTo>
                      <a:pt x="0" y="176"/>
                    </a:lnTo>
                    <a:lnTo>
                      <a:pt x="2" y="178"/>
                    </a:lnTo>
                    <a:lnTo>
                      <a:pt x="6" y="180"/>
                    </a:lnTo>
                    <a:lnTo>
                      <a:pt x="6" y="182"/>
                    </a:lnTo>
                    <a:lnTo>
                      <a:pt x="6" y="184"/>
                    </a:lnTo>
                    <a:lnTo>
                      <a:pt x="6" y="184"/>
                    </a:lnTo>
                    <a:lnTo>
                      <a:pt x="4" y="186"/>
                    </a:lnTo>
                    <a:lnTo>
                      <a:pt x="4" y="188"/>
                    </a:lnTo>
                    <a:lnTo>
                      <a:pt x="8" y="192"/>
                    </a:lnTo>
                    <a:lnTo>
                      <a:pt x="14" y="194"/>
                    </a:lnTo>
                    <a:lnTo>
                      <a:pt x="18" y="192"/>
                    </a:lnTo>
                    <a:lnTo>
                      <a:pt x="24" y="190"/>
                    </a:lnTo>
                    <a:lnTo>
                      <a:pt x="24" y="190"/>
                    </a:lnTo>
                    <a:lnTo>
                      <a:pt x="28" y="188"/>
                    </a:lnTo>
                    <a:lnTo>
                      <a:pt x="34" y="188"/>
                    </a:lnTo>
                    <a:lnTo>
                      <a:pt x="42" y="190"/>
                    </a:lnTo>
                    <a:lnTo>
                      <a:pt x="50" y="192"/>
                    </a:lnTo>
                    <a:lnTo>
                      <a:pt x="52" y="190"/>
                    </a:lnTo>
                    <a:lnTo>
                      <a:pt x="54" y="188"/>
                    </a:lnTo>
                    <a:lnTo>
                      <a:pt x="54" y="188"/>
                    </a:lnTo>
                    <a:lnTo>
                      <a:pt x="56" y="184"/>
                    </a:lnTo>
                    <a:lnTo>
                      <a:pt x="58" y="184"/>
                    </a:lnTo>
                    <a:lnTo>
                      <a:pt x="62" y="186"/>
                    </a:lnTo>
                    <a:lnTo>
                      <a:pt x="68" y="188"/>
                    </a:lnTo>
                    <a:lnTo>
                      <a:pt x="72" y="190"/>
                    </a:lnTo>
                    <a:lnTo>
                      <a:pt x="76" y="188"/>
                    </a:lnTo>
                    <a:lnTo>
                      <a:pt x="76" y="188"/>
                    </a:lnTo>
                    <a:lnTo>
                      <a:pt x="84" y="188"/>
                    </a:lnTo>
                    <a:lnTo>
                      <a:pt x="90" y="188"/>
                    </a:lnTo>
                    <a:lnTo>
                      <a:pt x="90" y="190"/>
                    </a:lnTo>
                    <a:lnTo>
                      <a:pt x="88" y="190"/>
                    </a:lnTo>
                    <a:lnTo>
                      <a:pt x="80" y="194"/>
                    </a:lnTo>
                    <a:lnTo>
                      <a:pt x="80" y="194"/>
                    </a:lnTo>
                    <a:lnTo>
                      <a:pt x="76" y="194"/>
                    </a:lnTo>
                    <a:lnTo>
                      <a:pt x="74" y="196"/>
                    </a:lnTo>
                    <a:lnTo>
                      <a:pt x="74" y="200"/>
                    </a:lnTo>
                    <a:lnTo>
                      <a:pt x="74" y="202"/>
                    </a:lnTo>
                    <a:lnTo>
                      <a:pt x="68" y="196"/>
                    </a:lnTo>
                    <a:lnTo>
                      <a:pt x="68" y="196"/>
                    </a:lnTo>
                    <a:lnTo>
                      <a:pt x="64" y="192"/>
                    </a:lnTo>
                    <a:lnTo>
                      <a:pt x="60" y="190"/>
                    </a:lnTo>
                    <a:lnTo>
                      <a:pt x="58" y="192"/>
                    </a:lnTo>
                    <a:lnTo>
                      <a:pt x="56" y="192"/>
                    </a:lnTo>
                    <a:lnTo>
                      <a:pt x="52" y="196"/>
                    </a:lnTo>
                    <a:lnTo>
                      <a:pt x="50" y="196"/>
                    </a:lnTo>
                    <a:lnTo>
                      <a:pt x="48" y="194"/>
                    </a:lnTo>
                    <a:lnTo>
                      <a:pt x="48" y="194"/>
                    </a:lnTo>
                    <a:lnTo>
                      <a:pt x="44" y="192"/>
                    </a:lnTo>
                    <a:lnTo>
                      <a:pt x="40" y="192"/>
                    </a:lnTo>
                    <a:lnTo>
                      <a:pt x="30" y="196"/>
                    </a:lnTo>
                    <a:lnTo>
                      <a:pt x="22" y="198"/>
                    </a:lnTo>
                    <a:lnTo>
                      <a:pt x="16" y="200"/>
                    </a:lnTo>
                    <a:lnTo>
                      <a:pt x="12" y="198"/>
                    </a:lnTo>
                    <a:lnTo>
                      <a:pt x="12" y="198"/>
                    </a:lnTo>
                    <a:lnTo>
                      <a:pt x="4" y="196"/>
                    </a:lnTo>
                    <a:lnTo>
                      <a:pt x="4" y="198"/>
                    </a:lnTo>
                    <a:lnTo>
                      <a:pt x="4" y="204"/>
                    </a:lnTo>
                    <a:lnTo>
                      <a:pt x="4" y="204"/>
                    </a:lnTo>
                    <a:lnTo>
                      <a:pt x="4" y="208"/>
                    </a:lnTo>
                    <a:lnTo>
                      <a:pt x="6" y="208"/>
                    </a:lnTo>
                    <a:lnTo>
                      <a:pt x="10" y="208"/>
                    </a:lnTo>
                    <a:lnTo>
                      <a:pt x="12" y="210"/>
                    </a:lnTo>
                    <a:lnTo>
                      <a:pt x="14" y="210"/>
                    </a:lnTo>
                    <a:lnTo>
                      <a:pt x="16" y="212"/>
                    </a:lnTo>
                    <a:lnTo>
                      <a:pt x="16" y="212"/>
                    </a:lnTo>
                    <a:lnTo>
                      <a:pt x="14" y="216"/>
                    </a:lnTo>
                    <a:lnTo>
                      <a:pt x="12" y="216"/>
                    </a:lnTo>
                    <a:lnTo>
                      <a:pt x="8" y="214"/>
                    </a:lnTo>
                    <a:lnTo>
                      <a:pt x="4" y="212"/>
                    </a:lnTo>
                    <a:lnTo>
                      <a:pt x="4" y="214"/>
                    </a:lnTo>
                    <a:lnTo>
                      <a:pt x="4" y="216"/>
                    </a:lnTo>
                    <a:lnTo>
                      <a:pt x="4" y="216"/>
                    </a:lnTo>
                    <a:lnTo>
                      <a:pt x="6" y="220"/>
                    </a:lnTo>
                    <a:lnTo>
                      <a:pt x="8" y="220"/>
                    </a:lnTo>
                    <a:lnTo>
                      <a:pt x="12" y="220"/>
                    </a:lnTo>
                    <a:lnTo>
                      <a:pt x="16" y="220"/>
                    </a:lnTo>
                    <a:lnTo>
                      <a:pt x="16" y="226"/>
                    </a:lnTo>
                    <a:lnTo>
                      <a:pt x="16" y="226"/>
                    </a:lnTo>
                    <a:lnTo>
                      <a:pt x="12" y="232"/>
                    </a:lnTo>
                    <a:lnTo>
                      <a:pt x="8" y="234"/>
                    </a:lnTo>
                    <a:lnTo>
                      <a:pt x="6" y="236"/>
                    </a:lnTo>
                    <a:lnTo>
                      <a:pt x="6" y="236"/>
                    </a:lnTo>
                    <a:lnTo>
                      <a:pt x="6" y="236"/>
                    </a:lnTo>
                    <a:lnTo>
                      <a:pt x="14" y="244"/>
                    </a:lnTo>
                    <a:lnTo>
                      <a:pt x="16" y="246"/>
                    </a:lnTo>
                    <a:lnTo>
                      <a:pt x="20" y="244"/>
                    </a:lnTo>
                    <a:lnTo>
                      <a:pt x="20" y="244"/>
                    </a:lnTo>
                    <a:lnTo>
                      <a:pt x="22" y="242"/>
                    </a:lnTo>
                    <a:lnTo>
                      <a:pt x="24" y="246"/>
                    </a:lnTo>
                    <a:lnTo>
                      <a:pt x="24" y="248"/>
                    </a:lnTo>
                    <a:lnTo>
                      <a:pt x="26" y="246"/>
                    </a:lnTo>
                    <a:lnTo>
                      <a:pt x="26" y="246"/>
                    </a:lnTo>
                    <a:lnTo>
                      <a:pt x="28" y="244"/>
                    </a:lnTo>
                    <a:lnTo>
                      <a:pt x="28" y="246"/>
                    </a:lnTo>
                    <a:lnTo>
                      <a:pt x="28" y="250"/>
                    </a:lnTo>
                    <a:lnTo>
                      <a:pt x="28" y="254"/>
                    </a:lnTo>
                    <a:lnTo>
                      <a:pt x="28" y="254"/>
                    </a:lnTo>
                    <a:lnTo>
                      <a:pt x="30" y="254"/>
                    </a:lnTo>
                    <a:lnTo>
                      <a:pt x="30" y="254"/>
                    </a:lnTo>
                    <a:lnTo>
                      <a:pt x="32" y="252"/>
                    </a:lnTo>
                    <a:lnTo>
                      <a:pt x="34" y="248"/>
                    </a:lnTo>
                    <a:lnTo>
                      <a:pt x="34" y="244"/>
                    </a:lnTo>
                    <a:lnTo>
                      <a:pt x="36" y="242"/>
                    </a:lnTo>
                    <a:lnTo>
                      <a:pt x="38" y="240"/>
                    </a:lnTo>
                    <a:lnTo>
                      <a:pt x="38" y="240"/>
                    </a:lnTo>
                    <a:lnTo>
                      <a:pt x="42" y="240"/>
                    </a:lnTo>
                    <a:lnTo>
                      <a:pt x="42" y="242"/>
                    </a:lnTo>
                    <a:lnTo>
                      <a:pt x="40" y="250"/>
                    </a:lnTo>
                    <a:lnTo>
                      <a:pt x="34" y="256"/>
                    </a:lnTo>
                    <a:lnTo>
                      <a:pt x="30" y="260"/>
                    </a:lnTo>
                    <a:lnTo>
                      <a:pt x="30" y="260"/>
                    </a:lnTo>
                    <a:lnTo>
                      <a:pt x="26" y="262"/>
                    </a:lnTo>
                    <a:lnTo>
                      <a:pt x="26" y="262"/>
                    </a:lnTo>
                    <a:lnTo>
                      <a:pt x="28" y="266"/>
                    </a:lnTo>
                    <a:lnTo>
                      <a:pt x="32" y="268"/>
                    </a:lnTo>
                    <a:lnTo>
                      <a:pt x="32" y="270"/>
                    </a:lnTo>
                    <a:lnTo>
                      <a:pt x="30" y="272"/>
                    </a:lnTo>
                    <a:lnTo>
                      <a:pt x="30" y="272"/>
                    </a:lnTo>
                    <a:lnTo>
                      <a:pt x="26" y="274"/>
                    </a:lnTo>
                    <a:lnTo>
                      <a:pt x="24" y="272"/>
                    </a:lnTo>
                    <a:lnTo>
                      <a:pt x="20" y="270"/>
                    </a:lnTo>
                    <a:lnTo>
                      <a:pt x="14" y="276"/>
                    </a:lnTo>
                    <a:lnTo>
                      <a:pt x="14" y="276"/>
                    </a:lnTo>
                    <a:lnTo>
                      <a:pt x="10" y="280"/>
                    </a:lnTo>
                    <a:lnTo>
                      <a:pt x="10" y="284"/>
                    </a:lnTo>
                    <a:lnTo>
                      <a:pt x="10" y="288"/>
                    </a:lnTo>
                    <a:lnTo>
                      <a:pt x="12" y="290"/>
                    </a:lnTo>
                    <a:lnTo>
                      <a:pt x="16" y="294"/>
                    </a:lnTo>
                    <a:lnTo>
                      <a:pt x="20" y="294"/>
                    </a:lnTo>
                    <a:lnTo>
                      <a:pt x="20" y="294"/>
                    </a:lnTo>
                    <a:lnTo>
                      <a:pt x="20" y="294"/>
                    </a:lnTo>
                    <a:lnTo>
                      <a:pt x="24" y="292"/>
                    </a:lnTo>
                    <a:lnTo>
                      <a:pt x="26" y="294"/>
                    </a:lnTo>
                    <a:lnTo>
                      <a:pt x="28" y="294"/>
                    </a:lnTo>
                    <a:lnTo>
                      <a:pt x="30" y="290"/>
                    </a:lnTo>
                    <a:lnTo>
                      <a:pt x="30" y="290"/>
                    </a:lnTo>
                    <a:lnTo>
                      <a:pt x="34" y="288"/>
                    </a:lnTo>
                    <a:lnTo>
                      <a:pt x="38" y="288"/>
                    </a:lnTo>
                    <a:lnTo>
                      <a:pt x="38" y="292"/>
                    </a:lnTo>
                    <a:lnTo>
                      <a:pt x="36" y="294"/>
                    </a:lnTo>
                    <a:lnTo>
                      <a:pt x="36" y="294"/>
                    </a:lnTo>
                    <a:lnTo>
                      <a:pt x="34" y="298"/>
                    </a:lnTo>
                    <a:lnTo>
                      <a:pt x="36" y="300"/>
                    </a:lnTo>
                    <a:lnTo>
                      <a:pt x="38" y="300"/>
                    </a:lnTo>
                    <a:lnTo>
                      <a:pt x="34" y="304"/>
                    </a:lnTo>
                    <a:lnTo>
                      <a:pt x="34" y="304"/>
                    </a:lnTo>
                    <a:lnTo>
                      <a:pt x="32" y="304"/>
                    </a:lnTo>
                    <a:lnTo>
                      <a:pt x="32" y="306"/>
                    </a:lnTo>
                    <a:lnTo>
                      <a:pt x="34" y="308"/>
                    </a:lnTo>
                    <a:lnTo>
                      <a:pt x="36" y="310"/>
                    </a:lnTo>
                    <a:lnTo>
                      <a:pt x="32" y="312"/>
                    </a:lnTo>
                    <a:lnTo>
                      <a:pt x="32" y="312"/>
                    </a:lnTo>
                    <a:lnTo>
                      <a:pt x="28" y="314"/>
                    </a:lnTo>
                    <a:lnTo>
                      <a:pt x="26" y="314"/>
                    </a:lnTo>
                    <a:lnTo>
                      <a:pt x="24" y="310"/>
                    </a:lnTo>
                    <a:lnTo>
                      <a:pt x="22" y="310"/>
                    </a:lnTo>
                    <a:lnTo>
                      <a:pt x="22" y="310"/>
                    </a:lnTo>
                    <a:lnTo>
                      <a:pt x="20" y="318"/>
                    </a:lnTo>
                    <a:lnTo>
                      <a:pt x="20" y="318"/>
                    </a:lnTo>
                    <a:lnTo>
                      <a:pt x="20" y="326"/>
                    </a:lnTo>
                    <a:lnTo>
                      <a:pt x="22" y="332"/>
                    </a:lnTo>
                    <a:lnTo>
                      <a:pt x="22" y="332"/>
                    </a:lnTo>
                    <a:lnTo>
                      <a:pt x="28" y="338"/>
                    </a:lnTo>
                    <a:lnTo>
                      <a:pt x="32" y="338"/>
                    </a:lnTo>
                    <a:lnTo>
                      <a:pt x="36" y="338"/>
                    </a:lnTo>
                    <a:lnTo>
                      <a:pt x="38" y="340"/>
                    </a:lnTo>
                    <a:lnTo>
                      <a:pt x="38" y="340"/>
                    </a:lnTo>
                    <a:lnTo>
                      <a:pt x="40" y="344"/>
                    </a:lnTo>
                    <a:lnTo>
                      <a:pt x="46" y="348"/>
                    </a:lnTo>
                    <a:lnTo>
                      <a:pt x="56" y="352"/>
                    </a:lnTo>
                    <a:lnTo>
                      <a:pt x="56" y="352"/>
                    </a:lnTo>
                    <a:lnTo>
                      <a:pt x="60" y="354"/>
                    </a:lnTo>
                    <a:lnTo>
                      <a:pt x="58" y="356"/>
                    </a:lnTo>
                    <a:lnTo>
                      <a:pt x="56" y="358"/>
                    </a:lnTo>
                    <a:lnTo>
                      <a:pt x="58" y="362"/>
                    </a:lnTo>
                    <a:lnTo>
                      <a:pt x="58" y="362"/>
                    </a:lnTo>
                    <a:lnTo>
                      <a:pt x="62" y="362"/>
                    </a:lnTo>
                    <a:lnTo>
                      <a:pt x="62" y="362"/>
                    </a:lnTo>
                    <a:lnTo>
                      <a:pt x="64" y="360"/>
                    </a:lnTo>
                    <a:lnTo>
                      <a:pt x="68" y="360"/>
                    </a:lnTo>
                    <a:lnTo>
                      <a:pt x="68" y="360"/>
                    </a:lnTo>
                    <a:lnTo>
                      <a:pt x="72" y="364"/>
                    </a:lnTo>
                    <a:lnTo>
                      <a:pt x="72" y="366"/>
                    </a:lnTo>
                    <a:lnTo>
                      <a:pt x="72" y="366"/>
                    </a:lnTo>
                    <a:lnTo>
                      <a:pt x="76" y="364"/>
                    </a:lnTo>
                    <a:lnTo>
                      <a:pt x="76" y="364"/>
                    </a:lnTo>
                    <a:lnTo>
                      <a:pt x="86" y="362"/>
                    </a:lnTo>
                    <a:lnTo>
                      <a:pt x="96" y="362"/>
                    </a:lnTo>
                    <a:lnTo>
                      <a:pt x="108" y="360"/>
                    </a:lnTo>
                    <a:lnTo>
                      <a:pt x="112" y="358"/>
                    </a:lnTo>
                    <a:lnTo>
                      <a:pt x="116" y="356"/>
                    </a:lnTo>
                    <a:lnTo>
                      <a:pt x="116" y="356"/>
                    </a:lnTo>
                    <a:lnTo>
                      <a:pt x="120" y="354"/>
                    </a:lnTo>
                    <a:lnTo>
                      <a:pt x="124" y="350"/>
                    </a:lnTo>
                    <a:lnTo>
                      <a:pt x="132" y="346"/>
                    </a:lnTo>
                    <a:lnTo>
                      <a:pt x="136" y="338"/>
                    </a:lnTo>
                    <a:lnTo>
                      <a:pt x="136" y="338"/>
                    </a:lnTo>
                    <a:lnTo>
                      <a:pt x="140" y="332"/>
                    </a:lnTo>
                    <a:lnTo>
                      <a:pt x="144" y="332"/>
                    </a:lnTo>
                    <a:lnTo>
                      <a:pt x="146" y="332"/>
                    </a:lnTo>
                    <a:lnTo>
                      <a:pt x="148" y="328"/>
                    </a:lnTo>
                    <a:lnTo>
                      <a:pt x="148" y="328"/>
                    </a:lnTo>
                    <a:lnTo>
                      <a:pt x="148" y="326"/>
                    </a:lnTo>
                    <a:lnTo>
                      <a:pt x="150" y="326"/>
                    </a:lnTo>
                    <a:lnTo>
                      <a:pt x="154" y="324"/>
                    </a:lnTo>
                    <a:lnTo>
                      <a:pt x="156" y="324"/>
                    </a:lnTo>
                    <a:lnTo>
                      <a:pt x="154" y="320"/>
                    </a:lnTo>
                    <a:lnTo>
                      <a:pt x="154" y="320"/>
                    </a:lnTo>
                    <a:lnTo>
                      <a:pt x="152" y="316"/>
                    </a:lnTo>
                    <a:lnTo>
                      <a:pt x="156" y="316"/>
                    </a:lnTo>
                    <a:lnTo>
                      <a:pt x="162" y="314"/>
                    </a:lnTo>
                    <a:lnTo>
                      <a:pt x="164" y="314"/>
                    </a:lnTo>
                    <a:lnTo>
                      <a:pt x="164" y="310"/>
                    </a:lnTo>
                    <a:lnTo>
                      <a:pt x="164" y="310"/>
                    </a:lnTo>
                    <a:lnTo>
                      <a:pt x="164" y="306"/>
                    </a:lnTo>
                    <a:lnTo>
                      <a:pt x="166" y="308"/>
                    </a:lnTo>
                    <a:lnTo>
                      <a:pt x="170" y="312"/>
                    </a:lnTo>
                    <a:lnTo>
                      <a:pt x="172" y="312"/>
                    </a:lnTo>
                    <a:lnTo>
                      <a:pt x="174" y="312"/>
                    </a:lnTo>
                    <a:lnTo>
                      <a:pt x="174" y="312"/>
                    </a:lnTo>
                    <a:lnTo>
                      <a:pt x="178" y="310"/>
                    </a:lnTo>
                    <a:lnTo>
                      <a:pt x="182" y="310"/>
                    </a:lnTo>
                    <a:lnTo>
                      <a:pt x="186" y="308"/>
                    </a:lnTo>
                    <a:lnTo>
                      <a:pt x="186" y="304"/>
                    </a:lnTo>
                    <a:lnTo>
                      <a:pt x="186" y="304"/>
                    </a:lnTo>
                    <a:lnTo>
                      <a:pt x="186" y="300"/>
                    </a:lnTo>
                    <a:lnTo>
                      <a:pt x="188" y="298"/>
                    </a:lnTo>
                    <a:lnTo>
                      <a:pt x="192" y="296"/>
                    </a:lnTo>
                    <a:lnTo>
                      <a:pt x="192" y="294"/>
                    </a:lnTo>
                    <a:lnTo>
                      <a:pt x="190" y="288"/>
                    </a:lnTo>
                    <a:lnTo>
                      <a:pt x="190" y="288"/>
                    </a:lnTo>
                    <a:lnTo>
                      <a:pt x="186" y="284"/>
                    </a:lnTo>
                    <a:lnTo>
                      <a:pt x="186" y="280"/>
                    </a:lnTo>
                    <a:lnTo>
                      <a:pt x="188" y="278"/>
                    </a:lnTo>
                    <a:lnTo>
                      <a:pt x="190" y="280"/>
                    </a:lnTo>
                    <a:lnTo>
                      <a:pt x="190" y="280"/>
                    </a:lnTo>
                    <a:lnTo>
                      <a:pt x="192" y="282"/>
                    </a:lnTo>
                    <a:lnTo>
                      <a:pt x="194" y="282"/>
                    </a:lnTo>
                    <a:lnTo>
                      <a:pt x="196" y="280"/>
                    </a:lnTo>
                    <a:lnTo>
                      <a:pt x="198" y="276"/>
                    </a:lnTo>
                    <a:lnTo>
                      <a:pt x="198" y="280"/>
                    </a:lnTo>
                    <a:lnTo>
                      <a:pt x="198" y="280"/>
                    </a:lnTo>
                    <a:lnTo>
                      <a:pt x="198" y="284"/>
                    </a:lnTo>
                    <a:lnTo>
                      <a:pt x="196" y="284"/>
                    </a:lnTo>
                    <a:lnTo>
                      <a:pt x="196" y="286"/>
                    </a:lnTo>
                    <a:lnTo>
                      <a:pt x="198" y="290"/>
                    </a:lnTo>
                    <a:lnTo>
                      <a:pt x="198" y="290"/>
                    </a:lnTo>
                    <a:lnTo>
                      <a:pt x="200" y="294"/>
                    </a:lnTo>
                    <a:lnTo>
                      <a:pt x="200" y="296"/>
                    </a:lnTo>
                    <a:lnTo>
                      <a:pt x="202" y="300"/>
                    </a:lnTo>
                    <a:lnTo>
                      <a:pt x="206" y="300"/>
                    </a:lnTo>
                    <a:lnTo>
                      <a:pt x="206" y="300"/>
                    </a:lnTo>
                    <a:lnTo>
                      <a:pt x="210" y="300"/>
                    </a:lnTo>
                    <a:lnTo>
                      <a:pt x="210" y="302"/>
                    </a:lnTo>
                    <a:lnTo>
                      <a:pt x="212" y="304"/>
                    </a:lnTo>
                    <a:lnTo>
                      <a:pt x="218" y="304"/>
                    </a:lnTo>
                    <a:lnTo>
                      <a:pt x="218" y="304"/>
                    </a:lnTo>
                    <a:lnTo>
                      <a:pt x="220" y="304"/>
                    </a:lnTo>
                    <a:lnTo>
                      <a:pt x="222" y="306"/>
                    </a:lnTo>
                    <a:lnTo>
                      <a:pt x="226" y="314"/>
                    </a:lnTo>
                    <a:lnTo>
                      <a:pt x="226" y="314"/>
                    </a:lnTo>
                    <a:lnTo>
                      <a:pt x="226" y="316"/>
                    </a:lnTo>
                    <a:lnTo>
                      <a:pt x="228" y="316"/>
                    </a:lnTo>
                    <a:lnTo>
                      <a:pt x="232" y="314"/>
                    </a:lnTo>
                    <a:lnTo>
                      <a:pt x="232" y="314"/>
                    </a:lnTo>
                    <a:lnTo>
                      <a:pt x="234" y="308"/>
                    </a:lnTo>
                    <a:lnTo>
                      <a:pt x="236" y="302"/>
                    </a:lnTo>
                    <a:lnTo>
                      <a:pt x="236" y="296"/>
                    </a:lnTo>
                    <a:lnTo>
                      <a:pt x="232" y="286"/>
                    </a:lnTo>
                    <a:lnTo>
                      <a:pt x="232" y="286"/>
                    </a:lnTo>
                    <a:lnTo>
                      <a:pt x="232" y="282"/>
                    </a:lnTo>
                    <a:lnTo>
                      <a:pt x="232" y="278"/>
                    </a:lnTo>
                    <a:lnTo>
                      <a:pt x="232" y="278"/>
                    </a:lnTo>
                    <a:lnTo>
                      <a:pt x="238" y="272"/>
                    </a:lnTo>
                    <a:lnTo>
                      <a:pt x="238" y="272"/>
                    </a:lnTo>
                    <a:lnTo>
                      <a:pt x="238" y="270"/>
                    </a:lnTo>
                    <a:lnTo>
                      <a:pt x="238" y="266"/>
                    </a:lnTo>
                    <a:lnTo>
                      <a:pt x="238" y="266"/>
                    </a:lnTo>
                    <a:lnTo>
                      <a:pt x="238" y="262"/>
                    </a:lnTo>
                    <a:lnTo>
                      <a:pt x="238" y="262"/>
                    </a:lnTo>
                    <a:lnTo>
                      <a:pt x="240" y="262"/>
                    </a:lnTo>
                    <a:lnTo>
                      <a:pt x="244" y="262"/>
                    </a:lnTo>
                    <a:lnTo>
                      <a:pt x="250" y="260"/>
                    </a:lnTo>
                    <a:lnTo>
                      <a:pt x="256" y="256"/>
                    </a:lnTo>
                    <a:lnTo>
                      <a:pt x="256" y="256"/>
                    </a:lnTo>
                    <a:lnTo>
                      <a:pt x="258" y="252"/>
                    </a:lnTo>
                    <a:lnTo>
                      <a:pt x="258" y="252"/>
                    </a:lnTo>
                    <a:lnTo>
                      <a:pt x="260" y="248"/>
                    </a:lnTo>
                    <a:lnTo>
                      <a:pt x="260" y="244"/>
                    </a:lnTo>
                    <a:lnTo>
                      <a:pt x="258" y="242"/>
                    </a:lnTo>
                    <a:lnTo>
                      <a:pt x="260" y="238"/>
                    </a:lnTo>
                    <a:lnTo>
                      <a:pt x="260" y="238"/>
                    </a:lnTo>
                    <a:lnTo>
                      <a:pt x="262" y="234"/>
                    </a:lnTo>
                    <a:lnTo>
                      <a:pt x="262" y="234"/>
                    </a:lnTo>
                    <a:lnTo>
                      <a:pt x="262" y="234"/>
                    </a:lnTo>
                    <a:lnTo>
                      <a:pt x="262" y="234"/>
                    </a:lnTo>
                    <a:lnTo>
                      <a:pt x="264" y="230"/>
                    </a:lnTo>
                    <a:lnTo>
                      <a:pt x="262" y="226"/>
                    </a:lnTo>
                    <a:lnTo>
                      <a:pt x="258" y="216"/>
                    </a:lnTo>
                    <a:lnTo>
                      <a:pt x="254" y="206"/>
                    </a:lnTo>
                    <a:lnTo>
                      <a:pt x="252" y="202"/>
                    </a:lnTo>
                    <a:lnTo>
                      <a:pt x="252" y="200"/>
                    </a:lnTo>
                    <a:lnTo>
                      <a:pt x="252" y="200"/>
                    </a:lnTo>
                    <a:lnTo>
                      <a:pt x="252" y="198"/>
                    </a:lnTo>
                    <a:lnTo>
                      <a:pt x="252" y="198"/>
                    </a:lnTo>
                    <a:lnTo>
                      <a:pt x="252" y="198"/>
                    </a:lnTo>
                    <a:lnTo>
                      <a:pt x="252" y="198"/>
                    </a:lnTo>
                    <a:lnTo>
                      <a:pt x="256" y="196"/>
                    </a:lnTo>
                    <a:lnTo>
                      <a:pt x="260" y="196"/>
                    </a:lnTo>
                    <a:lnTo>
                      <a:pt x="264" y="196"/>
                    </a:lnTo>
                    <a:lnTo>
                      <a:pt x="268" y="192"/>
                    </a:lnTo>
                    <a:lnTo>
                      <a:pt x="268" y="192"/>
                    </a:lnTo>
                    <a:lnTo>
                      <a:pt x="272" y="186"/>
                    </a:lnTo>
                    <a:lnTo>
                      <a:pt x="274" y="180"/>
                    </a:lnTo>
                    <a:lnTo>
                      <a:pt x="270" y="174"/>
                    </a:lnTo>
                    <a:lnTo>
                      <a:pt x="260" y="168"/>
                    </a:lnTo>
                    <a:lnTo>
                      <a:pt x="260" y="168"/>
                    </a:lnTo>
                    <a:lnTo>
                      <a:pt x="252" y="162"/>
                    </a:lnTo>
                    <a:lnTo>
                      <a:pt x="248" y="158"/>
                    </a:lnTo>
                    <a:lnTo>
                      <a:pt x="248" y="152"/>
                    </a:lnTo>
                    <a:lnTo>
                      <a:pt x="250" y="146"/>
                    </a:lnTo>
                    <a:lnTo>
                      <a:pt x="254" y="132"/>
                    </a:lnTo>
                    <a:lnTo>
                      <a:pt x="254" y="126"/>
                    </a:lnTo>
                    <a:lnTo>
                      <a:pt x="250" y="120"/>
                    </a:lnTo>
                    <a:lnTo>
                      <a:pt x="250" y="120"/>
                    </a:lnTo>
                    <a:lnTo>
                      <a:pt x="246" y="110"/>
                    </a:lnTo>
                    <a:lnTo>
                      <a:pt x="246" y="106"/>
                    </a:lnTo>
                    <a:lnTo>
                      <a:pt x="248" y="104"/>
                    </a:lnTo>
                    <a:lnTo>
                      <a:pt x="246" y="98"/>
                    </a:lnTo>
                    <a:lnTo>
                      <a:pt x="246" y="98"/>
                    </a:lnTo>
                    <a:lnTo>
                      <a:pt x="244" y="96"/>
                    </a:lnTo>
                    <a:lnTo>
                      <a:pt x="246" y="94"/>
                    </a:lnTo>
                    <a:lnTo>
                      <a:pt x="248" y="90"/>
                    </a:lnTo>
                    <a:lnTo>
                      <a:pt x="248" y="86"/>
                    </a:lnTo>
                    <a:lnTo>
                      <a:pt x="248" y="84"/>
                    </a:lnTo>
                    <a:lnTo>
                      <a:pt x="246" y="80"/>
                    </a:lnTo>
                    <a:lnTo>
                      <a:pt x="246" y="80"/>
                    </a:lnTo>
                    <a:lnTo>
                      <a:pt x="242" y="76"/>
                    </a:lnTo>
                    <a:lnTo>
                      <a:pt x="242" y="70"/>
                    </a:lnTo>
                    <a:lnTo>
                      <a:pt x="244" y="68"/>
                    </a:lnTo>
                    <a:lnTo>
                      <a:pt x="246" y="64"/>
                    </a:lnTo>
                    <a:lnTo>
                      <a:pt x="246" y="64"/>
                    </a:lnTo>
                    <a:lnTo>
                      <a:pt x="246" y="64"/>
                    </a:lnTo>
                    <a:lnTo>
                      <a:pt x="246" y="64"/>
                    </a:lnTo>
                    <a:lnTo>
                      <a:pt x="250" y="60"/>
                    </a:lnTo>
                    <a:lnTo>
                      <a:pt x="250" y="56"/>
                    </a:lnTo>
                    <a:lnTo>
                      <a:pt x="250" y="56"/>
                    </a:lnTo>
                    <a:lnTo>
                      <a:pt x="248" y="52"/>
                    </a:lnTo>
                    <a:lnTo>
                      <a:pt x="248" y="50"/>
                    </a:lnTo>
                    <a:lnTo>
                      <a:pt x="254" y="44"/>
                    </a:lnTo>
                    <a:lnTo>
                      <a:pt x="254" y="44"/>
                    </a:lnTo>
                    <a:lnTo>
                      <a:pt x="268" y="32"/>
                    </a:lnTo>
                    <a:lnTo>
                      <a:pt x="282" y="24"/>
                    </a:lnTo>
                    <a:lnTo>
                      <a:pt x="282" y="24"/>
                    </a:lnTo>
                    <a:lnTo>
                      <a:pt x="286" y="24"/>
                    </a:lnTo>
                    <a:lnTo>
                      <a:pt x="290" y="24"/>
                    </a:lnTo>
                    <a:lnTo>
                      <a:pt x="300" y="26"/>
                    </a:lnTo>
                    <a:lnTo>
                      <a:pt x="308" y="26"/>
                    </a:lnTo>
                    <a:lnTo>
                      <a:pt x="312" y="26"/>
                    </a:lnTo>
                    <a:lnTo>
                      <a:pt x="316" y="22"/>
                    </a:lnTo>
                    <a:lnTo>
                      <a:pt x="316" y="22"/>
                    </a:lnTo>
                    <a:lnTo>
                      <a:pt x="318" y="14"/>
                    </a:lnTo>
                    <a:lnTo>
                      <a:pt x="318" y="14"/>
                    </a:lnTo>
                    <a:lnTo>
                      <a:pt x="320" y="12"/>
                    </a:lnTo>
                    <a:lnTo>
                      <a:pt x="320" y="12"/>
                    </a:lnTo>
                    <a:lnTo>
                      <a:pt x="274" y="6"/>
                    </a:lnTo>
                    <a:lnTo>
                      <a:pt x="226" y="2"/>
                    </a:lnTo>
                    <a:lnTo>
                      <a:pt x="226" y="2"/>
                    </a:lnTo>
                    <a:lnTo>
                      <a:pt x="224" y="4"/>
                    </a:lnTo>
                    <a:lnTo>
                      <a:pt x="220" y="4"/>
                    </a:lnTo>
                    <a:lnTo>
                      <a:pt x="220" y="4"/>
                    </a:lnTo>
                    <a:lnTo>
                      <a:pt x="216" y="2"/>
                    </a:lnTo>
                    <a:lnTo>
                      <a:pt x="214" y="0"/>
                    </a:lnTo>
                    <a:lnTo>
                      <a:pt x="214" y="0"/>
                    </a:lnTo>
                    <a:lnTo>
                      <a:pt x="200" y="0"/>
                    </a:lnTo>
                    <a:lnTo>
                      <a:pt x="200" y="0"/>
                    </a:lnTo>
                    <a:lnTo>
                      <a:pt x="192" y="4"/>
                    </a:lnTo>
                    <a:lnTo>
                      <a:pt x="192" y="6"/>
                    </a:lnTo>
                    <a:lnTo>
                      <a:pt x="192" y="8"/>
                    </a:lnTo>
                    <a:lnTo>
                      <a:pt x="192" y="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05" name="Freeform 282"/>
              <p:cNvSpPr>
                <a:spLocks/>
              </p:cNvSpPr>
              <p:nvPr/>
            </p:nvSpPr>
            <p:spPr bwMode="auto">
              <a:xfrm>
                <a:off x="4914900" y="2257425"/>
                <a:ext cx="19050" cy="57150"/>
              </a:xfrm>
              <a:custGeom>
                <a:avLst/>
                <a:gdLst>
                  <a:gd name="T0" fmla="*/ 0 w 12"/>
                  <a:gd name="T1" fmla="*/ 0 h 36"/>
                  <a:gd name="T2" fmla="*/ 0 w 12"/>
                  <a:gd name="T3" fmla="*/ 0 h 36"/>
                  <a:gd name="T4" fmla="*/ 0 w 12"/>
                  <a:gd name="T5" fmla="*/ 2 h 36"/>
                  <a:gd name="T6" fmla="*/ 0 w 12"/>
                  <a:gd name="T7" fmla="*/ 2 h 36"/>
                  <a:gd name="T8" fmla="*/ 0 w 12"/>
                  <a:gd name="T9" fmla="*/ 4 h 36"/>
                  <a:gd name="T10" fmla="*/ 2 w 12"/>
                  <a:gd name="T11" fmla="*/ 8 h 36"/>
                  <a:gd name="T12" fmla="*/ 6 w 12"/>
                  <a:gd name="T13" fmla="*/ 18 h 36"/>
                  <a:gd name="T14" fmla="*/ 10 w 12"/>
                  <a:gd name="T15" fmla="*/ 28 h 36"/>
                  <a:gd name="T16" fmla="*/ 12 w 12"/>
                  <a:gd name="T17" fmla="*/ 32 h 36"/>
                  <a:gd name="T18" fmla="*/ 10 w 12"/>
                  <a:gd name="T19" fmla="*/ 36 h 36"/>
                  <a:gd name="T20" fmla="*/ 10 w 12"/>
                  <a:gd name="T21" fmla="*/ 36 h 36"/>
                  <a:gd name="T22" fmla="*/ 12 w 12"/>
                  <a:gd name="T23" fmla="*/ 32 h 36"/>
                  <a:gd name="T24" fmla="*/ 12 w 12"/>
                  <a:gd name="T25" fmla="*/ 28 h 36"/>
                  <a:gd name="T26" fmla="*/ 6 w 12"/>
                  <a:gd name="T27" fmla="*/ 18 h 36"/>
                  <a:gd name="T28" fmla="*/ 2 w 12"/>
                  <a:gd name="T29" fmla="*/ 8 h 36"/>
                  <a:gd name="T30" fmla="*/ 0 w 12"/>
                  <a:gd name="T31" fmla="*/ 4 h 36"/>
                  <a:gd name="T32" fmla="*/ 0 w 12"/>
                  <a:gd name="T33" fmla="*/ 0 h 36"/>
                  <a:gd name="T34" fmla="*/ 0 w 12"/>
                  <a:gd name="T3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36">
                    <a:moveTo>
                      <a:pt x="0" y="0"/>
                    </a:moveTo>
                    <a:lnTo>
                      <a:pt x="0" y="0"/>
                    </a:lnTo>
                    <a:lnTo>
                      <a:pt x="0" y="2"/>
                    </a:lnTo>
                    <a:lnTo>
                      <a:pt x="0" y="2"/>
                    </a:lnTo>
                    <a:lnTo>
                      <a:pt x="0" y="4"/>
                    </a:lnTo>
                    <a:lnTo>
                      <a:pt x="2" y="8"/>
                    </a:lnTo>
                    <a:lnTo>
                      <a:pt x="6" y="18"/>
                    </a:lnTo>
                    <a:lnTo>
                      <a:pt x="10" y="28"/>
                    </a:lnTo>
                    <a:lnTo>
                      <a:pt x="12" y="32"/>
                    </a:lnTo>
                    <a:lnTo>
                      <a:pt x="10" y="36"/>
                    </a:lnTo>
                    <a:lnTo>
                      <a:pt x="10" y="36"/>
                    </a:lnTo>
                    <a:lnTo>
                      <a:pt x="12" y="32"/>
                    </a:lnTo>
                    <a:lnTo>
                      <a:pt x="12" y="28"/>
                    </a:lnTo>
                    <a:lnTo>
                      <a:pt x="6" y="18"/>
                    </a:lnTo>
                    <a:lnTo>
                      <a:pt x="2" y="8"/>
                    </a:lnTo>
                    <a:lnTo>
                      <a:pt x="0" y="4"/>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06" name="Freeform 283"/>
              <p:cNvSpPr>
                <a:spLocks/>
              </p:cNvSpPr>
              <p:nvPr/>
            </p:nvSpPr>
            <p:spPr bwMode="auto">
              <a:xfrm>
                <a:off x="4924425" y="2320925"/>
                <a:ext cx="3175" cy="22225"/>
              </a:xfrm>
              <a:custGeom>
                <a:avLst/>
                <a:gdLst>
                  <a:gd name="T0" fmla="*/ 2 w 2"/>
                  <a:gd name="T1" fmla="*/ 0 h 14"/>
                  <a:gd name="T2" fmla="*/ 2 w 2"/>
                  <a:gd name="T3" fmla="*/ 0 h 14"/>
                  <a:gd name="T4" fmla="*/ 0 w 2"/>
                  <a:gd name="T5" fmla="*/ 4 h 14"/>
                  <a:gd name="T6" fmla="*/ 2 w 2"/>
                  <a:gd name="T7" fmla="*/ 6 h 14"/>
                  <a:gd name="T8" fmla="*/ 2 w 2"/>
                  <a:gd name="T9" fmla="*/ 10 h 14"/>
                  <a:gd name="T10" fmla="*/ 0 w 2"/>
                  <a:gd name="T11" fmla="*/ 14 h 14"/>
                  <a:gd name="T12" fmla="*/ 0 w 2"/>
                  <a:gd name="T13" fmla="*/ 14 h 14"/>
                  <a:gd name="T14" fmla="*/ 2 w 2"/>
                  <a:gd name="T15" fmla="*/ 10 h 14"/>
                  <a:gd name="T16" fmla="*/ 2 w 2"/>
                  <a:gd name="T17" fmla="*/ 6 h 14"/>
                  <a:gd name="T18" fmla="*/ 0 w 2"/>
                  <a:gd name="T19" fmla="*/ 4 h 14"/>
                  <a:gd name="T20" fmla="*/ 2 w 2"/>
                  <a:gd name="T21" fmla="*/ 0 h 14"/>
                  <a:gd name="T22" fmla="*/ 2 w 2"/>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4">
                    <a:moveTo>
                      <a:pt x="2" y="0"/>
                    </a:moveTo>
                    <a:lnTo>
                      <a:pt x="2" y="0"/>
                    </a:lnTo>
                    <a:lnTo>
                      <a:pt x="0" y="4"/>
                    </a:lnTo>
                    <a:lnTo>
                      <a:pt x="2" y="6"/>
                    </a:lnTo>
                    <a:lnTo>
                      <a:pt x="2" y="10"/>
                    </a:lnTo>
                    <a:lnTo>
                      <a:pt x="0" y="14"/>
                    </a:lnTo>
                    <a:lnTo>
                      <a:pt x="0" y="14"/>
                    </a:lnTo>
                    <a:lnTo>
                      <a:pt x="2" y="10"/>
                    </a:lnTo>
                    <a:lnTo>
                      <a:pt x="2" y="6"/>
                    </a:lnTo>
                    <a:lnTo>
                      <a:pt x="0" y="4"/>
                    </a:lnTo>
                    <a:lnTo>
                      <a:pt x="2" y="0"/>
                    </a:lnTo>
                    <a:lnTo>
                      <a:pt x="2"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07" name="Freeform 284"/>
              <p:cNvSpPr>
                <a:spLocks/>
              </p:cNvSpPr>
              <p:nvPr/>
            </p:nvSpPr>
            <p:spPr bwMode="auto">
              <a:xfrm>
                <a:off x="4892675" y="2359025"/>
                <a:ext cx="0" cy="15875"/>
              </a:xfrm>
              <a:custGeom>
                <a:avLst/>
                <a:gdLst>
                  <a:gd name="T0" fmla="*/ 4 h 10"/>
                  <a:gd name="T1" fmla="*/ 4 h 10"/>
                  <a:gd name="T2" fmla="*/ 0 h 10"/>
                  <a:gd name="T3" fmla="*/ 0 h 10"/>
                  <a:gd name="T4" fmla="*/ 4 h 10"/>
                  <a:gd name="T5" fmla="*/ 4 h 10"/>
                  <a:gd name="T6" fmla="*/ 8 h 10"/>
                  <a:gd name="T7" fmla="*/ 10 h 10"/>
                  <a:gd name="T8" fmla="*/ 10 h 10"/>
                  <a:gd name="T9" fmla="*/ 8 h 10"/>
                  <a:gd name="T10" fmla="*/ 4 h 10"/>
                  <a:gd name="T11" fmla="*/ 4 h 10"/>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Lst>
                <a:rect l="0" t="0" r="r" b="b"/>
                <a:pathLst>
                  <a:path h="10">
                    <a:moveTo>
                      <a:pt x="0" y="4"/>
                    </a:moveTo>
                    <a:lnTo>
                      <a:pt x="0" y="4"/>
                    </a:lnTo>
                    <a:lnTo>
                      <a:pt x="0" y="0"/>
                    </a:lnTo>
                    <a:lnTo>
                      <a:pt x="0" y="0"/>
                    </a:lnTo>
                    <a:lnTo>
                      <a:pt x="0" y="4"/>
                    </a:lnTo>
                    <a:lnTo>
                      <a:pt x="0" y="4"/>
                    </a:lnTo>
                    <a:lnTo>
                      <a:pt x="0" y="8"/>
                    </a:lnTo>
                    <a:lnTo>
                      <a:pt x="0" y="10"/>
                    </a:lnTo>
                    <a:lnTo>
                      <a:pt x="0" y="10"/>
                    </a:lnTo>
                    <a:lnTo>
                      <a:pt x="0" y="8"/>
                    </a:lnTo>
                    <a:lnTo>
                      <a:pt x="0" y="4"/>
                    </a:lnTo>
                    <a:lnTo>
                      <a:pt x="0"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08" name="Freeform 285"/>
              <p:cNvSpPr>
                <a:spLocks/>
              </p:cNvSpPr>
              <p:nvPr/>
            </p:nvSpPr>
            <p:spPr bwMode="auto">
              <a:xfrm>
                <a:off x="4899025" y="2044700"/>
                <a:ext cx="50800" cy="203200"/>
              </a:xfrm>
              <a:custGeom>
                <a:avLst/>
                <a:gdLst>
                  <a:gd name="T0" fmla="*/ 18 w 32"/>
                  <a:gd name="T1" fmla="*/ 104 h 128"/>
                  <a:gd name="T2" fmla="*/ 6 w 32"/>
                  <a:gd name="T3" fmla="*/ 92 h 128"/>
                  <a:gd name="T4" fmla="*/ 8 w 32"/>
                  <a:gd name="T5" fmla="*/ 80 h 128"/>
                  <a:gd name="T6" fmla="*/ 12 w 32"/>
                  <a:gd name="T7" fmla="*/ 62 h 128"/>
                  <a:gd name="T8" fmla="*/ 8 w 32"/>
                  <a:gd name="T9" fmla="*/ 56 h 128"/>
                  <a:gd name="T10" fmla="*/ 4 w 32"/>
                  <a:gd name="T11" fmla="*/ 42 h 128"/>
                  <a:gd name="T12" fmla="*/ 4 w 32"/>
                  <a:gd name="T13" fmla="*/ 34 h 128"/>
                  <a:gd name="T14" fmla="*/ 4 w 32"/>
                  <a:gd name="T15" fmla="*/ 32 h 128"/>
                  <a:gd name="T16" fmla="*/ 6 w 32"/>
                  <a:gd name="T17" fmla="*/ 26 h 128"/>
                  <a:gd name="T18" fmla="*/ 6 w 32"/>
                  <a:gd name="T19" fmla="*/ 20 h 128"/>
                  <a:gd name="T20" fmla="*/ 4 w 32"/>
                  <a:gd name="T21" fmla="*/ 16 h 128"/>
                  <a:gd name="T22" fmla="*/ 0 w 32"/>
                  <a:gd name="T23" fmla="*/ 6 h 128"/>
                  <a:gd name="T24" fmla="*/ 4 w 32"/>
                  <a:gd name="T25" fmla="*/ 0 h 128"/>
                  <a:gd name="T26" fmla="*/ 2 w 32"/>
                  <a:gd name="T27" fmla="*/ 4 h 128"/>
                  <a:gd name="T28" fmla="*/ 0 w 32"/>
                  <a:gd name="T29" fmla="*/ 12 h 128"/>
                  <a:gd name="T30" fmla="*/ 4 w 32"/>
                  <a:gd name="T31" fmla="*/ 16 h 128"/>
                  <a:gd name="T32" fmla="*/ 6 w 32"/>
                  <a:gd name="T33" fmla="*/ 22 h 128"/>
                  <a:gd name="T34" fmla="*/ 4 w 32"/>
                  <a:gd name="T35" fmla="*/ 30 h 128"/>
                  <a:gd name="T36" fmla="*/ 4 w 32"/>
                  <a:gd name="T37" fmla="*/ 34 h 128"/>
                  <a:gd name="T38" fmla="*/ 6 w 32"/>
                  <a:gd name="T39" fmla="*/ 40 h 128"/>
                  <a:gd name="T40" fmla="*/ 4 w 32"/>
                  <a:gd name="T41" fmla="*/ 46 h 128"/>
                  <a:gd name="T42" fmla="*/ 8 w 32"/>
                  <a:gd name="T43" fmla="*/ 56 h 128"/>
                  <a:gd name="T44" fmla="*/ 12 w 32"/>
                  <a:gd name="T45" fmla="*/ 68 h 128"/>
                  <a:gd name="T46" fmla="*/ 6 w 32"/>
                  <a:gd name="T47" fmla="*/ 88 h 128"/>
                  <a:gd name="T48" fmla="*/ 10 w 32"/>
                  <a:gd name="T49" fmla="*/ 98 h 128"/>
                  <a:gd name="T50" fmla="*/ 18 w 32"/>
                  <a:gd name="T51" fmla="*/ 104 h 128"/>
                  <a:gd name="T52" fmla="*/ 32 w 32"/>
                  <a:gd name="T53" fmla="*/ 116 h 128"/>
                  <a:gd name="T54" fmla="*/ 26 w 32"/>
                  <a:gd name="T55" fmla="*/ 128 h 128"/>
                  <a:gd name="T56" fmla="*/ 26 w 32"/>
                  <a:gd name="T57" fmla="*/ 128 h 128"/>
                  <a:gd name="T58" fmla="*/ 30 w 32"/>
                  <a:gd name="T59" fmla="*/ 120 h 128"/>
                  <a:gd name="T60" fmla="*/ 28 w 32"/>
                  <a:gd name="T61" fmla="*/ 110 h 128"/>
                  <a:gd name="T62" fmla="*/ 18 w 32"/>
                  <a:gd name="T6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128">
                    <a:moveTo>
                      <a:pt x="18" y="104"/>
                    </a:moveTo>
                    <a:lnTo>
                      <a:pt x="18" y="104"/>
                    </a:lnTo>
                    <a:lnTo>
                      <a:pt x="10" y="98"/>
                    </a:lnTo>
                    <a:lnTo>
                      <a:pt x="6" y="92"/>
                    </a:lnTo>
                    <a:lnTo>
                      <a:pt x="6" y="86"/>
                    </a:lnTo>
                    <a:lnTo>
                      <a:pt x="8" y="80"/>
                    </a:lnTo>
                    <a:lnTo>
                      <a:pt x="12" y="68"/>
                    </a:lnTo>
                    <a:lnTo>
                      <a:pt x="12" y="62"/>
                    </a:lnTo>
                    <a:lnTo>
                      <a:pt x="8" y="56"/>
                    </a:lnTo>
                    <a:lnTo>
                      <a:pt x="8" y="56"/>
                    </a:lnTo>
                    <a:lnTo>
                      <a:pt x="4" y="46"/>
                    </a:lnTo>
                    <a:lnTo>
                      <a:pt x="4" y="42"/>
                    </a:lnTo>
                    <a:lnTo>
                      <a:pt x="6" y="38"/>
                    </a:lnTo>
                    <a:lnTo>
                      <a:pt x="4" y="34"/>
                    </a:lnTo>
                    <a:lnTo>
                      <a:pt x="4" y="34"/>
                    </a:lnTo>
                    <a:lnTo>
                      <a:pt x="4" y="32"/>
                    </a:lnTo>
                    <a:lnTo>
                      <a:pt x="4" y="30"/>
                    </a:lnTo>
                    <a:lnTo>
                      <a:pt x="6" y="26"/>
                    </a:lnTo>
                    <a:lnTo>
                      <a:pt x="8" y="22"/>
                    </a:lnTo>
                    <a:lnTo>
                      <a:pt x="6" y="20"/>
                    </a:lnTo>
                    <a:lnTo>
                      <a:pt x="4" y="16"/>
                    </a:lnTo>
                    <a:lnTo>
                      <a:pt x="4" y="16"/>
                    </a:lnTo>
                    <a:lnTo>
                      <a:pt x="0" y="10"/>
                    </a:lnTo>
                    <a:lnTo>
                      <a:pt x="0" y="6"/>
                    </a:lnTo>
                    <a:lnTo>
                      <a:pt x="2" y="4"/>
                    </a:lnTo>
                    <a:lnTo>
                      <a:pt x="4" y="0"/>
                    </a:lnTo>
                    <a:lnTo>
                      <a:pt x="4" y="0"/>
                    </a:lnTo>
                    <a:lnTo>
                      <a:pt x="2" y="4"/>
                    </a:lnTo>
                    <a:lnTo>
                      <a:pt x="0" y="6"/>
                    </a:lnTo>
                    <a:lnTo>
                      <a:pt x="0" y="12"/>
                    </a:lnTo>
                    <a:lnTo>
                      <a:pt x="4" y="16"/>
                    </a:lnTo>
                    <a:lnTo>
                      <a:pt x="4" y="16"/>
                    </a:lnTo>
                    <a:lnTo>
                      <a:pt x="6" y="20"/>
                    </a:lnTo>
                    <a:lnTo>
                      <a:pt x="6" y="22"/>
                    </a:lnTo>
                    <a:lnTo>
                      <a:pt x="6" y="26"/>
                    </a:lnTo>
                    <a:lnTo>
                      <a:pt x="4" y="30"/>
                    </a:lnTo>
                    <a:lnTo>
                      <a:pt x="2" y="32"/>
                    </a:lnTo>
                    <a:lnTo>
                      <a:pt x="4" y="34"/>
                    </a:lnTo>
                    <a:lnTo>
                      <a:pt x="4" y="34"/>
                    </a:lnTo>
                    <a:lnTo>
                      <a:pt x="6" y="40"/>
                    </a:lnTo>
                    <a:lnTo>
                      <a:pt x="4" y="42"/>
                    </a:lnTo>
                    <a:lnTo>
                      <a:pt x="4" y="46"/>
                    </a:lnTo>
                    <a:lnTo>
                      <a:pt x="8" y="56"/>
                    </a:lnTo>
                    <a:lnTo>
                      <a:pt x="8" y="56"/>
                    </a:lnTo>
                    <a:lnTo>
                      <a:pt x="12" y="62"/>
                    </a:lnTo>
                    <a:lnTo>
                      <a:pt x="12" y="68"/>
                    </a:lnTo>
                    <a:lnTo>
                      <a:pt x="8" y="82"/>
                    </a:lnTo>
                    <a:lnTo>
                      <a:pt x="6" y="88"/>
                    </a:lnTo>
                    <a:lnTo>
                      <a:pt x="6" y="94"/>
                    </a:lnTo>
                    <a:lnTo>
                      <a:pt x="10" y="98"/>
                    </a:lnTo>
                    <a:lnTo>
                      <a:pt x="18" y="104"/>
                    </a:lnTo>
                    <a:lnTo>
                      <a:pt x="18" y="104"/>
                    </a:lnTo>
                    <a:lnTo>
                      <a:pt x="28" y="110"/>
                    </a:lnTo>
                    <a:lnTo>
                      <a:pt x="32" y="116"/>
                    </a:lnTo>
                    <a:lnTo>
                      <a:pt x="30" y="122"/>
                    </a:lnTo>
                    <a:lnTo>
                      <a:pt x="26" y="128"/>
                    </a:lnTo>
                    <a:lnTo>
                      <a:pt x="26" y="128"/>
                    </a:lnTo>
                    <a:lnTo>
                      <a:pt x="26" y="128"/>
                    </a:lnTo>
                    <a:lnTo>
                      <a:pt x="26" y="128"/>
                    </a:lnTo>
                    <a:lnTo>
                      <a:pt x="30" y="120"/>
                    </a:lnTo>
                    <a:lnTo>
                      <a:pt x="32" y="116"/>
                    </a:lnTo>
                    <a:lnTo>
                      <a:pt x="28" y="110"/>
                    </a:lnTo>
                    <a:lnTo>
                      <a:pt x="18" y="104"/>
                    </a:lnTo>
                    <a:lnTo>
                      <a:pt x="18" y="10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09" name="Freeform 286"/>
              <p:cNvSpPr>
                <a:spLocks/>
              </p:cNvSpPr>
              <p:nvPr/>
            </p:nvSpPr>
            <p:spPr bwMode="auto">
              <a:xfrm>
                <a:off x="4905375" y="2012950"/>
                <a:ext cx="12700" cy="31750"/>
              </a:xfrm>
              <a:custGeom>
                <a:avLst/>
                <a:gdLst>
                  <a:gd name="T0" fmla="*/ 4 w 8"/>
                  <a:gd name="T1" fmla="*/ 12 h 20"/>
                  <a:gd name="T2" fmla="*/ 4 w 8"/>
                  <a:gd name="T3" fmla="*/ 12 h 20"/>
                  <a:gd name="T4" fmla="*/ 2 w 8"/>
                  <a:gd name="T5" fmla="*/ 8 h 20"/>
                  <a:gd name="T6" fmla="*/ 4 w 8"/>
                  <a:gd name="T7" fmla="*/ 6 h 20"/>
                  <a:gd name="T8" fmla="*/ 8 w 8"/>
                  <a:gd name="T9" fmla="*/ 0 h 20"/>
                  <a:gd name="T10" fmla="*/ 8 w 8"/>
                  <a:gd name="T11" fmla="*/ 0 h 20"/>
                  <a:gd name="T12" fmla="*/ 2 w 8"/>
                  <a:gd name="T13" fmla="*/ 6 h 20"/>
                  <a:gd name="T14" fmla="*/ 2 w 8"/>
                  <a:gd name="T15" fmla="*/ 8 h 20"/>
                  <a:gd name="T16" fmla="*/ 4 w 8"/>
                  <a:gd name="T17" fmla="*/ 12 h 20"/>
                  <a:gd name="T18" fmla="*/ 4 w 8"/>
                  <a:gd name="T19" fmla="*/ 12 h 20"/>
                  <a:gd name="T20" fmla="*/ 4 w 8"/>
                  <a:gd name="T21" fmla="*/ 16 h 20"/>
                  <a:gd name="T22" fmla="*/ 0 w 8"/>
                  <a:gd name="T23" fmla="*/ 20 h 20"/>
                  <a:gd name="T24" fmla="*/ 0 w 8"/>
                  <a:gd name="T25" fmla="*/ 20 h 20"/>
                  <a:gd name="T26" fmla="*/ 4 w 8"/>
                  <a:gd name="T27" fmla="*/ 16 h 20"/>
                  <a:gd name="T28" fmla="*/ 4 w 8"/>
                  <a:gd name="T29" fmla="*/ 14 h 20"/>
                  <a:gd name="T30" fmla="*/ 4 w 8"/>
                  <a:gd name="T31" fmla="*/ 12 h 20"/>
                  <a:gd name="T32" fmla="*/ 4 w 8"/>
                  <a:gd name="T33"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20">
                    <a:moveTo>
                      <a:pt x="4" y="12"/>
                    </a:moveTo>
                    <a:lnTo>
                      <a:pt x="4" y="12"/>
                    </a:lnTo>
                    <a:lnTo>
                      <a:pt x="2" y="8"/>
                    </a:lnTo>
                    <a:lnTo>
                      <a:pt x="4" y="6"/>
                    </a:lnTo>
                    <a:lnTo>
                      <a:pt x="8" y="0"/>
                    </a:lnTo>
                    <a:lnTo>
                      <a:pt x="8" y="0"/>
                    </a:lnTo>
                    <a:lnTo>
                      <a:pt x="2" y="6"/>
                    </a:lnTo>
                    <a:lnTo>
                      <a:pt x="2" y="8"/>
                    </a:lnTo>
                    <a:lnTo>
                      <a:pt x="4" y="12"/>
                    </a:lnTo>
                    <a:lnTo>
                      <a:pt x="4" y="12"/>
                    </a:lnTo>
                    <a:lnTo>
                      <a:pt x="4" y="16"/>
                    </a:lnTo>
                    <a:lnTo>
                      <a:pt x="0" y="20"/>
                    </a:lnTo>
                    <a:lnTo>
                      <a:pt x="0" y="20"/>
                    </a:lnTo>
                    <a:lnTo>
                      <a:pt x="4" y="16"/>
                    </a:lnTo>
                    <a:lnTo>
                      <a:pt x="4" y="14"/>
                    </a:lnTo>
                    <a:lnTo>
                      <a:pt x="4" y="12"/>
                    </a:lnTo>
                    <a:lnTo>
                      <a:pt x="4" y="1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10" name="Freeform 287"/>
              <p:cNvSpPr>
                <a:spLocks/>
              </p:cNvSpPr>
              <p:nvPr/>
            </p:nvSpPr>
            <p:spPr bwMode="auto">
              <a:xfrm>
                <a:off x="4883150" y="2384425"/>
                <a:ext cx="6350" cy="57150"/>
              </a:xfrm>
              <a:custGeom>
                <a:avLst/>
                <a:gdLst>
                  <a:gd name="T0" fmla="*/ 0 w 4"/>
                  <a:gd name="T1" fmla="*/ 8 h 36"/>
                  <a:gd name="T2" fmla="*/ 0 w 4"/>
                  <a:gd name="T3" fmla="*/ 8 h 36"/>
                  <a:gd name="T4" fmla="*/ 0 w 4"/>
                  <a:gd name="T5" fmla="*/ 4 h 36"/>
                  <a:gd name="T6" fmla="*/ 0 w 4"/>
                  <a:gd name="T7" fmla="*/ 0 h 36"/>
                  <a:gd name="T8" fmla="*/ 0 w 4"/>
                  <a:gd name="T9" fmla="*/ 0 h 36"/>
                  <a:gd name="T10" fmla="*/ 0 w 4"/>
                  <a:gd name="T11" fmla="*/ 4 h 36"/>
                  <a:gd name="T12" fmla="*/ 0 w 4"/>
                  <a:gd name="T13" fmla="*/ 8 h 36"/>
                  <a:gd name="T14" fmla="*/ 0 w 4"/>
                  <a:gd name="T15" fmla="*/ 8 h 36"/>
                  <a:gd name="T16" fmla="*/ 4 w 4"/>
                  <a:gd name="T17" fmla="*/ 18 h 36"/>
                  <a:gd name="T18" fmla="*/ 4 w 4"/>
                  <a:gd name="T19" fmla="*/ 24 h 36"/>
                  <a:gd name="T20" fmla="*/ 2 w 4"/>
                  <a:gd name="T21" fmla="*/ 30 h 36"/>
                  <a:gd name="T22" fmla="*/ 0 w 4"/>
                  <a:gd name="T23" fmla="*/ 36 h 36"/>
                  <a:gd name="T24" fmla="*/ 0 w 4"/>
                  <a:gd name="T25" fmla="*/ 36 h 36"/>
                  <a:gd name="T26" fmla="*/ 2 w 4"/>
                  <a:gd name="T27" fmla="*/ 30 h 36"/>
                  <a:gd name="T28" fmla="*/ 4 w 4"/>
                  <a:gd name="T29" fmla="*/ 24 h 36"/>
                  <a:gd name="T30" fmla="*/ 4 w 4"/>
                  <a:gd name="T31" fmla="*/ 18 h 36"/>
                  <a:gd name="T32" fmla="*/ 0 w 4"/>
                  <a:gd name="T33" fmla="*/ 8 h 36"/>
                  <a:gd name="T34" fmla="*/ 0 w 4"/>
                  <a:gd name="T35"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36">
                    <a:moveTo>
                      <a:pt x="0" y="8"/>
                    </a:moveTo>
                    <a:lnTo>
                      <a:pt x="0" y="8"/>
                    </a:lnTo>
                    <a:lnTo>
                      <a:pt x="0" y="4"/>
                    </a:lnTo>
                    <a:lnTo>
                      <a:pt x="0" y="0"/>
                    </a:lnTo>
                    <a:lnTo>
                      <a:pt x="0" y="0"/>
                    </a:lnTo>
                    <a:lnTo>
                      <a:pt x="0" y="4"/>
                    </a:lnTo>
                    <a:lnTo>
                      <a:pt x="0" y="8"/>
                    </a:lnTo>
                    <a:lnTo>
                      <a:pt x="0" y="8"/>
                    </a:lnTo>
                    <a:lnTo>
                      <a:pt x="4" y="18"/>
                    </a:lnTo>
                    <a:lnTo>
                      <a:pt x="4" y="24"/>
                    </a:lnTo>
                    <a:lnTo>
                      <a:pt x="2" y="30"/>
                    </a:lnTo>
                    <a:lnTo>
                      <a:pt x="0" y="36"/>
                    </a:lnTo>
                    <a:lnTo>
                      <a:pt x="0" y="36"/>
                    </a:lnTo>
                    <a:lnTo>
                      <a:pt x="2" y="30"/>
                    </a:lnTo>
                    <a:lnTo>
                      <a:pt x="4" y="24"/>
                    </a:lnTo>
                    <a:lnTo>
                      <a:pt x="4" y="18"/>
                    </a:lnTo>
                    <a:lnTo>
                      <a:pt x="0" y="8"/>
                    </a:lnTo>
                    <a:lnTo>
                      <a:pt x="0" y="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11" name="Freeform 288"/>
              <p:cNvSpPr>
                <a:spLocks/>
              </p:cNvSpPr>
              <p:nvPr/>
            </p:nvSpPr>
            <p:spPr bwMode="auto">
              <a:xfrm>
                <a:off x="5016500" y="1962150"/>
                <a:ext cx="6350" cy="15875"/>
              </a:xfrm>
              <a:custGeom>
                <a:avLst/>
                <a:gdLst>
                  <a:gd name="T0" fmla="*/ 4 w 4"/>
                  <a:gd name="T1" fmla="*/ 0 h 10"/>
                  <a:gd name="T2" fmla="*/ 4 w 4"/>
                  <a:gd name="T3" fmla="*/ 0 h 10"/>
                  <a:gd name="T4" fmla="*/ 4 w 4"/>
                  <a:gd name="T5" fmla="*/ 0 h 10"/>
                  <a:gd name="T6" fmla="*/ 4 w 4"/>
                  <a:gd name="T7" fmla="*/ 0 h 10"/>
                  <a:gd name="T8" fmla="*/ 2 w 4"/>
                  <a:gd name="T9" fmla="*/ 2 h 10"/>
                  <a:gd name="T10" fmla="*/ 2 w 4"/>
                  <a:gd name="T11" fmla="*/ 2 h 10"/>
                  <a:gd name="T12" fmla="*/ 0 w 4"/>
                  <a:gd name="T13" fmla="*/ 10 h 10"/>
                  <a:gd name="T14" fmla="*/ 0 w 4"/>
                  <a:gd name="T15" fmla="*/ 10 h 10"/>
                  <a:gd name="T16" fmla="*/ 4 w 4"/>
                  <a:gd name="T17" fmla="*/ 2 h 10"/>
                  <a:gd name="T18" fmla="*/ 4 w 4"/>
                  <a:gd name="T19" fmla="*/ 2 h 10"/>
                  <a:gd name="T20" fmla="*/ 4 w 4"/>
                  <a:gd name="T21" fmla="*/ 0 h 10"/>
                  <a:gd name="T22" fmla="*/ 4 w 4"/>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0">
                    <a:moveTo>
                      <a:pt x="4" y="0"/>
                    </a:moveTo>
                    <a:lnTo>
                      <a:pt x="4" y="0"/>
                    </a:lnTo>
                    <a:lnTo>
                      <a:pt x="4" y="0"/>
                    </a:lnTo>
                    <a:lnTo>
                      <a:pt x="4" y="0"/>
                    </a:lnTo>
                    <a:lnTo>
                      <a:pt x="2" y="2"/>
                    </a:lnTo>
                    <a:lnTo>
                      <a:pt x="2" y="2"/>
                    </a:lnTo>
                    <a:lnTo>
                      <a:pt x="0" y="10"/>
                    </a:lnTo>
                    <a:lnTo>
                      <a:pt x="0" y="10"/>
                    </a:lnTo>
                    <a:lnTo>
                      <a:pt x="4" y="2"/>
                    </a:lnTo>
                    <a:lnTo>
                      <a:pt x="4" y="2"/>
                    </a:lnTo>
                    <a:lnTo>
                      <a:pt x="4" y="0"/>
                    </a:lnTo>
                    <a:lnTo>
                      <a:pt x="4"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12" name="Freeform 289"/>
              <p:cNvSpPr>
                <a:spLocks/>
              </p:cNvSpPr>
              <p:nvPr/>
            </p:nvSpPr>
            <p:spPr bwMode="auto">
              <a:xfrm>
                <a:off x="3803650" y="2755900"/>
                <a:ext cx="146050" cy="101600"/>
              </a:xfrm>
              <a:custGeom>
                <a:avLst/>
                <a:gdLst>
                  <a:gd name="T0" fmla="*/ 20 w 92"/>
                  <a:gd name="T1" fmla="*/ 26 h 64"/>
                  <a:gd name="T2" fmla="*/ 20 w 92"/>
                  <a:gd name="T3" fmla="*/ 26 h 64"/>
                  <a:gd name="T4" fmla="*/ 20 w 92"/>
                  <a:gd name="T5" fmla="*/ 26 h 64"/>
                  <a:gd name="T6" fmla="*/ 14 w 92"/>
                  <a:gd name="T7" fmla="*/ 28 h 64"/>
                  <a:gd name="T8" fmla="*/ 8 w 92"/>
                  <a:gd name="T9" fmla="*/ 30 h 64"/>
                  <a:gd name="T10" fmla="*/ 10 w 92"/>
                  <a:gd name="T11" fmla="*/ 32 h 64"/>
                  <a:gd name="T12" fmla="*/ 10 w 92"/>
                  <a:gd name="T13" fmla="*/ 36 h 64"/>
                  <a:gd name="T14" fmla="*/ 4 w 92"/>
                  <a:gd name="T15" fmla="*/ 38 h 64"/>
                  <a:gd name="T16" fmla="*/ 0 w 92"/>
                  <a:gd name="T17" fmla="*/ 44 h 64"/>
                  <a:gd name="T18" fmla="*/ 0 w 92"/>
                  <a:gd name="T19" fmla="*/ 46 h 64"/>
                  <a:gd name="T20" fmla="*/ 16 w 92"/>
                  <a:gd name="T21" fmla="*/ 56 h 64"/>
                  <a:gd name="T22" fmla="*/ 30 w 92"/>
                  <a:gd name="T23" fmla="*/ 58 h 64"/>
                  <a:gd name="T24" fmla="*/ 32 w 92"/>
                  <a:gd name="T25" fmla="*/ 54 h 64"/>
                  <a:gd name="T26" fmla="*/ 36 w 92"/>
                  <a:gd name="T27" fmla="*/ 44 h 64"/>
                  <a:gd name="T28" fmla="*/ 38 w 92"/>
                  <a:gd name="T29" fmla="*/ 44 h 64"/>
                  <a:gd name="T30" fmla="*/ 42 w 92"/>
                  <a:gd name="T31" fmla="*/ 50 h 64"/>
                  <a:gd name="T32" fmla="*/ 46 w 92"/>
                  <a:gd name="T33" fmla="*/ 56 h 64"/>
                  <a:gd name="T34" fmla="*/ 50 w 92"/>
                  <a:gd name="T35" fmla="*/ 60 h 64"/>
                  <a:gd name="T36" fmla="*/ 50 w 92"/>
                  <a:gd name="T37" fmla="*/ 60 h 64"/>
                  <a:gd name="T38" fmla="*/ 50 w 92"/>
                  <a:gd name="T39" fmla="*/ 60 h 64"/>
                  <a:gd name="T40" fmla="*/ 50 w 92"/>
                  <a:gd name="T41" fmla="*/ 62 h 64"/>
                  <a:gd name="T42" fmla="*/ 52 w 92"/>
                  <a:gd name="T43" fmla="*/ 64 h 64"/>
                  <a:gd name="T44" fmla="*/ 62 w 92"/>
                  <a:gd name="T45" fmla="*/ 60 h 64"/>
                  <a:gd name="T46" fmla="*/ 68 w 92"/>
                  <a:gd name="T47" fmla="*/ 62 h 64"/>
                  <a:gd name="T48" fmla="*/ 70 w 92"/>
                  <a:gd name="T49" fmla="*/ 64 h 64"/>
                  <a:gd name="T50" fmla="*/ 76 w 92"/>
                  <a:gd name="T51" fmla="*/ 58 h 64"/>
                  <a:gd name="T52" fmla="*/ 80 w 92"/>
                  <a:gd name="T53" fmla="*/ 54 h 64"/>
                  <a:gd name="T54" fmla="*/ 86 w 92"/>
                  <a:gd name="T55" fmla="*/ 52 h 64"/>
                  <a:gd name="T56" fmla="*/ 86 w 92"/>
                  <a:gd name="T57" fmla="*/ 50 h 64"/>
                  <a:gd name="T58" fmla="*/ 84 w 92"/>
                  <a:gd name="T59" fmla="*/ 48 h 64"/>
                  <a:gd name="T60" fmla="*/ 82 w 92"/>
                  <a:gd name="T61" fmla="*/ 46 h 64"/>
                  <a:gd name="T62" fmla="*/ 84 w 92"/>
                  <a:gd name="T63" fmla="*/ 40 h 64"/>
                  <a:gd name="T64" fmla="*/ 86 w 92"/>
                  <a:gd name="T65" fmla="*/ 40 h 64"/>
                  <a:gd name="T66" fmla="*/ 90 w 92"/>
                  <a:gd name="T67" fmla="*/ 46 h 64"/>
                  <a:gd name="T68" fmla="*/ 92 w 92"/>
                  <a:gd name="T69" fmla="*/ 44 h 64"/>
                  <a:gd name="T70" fmla="*/ 92 w 92"/>
                  <a:gd name="T71" fmla="*/ 40 h 64"/>
                  <a:gd name="T72" fmla="*/ 88 w 92"/>
                  <a:gd name="T73" fmla="*/ 30 h 64"/>
                  <a:gd name="T74" fmla="*/ 84 w 92"/>
                  <a:gd name="T75" fmla="*/ 30 h 64"/>
                  <a:gd name="T76" fmla="*/ 74 w 92"/>
                  <a:gd name="T77" fmla="*/ 32 h 64"/>
                  <a:gd name="T78" fmla="*/ 76 w 92"/>
                  <a:gd name="T79" fmla="*/ 30 h 64"/>
                  <a:gd name="T80" fmla="*/ 82 w 92"/>
                  <a:gd name="T81" fmla="*/ 24 h 64"/>
                  <a:gd name="T82" fmla="*/ 80 w 92"/>
                  <a:gd name="T83" fmla="*/ 22 h 64"/>
                  <a:gd name="T84" fmla="*/ 76 w 92"/>
                  <a:gd name="T85" fmla="*/ 20 h 64"/>
                  <a:gd name="T86" fmla="*/ 72 w 92"/>
                  <a:gd name="T87" fmla="*/ 8 h 64"/>
                  <a:gd name="T88" fmla="*/ 68 w 92"/>
                  <a:gd name="T89" fmla="*/ 4 h 64"/>
                  <a:gd name="T90" fmla="*/ 64 w 92"/>
                  <a:gd name="T91" fmla="*/ 0 h 64"/>
                  <a:gd name="T92" fmla="*/ 50 w 92"/>
                  <a:gd name="T93" fmla="*/ 4 h 64"/>
                  <a:gd name="T94" fmla="*/ 44 w 92"/>
                  <a:gd name="T95" fmla="*/ 4 h 64"/>
                  <a:gd name="T96" fmla="*/ 38 w 92"/>
                  <a:gd name="T97" fmla="*/ 8 h 64"/>
                  <a:gd name="T98" fmla="*/ 30 w 92"/>
                  <a:gd name="T99" fmla="*/ 12 h 64"/>
                  <a:gd name="T100" fmla="*/ 24 w 92"/>
                  <a:gd name="T101" fmla="*/ 14 h 64"/>
                  <a:gd name="T102" fmla="*/ 22 w 92"/>
                  <a:gd name="T103" fmla="*/ 20 h 64"/>
                  <a:gd name="T104" fmla="*/ 20 w 92"/>
                  <a:gd name="T105" fmla="*/ 26 h 64"/>
                  <a:gd name="T106" fmla="*/ 20 w 92"/>
                  <a:gd name="T107" fmla="*/ 2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64">
                    <a:moveTo>
                      <a:pt x="20" y="26"/>
                    </a:moveTo>
                    <a:lnTo>
                      <a:pt x="20" y="26"/>
                    </a:lnTo>
                    <a:lnTo>
                      <a:pt x="20" y="26"/>
                    </a:lnTo>
                    <a:lnTo>
                      <a:pt x="20" y="26"/>
                    </a:lnTo>
                    <a:lnTo>
                      <a:pt x="20" y="26"/>
                    </a:lnTo>
                    <a:lnTo>
                      <a:pt x="20" y="26"/>
                    </a:lnTo>
                    <a:lnTo>
                      <a:pt x="14" y="28"/>
                    </a:lnTo>
                    <a:lnTo>
                      <a:pt x="14" y="28"/>
                    </a:lnTo>
                    <a:lnTo>
                      <a:pt x="8" y="30"/>
                    </a:lnTo>
                    <a:lnTo>
                      <a:pt x="8" y="30"/>
                    </a:lnTo>
                    <a:lnTo>
                      <a:pt x="10" y="30"/>
                    </a:lnTo>
                    <a:lnTo>
                      <a:pt x="10" y="32"/>
                    </a:lnTo>
                    <a:lnTo>
                      <a:pt x="10" y="32"/>
                    </a:lnTo>
                    <a:lnTo>
                      <a:pt x="10" y="36"/>
                    </a:lnTo>
                    <a:lnTo>
                      <a:pt x="4" y="38"/>
                    </a:lnTo>
                    <a:lnTo>
                      <a:pt x="4" y="38"/>
                    </a:lnTo>
                    <a:lnTo>
                      <a:pt x="0" y="40"/>
                    </a:lnTo>
                    <a:lnTo>
                      <a:pt x="0" y="44"/>
                    </a:lnTo>
                    <a:lnTo>
                      <a:pt x="0" y="44"/>
                    </a:lnTo>
                    <a:lnTo>
                      <a:pt x="0" y="46"/>
                    </a:lnTo>
                    <a:lnTo>
                      <a:pt x="4" y="50"/>
                    </a:lnTo>
                    <a:lnTo>
                      <a:pt x="16" y="56"/>
                    </a:lnTo>
                    <a:lnTo>
                      <a:pt x="26" y="58"/>
                    </a:lnTo>
                    <a:lnTo>
                      <a:pt x="30" y="58"/>
                    </a:lnTo>
                    <a:lnTo>
                      <a:pt x="32" y="54"/>
                    </a:lnTo>
                    <a:lnTo>
                      <a:pt x="32" y="54"/>
                    </a:lnTo>
                    <a:lnTo>
                      <a:pt x="34" y="48"/>
                    </a:lnTo>
                    <a:lnTo>
                      <a:pt x="36" y="44"/>
                    </a:lnTo>
                    <a:lnTo>
                      <a:pt x="38" y="44"/>
                    </a:lnTo>
                    <a:lnTo>
                      <a:pt x="38" y="44"/>
                    </a:lnTo>
                    <a:lnTo>
                      <a:pt x="42" y="50"/>
                    </a:lnTo>
                    <a:lnTo>
                      <a:pt x="42" y="50"/>
                    </a:lnTo>
                    <a:lnTo>
                      <a:pt x="44" y="54"/>
                    </a:lnTo>
                    <a:lnTo>
                      <a:pt x="46" y="56"/>
                    </a:lnTo>
                    <a:lnTo>
                      <a:pt x="48" y="56"/>
                    </a:lnTo>
                    <a:lnTo>
                      <a:pt x="50" y="60"/>
                    </a:lnTo>
                    <a:lnTo>
                      <a:pt x="50" y="60"/>
                    </a:lnTo>
                    <a:lnTo>
                      <a:pt x="50" y="60"/>
                    </a:lnTo>
                    <a:lnTo>
                      <a:pt x="50" y="60"/>
                    </a:lnTo>
                    <a:lnTo>
                      <a:pt x="50" y="60"/>
                    </a:lnTo>
                    <a:lnTo>
                      <a:pt x="50" y="60"/>
                    </a:lnTo>
                    <a:lnTo>
                      <a:pt x="50" y="62"/>
                    </a:lnTo>
                    <a:lnTo>
                      <a:pt x="50" y="62"/>
                    </a:lnTo>
                    <a:lnTo>
                      <a:pt x="52" y="64"/>
                    </a:lnTo>
                    <a:lnTo>
                      <a:pt x="54" y="64"/>
                    </a:lnTo>
                    <a:lnTo>
                      <a:pt x="62" y="60"/>
                    </a:lnTo>
                    <a:lnTo>
                      <a:pt x="62" y="60"/>
                    </a:lnTo>
                    <a:lnTo>
                      <a:pt x="68" y="62"/>
                    </a:lnTo>
                    <a:lnTo>
                      <a:pt x="70" y="64"/>
                    </a:lnTo>
                    <a:lnTo>
                      <a:pt x="70" y="64"/>
                    </a:lnTo>
                    <a:lnTo>
                      <a:pt x="72" y="64"/>
                    </a:lnTo>
                    <a:lnTo>
                      <a:pt x="76" y="58"/>
                    </a:lnTo>
                    <a:lnTo>
                      <a:pt x="76" y="58"/>
                    </a:lnTo>
                    <a:lnTo>
                      <a:pt x="80" y="54"/>
                    </a:lnTo>
                    <a:lnTo>
                      <a:pt x="84" y="52"/>
                    </a:lnTo>
                    <a:lnTo>
                      <a:pt x="86" y="52"/>
                    </a:lnTo>
                    <a:lnTo>
                      <a:pt x="86" y="50"/>
                    </a:lnTo>
                    <a:lnTo>
                      <a:pt x="86" y="50"/>
                    </a:lnTo>
                    <a:lnTo>
                      <a:pt x="86" y="48"/>
                    </a:lnTo>
                    <a:lnTo>
                      <a:pt x="84" y="48"/>
                    </a:lnTo>
                    <a:lnTo>
                      <a:pt x="82" y="48"/>
                    </a:lnTo>
                    <a:lnTo>
                      <a:pt x="82" y="46"/>
                    </a:lnTo>
                    <a:lnTo>
                      <a:pt x="82" y="46"/>
                    </a:lnTo>
                    <a:lnTo>
                      <a:pt x="84" y="40"/>
                    </a:lnTo>
                    <a:lnTo>
                      <a:pt x="86" y="38"/>
                    </a:lnTo>
                    <a:lnTo>
                      <a:pt x="86" y="40"/>
                    </a:lnTo>
                    <a:lnTo>
                      <a:pt x="86" y="40"/>
                    </a:lnTo>
                    <a:lnTo>
                      <a:pt x="90" y="46"/>
                    </a:lnTo>
                    <a:lnTo>
                      <a:pt x="90" y="46"/>
                    </a:lnTo>
                    <a:lnTo>
                      <a:pt x="92" y="44"/>
                    </a:lnTo>
                    <a:lnTo>
                      <a:pt x="92" y="44"/>
                    </a:lnTo>
                    <a:lnTo>
                      <a:pt x="92" y="40"/>
                    </a:lnTo>
                    <a:lnTo>
                      <a:pt x="90" y="34"/>
                    </a:lnTo>
                    <a:lnTo>
                      <a:pt x="88" y="30"/>
                    </a:lnTo>
                    <a:lnTo>
                      <a:pt x="84" y="30"/>
                    </a:lnTo>
                    <a:lnTo>
                      <a:pt x="84" y="30"/>
                    </a:lnTo>
                    <a:lnTo>
                      <a:pt x="76" y="32"/>
                    </a:lnTo>
                    <a:lnTo>
                      <a:pt x="74" y="32"/>
                    </a:lnTo>
                    <a:lnTo>
                      <a:pt x="76" y="30"/>
                    </a:lnTo>
                    <a:lnTo>
                      <a:pt x="76" y="30"/>
                    </a:lnTo>
                    <a:lnTo>
                      <a:pt x="80" y="26"/>
                    </a:lnTo>
                    <a:lnTo>
                      <a:pt x="82" y="24"/>
                    </a:lnTo>
                    <a:lnTo>
                      <a:pt x="82" y="22"/>
                    </a:lnTo>
                    <a:lnTo>
                      <a:pt x="80" y="22"/>
                    </a:lnTo>
                    <a:lnTo>
                      <a:pt x="80" y="22"/>
                    </a:lnTo>
                    <a:lnTo>
                      <a:pt x="76" y="20"/>
                    </a:lnTo>
                    <a:lnTo>
                      <a:pt x="74" y="14"/>
                    </a:lnTo>
                    <a:lnTo>
                      <a:pt x="72" y="8"/>
                    </a:lnTo>
                    <a:lnTo>
                      <a:pt x="68" y="4"/>
                    </a:lnTo>
                    <a:lnTo>
                      <a:pt x="68" y="4"/>
                    </a:lnTo>
                    <a:lnTo>
                      <a:pt x="66" y="2"/>
                    </a:lnTo>
                    <a:lnTo>
                      <a:pt x="64" y="0"/>
                    </a:lnTo>
                    <a:lnTo>
                      <a:pt x="58" y="2"/>
                    </a:lnTo>
                    <a:lnTo>
                      <a:pt x="50" y="4"/>
                    </a:lnTo>
                    <a:lnTo>
                      <a:pt x="44" y="4"/>
                    </a:lnTo>
                    <a:lnTo>
                      <a:pt x="44" y="4"/>
                    </a:lnTo>
                    <a:lnTo>
                      <a:pt x="40" y="6"/>
                    </a:lnTo>
                    <a:lnTo>
                      <a:pt x="38" y="8"/>
                    </a:lnTo>
                    <a:lnTo>
                      <a:pt x="36" y="10"/>
                    </a:lnTo>
                    <a:lnTo>
                      <a:pt x="30" y="12"/>
                    </a:lnTo>
                    <a:lnTo>
                      <a:pt x="30" y="12"/>
                    </a:lnTo>
                    <a:lnTo>
                      <a:pt x="24" y="14"/>
                    </a:lnTo>
                    <a:lnTo>
                      <a:pt x="24" y="14"/>
                    </a:lnTo>
                    <a:lnTo>
                      <a:pt x="22" y="20"/>
                    </a:lnTo>
                    <a:lnTo>
                      <a:pt x="20" y="26"/>
                    </a:lnTo>
                    <a:lnTo>
                      <a:pt x="20" y="26"/>
                    </a:lnTo>
                    <a:lnTo>
                      <a:pt x="20" y="26"/>
                    </a:lnTo>
                    <a:lnTo>
                      <a:pt x="20" y="2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13" name="Freeform 290"/>
              <p:cNvSpPr>
                <a:spLocks/>
              </p:cNvSpPr>
              <p:nvPr/>
            </p:nvSpPr>
            <p:spPr bwMode="auto">
              <a:xfrm>
                <a:off x="4156075" y="2292350"/>
                <a:ext cx="31750" cy="69850"/>
              </a:xfrm>
              <a:custGeom>
                <a:avLst/>
                <a:gdLst>
                  <a:gd name="T0" fmla="*/ 6 w 20"/>
                  <a:gd name="T1" fmla="*/ 24 h 44"/>
                  <a:gd name="T2" fmla="*/ 6 w 20"/>
                  <a:gd name="T3" fmla="*/ 24 h 44"/>
                  <a:gd name="T4" fmla="*/ 6 w 20"/>
                  <a:gd name="T5" fmla="*/ 26 h 44"/>
                  <a:gd name="T6" fmla="*/ 8 w 20"/>
                  <a:gd name="T7" fmla="*/ 24 h 44"/>
                  <a:gd name="T8" fmla="*/ 10 w 20"/>
                  <a:gd name="T9" fmla="*/ 24 h 44"/>
                  <a:gd name="T10" fmla="*/ 12 w 20"/>
                  <a:gd name="T11" fmla="*/ 24 h 44"/>
                  <a:gd name="T12" fmla="*/ 12 w 20"/>
                  <a:gd name="T13" fmla="*/ 24 h 44"/>
                  <a:gd name="T14" fmla="*/ 14 w 20"/>
                  <a:gd name="T15" fmla="*/ 28 h 44"/>
                  <a:gd name="T16" fmla="*/ 12 w 20"/>
                  <a:gd name="T17" fmla="*/ 32 h 44"/>
                  <a:gd name="T18" fmla="*/ 10 w 20"/>
                  <a:gd name="T19" fmla="*/ 38 h 44"/>
                  <a:gd name="T20" fmla="*/ 10 w 20"/>
                  <a:gd name="T21" fmla="*/ 40 h 44"/>
                  <a:gd name="T22" fmla="*/ 12 w 20"/>
                  <a:gd name="T23" fmla="*/ 42 h 44"/>
                  <a:gd name="T24" fmla="*/ 12 w 20"/>
                  <a:gd name="T25" fmla="*/ 42 h 44"/>
                  <a:gd name="T26" fmla="*/ 14 w 20"/>
                  <a:gd name="T27" fmla="*/ 44 h 44"/>
                  <a:gd name="T28" fmla="*/ 14 w 20"/>
                  <a:gd name="T29" fmla="*/ 42 h 44"/>
                  <a:gd name="T30" fmla="*/ 14 w 20"/>
                  <a:gd name="T31" fmla="*/ 34 h 44"/>
                  <a:gd name="T32" fmla="*/ 14 w 20"/>
                  <a:gd name="T33" fmla="*/ 34 h 44"/>
                  <a:gd name="T34" fmla="*/ 18 w 20"/>
                  <a:gd name="T35" fmla="*/ 30 h 44"/>
                  <a:gd name="T36" fmla="*/ 16 w 20"/>
                  <a:gd name="T37" fmla="*/ 24 h 44"/>
                  <a:gd name="T38" fmla="*/ 16 w 20"/>
                  <a:gd name="T39" fmla="*/ 24 h 44"/>
                  <a:gd name="T40" fmla="*/ 16 w 20"/>
                  <a:gd name="T41" fmla="*/ 22 h 44"/>
                  <a:gd name="T42" fmla="*/ 16 w 20"/>
                  <a:gd name="T43" fmla="*/ 20 h 44"/>
                  <a:gd name="T44" fmla="*/ 20 w 20"/>
                  <a:gd name="T45" fmla="*/ 12 h 44"/>
                  <a:gd name="T46" fmla="*/ 20 w 20"/>
                  <a:gd name="T47" fmla="*/ 12 h 44"/>
                  <a:gd name="T48" fmla="*/ 20 w 20"/>
                  <a:gd name="T49" fmla="*/ 8 h 44"/>
                  <a:gd name="T50" fmla="*/ 18 w 20"/>
                  <a:gd name="T51" fmla="*/ 10 h 44"/>
                  <a:gd name="T52" fmla="*/ 18 w 20"/>
                  <a:gd name="T53" fmla="*/ 12 h 44"/>
                  <a:gd name="T54" fmla="*/ 16 w 20"/>
                  <a:gd name="T55" fmla="*/ 10 h 44"/>
                  <a:gd name="T56" fmla="*/ 16 w 20"/>
                  <a:gd name="T57" fmla="*/ 10 h 44"/>
                  <a:gd name="T58" fmla="*/ 16 w 20"/>
                  <a:gd name="T59" fmla="*/ 8 h 44"/>
                  <a:gd name="T60" fmla="*/ 16 w 20"/>
                  <a:gd name="T61" fmla="*/ 6 h 44"/>
                  <a:gd name="T62" fmla="*/ 14 w 20"/>
                  <a:gd name="T63" fmla="*/ 6 h 44"/>
                  <a:gd name="T64" fmla="*/ 14 w 20"/>
                  <a:gd name="T65" fmla="*/ 10 h 44"/>
                  <a:gd name="T66" fmla="*/ 14 w 20"/>
                  <a:gd name="T67" fmla="*/ 10 h 44"/>
                  <a:gd name="T68" fmla="*/ 12 w 20"/>
                  <a:gd name="T69" fmla="*/ 10 h 44"/>
                  <a:gd name="T70" fmla="*/ 12 w 20"/>
                  <a:gd name="T71" fmla="*/ 8 h 44"/>
                  <a:gd name="T72" fmla="*/ 12 w 20"/>
                  <a:gd name="T73" fmla="*/ 0 h 44"/>
                  <a:gd name="T74" fmla="*/ 12 w 20"/>
                  <a:gd name="T75" fmla="*/ 0 h 44"/>
                  <a:gd name="T76" fmla="*/ 12 w 20"/>
                  <a:gd name="T77" fmla="*/ 0 h 44"/>
                  <a:gd name="T78" fmla="*/ 10 w 20"/>
                  <a:gd name="T79" fmla="*/ 0 h 44"/>
                  <a:gd name="T80" fmla="*/ 6 w 20"/>
                  <a:gd name="T81" fmla="*/ 2 h 44"/>
                  <a:gd name="T82" fmla="*/ 2 w 20"/>
                  <a:gd name="T83" fmla="*/ 6 h 44"/>
                  <a:gd name="T84" fmla="*/ 2 w 20"/>
                  <a:gd name="T85" fmla="*/ 8 h 44"/>
                  <a:gd name="T86" fmla="*/ 2 w 20"/>
                  <a:gd name="T87" fmla="*/ 8 h 44"/>
                  <a:gd name="T88" fmla="*/ 8 w 20"/>
                  <a:gd name="T89" fmla="*/ 10 h 44"/>
                  <a:gd name="T90" fmla="*/ 10 w 20"/>
                  <a:gd name="T91" fmla="*/ 12 h 44"/>
                  <a:gd name="T92" fmla="*/ 10 w 20"/>
                  <a:gd name="T93" fmla="*/ 14 h 44"/>
                  <a:gd name="T94" fmla="*/ 10 w 20"/>
                  <a:gd name="T95" fmla="*/ 14 h 44"/>
                  <a:gd name="T96" fmla="*/ 8 w 20"/>
                  <a:gd name="T97" fmla="*/ 16 h 44"/>
                  <a:gd name="T98" fmla="*/ 4 w 20"/>
                  <a:gd name="T99" fmla="*/ 18 h 44"/>
                  <a:gd name="T100" fmla="*/ 0 w 20"/>
                  <a:gd name="T101" fmla="*/ 18 h 44"/>
                  <a:gd name="T102" fmla="*/ 0 w 20"/>
                  <a:gd name="T103" fmla="*/ 20 h 44"/>
                  <a:gd name="T104" fmla="*/ 0 w 20"/>
                  <a:gd name="T105" fmla="*/ 20 h 44"/>
                  <a:gd name="T106" fmla="*/ 0 w 20"/>
                  <a:gd name="T107" fmla="*/ 24 h 44"/>
                  <a:gd name="T108" fmla="*/ 2 w 20"/>
                  <a:gd name="T109" fmla="*/ 24 h 44"/>
                  <a:gd name="T110" fmla="*/ 4 w 20"/>
                  <a:gd name="T111" fmla="*/ 24 h 44"/>
                  <a:gd name="T112" fmla="*/ 6 w 20"/>
                  <a:gd name="T113" fmla="*/ 24 h 44"/>
                  <a:gd name="T114" fmla="*/ 6 w 20"/>
                  <a:gd name="T115"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 h="44">
                    <a:moveTo>
                      <a:pt x="6" y="24"/>
                    </a:moveTo>
                    <a:lnTo>
                      <a:pt x="6" y="24"/>
                    </a:lnTo>
                    <a:lnTo>
                      <a:pt x="6" y="26"/>
                    </a:lnTo>
                    <a:lnTo>
                      <a:pt x="8" y="24"/>
                    </a:lnTo>
                    <a:lnTo>
                      <a:pt x="10" y="24"/>
                    </a:lnTo>
                    <a:lnTo>
                      <a:pt x="12" y="24"/>
                    </a:lnTo>
                    <a:lnTo>
                      <a:pt x="12" y="24"/>
                    </a:lnTo>
                    <a:lnTo>
                      <a:pt x="14" y="28"/>
                    </a:lnTo>
                    <a:lnTo>
                      <a:pt x="12" y="32"/>
                    </a:lnTo>
                    <a:lnTo>
                      <a:pt x="10" y="38"/>
                    </a:lnTo>
                    <a:lnTo>
                      <a:pt x="10" y="40"/>
                    </a:lnTo>
                    <a:lnTo>
                      <a:pt x="12" y="42"/>
                    </a:lnTo>
                    <a:lnTo>
                      <a:pt x="12" y="42"/>
                    </a:lnTo>
                    <a:lnTo>
                      <a:pt x="14" y="44"/>
                    </a:lnTo>
                    <a:lnTo>
                      <a:pt x="14" y="42"/>
                    </a:lnTo>
                    <a:lnTo>
                      <a:pt x="14" y="34"/>
                    </a:lnTo>
                    <a:lnTo>
                      <a:pt x="14" y="34"/>
                    </a:lnTo>
                    <a:lnTo>
                      <a:pt x="18" y="30"/>
                    </a:lnTo>
                    <a:lnTo>
                      <a:pt x="16" y="24"/>
                    </a:lnTo>
                    <a:lnTo>
                      <a:pt x="16" y="24"/>
                    </a:lnTo>
                    <a:lnTo>
                      <a:pt x="16" y="22"/>
                    </a:lnTo>
                    <a:lnTo>
                      <a:pt x="16" y="20"/>
                    </a:lnTo>
                    <a:lnTo>
                      <a:pt x="20" y="12"/>
                    </a:lnTo>
                    <a:lnTo>
                      <a:pt x="20" y="12"/>
                    </a:lnTo>
                    <a:lnTo>
                      <a:pt x="20" y="8"/>
                    </a:lnTo>
                    <a:lnTo>
                      <a:pt x="18" y="10"/>
                    </a:lnTo>
                    <a:lnTo>
                      <a:pt x="18" y="12"/>
                    </a:lnTo>
                    <a:lnTo>
                      <a:pt x="16" y="10"/>
                    </a:lnTo>
                    <a:lnTo>
                      <a:pt x="16" y="10"/>
                    </a:lnTo>
                    <a:lnTo>
                      <a:pt x="16" y="8"/>
                    </a:lnTo>
                    <a:lnTo>
                      <a:pt x="16" y="6"/>
                    </a:lnTo>
                    <a:lnTo>
                      <a:pt x="14" y="6"/>
                    </a:lnTo>
                    <a:lnTo>
                      <a:pt x="14" y="10"/>
                    </a:lnTo>
                    <a:lnTo>
                      <a:pt x="14" y="10"/>
                    </a:lnTo>
                    <a:lnTo>
                      <a:pt x="12" y="10"/>
                    </a:lnTo>
                    <a:lnTo>
                      <a:pt x="12" y="8"/>
                    </a:lnTo>
                    <a:lnTo>
                      <a:pt x="12" y="0"/>
                    </a:lnTo>
                    <a:lnTo>
                      <a:pt x="12" y="0"/>
                    </a:lnTo>
                    <a:lnTo>
                      <a:pt x="12" y="0"/>
                    </a:lnTo>
                    <a:lnTo>
                      <a:pt x="10" y="0"/>
                    </a:lnTo>
                    <a:lnTo>
                      <a:pt x="6" y="2"/>
                    </a:lnTo>
                    <a:lnTo>
                      <a:pt x="2" y="6"/>
                    </a:lnTo>
                    <a:lnTo>
                      <a:pt x="2" y="8"/>
                    </a:lnTo>
                    <a:lnTo>
                      <a:pt x="2" y="8"/>
                    </a:lnTo>
                    <a:lnTo>
                      <a:pt x="8" y="10"/>
                    </a:lnTo>
                    <a:lnTo>
                      <a:pt x="10" y="12"/>
                    </a:lnTo>
                    <a:lnTo>
                      <a:pt x="10" y="14"/>
                    </a:lnTo>
                    <a:lnTo>
                      <a:pt x="10" y="14"/>
                    </a:lnTo>
                    <a:lnTo>
                      <a:pt x="8" y="16"/>
                    </a:lnTo>
                    <a:lnTo>
                      <a:pt x="4" y="18"/>
                    </a:lnTo>
                    <a:lnTo>
                      <a:pt x="0" y="18"/>
                    </a:lnTo>
                    <a:lnTo>
                      <a:pt x="0" y="20"/>
                    </a:lnTo>
                    <a:lnTo>
                      <a:pt x="0" y="20"/>
                    </a:lnTo>
                    <a:lnTo>
                      <a:pt x="0" y="24"/>
                    </a:lnTo>
                    <a:lnTo>
                      <a:pt x="2" y="24"/>
                    </a:lnTo>
                    <a:lnTo>
                      <a:pt x="4" y="24"/>
                    </a:lnTo>
                    <a:lnTo>
                      <a:pt x="6" y="24"/>
                    </a:lnTo>
                    <a:lnTo>
                      <a:pt x="6" y="2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14" name="Freeform 291"/>
              <p:cNvSpPr>
                <a:spLocks/>
              </p:cNvSpPr>
              <p:nvPr/>
            </p:nvSpPr>
            <p:spPr bwMode="auto">
              <a:xfrm>
                <a:off x="4095750" y="2406650"/>
                <a:ext cx="12700" cy="9525"/>
              </a:xfrm>
              <a:custGeom>
                <a:avLst/>
                <a:gdLst>
                  <a:gd name="T0" fmla="*/ 4 w 8"/>
                  <a:gd name="T1" fmla="*/ 6 h 6"/>
                  <a:gd name="T2" fmla="*/ 4 w 8"/>
                  <a:gd name="T3" fmla="*/ 6 h 6"/>
                  <a:gd name="T4" fmla="*/ 6 w 8"/>
                  <a:gd name="T5" fmla="*/ 4 h 6"/>
                  <a:gd name="T6" fmla="*/ 8 w 8"/>
                  <a:gd name="T7" fmla="*/ 2 h 6"/>
                  <a:gd name="T8" fmla="*/ 8 w 8"/>
                  <a:gd name="T9" fmla="*/ 0 h 6"/>
                  <a:gd name="T10" fmla="*/ 6 w 8"/>
                  <a:gd name="T11" fmla="*/ 0 h 6"/>
                  <a:gd name="T12" fmla="*/ 6 w 8"/>
                  <a:gd name="T13" fmla="*/ 0 h 6"/>
                  <a:gd name="T14" fmla="*/ 6 w 8"/>
                  <a:gd name="T15" fmla="*/ 0 h 6"/>
                  <a:gd name="T16" fmla="*/ 4 w 8"/>
                  <a:gd name="T17" fmla="*/ 0 h 6"/>
                  <a:gd name="T18" fmla="*/ 2 w 8"/>
                  <a:gd name="T19" fmla="*/ 2 h 6"/>
                  <a:gd name="T20" fmla="*/ 0 w 8"/>
                  <a:gd name="T21" fmla="*/ 6 h 6"/>
                  <a:gd name="T22" fmla="*/ 0 w 8"/>
                  <a:gd name="T23" fmla="*/ 6 h 6"/>
                  <a:gd name="T24" fmla="*/ 2 w 8"/>
                  <a:gd name="T25" fmla="*/ 6 h 6"/>
                  <a:gd name="T26" fmla="*/ 4 w 8"/>
                  <a:gd name="T27" fmla="*/ 6 h 6"/>
                  <a:gd name="T28" fmla="*/ 4 w 8"/>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6">
                    <a:moveTo>
                      <a:pt x="4" y="6"/>
                    </a:moveTo>
                    <a:lnTo>
                      <a:pt x="4" y="6"/>
                    </a:lnTo>
                    <a:lnTo>
                      <a:pt x="6" y="4"/>
                    </a:lnTo>
                    <a:lnTo>
                      <a:pt x="8" y="2"/>
                    </a:lnTo>
                    <a:lnTo>
                      <a:pt x="8" y="0"/>
                    </a:lnTo>
                    <a:lnTo>
                      <a:pt x="6" y="0"/>
                    </a:lnTo>
                    <a:lnTo>
                      <a:pt x="6" y="0"/>
                    </a:lnTo>
                    <a:lnTo>
                      <a:pt x="6" y="0"/>
                    </a:lnTo>
                    <a:lnTo>
                      <a:pt x="4" y="0"/>
                    </a:lnTo>
                    <a:lnTo>
                      <a:pt x="2" y="2"/>
                    </a:lnTo>
                    <a:lnTo>
                      <a:pt x="0" y="6"/>
                    </a:lnTo>
                    <a:lnTo>
                      <a:pt x="0" y="6"/>
                    </a:lnTo>
                    <a:lnTo>
                      <a:pt x="2" y="6"/>
                    </a:lnTo>
                    <a:lnTo>
                      <a:pt x="4" y="6"/>
                    </a:lnTo>
                    <a:lnTo>
                      <a:pt x="4"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15" name="Freeform 292"/>
              <p:cNvSpPr>
                <a:spLocks/>
              </p:cNvSpPr>
              <p:nvPr/>
            </p:nvSpPr>
            <p:spPr bwMode="auto">
              <a:xfrm>
                <a:off x="4064000" y="2422525"/>
                <a:ext cx="31750" cy="22225"/>
              </a:xfrm>
              <a:custGeom>
                <a:avLst/>
                <a:gdLst>
                  <a:gd name="T0" fmla="*/ 12 w 20"/>
                  <a:gd name="T1" fmla="*/ 12 h 14"/>
                  <a:gd name="T2" fmla="*/ 12 w 20"/>
                  <a:gd name="T3" fmla="*/ 12 h 14"/>
                  <a:gd name="T4" fmla="*/ 16 w 20"/>
                  <a:gd name="T5" fmla="*/ 14 h 14"/>
                  <a:gd name="T6" fmla="*/ 18 w 20"/>
                  <a:gd name="T7" fmla="*/ 14 h 14"/>
                  <a:gd name="T8" fmla="*/ 20 w 20"/>
                  <a:gd name="T9" fmla="*/ 12 h 14"/>
                  <a:gd name="T10" fmla="*/ 20 w 20"/>
                  <a:gd name="T11" fmla="*/ 10 h 14"/>
                  <a:gd name="T12" fmla="*/ 20 w 20"/>
                  <a:gd name="T13" fmla="*/ 10 h 14"/>
                  <a:gd name="T14" fmla="*/ 20 w 20"/>
                  <a:gd name="T15" fmla="*/ 10 h 14"/>
                  <a:gd name="T16" fmla="*/ 18 w 20"/>
                  <a:gd name="T17" fmla="*/ 10 h 14"/>
                  <a:gd name="T18" fmla="*/ 18 w 20"/>
                  <a:gd name="T19" fmla="*/ 12 h 14"/>
                  <a:gd name="T20" fmla="*/ 18 w 20"/>
                  <a:gd name="T21" fmla="*/ 10 h 14"/>
                  <a:gd name="T22" fmla="*/ 18 w 20"/>
                  <a:gd name="T23" fmla="*/ 10 h 14"/>
                  <a:gd name="T24" fmla="*/ 14 w 20"/>
                  <a:gd name="T25" fmla="*/ 8 h 14"/>
                  <a:gd name="T26" fmla="*/ 12 w 20"/>
                  <a:gd name="T27" fmla="*/ 8 h 14"/>
                  <a:gd name="T28" fmla="*/ 10 w 20"/>
                  <a:gd name="T29" fmla="*/ 8 h 14"/>
                  <a:gd name="T30" fmla="*/ 10 w 20"/>
                  <a:gd name="T31" fmla="*/ 6 h 14"/>
                  <a:gd name="T32" fmla="*/ 10 w 20"/>
                  <a:gd name="T33" fmla="*/ 6 h 14"/>
                  <a:gd name="T34" fmla="*/ 12 w 20"/>
                  <a:gd name="T35" fmla="*/ 2 h 14"/>
                  <a:gd name="T36" fmla="*/ 10 w 20"/>
                  <a:gd name="T37" fmla="*/ 2 h 14"/>
                  <a:gd name="T38" fmla="*/ 6 w 20"/>
                  <a:gd name="T39" fmla="*/ 0 h 14"/>
                  <a:gd name="T40" fmla="*/ 6 w 20"/>
                  <a:gd name="T41" fmla="*/ 0 h 14"/>
                  <a:gd name="T42" fmla="*/ 4 w 20"/>
                  <a:gd name="T43" fmla="*/ 0 h 14"/>
                  <a:gd name="T44" fmla="*/ 2 w 20"/>
                  <a:gd name="T45" fmla="*/ 2 h 14"/>
                  <a:gd name="T46" fmla="*/ 0 w 20"/>
                  <a:gd name="T47" fmla="*/ 6 h 14"/>
                  <a:gd name="T48" fmla="*/ 2 w 20"/>
                  <a:gd name="T49" fmla="*/ 10 h 14"/>
                  <a:gd name="T50" fmla="*/ 2 w 20"/>
                  <a:gd name="T51" fmla="*/ 10 h 14"/>
                  <a:gd name="T52" fmla="*/ 4 w 20"/>
                  <a:gd name="T53" fmla="*/ 12 h 14"/>
                  <a:gd name="T54" fmla="*/ 8 w 20"/>
                  <a:gd name="T55" fmla="*/ 12 h 14"/>
                  <a:gd name="T56" fmla="*/ 10 w 20"/>
                  <a:gd name="T57" fmla="*/ 12 h 14"/>
                  <a:gd name="T58" fmla="*/ 12 w 20"/>
                  <a:gd name="T59" fmla="*/ 12 h 14"/>
                  <a:gd name="T60" fmla="*/ 12 w 20"/>
                  <a:gd name="T61"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14">
                    <a:moveTo>
                      <a:pt x="12" y="12"/>
                    </a:moveTo>
                    <a:lnTo>
                      <a:pt x="12" y="12"/>
                    </a:lnTo>
                    <a:lnTo>
                      <a:pt x="16" y="14"/>
                    </a:lnTo>
                    <a:lnTo>
                      <a:pt x="18" y="14"/>
                    </a:lnTo>
                    <a:lnTo>
                      <a:pt x="20" y="12"/>
                    </a:lnTo>
                    <a:lnTo>
                      <a:pt x="20" y="10"/>
                    </a:lnTo>
                    <a:lnTo>
                      <a:pt x="20" y="10"/>
                    </a:lnTo>
                    <a:lnTo>
                      <a:pt x="20" y="10"/>
                    </a:lnTo>
                    <a:lnTo>
                      <a:pt x="18" y="10"/>
                    </a:lnTo>
                    <a:lnTo>
                      <a:pt x="18" y="12"/>
                    </a:lnTo>
                    <a:lnTo>
                      <a:pt x="18" y="10"/>
                    </a:lnTo>
                    <a:lnTo>
                      <a:pt x="18" y="10"/>
                    </a:lnTo>
                    <a:lnTo>
                      <a:pt x="14" y="8"/>
                    </a:lnTo>
                    <a:lnTo>
                      <a:pt x="12" y="8"/>
                    </a:lnTo>
                    <a:lnTo>
                      <a:pt x="10" y="8"/>
                    </a:lnTo>
                    <a:lnTo>
                      <a:pt x="10" y="6"/>
                    </a:lnTo>
                    <a:lnTo>
                      <a:pt x="10" y="6"/>
                    </a:lnTo>
                    <a:lnTo>
                      <a:pt x="12" y="2"/>
                    </a:lnTo>
                    <a:lnTo>
                      <a:pt x="10" y="2"/>
                    </a:lnTo>
                    <a:lnTo>
                      <a:pt x="6" y="0"/>
                    </a:lnTo>
                    <a:lnTo>
                      <a:pt x="6" y="0"/>
                    </a:lnTo>
                    <a:lnTo>
                      <a:pt x="4" y="0"/>
                    </a:lnTo>
                    <a:lnTo>
                      <a:pt x="2" y="2"/>
                    </a:lnTo>
                    <a:lnTo>
                      <a:pt x="0" y="6"/>
                    </a:lnTo>
                    <a:lnTo>
                      <a:pt x="2" y="10"/>
                    </a:lnTo>
                    <a:lnTo>
                      <a:pt x="2" y="10"/>
                    </a:lnTo>
                    <a:lnTo>
                      <a:pt x="4" y="12"/>
                    </a:lnTo>
                    <a:lnTo>
                      <a:pt x="8" y="12"/>
                    </a:lnTo>
                    <a:lnTo>
                      <a:pt x="10" y="12"/>
                    </a:lnTo>
                    <a:lnTo>
                      <a:pt x="12" y="12"/>
                    </a:lnTo>
                    <a:lnTo>
                      <a:pt x="12" y="1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16" name="Freeform 293"/>
              <p:cNvSpPr>
                <a:spLocks/>
              </p:cNvSpPr>
              <p:nvPr/>
            </p:nvSpPr>
            <p:spPr bwMode="auto">
              <a:xfrm>
                <a:off x="4098925" y="2419350"/>
                <a:ext cx="6350" cy="9525"/>
              </a:xfrm>
              <a:custGeom>
                <a:avLst/>
                <a:gdLst>
                  <a:gd name="T0" fmla="*/ 0 w 4"/>
                  <a:gd name="T1" fmla="*/ 4 h 6"/>
                  <a:gd name="T2" fmla="*/ 0 w 4"/>
                  <a:gd name="T3" fmla="*/ 4 h 6"/>
                  <a:gd name="T4" fmla="*/ 0 w 4"/>
                  <a:gd name="T5" fmla="*/ 4 h 6"/>
                  <a:gd name="T6" fmla="*/ 0 w 4"/>
                  <a:gd name="T7" fmla="*/ 6 h 6"/>
                  <a:gd name="T8" fmla="*/ 4 w 4"/>
                  <a:gd name="T9" fmla="*/ 4 h 6"/>
                  <a:gd name="T10" fmla="*/ 4 w 4"/>
                  <a:gd name="T11" fmla="*/ 4 h 6"/>
                  <a:gd name="T12" fmla="*/ 2 w 4"/>
                  <a:gd name="T13" fmla="*/ 2 h 6"/>
                  <a:gd name="T14" fmla="*/ 0 w 4"/>
                  <a:gd name="T15" fmla="*/ 0 h 6"/>
                  <a:gd name="T16" fmla="*/ 0 w 4"/>
                  <a:gd name="T17" fmla="*/ 4 h 6"/>
                  <a:gd name="T18" fmla="*/ 0 w 4"/>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0" y="4"/>
                    </a:moveTo>
                    <a:lnTo>
                      <a:pt x="0" y="4"/>
                    </a:lnTo>
                    <a:lnTo>
                      <a:pt x="0" y="4"/>
                    </a:lnTo>
                    <a:lnTo>
                      <a:pt x="0" y="6"/>
                    </a:lnTo>
                    <a:lnTo>
                      <a:pt x="4" y="4"/>
                    </a:lnTo>
                    <a:lnTo>
                      <a:pt x="4" y="4"/>
                    </a:lnTo>
                    <a:lnTo>
                      <a:pt x="2" y="2"/>
                    </a:lnTo>
                    <a:lnTo>
                      <a:pt x="0" y="0"/>
                    </a:lnTo>
                    <a:lnTo>
                      <a:pt x="0" y="4"/>
                    </a:lnTo>
                    <a:lnTo>
                      <a:pt x="0"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17" name="Freeform 294"/>
              <p:cNvSpPr>
                <a:spLocks/>
              </p:cNvSpPr>
              <p:nvPr/>
            </p:nvSpPr>
            <p:spPr bwMode="auto">
              <a:xfrm>
                <a:off x="4079875" y="2403475"/>
                <a:ext cx="9525" cy="9525"/>
              </a:xfrm>
              <a:custGeom>
                <a:avLst/>
                <a:gdLst>
                  <a:gd name="T0" fmla="*/ 6 w 6"/>
                  <a:gd name="T1" fmla="*/ 6 h 6"/>
                  <a:gd name="T2" fmla="*/ 6 w 6"/>
                  <a:gd name="T3" fmla="*/ 6 h 6"/>
                  <a:gd name="T4" fmla="*/ 6 w 6"/>
                  <a:gd name="T5" fmla="*/ 4 h 6"/>
                  <a:gd name="T6" fmla="*/ 4 w 6"/>
                  <a:gd name="T7" fmla="*/ 2 h 6"/>
                  <a:gd name="T8" fmla="*/ 2 w 6"/>
                  <a:gd name="T9" fmla="*/ 0 h 6"/>
                  <a:gd name="T10" fmla="*/ 0 w 6"/>
                  <a:gd name="T11" fmla="*/ 0 h 6"/>
                  <a:gd name="T12" fmla="*/ 0 w 6"/>
                  <a:gd name="T13" fmla="*/ 0 h 6"/>
                  <a:gd name="T14" fmla="*/ 0 w 6"/>
                  <a:gd name="T15" fmla="*/ 2 h 6"/>
                  <a:gd name="T16" fmla="*/ 2 w 6"/>
                  <a:gd name="T17" fmla="*/ 4 h 6"/>
                  <a:gd name="T18" fmla="*/ 6 w 6"/>
                  <a:gd name="T19" fmla="*/ 6 h 6"/>
                  <a:gd name="T20" fmla="*/ 6 w 6"/>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6" y="6"/>
                    </a:moveTo>
                    <a:lnTo>
                      <a:pt x="6" y="6"/>
                    </a:lnTo>
                    <a:lnTo>
                      <a:pt x="6" y="4"/>
                    </a:lnTo>
                    <a:lnTo>
                      <a:pt x="4" y="2"/>
                    </a:lnTo>
                    <a:lnTo>
                      <a:pt x="2" y="0"/>
                    </a:lnTo>
                    <a:lnTo>
                      <a:pt x="0" y="0"/>
                    </a:lnTo>
                    <a:lnTo>
                      <a:pt x="0" y="0"/>
                    </a:lnTo>
                    <a:lnTo>
                      <a:pt x="0" y="2"/>
                    </a:lnTo>
                    <a:lnTo>
                      <a:pt x="2" y="4"/>
                    </a:lnTo>
                    <a:lnTo>
                      <a:pt x="6" y="6"/>
                    </a:lnTo>
                    <a:lnTo>
                      <a:pt x="6"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18" name="Freeform 295"/>
              <p:cNvSpPr>
                <a:spLocks/>
              </p:cNvSpPr>
              <p:nvPr/>
            </p:nvSpPr>
            <p:spPr bwMode="auto">
              <a:xfrm>
                <a:off x="3835400" y="2546350"/>
                <a:ext cx="28575" cy="15875"/>
              </a:xfrm>
              <a:custGeom>
                <a:avLst/>
                <a:gdLst>
                  <a:gd name="T0" fmla="*/ 16 w 18"/>
                  <a:gd name="T1" fmla="*/ 6 h 10"/>
                  <a:gd name="T2" fmla="*/ 16 w 18"/>
                  <a:gd name="T3" fmla="*/ 6 h 10"/>
                  <a:gd name="T4" fmla="*/ 18 w 18"/>
                  <a:gd name="T5" fmla="*/ 4 h 10"/>
                  <a:gd name="T6" fmla="*/ 16 w 18"/>
                  <a:gd name="T7" fmla="*/ 2 h 10"/>
                  <a:gd name="T8" fmla="*/ 14 w 18"/>
                  <a:gd name="T9" fmla="*/ 0 h 10"/>
                  <a:gd name="T10" fmla="*/ 12 w 18"/>
                  <a:gd name="T11" fmla="*/ 2 h 10"/>
                  <a:gd name="T12" fmla="*/ 12 w 18"/>
                  <a:gd name="T13" fmla="*/ 2 h 10"/>
                  <a:gd name="T14" fmla="*/ 10 w 18"/>
                  <a:gd name="T15" fmla="*/ 2 h 10"/>
                  <a:gd name="T16" fmla="*/ 6 w 18"/>
                  <a:gd name="T17" fmla="*/ 2 h 10"/>
                  <a:gd name="T18" fmla="*/ 4 w 18"/>
                  <a:gd name="T19" fmla="*/ 2 h 10"/>
                  <a:gd name="T20" fmla="*/ 0 w 18"/>
                  <a:gd name="T21" fmla="*/ 4 h 10"/>
                  <a:gd name="T22" fmla="*/ 0 w 18"/>
                  <a:gd name="T23" fmla="*/ 4 h 10"/>
                  <a:gd name="T24" fmla="*/ 0 w 18"/>
                  <a:gd name="T25" fmla="*/ 6 h 10"/>
                  <a:gd name="T26" fmla="*/ 2 w 18"/>
                  <a:gd name="T27" fmla="*/ 6 h 10"/>
                  <a:gd name="T28" fmla="*/ 6 w 18"/>
                  <a:gd name="T29" fmla="*/ 10 h 10"/>
                  <a:gd name="T30" fmla="*/ 12 w 18"/>
                  <a:gd name="T31" fmla="*/ 10 h 10"/>
                  <a:gd name="T32" fmla="*/ 14 w 18"/>
                  <a:gd name="T33" fmla="*/ 8 h 10"/>
                  <a:gd name="T34" fmla="*/ 16 w 18"/>
                  <a:gd name="T35" fmla="*/ 6 h 10"/>
                  <a:gd name="T36" fmla="*/ 16 w 18"/>
                  <a:gd name="T3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0">
                    <a:moveTo>
                      <a:pt x="16" y="6"/>
                    </a:moveTo>
                    <a:lnTo>
                      <a:pt x="16" y="6"/>
                    </a:lnTo>
                    <a:lnTo>
                      <a:pt x="18" y="4"/>
                    </a:lnTo>
                    <a:lnTo>
                      <a:pt x="16" y="2"/>
                    </a:lnTo>
                    <a:lnTo>
                      <a:pt x="14" y="0"/>
                    </a:lnTo>
                    <a:lnTo>
                      <a:pt x="12" y="2"/>
                    </a:lnTo>
                    <a:lnTo>
                      <a:pt x="12" y="2"/>
                    </a:lnTo>
                    <a:lnTo>
                      <a:pt x="10" y="2"/>
                    </a:lnTo>
                    <a:lnTo>
                      <a:pt x="6" y="2"/>
                    </a:lnTo>
                    <a:lnTo>
                      <a:pt x="4" y="2"/>
                    </a:lnTo>
                    <a:lnTo>
                      <a:pt x="0" y="4"/>
                    </a:lnTo>
                    <a:lnTo>
                      <a:pt x="0" y="4"/>
                    </a:lnTo>
                    <a:lnTo>
                      <a:pt x="0" y="6"/>
                    </a:lnTo>
                    <a:lnTo>
                      <a:pt x="2" y="6"/>
                    </a:lnTo>
                    <a:lnTo>
                      <a:pt x="6" y="10"/>
                    </a:lnTo>
                    <a:lnTo>
                      <a:pt x="12" y="10"/>
                    </a:lnTo>
                    <a:lnTo>
                      <a:pt x="14" y="8"/>
                    </a:lnTo>
                    <a:lnTo>
                      <a:pt x="16" y="6"/>
                    </a:lnTo>
                    <a:lnTo>
                      <a:pt x="16"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19" name="Freeform 296"/>
              <p:cNvSpPr>
                <a:spLocks/>
              </p:cNvSpPr>
              <p:nvPr/>
            </p:nvSpPr>
            <p:spPr bwMode="auto">
              <a:xfrm>
                <a:off x="3838575" y="2574925"/>
                <a:ext cx="12700" cy="25400"/>
              </a:xfrm>
              <a:custGeom>
                <a:avLst/>
                <a:gdLst>
                  <a:gd name="T0" fmla="*/ 6 w 8"/>
                  <a:gd name="T1" fmla="*/ 0 h 16"/>
                  <a:gd name="T2" fmla="*/ 6 w 8"/>
                  <a:gd name="T3" fmla="*/ 0 h 16"/>
                  <a:gd name="T4" fmla="*/ 4 w 8"/>
                  <a:gd name="T5" fmla="*/ 0 h 16"/>
                  <a:gd name="T6" fmla="*/ 2 w 8"/>
                  <a:gd name="T7" fmla="*/ 2 h 16"/>
                  <a:gd name="T8" fmla="*/ 0 w 8"/>
                  <a:gd name="T9" fmla="*/ 8 h 16"/>
                  <a:gd name="T10" fmla="*/ 2 w 8"/>
                  <a:gd name="T11" fmla="*/ 14 h 16"/>
                  <a:gd name="T12" fmla="*/ 4 w 8"/>
                  <a:gd name="T13" fmla="*/ 16 h 16"/>
                  <a:gd name="T14" fmla="*/ 6 w 8"/>
                  <a:gd name="T15" fmla="*/ 16 h 16"/>
                  <a:gd name="T16" fmla="*/ 6 w 8"/>
                  <a:gd name="T17" fmla="*/ 16 h 16"/>
                  <a:gd name="T18" fmla="*/ 8 w 8"/>
                  <a:gd name="T19" fmla="*/ 16 h 16"/>
                  <a:gd name="T20" fmla="*/ 6 w 8"/>
                  <a:gd name="T21" fmla="*/ 12 h 16"/>
                  <a:gd name="T22" fmla="*/ 6 w 8"/>
                  <a:gd name="T23" fmla="*/ 10 h 16"/>
                  <a:gd name="T24" fmla="*/ 6 w 8"/>
                  <a:gd name="T25" fmla="*/ 8 h 16"/>
                  <a:gd name="T26" fmla="*/ 6 w 8"/>
                  <a:gd name="T27" fmla="*/ 8 h 16"/>
                  <a:gd name="T28" fmla="*/ 8 w 8"/>
                  <a:gd name="T29" fmla="*/ 4 h 16"/>
                  <a:gd name="T30" fmla="*/ 8 w 8"/>
                  <a:gd name="T31" fmla="*/ 2 h 16"/>
                  <a:gd name="T32" fmla="*/ 6 w 8"/>
                  <a:gd name="T33" fmla="*/ 0 h 16"/>
                  <a:gd name="T34" fmla="*/ 6 w 8"/>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6">
                    <a:moveTo>
                      <a:pt x="6" y="0"/>
                    </a:moveTo>
                    <a:lnTo>
                      <a:pt x="6" y="0"/>
                    </a:lnTo>
                    <a:lnTo>
                      <a:pt x="4" y="0"/>
                    </a:lnTo>
                    <a:lnTo>
                      <a:pt x="2" y="2"/>
                    </a:lnTo>
                    <a:lnTo>
                      <a:pt x="0" y="8"/>
                    </a:lnTo>
                    <a:lnTo>
                      <a:pt x="2" y="14"/>
                    </a:lnTo>
                    <a:lnTo>
                      <a:pt x="4" y="16"/>
                    </a:lnTo>
                    <a:lnTo>
                      <a:pt x="6" y="16"/>
                    </a:lnTo>
                    <a:lnTo>
                      <a:pt x="6" y="16"/>
                    </a:lnTo>
                    <a:lnTo>
                      <a:pt x="8" y="16"/>
                    </a:lnTo>
                    <a:lnTo>
                      <a:pt x="6" y="12"/>
                    </a:lnTo>
                    <a:lnTo>
                      <a:pt x="6" y="10"/>
                    </a:lnTo>
                    <a:lnTo>
                      <a:pt x="6" y="8"/>
                    </a:lnTo>
                    <a:lnTo>
                      <a:pt x="6" y="8"/>
                    </a:lnTo>
                    <a:lnTo>
                      <a:pt x="8" y="4"/>
                    </a:lnTo>
                    <a:lnTo>
                      <a:pt x="8" y="2"/>
                    </a:lnTo>
                    <a:lnTo>
                      <a:pt x="6" y="0"/>
                    </a:lnTo>
                    <a:lnTo>
                      <a:pt x="6"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20" name="Freeform 297"/>
              <p:cNvSpPr>
                <a:spLocks/>
              </p:cNvSpPr>
              <p:nvPr/>
            </p:nvSpPr>
            <p:spPr bwMode="auto">
              <a:xfrm>
                <a:off x="3876675" y="2549525"/>
                <a:ext cx="57150" cy="57150"/>
              </a:xfrm>
              <a:custGeom>
                <a:avLst/>
                <a:gdLst>
                  <a:gd name="T0" fmla="*/ 16 w 36"/>
                  <a:gd name="T1" fmla="*/ 0 h 36"/>
                  <a:gd name="T2" fmla="*/ 16 w 36"/>
                  <a:gd name="T3" fmla="*/ 0 h 36"/>
                  <a:gd name="T4" fmla="*/ 14 w 36"/>
                  <a:gd name="T5" fmla="*/ 0 h 36"/>
                  <a:gd name="T6" fmla="*/ 14 w 36"/>
                  <a:gd name="T7" fmla="*/ 0 h 36"/>
                  <a:gd name="T8" fmla="*/ 14 w 36"/>
                  <a:gd name="T9" fmla="*/ 4 h 36"/>
                  <a:gd name="T10" fmla="*/ 14 w 36"/>
                  <a:gd name="T11" fmla="*/ 8 h 36"/>
                  <a:gd name="T12" fmla="*/ 12 w 36"/>
                  <a:gd name="T13" fmla="*/ 12 h 36"/>
                  <a:gd name="T14" fmla="*/ 12 w 36"/>
                  <a:gd name="T15" fmla="*/ 12 h 36"/>
                  <a:gd name="T16" fmla="*/ 10 w 36"/>
                  <a:gd name="T17" fmla="*/ 10 h 36"/>
                  <a:gd name="T18" fmla="*/ 8 w 36"/>
                  <a:gd name="T19" fmla="*/ 8 h 36"/>
                  <a:gd name="T20" fmla="*/ 6 w 36"/>
                  <a:gd name="T21" fmla="*/ 4 h 36"/>
                  <a:gd name="T22" fmla="*/ 4 w 36"/>
                  <a:gd name="T23" fmla="*/ 4 h 36"/>
                  <a:gd name="T24" fmla="*/ 4 w 36"/>
                  <a:gd name="T25" fmla="*/ 4 h 36"/>
                  <a:gd name="T26" fmla="*/ 4 w 36"/>
                  <a:gd name="T27" fmla="*/ 6 h 36"/>
                  <a:gd name="T28" fmla="*/ 4 w 36"/>
                  <a:gd name="T29" fmla="*/ 8 h 36"/>
                  <a:gd name="T30" fmla="*/ 6 w 36"/>
                  <a:gd name="T31" fmla="*/ 12 h 36"/>
                  <a:gd name="T32" fmla="*/ 6 w 36"/>
                  <a:gd name="T33" fmla="*/ 12 h 36"/>
                  <a:gd name="T34" fmla="*/ 0 w 36"/>
                  <a:gd name="T35" fmla="*/ 12 h 36"/>
                  <a:gd name="T36" fmla="*/ 0 w 36"/>
                  <a:gd name="T37" fmla="*/ 14 h 36"/>
                  <a:gd name="T38" fmla="*/ 2 w 36"/>
                  <a:gd name="T39" fmla="*/ 18 h 36"/>
                  <a:gd name="T40" fmla="*/ 2 w 36"/>
                  <a:gd name="T41" fmla="*/ 18 h 36"/>
                  <a:gd name="T42" fmla="*/ 4 w 36"/>
                  <a:gd name="T43" fmla="*/ 18 h 36"/>
                  <a:gd name="T44" fmla="*/ 6 w 36"/>
                  <a:gd name="T45" fmla="*/ 18 h 36"/>
                  <a:gd name="T46" fmla="*/ 8 w 36"/>
                  <a:gd name="T47" fmla="*/ 16 h 36"/>
                  <a:gd name="T48" fmla="*/ 10 w 36"/>
                  <a:gd name="T49" fmla="*/ 18 h 36"/>
                  <a:gd name="T50" fmla="*/ 10 w 36"/>
                  <a:gd name="T51" fmla="*/ 18 h 36"/>
                  <a:gd name="T52" fmla="*/ 12 w 36"/>
                  <a:gd name="T53" fmla="*/ 20 h 36"/>
                  <a:gd name="T54" fmla="*/ 10 w 36"/>
                  <a:gd name="T55" fmla="*/ 20 h 36"/>
                  <a:gd name="T56" fmla="*/ 10 w 36"/>
                  <a:gd name="T57" fmla="*/ 22 h 36"/>
                  <a:gd name="T58" fmla="*/ 12 w 36"/>
                  <a:gd name="T59" fmla="*/ 26 h 36"/>
                  <a:gd name="T60" fmla="*/ 12 w 36"/>
                  <a:gd name="T61" fmla="*/ 26 h 36"/>
                  <a:gd name="T62" fmla="*/ 16 w 36"/>
                  <a:gd name="T63" fmla="*/ 28 h 36"/>
                  <a:gd name="T64" fmla="*/ 18 w 36"/>
                  <a:gd name="T65" fmla="*/ 28 h 36"/>
                  <a:gd name="T66" fmla="*/ 20 w 36"/>
                  <a:gd name="T67" fmla="*/ 26 h 36"/>
                  <a:gd name="T68" fmla="*/ 24 w 36"/>
                  <a:gd name="T69" fmla="*/ 28 h 36"/>
                  <a:gd name="T70" fmla="*/ 24 w 36"/>
                  <a:gd name="T71" fmla="*/ 28 h 36"/>
                  <a:gd name="T72" fmla="*/ 28 w 36"/>
                  <a:gd name="T73" fmla="*/ 28 h 36"/>
                  <a:gd name="T74" fmla="*/ 26 w 36"/>
                  <a:gd name="T75" fmla="*/ 30 h 36"/>
                  <a:gd name="T76" fmla="*/ 24 w 36"/>
                  <a:gd name="T77" fmla="*/ 34 h 36"/>
                  <a:gd name="T78" fmla="*/ 24 w 36"/>
                  <a:gd name="T79" fmla="*/ 36 h 36"/>
                  <a:gd name="T80" fmla="*/ 24 w 36"/>
                  <a:gd name="T81" fmla="*/ 36 h 36"/>
                  <a:gd name="T82" fmla="*/ 28 w 36"/>
                  <a:gd name="T83" fmla="*/ 36 h 36"/>
                  <a:gd name="T84" fmla="*/ 32 w 36"/>
                  <a:gd name="T85" fmla="*/ 32 h 36"/>
                  <a:gd name="T86" fmla="*/ 34 w 36"/>
                  <a:gd name="T87" fmla="*/ 28 h 36"/>
                  <a:gd name="T88" fmla="*/ 36 w 36"/>
                  <a:gd name="T89" fmla="*/ 22 h 36"/>
                  <a:gd name="T90" fmla="*/ 36 w 36"/>
                  <a:gd name="T91" fmla="*/ 22 h 36"/>
                  <a:gd name="T92" fmla="*/ 36 w 36"/>
                  <a:gd name="T93" fmla="*/ 22 h 36"/>
                  <a:gd name="T94" fmla="*/ 34 w 36"/>
                  <a:gd name="T95" fmla="*/ 22 h 36"/>
                  <a:gd name="T96" fmla="*/ 24 w 36"/>
                  <a:gd name="T97" fmla="*/ 22 h 36"/>
                  <a:gd name="T98" fmla="*/ 24 w 36"/>
                  <a:gd name="T99" fmla="*/ 22 h 36"/>
                  <a:gd name="T100" fmla="*/ 24 w 36"/>
                  <a:gd name="T101" fmla="*/ 20 h 36"/>
                  <a:gd name="T102" fmla="*/ 22 w 36"/>
                  <a:gd name="T103" fmla="*/ 18 h 36"/>
                  <a:gd name="T104" fmla="*/ 20 w 36"/>
                  <a:gd name="T105" fmla="*/ 10 h 36"/>
                  <a:gd name="T106" fmla="*/ 18 w 36"/>
                  <a:gd name="T107" fmla="*/ 2 h 36"/>
                  <a:gd name="T108" fmla="*/ 18 w 36"/>
                  <a:gd name="T109" fmla="*/ 0 h 36"/>
                  <a:gd name="T110" fmla="*/ 16 w 36"/>
                  <a:gd name="T111" fmla="*/ 0 h 36"/>
                  <a:gd name="T112" fmla="*/ 16 w 36"/>
                  <a:gd name="T11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 h="36">
                    <a:moveTo>
                      <a:pt x="16" y="0"/>
                    </a:moveTo>
                    <a:lnTo>
                      <a:pt x="16" y="0"/>
                    </a:lnTo>
                    <a:lnTo>
                      <a:pt x="14" y="0"/>
                    </a:lnTo>
                    <a:lnTo>
                      <a:pt x="14" y="0"/>
                    </a:lnTo>
                    <a:lnTo>
                      <a:pt x="14" y="4"/>
                    </a:lnTo>
                    <a:lnTo>
                      <a:pt x="14" y="8"/>
                    </a:lnTo>
                    <a:lnTo>
                      <a:pt x="12" y="12"/>
                    </a:lnTo>
                    <a:lnTo>
                      <a:pt x="12" y="12"/>
                    </a:lnTo>
                    <a:lnTo>
                      <a:pt x="10" y="10"/>
                    </a:lnTo>
                    <a:lnTo>
                      <a:pt x="8" y="8"/>
                    </a:lnTo>
                    <a:lnTo>
                      <a:pt x="6" y="4"/>
                    </a:lnTo>
                    <a:lnTo>
                      <a:pt x="4" y="4"/>
                    </a:lnTo>
                    <a:lnTo>
                      <a:pt x="4" y="4"/>
                    </a:lnTo>
                    <a:lnTo>
                      <a:pt x="4" y="6"/>
                    </a:lnTo>
                    <a:lnTo>
                      <a:pt x="4" y="8"/>
                    </a:lnTo>
                    <a:lnTo>
                      <a:pt x="6" y="12"/>
                    </a:lnTo>
                    <a:lnTo>
                      <a:pt x="6" y="12"/>
                    </a:lnTo>
                    <a:lnTo>
                      <a:pt x="0" y="12"/>
                    </a:lnTo>
                    <a:lnTo>
                      <a:pt x="0" y="14"/>
                    </a:lnTo>
                    <a:lnTo>
                      <a:pt x="2" y="18"/>
                    </a:lnTo>
                    <a:lnTo>
                      <a:pt x="2" y="18"/>
                    </a:lnTo>
                    <a:lnTo>
                      <a:pt x="4" y="18"/>
                    </a:lnTo>
                    <a:lnTo>
                      <a:pt x="6" y="18"/>
                    </a:lnTo>
                    <a:lnTo>
                      <a:pt x="8" y="16"/>
                    </a:lnTo>
                    <a:lnTo>
                      <a:pt x="10" y="18"/>
                    </a:lnTo>
                    <a:lnTo>
                      <a:pt x="10" y="18"/>
                    </a:lnTo>
                    <a:lnTo>
                      <a:pt x="12" y="20"/>
                    </a:lnTo>
                    <a:lnTo>
                      <a:pt x="10" y="20"/>
                    </a:lnTo>
                    <a:lnTo>
                      <a:pt x="10" y="22"/>
                    </a:lnTo>
                    <a:lnTo>
                      <a:pt x="12" y="26"/>
                    </a:lnTo>
                    <a:lnTo>
                      <a:pt x="12" y="26"/>
                    </a:lnTo>
                    <a:lnTo>
                      <a:pt x="16" y="28"/>
                    </a:lnTo>
                    <a:lnTo>
                      <a:pt x="18" y="28"/>
                    </a:lnTo>
                    <a:lnTo>
                      <a:pt x="20" y="26"/>
                    </a:lnTo>
                    <a:lnTo>
                      <a:pt x="24" y="28"/>
                    </a:lnTo>
                    <a:lnTo>
                      <a:pt x="24" y="28"/>
                    </a:lnTo>
                    <a:lnTo>
                      <a:pt x="28" y="28"/>
                    </a:lnTo>
                    <a:lnTo>
                      <a:pt x="26" y="30"/>
                    </a:lnTo>
                    <a:lnTo>
                      <a:pt x="24" y="34"/>
                    </a:lnTo>
                    <a:lnTo>
                      <a:pt x="24" y="36"/>
                    </a:lnTo>
                    <a:lnTo>
                      <a:pt x="24" y="36"/>
                    </a:lnTo>
                    <a:lnTo>
                      <a:pt x="28" y="36"/>
                    </a:lnTo>
                    <a:lnTo>
                      <a:pt x="32" y="32"/>
                    </a:lnTo>
                    <a:lnTo>
                      <a:pt x="34" y="28"/>
                    </a:lnTo>
                    <a:lnTo>
                      <a:pt x="36" y="22"/>
                    </a:lnTo>
                    <a:lnTo>
                      <a:pt x="36" y="22"/>
                    </a:lnTo>
                    <a:lnTo>
                      <a:pt x="36" y="22"/>
                    </a:lnTo>
                    <a:lnTo>
                      <a:pt x="34" y="22"/>
                    </a:lnTo>
                    <a:lnTo>
                      <a:pt x="24" y="22"/>
                    </a:lnTo>
                    <a:lnTo>
                      <a:pt x="24" y="22"/>
                    </a:lnTo>
                    <a:lnTo>
                      <a:pt x="24" y="20"/>
                    </a:lnTo>
                    <a:lnTo>
                      <a:pt x="22" y="18"/>
                    </a:lnTo>
                    <a:lnTo>
                      <a:pt x="20" y="10"/>
                    </a:lnTo>
                    <a:lnTo>
                      <a:pt x="18" y="2"/>
                    </a:lnTo>
                    <a:lnTo>
                      <a:pt x="18" y="0"/>
                    </a:lnTo>
                    <a:lnTo>
                      <a:pt x="16" y="0"/>
                    </a:lnTo>
                    <a:lnTo>
                      <a:pt x="16"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21" name="Freeform 298"/>
              <p:cNvSpPr>
                <a:spLocks/>
              </p:cNvSpPr>
              <p:nvPr/>
            </p:nvSpPr>
            <p:spPr bwMode="auto">
              <a:xfrm>
                <a:off x="4194175" y="2273300"/>
                <a:ext cx="6350" cy="12700"/>
              </a:xfrm>
              <a:custGeom>
                <a:avLst/>
                <a:gdLst>
                  <a:gd name="T0" fmla="*/ 2 w 4"/>
                  <a:gd name="T1" fmla="*/ 8 h 8"/>
                  <a:gd name="T2" fmla="*/ 2 w 4"/>
                  <a:gd name="T3" fmla="*/ 8 h 8"/>
                  <a:gd name="T4" fmla="*/ 4 w 4"/>
                  <a:gd name="T5" fmla="*/ 6 h 8"/>
                  <a:gd name="T6" fmla="*/ 4 w 4"/>
                  <a:gd name="T7" fmla="*/ 4 h 8"/>
                  <a:gd name="T8" fmla="*/ 4 w 4"/>
                  <a:gd name="T9" fmla="*/ 0 h 8"/>
                  <a:gd name="T10" fmla="*/ 2 w 4"/>
                  <a:gd name="T11" fmla="*/ 0 h 8"/>
                  <a:gd name="T12" fmla="*/ 2 w 4"/>
                  <a:gd name="T13" fmla="*/ 0 h 8"/>
                  <a:gd name="T14" fmla="*/ 0 w 4"/>
                  <a:gd name="T15" fmla="*/ 0 h 8"/>
                  <a:gd name="T16" fmla="*/ 0 w 4"/>
                  <a:gd name="T17" fmla="*/ 2 h 8"/>
                  <a:gd name="T18" fmla="*/ 0 w 4"/>
                  <a:gd name="T19" fmla="*/ 4 h 8"/>
                  <a:gd name="T20" fmla="*/ 2 w 4"/>
                  <a:gd name="T21" fmla="*/ 8 h 8"/>
                  <a:gd name="T22" fmla="*/ 2 w 4"/>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8">
                    <a:moveTo>
                      <a:pt x="2" y="8"/>
                    </a:moveTo>
                    <a:lnTo>
                      <a:pt x="2" y="8"/>
                    </a:lnTo>
                    <a:lnTo>
                      <a:pt x="4" y="6"/>
                    </a:lnTo>
                    <a:lnTo>
                      <a:pt x="4" y="4"/>
                    </a:lnTo>
                    <a:lnTo>
                      <a:pt x="4" y="0"/>
                    </a:lnTo>
                    <a:lnTo>
                      <a:pt x="2" y="0"/>
                    </a:lnTo>
                    <a:lnTo>
                      <a:pt x="2" y="0"/>
                    </a:lnTo>
                    <a:lnTo>
                      <a:pt x="0" y="0"/>
                    </a:lnTo>
                    <a:lnTo>
                      <a:pt x="0" y="2"/>
                    </a:lnTo>
                    <a:lnTo>
                      <a:pt x="0" y="4"/>
                    </a:lnTo>
                    <a:lnTo>
                      <a:pt x="2" y="8"/>
                    </a:lnTo>
                    <a:lnTo>
                      <a:pt x="2" y="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22" name="Freeform 299"/>
              <p:cNvSpPr>
                <a:spLocks/>
              </p:cNvSpPr>
              <p:nvPr/>
            </p:nvSpPr>
            <p:spPr bwMode="auto">
              <a:xfrm>
                <a:off x="4181475" y="2279650"/>
                <a:ext cx="9525" cy="22225"/>
              </a:xfrm>
              <a:custGeom>
                <a:avLst/>
                <a:gdLst>
                  <a:gd name="T0" fmla="*/ 4 w 6"/>
                  <a:gd name="T1" fmla="*/ 8 h 14"/>
                  <a:gd name="T2" fmla="*/ 4 w 6"/>
                  <a:gd name="T3" fmla="*/ 8 h 14"/>
                  <a:gd name="T4" fmla="*/ 6 w 6"/>
                  <a:gd name="T5" fmla="*/ 6 h 14"/>
                  <a:gd name="T6" fmla="*/ 6 w 6"/>
                  <a:gd name="T7" fmla="*/ 4 h 14"/>
                  <a:gd name="T8" fmla="*/ 4 w 6"/>
                  <a:gd name="T9" fmla="*/ 0 h 14"/>
                  <a:gd name="T10" fmla="*/ 4 w 6"/>
                  <a:gd name="T11" fmla="*/ 0 h 14"/>
                  <a:gd name="T12" fmla="*/ 4 w 6"/>
                  <a:gd name="T13" fmla="*/ 2 h 14"/>
                  <a:gd name="T14" fmla="*/ 2 w 6"/>
                  <a:gd name="T15" fmla="*/ 2 h 14"/>
                  <a:gd name="T16" fmla="*/ 2 w 6"/>
                  <a:gd name="T17" fmla="*/ 4 h 14"/>
                  <a:gd name="T18" fmla="*/ 0 w 6"/>
                  <a:gd name="T19" fmla="*/ 6 h 14"/>
                  <a:gd name="T20" fmla="*/ 0 w 6"/>
                  <a:gd name="T21" fmla="*/ 6 h 14"/>
                  <a:gd name="T22" fmla="*/ 0 w 6"/>
                  <a:gd name="T23" fmla="*/ 8 h 14"/>
                  <a:gd name="T24" fmla="*/ 2 w 6"/>
                  <a:gd name="T25" fmla="*/ 14 h 14"/>
                  <a:gd name="T26" fmla="*/ 2 w 6"/>
                  <a:gd name="T27" fmla="*/ 14 h 14"/>
                  <a:gd name="T28" fmla="*/ 2 w 6"/>
                  <a:gd name="T29" fmla="*/ 14 h 14"/>
                  <a:gd name="T30" fmla="*/ 4 w 6"/>
                  <a:gd name="T31" fmla="*/ 12 h 14"/>
                  <a:gd name="T32" fmla="*/ 4 w 6"/>
                  <a:gd name="T33" fmla="*/ 8 h 14"/>
                  <a:gd name="T34" fmla="*/ 4 w 6"/>
                  <a:gd name="T35"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14">
                    <a:moveTo>
                      <a:pt x="4" y="8"/>
                    </a:moveTo>
                    <a:lnTo>
                      <a:pt x="4" y="8"/>
                    </a:lnTo>
                    <a:lnTo>
                      <a:pt x="6" y="6"/>
                    </a:lnTo>
                    <a:lnTo>
                      <a:pt x="6" y="4"/>
                    </a:lnTo>
                    <a:lnTo>
                      <a:pt x="4" y="0"/>
                    </a:lnTo>
                    <a:lnTo>
                      <a:pt x="4" y="0"/>
                    </a:lnTo>
                    <a:lnTo>
                      <a:pt x="4" y="2"/>
                    </a:lnTo>
                    <a:lnTo>
                      <a:pt x="2" y="2"/>
                    </a:lnTo>
                    <a:lnTo>
                      <a:pt x="2" y="4"/>
                    </a:lnTo>
                    <a:lnTo>
                      <a:pt x="0" y="6"/>
                    </a:lnTo>
                    <a:lnTo>
                      <a:pt x="0" y="6"/>
                    </a:lnTo>
                    <a:lnTo>
                      <a:pt x="0" y="8"/>
                    </a:lnTo>
                    <a:lnTo>
                      <a:pt x="2" y="14"/>
                    </a:lnTo>
                    <a:lnTo>
                      <a:pt x="2" y="14"/>
                    </a:lnTo>
                    <a:lnTo>
                      <a:pt x="2" y="14"/>
                    </a:lnTo>
                    <a:lnTo>
                      <a:pt x="4" y="12"/>
                    </a:lnTo>
                    <a:lnTo>
                      <a:pt x="4" y="8"/>
                    </a:lnTo>
                    <a:lnTo>
                      <a:pt x="4" y="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23" name="Freeform 300"/>
              <p:cNvSpPr>
                <a:spLocks/>
              </p:cNvSpPr>
              <p:nvPr/>
            </p:nvSpPr>
            <p:spPr bwMode="auto">
              <a:xfrm>
                <a:off x="3889375" y="2698750"/>
                <a:ext cx="25400" cy="31750"/>
              </a:xfrm>
              <a:custGeom>
                <a:avLst/>
                <a:gdLst>
                  <a:gd name="T0" fmla="*/ 8 w 16"/>
                  <a:gd name="T1" fmla="*/ 18 h 20"/>
                  <a:gd name="T2" fmla="*/ 8 w 16"/>
                  <a:gd name="T3" fmla="*/ 18 h 20"/>
                  <a:gd name="T4" fmla="*/ 8 w 16"/>
                  <a:gd name="T5" fmla="*/ 20 h 20"/>
                  <a:gd name="T6" fmla="*/ 10 w 16"/>
                  <a:gd name="T7" fmla="*/ 18 h 20"/>
                  <a:gd name="T8" fmla="*/ 14 w 16"/>
                  <a:gd name="T9" fmla="*/ 16 h 20"/>
                  <a:gd name="T10" fmla="*/ 14 w 16"/>
                  <a:gd name="T11" fmla="*/ 16 h 20"/>
                  <a:gd name="T12" fmla="*/ 16 w 16"/>
                  <a:gd name="T13" fmla="*/ 14 h 20"/>
                  <a:gd name="T14" fmla="*/ 16 w 16"/>
                  <a:gd name="T15" fmla="*/ 10 h 20"/>
                  <a:gd name="T16" fmla="*/ 14 w 16"/>
                  <a:gd name="T17" fmla="*/ 6 h 20"/>
                  <a:gd name="T18" fmla="*/ 14 w 16"/>
                  <a:gd name="T19" fmla="*/ 2 h 20"/>
                  <a:gd name="T20" fmla="*/ 14 w 16"/>
                  <a:gd name="T21" fmla="*/ 2 h 20"/>
                  <a:gd name="T22" fmla="*/ 12 w 16"/>
                  <a:gd name="T23" fmla="*/ 0 h 20"/>
                  <a:gd name="T24" fmla="*/ 10 w 16"/>
                  <a:gd name="T25" fmla="*/ 2 h 20"/>
                  <a:gd name="T26" fmla="*/ 8 w 16"/>
                  <a:gd name="T27" fmla="*/ 4 h 20"/>
                  <a:gd name="T28" fmla="*/ 8 w 16"/>
                  <a:gd name="T29" fmla="*/ 4 h 20"/>
                  <a:gd name="T30" fmla="*/ 8 w 16"/>
                  <a:gd name="T31" fmla="*/ 4 h 20"/>
                  <a:gd name="T32" fmla="*/ 6 w 16"/>
                  <a:gd name="T33" fmla="*/ 4 h 20"/>
                  <a:gd name="T34" fmla="*/ 4 w 16"/>
                  <a:gd name="T35" fmla="*/ 4 h 20"/>
                  <a:gd name="T36" fmla="*/ 2 w 16"/>
                  <a:gd name="T37" fmla="*/ 6 h 20"/>
                  <a:gd name="T38" fmla="*/ 0 w 16"/>
                  <a:gd name="T39" fmla="*/ 10 h 20"/>
                  <a:gd name="T40" fmla="*/ 0 w 16"/>
                  <a:gd name="T41" fmla="*/ 12 h 20"/>
                  <a:gd name="T42" fmla="*/ 0 w 16"/>
                  <a:gd name="T43" fmla="*/ 12 h 20"/>
                  <a:gd name="T44" fmla="*/ 0 w 16"/>
                  <a:gd name="T45" fmla="*/ 12 h 20"/>
                  <a:gd name="T46" fmla="*/ 2 w 16"/>
                  <a:gd name="T47" fmla="*/ 12 h 20"/>
                  <a:gd name="T48" fmla="*/ 4 w 16"/>
                  <a:gd name="T49" fmla="*/ 10 h 20"/>
                  <a:gd name="T50" fmla="*/ 8 w 16"/>
                  <a:gd name="T51" fmla="*/ 10 h 20"/>
                  <a:gd name="T52" fmla="*/ 8 w 16"/>
                  <a:gd name="T53" fmla="*/ 12 h 20"/>
                  <a:gd name="T54" fmla="*/ 8 w 16"/>
                  <a:gd name="T55" fmla="*/ 12 h 20"/>
                  <a:gd name="T56" fmla="*/ 8 w 16"/>
                  <a:gd name="T57" fmla="*/ 14 h 20"/>
                  <a:gd name="T58" fmla="*/ 8 w 16"/>
                  <a:gd name="T59" fmla="*/ 16 h 20"/>
                  <a:gd name="T60" fmla="*/ 6 w 16"/>
                  <a:gd name="T61" fmla="*/ 18 h 20"/>
                  <a:gd name="T62" fmla="*/ 8 w 16"/>
                  <a:gd name="T63" fmla="*/ 18 h 20"/>
                  <a:gd name="T64" fmla="*/ 8 w 16"/>
                  <a:gd name="T65"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20">
                    <a:moveTo>
                      <a:pt x="8" y="18"/>
                    </a:moveTo>
                    <a:lnTo>
                      <a:pt x="8" y="18"/>
                    </a:lnTo>
                    <a:lnTo>
                      <a:pt x="8" y="20"/>
                    </a:lnTo>
                    <a:lnTo>
                      <a:pt x="10" y="18"/>
                    </a:lnTo>
                    <a:lnTo>
                      <a:pt x="14" y="16"/>
                    </a:lnTo>
                    <a:lnTo>
                      <a:pt x="14" y="16"/>
                    </a:lnTo>
                    <a:lnTo>
                      <a:pt x="16" y="14"/>
                    </a:lnTo>
                    <a:lnTo>
                      <a:pt x="16" y="10"/>
                    </a:lnTo>
                    <a:lnTo>
                      <a:pt x="14" y="6"/>
                    </a:lnTo>
                    <a:lnTo>
                      <a:pt x="14" y="2"/>
                    </a:lnTo>
                    <a:lnTo>
                      <a:pt x="14" y="2"/>
                    </a:lnTo>
                    <a:lnTo>
                      <a:pt x="12" y="0"/>
                    </a:lnTo>
                    <a:lnTo>
                      <a:pt x="10" y="2"/>
                    </a:lnTo>
                    <a:lnTo>
                      <a:pt x="8" y="4"/>
                    </a:lnTo>
                    <a:lnTo>
                      <a:pt x="8" y="4"/>
                    </a:lnTo>
                    <a:lnTo>
                      <a:pt x="8" y="4"/>
                    </a:lnTo>
                    <a:lnTo>
                      <a:pt x="6" y="4"/>
                    </a:lnTo>
                    <a:lnTo>
                      <a:pt x="4" y="4"/>
                    </a:lnTo>
                    <a:lnTo>
                      <a:pt x="2" y="6"/>
                    </a:lnTo>
                    <a:lnTo>
                      <a:pt x="0" y="10"/>
                    </a:lnTo>
                    <a:lnTo>
                      <a:pt x="0" y="12"/>
                    </a:lnTo>
                    <a:lnTo>
                      <a:pt x="0" y="12"/>
                    </a:lnTo>
                    <a:lnTo>
                      <a:pt x="0" y="12"/>
                    </a:lnTo>
                    <a:lnTo>
                      <a:pt x="2" y="12"/>
                    </a:lnTo>
                    <a:lnTo>
                      <a:pt x="4" y="10"/>
                    </a:lnTo>
                    <a:lnTo>
                      <a:pt x="8" y="10"/>
                    </a:lnTo>
                    <a:lnTo>
                      <a:pt x="8" y="12"/>
                    </a:lnTo>
                    <a:lnTo>
                      <a:pt x="8" y="12"/>
                    </a:lnTo>
                    <a:lnTo>
                      <a:pt x="8" y="14"/>
                    </a:lnTo>
                    <a:lnTo>
                      <a:pt x="8" y="16"/>
                    </a:lnTo>
                    <a:lnTo>
                      <a:pt x="6" y="18"/>
                    </a:lnTo>
                    <a:lnTo>
                      <a:pt x="8" y="18"/>
                    </a:lnTo>
                    <a:lnTo>
                      <a:pt x="8" y="1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24" name="Freeform 301"/>
              <p:cNvSpPr>
                <a:spLocks/>
              </p:cNvSpPr>
              <p:nvPr/>
            </p:nvSpPr>
            <p:spPr bwMode="auto">
              <a:xfrm>
                <a:off x="4083050" y="2447925"/>
                <a:ext cx="3175" cy="9525"/>
              </a:xfrm>
              <a:custGeom>
                <a:avLst/>
                <a:gdLst>
                  <a:gd name="T0" fmla="*/ 0 w 2"/>
                  <a:gd name="T1" fmla="*/ 6 h 6"/>
                  <a:gd name="T2" fmla="*/ 0 w 2"/>
                  <a:gd name="T3" fmla="*/ 6 h 6"/>
                  <a:gd name="T4" fmla="*/ 2 w 2"/>
                  <a:gd name="T5" fmla="*/ 6 h 6"/>
                  <a:gd name="T6" fmla="*/ 2 w 2"/>
                  <a:gd name="T7" fmla="*/ 4 h 6"/>
                  <a:gd name="T8" fmla="*/ 2 w 2"/>
                  <a:gd name="T9" fmla="*/ 2 h 6"/>
                  <a:gd name="T10" fmla="*/ 0 w 2"/>
                  <a:gd name="T11" fmla="*/ 0 h 6"/>
                  <a:gd name="T12" fmla="*/ 0 w 2"/>
                  <a:gd name="T13" fmla="*/ 0 h 6"/>
                  <a:gd name="T14" fmla="*/ 0 w 2"/>
                  <a:gd name="T15" fmla="*/ 4 h 6"/>
                  <a:gd name="T16" fmla="*/ 0 w 2"/>
                  <a:gd name="T17" fmla="*/ 6 h 6"/>
                  <a:gd name="T18" fmla="*/ 0 w 2"/>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6">
                    <a:moveTo>
                      <a:pt x="0" y="6"/>
                    </a:moveTo>
                    <a:lnTo>
                      <a:pt x="0" y="6"/>
                    </a:lnTo>
                    <a:lnTo>
                      <a:pt x="2" y="6"/>
                    </a:lnTo>
                    <a:lnTo>
                      <a:pt x="2" y="4"/>
                    </a:lnTo>
                    <a:lnTo>
                      <a:pt x="2" y="2"/>
                    </a:lnTo>
                    <a:lnTo>
                      <a:pt x="0" y="0"/>
                    </a:lnTo>
                    <a:lnTo>
                      <a:pt x="0" y="0"/>
                    </a:lnTo>
                    <a:lnTo>
                      <a:pt x="0" y="4"/>
                    </a:lnTo>
                    <a:lnTo>
                      <a:pt x="0" y="6"/>
                    </a:lnTo>
                    <a:lnTo>
                      <a:pt x="0"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25" name="Freeform 302"/>
              <p:cNvSpPr>
                <a:spLocks/>
              </p:cNvSpPr>
              <p:nvPr/>
            </p:nvSpPr>
            <p:spPr bwMode="auto">
              <a:xfrm>
                <a:off x="3994150" y="2908300"/>
                <a:ext cx="22225" cy="19050"/>
              </a:xfrm>
              <a:custGeom>
                <a:avLst/>
                <a:gdLst>
                  <a:gd name="T0" fmla="*/ 2 w 14"/>
                  <a:gd name="T1" fmla="*/ 4 h 12"/>
                  <a:gd name="T2" fmla="*/ 2 w 14"/>
                  <a:gd name="T3" fmla="*/ 4 h 12"/>
                  <a:gd name="T4" fmla="*/ 0 w 14"/>
                  <a:gd name="T5" fmla="*/ 8 h 12"/>
                  <a:gd name="T6" fmla="*/ 4 w 14"/>
                  <a:gd name="T7" fmla="*/ 12 h 12"/>
                  <a:gd name="T8" fmla="*/ 8 w 14"/>
                  <a:gd name="T9" fmla="*/ 12 h 12"/>
                  <a:gd name="T10" fmla="*/ 10 w 14"/>
                  <a:gd name="T11" fmla="*/ 12 h 12"/>
                  <a:gd name="T12" fmla="*/ 12 w 14"/>
                  <a:gd name="T13" fmla="*/ 8 h 12"/>
                  <a:gd name="T14" fmla="*/ 12 w 14"/>
                  <a:gd name="T15" fmla="*/ 8 h 12"/>
                  <a:gd name="T16" fmla="*/ 14 w 14"/>
                  <a:gd name="T17" fmla="*/ 6 h 12"/>
                  <a:gd name="T18" fmla="*/ 14 w 14"/>
                  <a:gd name="T19" fmla="*/ 4 h 12"/>
                  <a:gd name="T20" fmla="*/ 10 w 14"/>
                  <a:gd name="T21" fmla="*/ 0 h 12"/>
                  <a:gd name="T22" fmla="*/ 6 w 14"/>
                  <a:gd name="T23" fmla="*/ 0 h 12"/>
                  <a:gd name="T24" fmla="*/ 4 w 14"/>
                  <a:gd name="T25" fmla="*/ 0 h 12"/>
                  <a:gd name="T26" fmla="*/ 2 w 14"/>
                  <a:gd name="T27" fmla="*/ 4 h 12"/>
                  <a:gd name="T28" fmla="*/ 2 w 14"/>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2">
                    <a:moveTo>
                      <a:pt x="2" y="4"/>
                    </a:moveTo>
                    <a:lnTo>
                      <a:pt x="2" y="4"/>
                    </a:lnTo>
                    <a:lnTo>
                      <a:pt x="0" y="8"/>
                    </a:lnTo>
                    <a:lnTo>
                      <a:pt x="4" y="12"/>
                    </a:lnTo>
                    <a:lnTo>
                      <a:pt x="8" y="12"/>
                    </a:lnTo>
                    <a:lnTo>
                      <a:pt x="10" y="12"/>
                    </a:lnTo>
                    <a:lnTo>
                      <a:pt x="12" y="8"/>
                    </a:lnTo>
                    <a:lnTo>
                      <a:pt x="12" y="8"/>
                    </a:lnTo>
                    <a:lnTo>
                      <a:pt x="14" y="6"/>
                    </a:lnTo>
                    <a:lnTo>
                      <a:pt x="14" y="4"/>
                    </a:lnTo>
                    <a:lnTo>
                      <a:pt x="10" y="0"/>
                    </a:lnTo>
                    <a:lnTo>
                      <a:pt x="6" y="0"/>
                    </a:lnTo>
                    <a:lnTo>
                      <a:pt x="4" y="0"/>
                    </a:lnTo>
                    <a:lnTo>
                      <a:pt x="2" y="4"/>
                    </a:lnTo>
                    <a:lnTo>
                      <a:pt x="2"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26" name="Freeform 303"/>
              <p:cNvSpPr>
                <a:spLocks/>
              </p:cNvSpPr>
              <p:nvPr/>
            </p:nvSpPr>
            <p:spPr bwMode="auto">
              <a:xfrm>
                <a:off x="3898900" y="2638425"/>
                <a:ext cx="38100" cy="34925"/>
              </a:xfrm>
              <a:custGeom>
                <a:avLst/>
                <a:gdLst>
                  <a:gd name="T0" fmla="*/ 0 w 24"/>
                  <a:gd name="T1" fmla="*/ 20 h 22"/>
                  <a:gd name="T2" fmla="*/ 0 w 24"/>
                  <a:gd name="T3" fmla="*/ 20 h 22"/>
                  <a:gd name="T4" fmla="*/ 0 w 24"/>
                  <a:gd name="T5" fmla="*/ 22 h 22"/>
                  <a:gd name="T6" fmla="*/ 2 w 24"/>
                  <a:gd name="T7" fmla="*/ 22 h 22"/>
                  <a:gd name="T8" fmla="*/ 6 w 24"/>
                  <a:gd name="T9" fmla="*/ 20 h 22"/>
                  <a:gd name="T10" fmla="*/ 20 w 24"/>
                  <a:gd name="T11" fmla="*/ 18 h 22"/>
                  <a:gd name="T12" fmla="*/ 20 w 24"/>
                  <a:gd name="T13" fmla="*/ 18 h 22"/>
                  <a:gd name="T14" fmla="*/ 24 w 24"/>
                  <a:gd name="T15" fmla="*/ 16 h 22"/>
                  <a:gd name="T16" fmla="*/ 22 w 24"/>
                  <a:gd name="T17" fmla="*/ 12 h 22"/>
                  <a:gd name="T18" fmla="*/ 20 w 24"/>
                  <a:gd name="T19" fmla="*/ 8 h 22"/>
                  <a:gd name="T20" fmla="*/ 14 w 24"/>
                  <a:gd name="T21" fmla="*/ 6 h 22"/>
                  <a:gd name="T22" fmla="*/ 14 w 24"/>
                  <a:gd name="T23" fmla="*/ 6 h 22"/>
                  <a:gd name="T24" fmla="*/ 10 w 24"/>
                  <a:gd name="T25" fmla="*/ 4 h 22"/>
                  <a:gd name="T26" fmla="*/ 8 w 24"/>
                  <a:gd name="T27" fmla="*/ 2 h 22"/>
                  <a:gd name="T28" fmla="*/ 6 w 24"/>
                  <a:gd name="T29" fmla="*/ 0 h 22"/>
                  <a:gd name="T30" fmla="*/ 2 w 24"/>
                  <a:gd name="T31" fmla="*/ 2 h 22"/>
                  <a:gd name="T32" fmla="*/ 2 w 24"/>
                  <a:gd name="T33" fmla="*/ 2 h 22"/>
                  <a:gd name="T34" fmla="*/ 0 w 24"/>
                  <a:gd name="T35" fmla="*/ 4 h 22"/>
                  <a:gd name="T36" fmla="*/ 0 w 24"/>
                  <a:gd name="T37" fmla="*/ 6 h 22"/>
                  <a:gd name="T38" fmla="*/ 6 w 24"/>
                  <a:gd name="T39" fmla="*/ 8 h 22"/>
                  <a:gd name="T40" fmla="*/ 6 w 24"/>
                  <a:gd name="T41" fmla="*/ 8 h 22"/>
                  <a:gd name="T42" fmla="*/ 8 w 24"/>
                  <a:gd name="T43" fmla="*/ 10 h 22"/>
                  <a:gd name="T44" fmla="*/ 8 w 24"/>
                  <a:gd name="T45" fmla="*/ 12 h 22"/>
                  <a:gd name="T46" fmla="*/ 6 w 24"/>
                  <a:gd name="T47" fmla="*/ 14 h 22"/>
                  <a:gd name="T48" fmla="*/ 6 w 24"/>
                  <a:gd name="T49" fmla="*/ 16 h 22"/>
                  <a:gd name="T50" fmla="*/ 6 w 24"/>
                  <a:gd name="T51" fmla="*/ 16 h 22"/>
                  <a:gd name="T52" fmla="*/ 6 w 24"/>
                  <a:gd name="T53" fmla="*/ 16 h 22"/>
                  <a:gd name="T54" fmla="*/ 4 w 24"/>
                  <a:gd name="T55" fmla="*/ 16 h 22"/>
                  <a:gd name="T56" fmla="*/ 0 w 24"/>
                  <a:gd name="T57" fmla="*/ 18 h 22"/>
                  <a:gd name="T58" fmla="*/ 0 w 24"/>
                  <a:gd name="T59" fmla="*/ 20 h 22"/>
                  <a:gd name="T60" fmla="*/ 0 w 24"/>
                  <a:gd name="T61"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22">
                    <a:moveTo>
                      <a:pt x="0" y="20"/>
                    </a:moveTo>
                    <a:lnTo>
                      <a:pt x="0" y="20"/>
                    </a:lnTo>
                    <a:lnTo>
                      <a:pt x="0" y="22"/>
                    </a:lnTo>
                    <a:lnTo>
                      <a:pt x="2" y="22"/>
                    </a:lnTo>
                    <a:lnTo>
                      <a:pt x="6" y="20"/>
                    </a:lnTo>
                    <a:lnTo>
                      <a:pt x="20" y="18"/>
                    </a:lnTo>
                    <a:lnTo>
                      <a:pt x="20" y="18"/>
                    </a:lnTo>
                    <a:lnTo>
                      <a:pt x="24" y="16"/>
                    </a:lnTo>
                    <a:lnTo>
                      <a:pt x="22" y="12"/>
                    </a:lnTo>
                    <a:lnTo>
                      <a:pt x="20" y="8"/>
                    </a:lnTo>
                    <a:lnTo>
                      <a:pt x="14" y="6"/>
                    </a:lnTo>
                    <a:lnTo>
                      <a:pt x="14" y="6"/>
                    </a:lnTo>
                    <a:lnTo>
                      <a:pt x="10" y="4"/>
                    </a:lnTo>
                    <a:lnTo>
                      <a:pt x="8" y="2"/>
                    </a:lnTo>
                    <a:lnTo>
                      <a:pt x="6" y="0"/>
                    </a:lnTo>
                    <a:lnTo>
                      <a:pt x="2" y="2"/>
                    </a:lnTo>
                    <a:lnTo>
                      <a:pt x="2" y="2"/>
                    </a:lnTo>
                    <a:lnTo>
                      <a:pt x="0" y="4"/>
                    </a:lnTo>
                    <a:lnTo>
                      <a:pt x="0" y="6"/>
                    </a:lnTo>
                    <a:lnTo>
                      <a:pt x="6" y="8"/>
                    </a:lnTo>
                    <a:lnTo>
                      <a:pt x="6" y="8"/>
                    </a:lnTo>
                    <a:lnTo>
                      <a:pt x="8" y="10"/>
                    </a:lnTo>
                    <a:lnTo>
                      <a:pt x="8" y="12"/>
                    </a:lnTo>
                    <a:lnTo>
                      <a:pt x="6" y="14"/>
                    </a:lnTo>
                    <a:lnTo>
                      <a:pt x="6" y="16"/>
                    </a:lnTo>
                    <a:lnTo>
                      <a:pt x="6" y="16"/>
                    </a:lnTo>
                    <a:lnTo>
                      <a:pt x="6" y="16"/>
                    </a:lnTo>
                    <a:lnTo>
                      <a:pt x="4" y="16"/>
                    </a:lnTo>
                    <a:lnTo>
                      <a:pt x="0" y="18"/>
                    </a:lnTo>
                    <a:lnTo>
                      <a:pt x="0" y="20"/>
                    </a:lnTo>
                    <a:lnTo>
                      <a:pt x="0" y="2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27" name="Freeform 304"/>
              <p:cNvSpPr>
                <a:spLocks/>
              </p:cNvSpPr>
              <p:nvPr/>
            </p:nvSpPr>
            <p:spPr bwMode="auto">
              <a:xfrm>
                <a:off x="3914775" y="2679700"/>
                <a:ext cx="19050" cy="28575"/>
              </a:xfrm>
              <a:custGeom>
                <a:avLst/>
                <a:gdLst>
                  <a:gd name="T0" fmla="*/ 10 w 12"/>
                  <a:gd name="T1" fmla="*/ 0 h 18"/>
                  <a:gd name="T2" fmla="*/ 10 w 12"/>
                  <a:gd name="T3" fmla="*/ 0 h 18"/>
                  <a:gd name="T4" fmla="*/ 8 w 12"/>
                  <a:gd name="T5" fmla="*/ 4 h 18"/>
                  <a:gd name="T6" fmla="*/ 4 w 12"/>
                  <a:gd name="T7" fmla="*/ 8 h 18"/>
                  <a:gd name="T8" fmla="*/ 0 w 12"/>
                  <a:gd name="T9" fmla="*/ 12 h 18"/>
                  <a:gd name="T10" fmla="*/ 0 w 12"/>
                  <a:gd name="T11" fmla="*/ 18 h 18"/>
                  <a:gd name="T12" fmla="*/ 0 w 12"/>
                  <a:gd name="T13" fmla="*/ 18 h 18"/>
                  <a:gd name="T14" fmla="*/ 2 w 12"/>
                  <a:gd name="T15" fmla="*/ 18 h 18"/>
                  <a:gd name="T16" fmla="*/ 4 w 12"/>
                  <a:gd name="T17" fmla="*/ 16 h 18"/>
                  <a:gd name="T18" fmla="*/ 8 w 12"/>
                  <a:gd name="T19" fmla="*/ 10 h 18"/>
                  <a:gd name="T20" fmla="*/ 12 w 12"/>
                  <a:gd name="T21" fmla="*/ 2 h 18"/>
                  <a:gd name="T22" fmla="*/ 12 w 12"/>
                  <a:gd name="T23" fmla="*/ 0 h 18"/>
                  <a:gd name="T24" fmla="*/ 10 w 12"/>
                  <a:gd name="T25" fmla="*/ 0 h 18"/>
                  <a:gd name="T26" fmla="*/ 10 w 12"/>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8">
                    <a:moveTo>
                      <a:pt x="10" y="0"/>
                    </a:moveTo>
                    <a:lnTo>
                      <a:pt x="10" y="0"/>
                    </a:lnTo>
                    <a:lnTo>
                      <a:pt x="8" y="4"/>
                    </a:lnTo>
                    <a:lnTo>
                      <a:pt x="4" y="8"/>
                    </a:lnTo>
                    <a:lnTo>
                      <a:pt x="0" y="12"/>
                    </a:lnTo>
                    <a:lnTo>
                      <a:pt x="0" y="18"/>
                    </a:lnTo>
                    <a:lnTo>
                      <a:pt x="0" y="18"/>
                    </a:lnTo>
                    <a:lnTo>
                      <a:pt x="2" y="18"/>
                    </a:lnTo>
                    <a:lnTo>
                      <a:pt x="4" y="16"/>
                    </a:lnTo>
                    <a:lnTo>
                      <a:pt x="8" y="10"/>
                    </a:lnTo>
                    <a:lnTo>
                      <a:pt x="12" y="2"/>
                    </a:lnTo>
                    <a:lnTo>
                      <a:pt x="12" y="0"/>
                    </a:lnTo>
                    <a:lnTo>
                      <a:pt x="10" y="0"/>
                    </a:lnTo>
                    <a:lnTo>
                      <a:pt x="1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28" name="Freeform 305"/>
              <p:cNvSpPr>
                <a:spLocks/>
              </p:cNvSpPr>
              <p:nvPr/>
            </p:nvSpPr>
            <p:spPr bwMode="auto">
              <a:xfrm>
                <a:off x="3984625" y="2825750"/>
                <a:ext cx="25400" cy="31750"/>
              </a:xfrm>
              <a:custGeom>
                <a:avLst/>
                <a:gdLst>
                  <a:gd name="T0" fmla="*/ 2 w 16"/>
                  <a:gd name="T1" fmla="*/ 20 h 20"/>
                  <a:gd name="T2" fmla="*/ 2 w 16"/>
                  <a:gd name="T3" fmla="*/ 20 h 20"/>
                  <a:gd name="T4" fmla="*/ 6 w 16"/>
                  <a:gd name="T5" fmla="*/ 20 h 20"/>
                  <a:gd name="T6" fmla="*/ 10 w 16"/>
                  <a:gd name="T7" fmla="*/ 18 h 20"/>
                  <a:gd name="T8" fmla="*/ 14 w 16"/>
                  <a:gd name="T9" fmla="*/ 14 h 20"/>
                  <a:gd name="T10" fmla="*/ 16 w 16"/>
                  <a:gd name="T11" fmla="*/ 6 h 20"/>
                  <a:gd name="T12" fmla="*/ 14 w 16"/>
                  <a:gd name="T13" fmla="*/ 4 h 20"/>
                  <a:gd name="T14" fmla="*/ 12 w 16"/>
                  <a:gd name="T15" fmla="*/ 0 h 20"/>
                  <a:gd name="T16" fmla="*/ 12 w 16"/>
                  <a:gd name="T17" fmla="*/ 0 h 20"/>
                  <a:gd name="T18" fmla="*/ 10 w 16"/>
                  <a:gd name="T19" fmla="*/ 2 h 20"/>
                  <a:gd name="T20" fmla="*/ 4 w 16"/>
                  <a:gd name="T21" fmla="*/ 8 h 20"/>
                  <a:gd name="T22" fmla="*/ 0 w 16"/>
                  <a:gd name="T23" fmla="*/ 16 h 20"/>
                  <a:gd name="T24" fmla="*/ 0 w 16"/>
                  <a:gd name="T25" fmla="*/ 18 h 20"/>
                  <a:gd name="T26" fmla="*/ 2 w 16"/>
                  <a:gd name="T27" fmla="*/ 20 h 20"/>
                  <a:gd name="T28" fmla="*/ 2 w 16"/>
                  <a:gd name="T2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0">
                    <a:moveTo>
                      <a:pt x="2" y="20"/>
                    </a:moveTo>
                    <a:lnTo>
                      <a:pt x="2" y="20"/>
                    </a:lnTo>
                    <a:lnTo>
                      <a:pt x="6" y="20"/>
                    </a:lnTo>
                    <a:lnTo>
                      <a:pt x="10" y="18"/>
                    </a:lnTo>
                    <a:lnTo>
                      <a:pt x="14" y="14"/>
                    </a:lnTo>
                    <a:lnTo>
                      <a:pt x="16" y="6"/>
                    </a:lnTo>
                    <a:lnTo>
                      <a:pt x="14" y="4"/>
                    </a:lnTo>
                    <a:lnTo>
                      <a:pt x="12" y="0"/>
                    </a:lnTo>
                    <a:lnTo>
                      <a:pt x="12" y="0"/>
                    </a:lnTo>
                    <a:lnTo>
                      <a:pt x="10" y="2"/>
                    </a:lnTo>
                    <a:lnTo>
                      <a:pt x="4" y="8"/>
                    </a:lnTo>
                    <a:lnTo>
                      <a:pt x="0" y="16"/>
                    </a:lnTo>
                    <a:lnTo>
                      <a:pt x="0" y="18"/>
                    </a:lnTo>
                    <a:lnTo>
                      <a:pt x="2" y="20"/>
                    </a:lnTo>
                    <a:lnTo>
                      <a:pt x="2" y="2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29" name="Freeform 306"/>
              <p:cNvSpPr>
                <a:spLocks/>
              </p:cNvSpPr>
              <p:nvPr/>
            </p:nvSpPr>
            <p:spPr bwMode="auto">
              <a:xfrm>
                <a:off x="4060825" y="2441575"/>
                <a:ext cx="12700" cy="12700"/>
              </a:xfrm>
              <a:custGeom>
                <a:avLst/>
                <a:gdLst>
                  <a:gd name="T0" fmla="*/ 6 w 8"/>
                  <a:gd name="T1" fmla="*/ 8 h 8"/>
                  <a:gd name="T2" fmla="*/ 6 w 8"/>
                  <a:gd name="T3" fmla="*/ 8 h 8"/>
                  <a:gd name="T4" fmla="*/ 8 w 8"/>
                  <a:gd name="T5" fmla="*/ 8 h 8"/>
                  <a:gd name="T6" fmla="*/ 8 w 8"/>
                  <a:gd name="T7" fmla="*/ 8 h 8"/>
                  <a:gd name="T8" fmla="*/ 6 w 8"/>
                  <a:gd name="T9" fmla="*/ 4 h 8"/>
                  <a:gd name="T10" fmla="*/ 4 w 8"/>
                  <a:gd name="T11" fmla="*/ 2 h 8"/>
                  <a:gd name="T12" fmla="*/ 2 w 8"/>
                  <a:gd name="T13" fmla="*/ 0 h 8"/>
                  <a:gd name="T14" fmla="*/ 2 w 8"/>
                  <a:gd name="T15" fmla="*/ 0 h 8"/>
                  <a:gd name="T16" fmla="*/ 0 w 8"/>
                  <a:gd name="T17" fmla="*/ 2 h 8"/>
                  <a:gd name="T18" fmla="*/ 0 w 8"/>
                  <a:gd name="T19" fmla="*/ 4 h 8"/>
                  <a:gd name="T20" fmla="*/ 2 w 8"/>
                  <a:gd name="T21" fmla="*/ 8 h 8"/>
                  <a:gd name="T22" fmla="*/ 6 w 8"/>
                  <a:gd name="T23" fmla="*/ 8 h 8"/>
                  <a:gd name="T24" fmla="*/ 6 w 8"/>
                  <a:gd name="T2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8">
                    <a:moveTo>
                      <a:pt x="6" y="8"/>
                    </a:moveTo>
                    <a:lnTo>
                      <a:pt x="6" y="8"/>
                    </a:lnTo>
                    <a:lnTo>
                      <a:pt x="8" y="8"/>
                    </a:lnTo>
                    <a:lnTo>
                      <a:pt x="8" y="8"/>
                    </a:lnTo>
                    <a:lnTo>
                      <a:pt x="6" y="4"/>
                    </a:lnTo>
                    <a:lnTo>
                      <a:pt x="4" y="2"/>
                    </a:lnTo>
                    <a:lnTo>
                      <a:pt x="2" y="0"/>
                    </a:lnTo>
                    <a:lnTo>
                      <a:pt x="2" y="0"/>
                    </a:lnTo>
                    <a:lnTo>
                      <a:pt x="0" y="2"/>
                    </a:lnTo>
                    <a:lnTo>
                      <a:pt x="0" y="4"/>
                    </a:lnTo>
                    <a:lnTo>
                      <a:pt x="2" y="8"/>
                    </a:lnTo>
                    <a:lnTo>
                      <a:pt x="6" y="8"/>
                    </a:lnTo>
                    <a:lnTo>
                      <a:pt x="6" y="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30" name="Freeform 307"/>
              <p:cNvSpPr>
                <a:spLocks/>
              </p:cNvSpPr>
              <p:nvPr/>
            </p:nvSpPr>
            <p:spPr bwMode="auto">
              <a:xfrm>
                <a:off x="3905250" y="2463800"/>
                <a:ext cx="438150" cy="723900"/>
              </a:xfrm>
              <a:custGeom>
                <a:avLst/>
                <a:gdLst>
                  <a:gd name="T0" fmla="*/ 16 w 276"/>
                  <a:gd name="T1" fmla="*/ 88 h 456"/>
                  <a:gd name="T2" fmla="*/ 14 w 276"/>
                  <a:gd name="T3" fmla="*/ 100 h 456"/>
                  <a:gd name="T4" fmla="*/ 18 w 276"/>
                  <a:gd name="T5" fmla="*/ 108 h 456"/>
                  <a:gd name="T6" fmla="*/ 20 w 276"/>
                  <a:gd name="T7" fmla="*/ 116 h 456"/>
                  <a:gd name="T8" fmla="*/ 24 w 276"/>
                  <a:gd name="T9" fmla="*/ 128 h 456"/>
                  <a:gd name="T10" fmla="*/ 20 w 276"/>
                  <a:gd name="T11" fmla="*/ 154 h 456"/>
                  <a:gd name="T12" fmla="*/ 16 w 276"/>
                  <a:gd name="T13" fmla="*/ 182 h 456"/>
                  <a:gd name="T14" fmla="*/ 28 w 276"/>
                  <a:gd name="T15" fmla="*/ 152 h 456"/>
                  <a:gd name="T16" fmla="*/ 34 w 276"/>
                  <a:gd name="T17" fmla="*/ 150 h 456"/>
                  <a:gd name="T18" fmla="*/ 48 w 276"/>
                  <a:gd name="T19" fmla="*/ 144 h 456"/>
                  <a:gd name="T20" fmla="*/ 54 w 276"/>
                  <a:gd name="T21" fmla="*/ 168 h 456"/>
                  <a:gd name="T22" fmla="*/ 38 w 276"/>
                  <a:gd name="T23" fmla="*/ 198 h 456"/>
                  <a:gd name="T24" fmla="*/ 44 w 276"/>
                  <a:gd name="T25" fmla="*/ 208 h 456"/>
                  <a:gd name="T26" fmla="*/ 64 w 276"/>
                  <a:gd name="T27" fmla="*/ 206 h 456"/>
                  <a:gd name="T28" fmla="*/ 90 w 276"/>
                  <a:gd name="T29" fmla="*/ 204 h 456"/>
                  <a:gd name="T30" fmla="*/ 100 w 276"/>
                  <a:gd name="T31" fmla="*/ 204 h 456"/>
                  <a:gd name="T32" fmla="*/ 106 w 276"/>
                  <a:gd name="T33" fmla="*/ 246 h 456"/>
                  <a:gd name="T34" fmla="*/ 116 w 276"/>
                  <a:gd name="T35" fmla="*/ 250 h 456"/>
                  <a:gd name="T36" fmla="*/ 110 w 276"/>
                  <a:gd name="T37" fmla="*/ 270 h 456"/>
                  <a:gd name="T38" fmla="*/ 106 w 276"/>
                  <a:gd name="T39" fmla="*/ 286 h 456"/>
                  <a:gd name="T40" fmla="*/ 84 w 276"/>
                  <a:gd name="T41" fmla="*/ 286 h 456"/>
                  <a:gd name="T42" fmla="*/ 52 w 276"/>
                  <a:gd name="T43" fmla="*/ 310 h 456"/>
                  <a:gd name="T44" fmla="*/ 74 w 276"/>
                  <a:gd name="T45" fmla="*/ 306 h 456"/>
                  <a:gd name="T46" fmla="*/ 74 w 276"/>
                  <a:gd name="T47" fmla="*/ 332 h 456"/>
                  <a:gd name="T48" fmla="*/ 32 w 276"/>
                  <a:gd name="T49" fmla="*/ 358 h 456"/>
                  <a:gd name="T50" fmla="*/ 52 w 276"/>
                  <a:gd name="T51" fmla="*/ 370 h 456"/>
                  <a:gd name="T52" fmla="*/ 84 w 276"/>
                  <a:gd name="T53" fmla="*/ 378 h 456"/>
                  <a:gd name="T54" fmla="*/ 118 w 276"/>
                  <a:gd name="T55" fmla="*/ 374 h 456"/>
                  <a:gd name="T56" fmla="*/ 112 w 276"/>
                  <a:gd name="T57" fmla="*/ 392 h 456"/>
                  <a:gd name="T58" fmla="*/ 68 w 276"/>
                  <a:gd name="T59" fmla="*/ 396 h 456"/>
                  <a:gd name="T60" fmla="*/ 54 w 276"/>
                  <a:gd name="T61" fmla="*/ 416 h 456"/>
                  <a:gd name="T62" fmla="*/ 30 w 276"/>
                  <a:gd name="T63" fmla="*/ 442 h 456"/>
                  <a:gd name="T64" fmla="*/ 26 w 276"/>
                  <a:gd name="T65" fmla="*/ 452 h 456"/>
                  <a:gd name="T66" fmla="*/ 48 w 276"/>
                  <a:gd name="T67" fmla="*/ 446 h 456"/>
                  <a:gd name="T68" fmla="*/ 90 w 276"/>
                  <a:gd name="T69" fmla="*/ 444 h 456"/>
                  <a:gd name="T70" fmla="*/ 120 w 276"/>
                  <a:gd name="T71" fmla="*/ 420 h 456"/>
                  <a:gd name="T72" fmla="*/ 150 w 276"/>
                  <a:gd name="T73" fmla="*/ 422 h 456"/>
                  <a:gd name="T74" fmla="*/ 182 w 276"/>
                  <a:gd name="T75" fmla="*/ 416 h 456"/>
                  <a:gd name="T76" fmla="*/ 220 w 276"/>
                  <a:gd name="T77" fmla="*/ 418 h 456"/>
                  <a:gd name="T78" fmla="*/ 256 w 276"/>
                  <a:gd name="T79" fmla="*/ 400 h 456"/>
                  <a:gd name="T80" fmla="*/ 242 w 276"/>
                  <a:gd name="T81" fmla="*/ 386 h 456"/>
                  <a:gd name="T82" fmla="*/ 242 w 276"/>
                  <a:gd name="T83" fmla="*/ 376 h 456"/>
                  <a:gd name="T84" fmla="*/ 262 w 276"/>
                  <a:gd name="T85" fmla="*/ 362 h 456"/>
                  <a:gd name="T86" fmla="*/ 276 w 276"/>
                  <a:gd name="T87" fmla="*/ 326 h 456"/>
                  <a:gd name="T88" fmla="*/ 228 w 276"/>
                  <a:gd name="T89" fmla="*/ 312 h 456"/>
                  <a:gd name="T90" fmla="*/ 228 w 276"/>
                  <a:gd name="T91" fmla="*/ 294 h 456"/>
                  <a:gd name="T92" fmla="*/ 216 w 276"/>
                  <a:gd name="T93" fmla="*/ 270 h 456"/>
                  <a:gd name="T94" fmla="*/ 206 w 276"/>
                  <a:gd name="T95" fmla="*/ 238 h 456"/>
                  <a:gd name="T96" fmla="*/ 168 w 276"/>
                  <a:gd name="T97" fmla="*/ 202 h 456"/>
                  <a:gd name="T98" fmla="*/ 130 w 276"/>
                  <a:gd name="T99" fmla="*/ 144 h 456"/>
                  <a:gd name="T100" fmla="*/ 106 w 276"/>
                  <a:gd name="T101" fmla="*/ 140 h 456"/>
                  <a:gd name="T102" fmla="*/ 124 w 276"/>
                  <a:gd name="T103" fmla="*/ 128 h 456"/>
                  <a:gd name="T104" fmla="*/ 126 w 276"/>
                  <a:gd name="T105" fmla="*/ 118 h 456"/>
                  <a:gd name="T106" fmla="*/ 146 w 276"/>
                  <a:gd name="T107" fmla="*/ 54 h 456"/>
                  <a:gd name="T108" fmla="*/ 74 w 276"/>
                  <a:gd name="T109" fmla="*/ 60 h 456"/>
                  <a:gd name="T110" fmla="*/ 76 w 276"/>
                  <a:gd name="T111" fmla="*/ 44 h 456"/>
                  <a:gd name="T112" fmla="*/ 104 w 276"/>
                  <a:gd name="T113" fmla="*/ 0 h 456"/>
                  <a:gd name="T114" fmla="*/ 66 w 276"/>
                  <a:gd name="T115" fmla="*/ 6 h 456"/>
                  <a:gd name="T116" fmla="*/ 40 w 276"/>
                  <a:gd name="T117" fmla="*/ 10 h 456"/>
                  <a:gd name="T118" fmla="*/ 30 w 276"/>
                  <a:gd name="T119" fmla="*/ 22 h 456"/>
                  <a:gd name="T120" fmla="*/ 30 w 276"/>
                  <a:gd name="T121" fmla="*/ 38 h 456"/>
                  <a:gd name="T122" fmla="*/ 16 w 276"/>
                  <a:gd name="T123" fmla="*/ 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 h="456">
                    <a:moveTo>
                      <a:pt x="14" y="68"/>
                    </a:moveTo>
                    <a:lnTo>
                      <a:pt x="14" y="68"/>
                    </a:lnTo>
                    <a:lnTo>
                      <a:pt x="16" y="72"/>
                    </a:lnTo>
                    <a:lnTo>
                      <a:pt x="20" y="74"/>
                    </a:lnTo>
                    <a:lnTo>
                      <a:pt x="22" y="76"/>
                    </a:lnTo>
                    <a:lnTo>
                      <a:pt x="20" y="80"/>
                    </a:lnTo>
                    <a:lnTo>
                      <a:pt x="20" y="80"/>
                    </a:lnTo>
                    <a:lnTo>
                      <a:pt x="18" y="84"/>
                    </a:lnTo>
                    <a:lnTo>
                      <a:pt x="16" y="86"/>
                    </a:lnTo>
                    <a:lnTo>
                      <a:pt x="16" y="88"/>
                    </a:lnTo>
                    <a:lnTo>
                      <a:pt x="16" y="90"/>
                    </a:lnTo>
                    <a:lnTo>
                      <a:pt x="16" y="90"/>
                    </a:lnTo>
                    <a:lnTo>
                      <a:pt x="18" y="92"/>
                    </a:lnTo>
                    <a:lnTo>
                      <a:pt x="16" y="92"/>
                    </a:lnTo>
                    <a:lnTo>
                      <a:pt x="14" y="94"/>
                    </a:lnTo>
                    <a:lnTo>
                      <a:pt x="12" y="96"/>
                    </a:lnTo>
                    <a:lnTo>
                      <a:pt x="14" y="96"/>
                    </a:lnTo>
                    <a:lnTo>
                      <a:pt x="14" y="96"/>
                    </a:lnTo>
                    <a:lnTo>
                      <a:pt x="16" y="98"/>
                    </a:lnTo>
                    <a:lnTo>
                      <a:pt x="14" y="100"/>
                    </a:lnTo>
                    <a:lnTo>
                      <a:pt x="10" y="102"/>
                    </a:lnTo>
                    <a:lnTo>
                      <a:pt x="6" y="102"/>
                    </a:lnTo>
                    <a:lnTo>
                      <a:pt x="6" y="102"/>
                    </a:lnTo>
                    <a:lnTo>
                      <a:pt x="2" y="102"/>
                    </a:lnTo>
                    <a:lnTo>
                      <a:pt x="0" y="104"/>
                    </a:lnTo>
                    <a:lnTo>
                      <a:pt x="2" y="108"/>
                    </a:lnTo>
                    <a:lnTo>
                      <a:pt x="10" y="108"/>
                    </a:lnTo>
                    <a:lnTo>
                      <a:pt x="10" y="108"/>
                    </a:lnTo>
                    <a:lnTo>
                      <a:pt x="16" y="106"/>
                    </a:lnTo>
                    <a:lnTo>
                      <a:pt x="18" y="108"/>
                    </a:lnTo>
                    <a:lnTo>
                      <a:pt x="16" y="108"/>
                    </a:lnTo>
                    <a:lnTo>
                      <a:pt x="12" y="110"/>
                    </a:lnTo>
                    <a:lnTo>
                      <a:pt x="12" y="110"/>
                    </a:lnTo>
                    <a:lnTo>
                      <a:pt x="8" y="110"/>
                    </a:lnTo>
                    <a:lnTo>
                      <a:pt x="8" y="112"/>
                    </a:lnTo>
                    <a:lnTo>
                      <a:pt x="14" y="114"/>
                    </a:lnTo>
                    <a:lnTo>
                      <a:pt x="14" y="114"/>
                    </a:lnTo>
                    <a:lnTo>
                      <a:pt x="16" y="114"/>
                    </a:lnTo>
                    <a:lnTo>
                      <a:pt x="18" y="116"/>
                    </a:lnTo>
                    <a:lnTo>
                      <a:pt x="20" y="116"/>
                    </a:lnTo>
                    <a:lnTo>
                      <a:pt x="26" y="114"/>
                    </a:lnTo>
                    <a:lnTo>
                      <a:pt x="26" y="114"/>
                    </a:lnTo>
                    <a:lnTo>
                      <a:pt x="32" y="106"/>
                    </a:lnTo>
                    <a:lnTo>
                      <a:pt x="30" y="112"/>
                    </a:lnTo>
                    <a:lnTo>
                      <a:pt x="30" y="112"/>
                    </a:lnTo>
                    <a:lnTo>
                      <a:pt x="28" y="116"/>
                    </a:lnTo>
                    <a:lnTo>
                      <a:pt x="26" y="122"/>
                    </a:lnTo>
                    <a:lnTo>
                      <a:pt x="26" y="124"/>
                    </a:lnTo>
                    <a:lnTo>
                      <a:pt x="24" y="128"/>
                    </a:lnTo>
                    <a:lnTo>
                      <a:pt x="24" y="128"/>
                    </a:lnTo>
                    <a:lnTo>
                      <a:pt x="22" y="130"/>
                    </a:lnTo>
                    <a:lnTo>
                      <a:pt x="22" y="132"/>
                    </a:lnTo>
                    <a:lnTo>
                      <a:pt x="22" y="136"/>
                    </a:lnTo>
                    <a:lnTo>
                      <a:pt x="20" y="142"/>
                    </a:lnTo>
                    <a:lnTo>
                      <a:pt x="20" y="142"/>
                    </a:lnTo>
                    <a:lnTo>
                      <a:pt x="18" y="146"/>
                    </a:lnTo>
                    <a:lnTo>
                      <a:pt x="18" y="148"/>
                    </a:lnTo>
                    <a:lnTo>
                      <a:pt x="20" y="150"/>
                    </a:lnTo>
                    <a:lnTo>
                      <a:pt x="20" y="154"/>
                    </a:lnTo>
                    <a:lnTo>
                      <a:pt x="20" y="154"/>
                    </a:lnTo>
                    <a:lnTo>
                      <a:pt x="20" y="158"/>
                    </a:lnTo>
                    <a:lnTo>
                      <a:pt x="24" y="156"/>
                    </a:lnTo>
                    <a:lnTo>
                      <a:pt x="24" y="156"/>
                    </a:lnTo>
                    <a:lnTo>
                      <a:pt x="24" y="156"/>
                    </a:lnTo>
                    <a:lnTo>
                      <a:pt x="24" y="158"/>
                    </a:lnTo>
                    <a:lnTo>
                      <a:pt x="20" y="166"/>
                    </a:lnTo>
                    <a:lnTo>
                      <a:pt x="16" y="176"/>
                    </a:lnTo>
                    <a:lnTo>
                      <a:pt x="16" y="180"/>
                    </a:lnTo>
                    <a:lnTo>
                      <a:pt x="16" y="182"/>
                    </a:lnTo>
                    <a:lnTo>
                      <a:pt x="16" y="182"/>
                    </a:lnTo>
                    <a:lnTo>
                      <a:pt x="20" y="182"/>
                    </a:lnTo>
                    <a:lnTo>
                      <a:pt x="22" y="180"/>
                    </a:lnTo>
                    <a:lnTo>
                      <a:pt x="24" y="174"/>
                    </a:lnTo>
                    <a:lnTo>
                      <a:pt x="26" y="164"/>
                    </a:lnTo>
                    <a:lnTo>
                      <a:pt x="28" y="160"/>
                    </a:lnTo>
                    <a:lnTo>
                      <a:pt x="30" y="158"/>
                    </a:lnTo>
                    <a:lnTo>
                      <a:pt x="30" y="158"/>
                    </a:lnTo>
                    <a:lnTo>
                      <a:pt x="32" y="156"/>
                    </a:lnTo>
                    <a:lnTo>
                      <a:pt x="32" y="154"/>
                    </a:lnTo>
                    <a:lnTo>
                      <a:pt x="28" y="152"/>
                    </a:lnTo>
                    <a:lnTo>
                      <a:pt x="28" y="148"/>
                    </a:lnTo>
                    <a:lnTo>
                      <a:pt x="28" y="144"/>
                    </a:lnTo>
                    <a:lnTo>
                      <a:pt x="30" y="142"/>
                    </a:lnTo>
                    <a:lnTo>
                      <a:pt x="30" y="142"/>
                    </a:lnTo>
                    <a:lnTo>
                      <a:pt x="32" y="142"/>
                    </a:lnTo>
                    <a:lnTo>
                      <a:pt x="32" y="144"/>
                    </a:lnTo>
                    <a:lnTo>
                      <a:pt x="32" y="148"/>
                    </a:lnTo>
                    <a:lnTo>
                      <a:pt x="32" y="150"/>
                    </a:lnTo>
                    <a:lnTo>
                      <a:pt x="34" y="150"/>
                    </a:lnTo>
                    <a:lnTo>
                      <a:pt x="34" y="150"/>
                    </a:lnTo>
                    <a:lnTo>
                      <a:pt x="36" y="152"/>
                    </a:lnTo>
                    <a:lnTo>
                      <a:pt x="38" y="150"/>
                    </a:lnTo>
                    <a:lnTo>
                      <a:pt x="38" y="148"/>
                    </a:lnTo>
                    <a:lnTo>
                      <a:pt x="40" y="150"/>
                    </a:lnTo>
                    <a:lnTo>
                      <a:pt x="40" y="150"/>
                    </a:lnTo>
                    <a:lnTo>
                      <a:pt x="42" y="150"/>
                    </a:lnTo>
                    <a:lnTo>
                      <a:pt x="44" y="150"/>
                    </a:lnTo>
                    <a:lnTo>
                      <a:pt x="44" y="146"/>
                    </a:lnTo>
                    <a:lnTo>
                      <a:pt x="46" y="144"/>
                    </a:lnTo>
                    <a:lnTo>
                      <a:pt x="48" y="144"/>
                    </a:lnTo>
                    <a:lnTo>
                      <a:pt x="52" y="144"/>
                    </a:lnTo>
                    <a:lnTo>
                      <a:pt x="58" y="148"/>
                    </a:lnTo>
                    <a:lnTo>
                      <a:pt x="58" y="148"/>
                    </a:lnTo>
                    <a:lnTo>
                      <a:pt x="50" y="150"/>
                    </a:lnTo>
                    <a:lnTo>
                      <a:pt x="46" y="152"/>
                    </a:lnTo>
                    <a:lnTo>
                      <a:pt x="44" y="154"/>
                    </a:lnTo>
                    <a:lnTo>
                      <a:pt x="46" y="158"/>
                    </a:lnTo>
                    <a:lnTo>
                      <a:pt x="52" y="164"/>
                    </a:lnTo>
                    <a:lnTo>
                      <a:pt x="52" y="164"/>
                    </a:lnTo>
                    <a:lnTo>
                      <a:pt x="54" y="168"/>
                    </a:lnTo>
                    <a:lnTo>
                      <a:pt x="54" y="172"/>
                    </a:lnTo>
                    <a:lnTo>
                      <a:pt x="52" y="180"/>
                    </a:lnTo>
                    <a:lnTo>
                      <a:pt x="46" y="186"/>
                    </a:lnTo>
                    <a:lnTo>
                      <a:pt x="44" y="190"/>
                    </a:lnTo>
                    <a:lnTo>
                      <a:pt x="44" y="196"/>
                    </a:lnTo>
                    <a:lnTo>
                      <a:pt x="44" y="196"/>
                    </a:lnTo>
                    <a:lnTo>
                      <a:pt x="44" y="200"/>
                    </a:lnTo>
                    <a:lnTo>
                      <a:pt x="42" y="200"/>
                    </a:lnTo>
                    <a:lnTo>
                      <a:pt x="40" y="198"/>
                    </a:lnTo>
                    <a:lnTo>
                      <a:pt x="38" y="198"/>
                    </a:lnTo>
                    <a:lnTo>
                      <a:pt x="36" y="198"/>
                    </a:lnTo>
                    <a:lnTo>
                      <a:pt x="36" y="198"/>
                    </a:lnTo>
                    <a:lnTo>
                      <a:pt x="36" y="200"/>
                    </a:lnTo>
                    <a:lnTo>
                      <a:pt x="36" y="204"/>
                    </a:lnTo>
                    <a:lnTo>
                      <a:pt x="40" y="210"/>
                    </a:lnTo>
                    <a:lnTo>
                      <a:pt x="44" y="214"/>
                    </a:lnTo>
                    <a:lnTo>
                      <a:pt x="46" y="214"/>
                    </a:lnTo>
                    <a:lnTo>
                      <a:pt x="44" y="210"/>
                    </a:lnTo>
                    <a:lnTo>
                      <a:pt x="44" y="210"/>
                    </a:lnTo>
                    <a:lnTo>
                      <a:pt x="44" y="208"/>
                    </a:lnTo>
                    <a:lnTo>
                      <a:pt x="44" y="206"/>
                    </a:lnTo>
                    <a:lnTo>
                      <a:pt x="46" y="204"/>
                    </a:lnTo>
                    <a:lnTo>
                      <a:pt x="48" y="204"/>
                    </a:lnTo>
                    <a:lnTo>
                      <a:pt x="54" y="208"/>
                    </a:lnTo>
                    <a:lnTo>
                      <a:pt x="60" y="212"/>
                    </a:lnTo>
                    <a:lnTo>
                      <a:pt x="60" y="212"/>
                    </a:lnTo>
                    <a:lnTo>
                      <a:pt x="62" y="214"/>
                    </a:lnTo>
                    <a:lnTo>
                      <a:pt x="64" y="214"/>
                    </a:lnTo>
                    <a:lnTo>
                      <a:pt x="64" y="206"/>
                    </a:lnTo>
                    <a:lnTo>
                      <a:pt x="64" y="206"/>
                    </a:lnTo>
                    <a:lnTo>
                      <a:pt x="64" y="204"/>
                    </a:lnTo>
                    <a:lnTo>
                      <a:pt x="64" y="204"/>
                    </a:lnTo>
                    <a:lnTo>
                      <a:pt x="70" y="206"/>
                    </a:lnTo>
                    <a:lnTo>
                      <a:pt x="76" y="210"/>
                    </a:lnTo>
                    <a:lnTo>
                      <a:pt x="80" y="210"/>
                    </a:lnTo>
                    <a:lnTo>
                      <a:pt x="82" y="206"/>
                    </a:lnTo>
                    <a:lnTo>
                      <a:pt x="82" y="206"/>
                    </a:lnTo>
                    <a:lnTo>
                      <a:pt x="86" y="202"/>
                    </a:lnTo>
                    <a:lnTo>
                      <a:pt x="88" y="204"/>
                    </a:lnTo>
                    <a:lnTo>
                      <a:pt x="90" y="204"/>
                    </a:lnTo>
                    <a:lnTo>
                      <a:pt x="92" y="202"/>
                    </a:lnTo>
                    <a:lnTo>
                      <a:pt x="92" y="202"/>
                    </a:lnTo>
                    <a:lnTo>
                      <a:pt x="94" y="200"/>
                    </a:lnTo>
                    <a:lnTo>
                      <a:pt x="100" y="198"/>
                    </a:lnTo>
                    <a:lnTo>
                      <a:pt x="102" y="198"/>
                    </a:lnTo>
                    <a:lnTo>
                      <a:pt x="104" y="200"/>
                    </a:lnTo>
                    <a:lnTo>
                      <a:pt x="104" y="202"/>
                    </a:lnTo>
                    <a:lnTo>
                      <a:pt x="104" y="202"/>
                    </a:lnTo>
                    <a:lnTo>
                      <a:pt x="100" y="204"/>
                    </a:lnTo>
                    <a:lnTo>
                      <a:pt x="100" y="204"/>
                    </a:lnTo>
                    <a:lnTo>
                      <a:pt x="94" y="212"/>
                    </a:lnTo>
                    <a:lnTo>
                      <a:pt x="94" y="212"/>
                    </a:lnTo>
                    <a:lnTo>
                      <a:pt x="90" y="218"/>
                    </a:lnTo>
                    <a:lnTo>
                      <a:pt x="88" y="224"/>
                    </a:lnTo>
                    <a:lnTo>
                      <a:pt x="90" y="228"/>
                    </a:lnTo>
                    <a:lnTo>
                      <a:pt x="92" y="230"/>
                    </a:lnTo>
                    <a:lnTo>
                      <a:pt x="98" y="236"/>
                    </a:lnTo>
                    <a:lnTo>
                      <a:pt x="104" y="242"/>
                    </a:lnTo>
                    <a:lnTo>
                      <a:pt x="104" y="242"/>
                    </a:lnTo>
                    <a:lnTo>
                      <a:pt x="106" y="246"/>
                    </a:lnTo>
                    <a:lnTo>
                      <a:pt x="108" y="244"/>
                    </a:lnTo>
                    <a:lnTo>
                      <a:pt x="110" y="242"/>
                    </a:lnTo>
                    <a:lnTo>
                      <a:pt x="112" y="240"/>
                    </a:lnTo>
                    <a:lnTo>
                      <a:pt x="114" y="240"/>
                    </a:lnTo>
                    <a:lnTo>
                      <a:pt x="114" y="240"/>
                    </a:lnTo>
                    <a:lnTo>
                      <a:pt x="118" y="242"/>
                    </a:lnTo>
                    <a:lnTo>
                      <a:pt x="116" y="244"/>
                    </a:lnTo>
                    <a:lnTo>
                      <a:pt x="114" y="248"/>
                    </a:lnTo>
                    <a:lnTo>
                      <a:pt x="116" y="250"/>
                    </a:lnTo>
                    <a:lnTo>
                      <a:pt x="116" y="250"/>
                    </a:lnTo>
                    <a:lnTo>
                      <a:pt x="116" y="250"/>
                    </a:lnTo>
                    <a:lnTo>
                      <a:pt x="116" y="252"/>
                    </a:lnTo>
                    <a:lnTo>
                      <a:pt x="112" y="256"/>
                    </a:lnTo>
                    <a:lnTo>
                      <a:pt x="108" y="260"/>
                    </a:lnTo>
                    <a:lnTo>
                      <a:pt x="110" y="262"/>
                    </a:lnTo>
                    <a:lnTo>
                      <a:pt x="112" y="264"/>
                    </a:lnTo>
                    <a:lnTo>
                      <a:pt x="112" y="264"/>
                    </a:lnTo>
                    <a:lnTo>
                      <a:pt x="114" y="264"/>
                    </a:lnTo>
                    <a:lnTo>
                      <a:pt x="110" y="266"/>
                    </a:lnTo>
                    <a:lnTo>
                      <a:pt x="110" y="270"/>
                    </a:lnTo>
                    <a:lnTo>
                      <a:pt x="110" y="274"/>
                    </a:lnTo>
                    <a:lnTo>
                      <a:pt x="112" y="280"/>
                    </a:lnTo>
                    <a:lnTo>
                      <a:pt x="112" y="280"/>
                    </a:lnTo>
                    <a:lnTo>
                      <a:pt x="116" y="286"/>
                    </a:lnTo>
                    <a:lnTo>
                      <a:pt x="112" y="284"/>
                    </a:lnTo>
                    <a:lnTo>
                      <a:pt x="112" y="284"/>
                    </a:lnTo>
                    <a:lnTo>
                      <a:pt x="110" y="282"/>
                    </a:lnTo>
                    <a:lnTo>
                      <a:pt x="106" y="280"/>
                    </a:lnTo>
                    <a:lnTo>
                      <a:pt x="104" y="282"/>
                    </a:lnTo>
                    <a:lnTo>
                      <a:pt x="106" y="286"/>
                    </a:lnTo>
                    <a:lnTo>
                      <a:pt x="106" y="286"/>
                    </a:lnTo>
                    <a:lnTo>
                      <a:pt x="108" y="288"/>
                    </a:lnTo>
                    <a:lnTo>
                      <a:pt x="106" y="286"/>
                    </a:lnTo>
                    <a:lnTo>
                      <a:pt x="100" y="284"/>
                    </a:lnTo>
                    <a:lnTo>
                      <a:pt x="98" y="284"/>
                    </a:lnTo>
                    <a:lnTo>
                      <a:pt x="94" y="286"/>
                    </a:lnTo>
                    <a:lnTo>
                      <a:pt x="94" y="286"/>
                    </a:lnTo>
                    <a:lnTo>
                      <a:pt x="90" y="288"/>
                    </a:lnTo>
                    <a:lnTo>
                      <a:pt x="86" y="286"/>
                    </a:lnTo>
                    <a:lnTo>
                      <a:pt x="84" y="286"/>
                    </a:lnTo>
                    <a:lnTo>
                      <a:pt x="82" y="286"/>
                    </a:lnTo>
                    <a:lnTo>
                      <a:pt x="82" y="286"/>
                    </a:lnTo>
                    <a:lnTo>
                      <a:pt x="76" y="288"/>
                    </a:lnTo>
                    <a:lnTo>
                      <a:pt x="72" y="290"/>
                    </a:lnTo>
                    <a:lnTo>
                      <a:pt x="68" y="294"/>
                    </a:lnTo>
                    <a:lnTo>
                      <a:pt x="68" y="294"/>
                    </a:lnTo>
                    <a:lnTo>
                      <a:pt x="64" y="300"/>
                    </a:lnTo>
                    <a:lnTo>
                      <a:pt x="60" y="304"/>
                    </a:lnTo>
                    <a:lnTo>
                      <a:pt x="56" y="306"/>
                    </a:lnTo>
                    <a:lnTo>
                      <a:pt x="52" y="310"/>
                    </a:lnTo>
                    <a:lnTo>
                      <a:pt x="52" y="310"/>
                    </a:lnTo>
                    <a:lnTo>
                      <a:pt x="50" y="314"/>
                    </a:lnTo>
                    <a:lnTo>
                      <a:pt x="50" y="314"/>
                    </a:lnTo>
                    <a:lnTo>
                      <a:pt x="54" y="312"/>
                    </a:lnTo>
                    <a:lnTo>
                      <a:pt x="58" y="312"/>
                    </a:lnTo>
                    <a:lnTo>
                      <a:pt x="58" y="312"/>
                    </a:lnTo>
                    <a:lnTo>
                      <a:pt x="62" y="312"/>
                    </a:lnTo>
                    <a:lnTo>
                      <a:pt x="68" y="308"/>
                    </a:lnTo>
                    <a:lnTo>
                      <a:pt x="74" y="306"/>
                    </a:lnTo>
                    <a:lnTo>
                      <a:pt x="74" y="306"/>
                    </a:lnTo>
                    <a:lnTo>
                      <a:pt x="74" y="308"/>
                    </a:lnTo>
                    <a:lnTo>
                      <a:pt x="74" y="308"/>
                    </a:lnTo>
                    <a:lnTo>
                      <a:pt x="72" y="312"/>
                    </a:lnTo>
                    <a:lnTo>
                      <a:pt x="74" y="314"/>
                    </a:lnTo>
                    <a:lnTo>
                      <a:pt x="76" y="314"/>
                    </a:lnTo>
                    <a:lnTo>
                      <a:pt x="74" y="318"/>
                    </a:lnTo>
                    <a:lnTo>
                      <a:pt x="74" y="318"/>
                    </a:lnTo>
                    <a:lnTo>
                      <a:pt x="74" y="324"/>
                    </a:lnTo>
                    <a:lnTo>
                      <a:pt x="74" y="330"/>
                    </a:lnTo>
                    <a:lnTo>
                      <a:pt x="74" y="332"/>
                    </a:lnTo>
                    <a:lnTo>
                      <a:pt x="72" y="336"/>
                    </a:lnTo>
                    <a:lnTo>
                      <a:pt x="68" y="340"/>
                    </a:lnTo>
                    <a:lnTo>
                      <a:pt x="62" y="344"/>
                    </a:lnTo>
                    <a:lnTo>
                      <a:pt x="62" y="344"/>
                    </a:lnTo>
                    <a:lnTo>
                      <a:pt x="52" y="350"/>
                    </a:lnTo>
                    <a:lnTo>
                      <a:pt x="44" y="352"/>
                    </a:lnTo>
                    <a:lnTo>
                      <a:pt x="38" y="352"/>
                    </a:lnTo>
                    <a:lnTo>
                      <a:pt x="34" y="356"/>
                    </a:lnTo>
                    <a:lnTo>
                      <a:pt x="34" y="356"/>
                    </a:lnTo>
                    <a:lnTo>
                      <a:pt x="32" y="358"/>
                    </a:lnTo>
                    <a:lnTo>
                      <a:pt x="32" y="360"/>
                    </a:lnTo>
                    <a:lnTo>
                      <a:pt x="34" y="362"/>
                    </a:lnTo>
                    <a:lnTo>
                      <a:pt x="38" y="362"/>
                    </a:lnTo>
                    <a:lnTo>
                      <a:pt x="36" y="366"/>
                    </a:lnTo>
                    <a:lnTo>
                      <a:pt x="36" y="366"/>
                    </a:lnTo>
                    <a:lnTo>
                      <a:pt x="36" y="368"/>
                    </a:lnTo>
                    <a:lnTo>
                      <a:pt x="38" y="372"/>
                    </a:lnTo>
                    <a:lnTo>
                      <a:pt x="44" y="372"/>
                    </a:lnTo>
                    <a:lnTo>
                      <a:pt x="52" y="370"/>
                    </a:lnTo>
                    <a:lnTo>
                      <a:pt x="52" y="370"/>
                    </a:lnTo>
                    <a:lnTo>
                      <a:pt x="58" y="368"/>
                    </a:lnTo>
                    <a:lnTo>
                      <a:pt x="64" y="368"/>
                    </a:lnTo>
                    <a:lnTo>
                      <a:pt x="66" y="370"/>
                    </a:lnTo>
                    <a:lnTo>
                      <a:pt x="66" y="374"/>
                    </a:lnTo>
                    <a:lnTo>
                      <a:pt x="66" y="374"/>
                    </a:lnTo>
                    <a:lnTo>
                      <a:pt x="66" y="376"/>
                    </a:lnTo>
                    <a:lnTo>
                      <a:pt x="68" y="378"/>
                    </a:lnTo>
                    <a:lnTo>
                      <a:pt x="72" y="376"/>
                    </a:lnTo>
                    <a:lnTo>
                      <a:pt x="80" y="376"/>
                    </a:lnTo>
                    <a:lnTo>
                      <a:pt x="84" y="378"/>
                    </a:lnTo>
                    <a:lnTo>
                      <a:pt x="90" y="380"/>
                    </a:lnTo>
                    <a:lnTo>
                      <a:pt x="90" y="380"/>
                    </a:lnTo>
                    <a:lnTo>
                      <a:pt x="94" y="384"/>
                    </a:lnTo>
                    <a:lnTo>
                      <a:pt x="98" y="386"/>
                    </a:lnTo>
                    <a:lnTo>
                      <a:pt x="100" y="386"/>
                    </a:lnTo>
                    <a:lnTo>
                      <a:pt x="104" y="384"/>
                    </a:lnTo>
                    <a:lnTo>
                      <a:pt x="110" y="378"/>
                    </a:lnTo>
                    <a:lnTo>
                      <a:pt x="114" y="376"/>
                    </a:lnTo>
                    <a:lnTo>
                      <a:pt x="114" y="376"/>
                    </a:lnTo>
                    <a:lnTo>
                      <a:pt x="118" y="374"/>
                    </a:lnTo>
                    <a:lnTo>
                      <a:pt x="122" y="372"/>
                    </a:lnTo>
                    <a:lnTo>
                      <a:pt x="126" y="368"/>
                    </a:lnTo>
                    <a:lnTo>
                      <a:pt x="132" y="366"/>
                    </a:lnTo>
                    <a:lnTo>
                      <a:pt x="132" y="366"/>
                    </a:lnTo>
                    <a:lnTo>
                      <a:pt x="130" y="370"/>
                    </a:lnTo>
                    <a:lnTo>
                      <a:pt x="126" y="374"/>
                    </a:lnTo>
                    <a:lnTo>
                      <a:pt x="126" y="374"/>
                    </a:lnTo>
                    <a:lnTo>
                      <a:pt x="116" y="384"/>
                    </a:lnTo>
                    <a:lnTo>
                      <a:pt x="112" y="390"/>
                    </a:lnTo>
                    <a:lnTo>
                      <a:pt x="112" y="392"/>
                    </a:lnTo>
                    <a:lnTo>
                      <a:pt x="106" y="394"/>
                    </a:lnTo>
                    <a:lnTo>
                      <a:pt x="106" y="394"/>
                    </a:lnTo>
                    <a:lnTo>
                      <a:pt x="98" y="394"/>
                    </a:lnTo>
                    <a:lnTo>
                      <a:pt x="94" y="394"/>
                    </a:lnTo>
                    <a:lnTo>
                      <a:pt x="88" y="392"/>
                    </a:lnTo>
                    <a:lnTo>
                      <a:pt x="78" y="392"/>
                    </a:lnTo>
                    <a:lnTo>
                      <a:pt x="78" y="392"/>
                    </a:lnTo>
                    <a:lnTo>
                      <a:pt x="72" y="392"/>
                    </a:lnTo>
                    <a:lnTo>
                      <a:pt x="70" y="394"/>
                    </a:lnTo>
                    <a:lnTo>
                      <a:pt x="68" y="396"/>
                    </a:lnTo>
                    <a:lnTo>
                      <a:pt x="68" y="398"/>
                    </a:lnTo>
                    <a:lnTo>
                      <a:pt x="68" y="400"/>
                    </a:lnTo>
                    <a:lnTo>
                      <a:pt x="68" y="402"/>
                    </a:lnTo>
                    <a:lnTo>
                      <a:pt x="64" y="404"/>
                    </a:lnTo>
                    <a:lnTo>
                      <a:pt x="64" y="404"/>
                    </a:lnTo>
                    <a:lnTo>
                      <a:pt x="58" y="406"/>
                    </a:lnTo>
                    <a:lnTo>
                      <a:pt x="56" y="408"/>
                    </a:lnTo>
                    <a:lnTo>
                      <a:pt x="56" y="412"/>
                    </a:lnTo>
                    <a:lnTo>
                      <a:pt x="56" y="414"/>
                    </a:lnTo>
                    <a:lnTo>
                      <a:pt x="54" y="416"/>
                    </a:lnTo>
                    <a:lnTo>
                      <a:pt x="54" y="416"/>
                    </a:lnTo>
                    <a:lnTo>
                      <a:pt x="52" y="418"/>
                    </a:lnTo>
                    <a:lnTo>
                      <a:pt x="50" y="422"/>
                    </a:lnTo>
                    <a:lnTo>
                      <a:pt x="50" y="424"/>
                    </a:lnTo>
                    <a:lnTo>
                      <a:pt x="48" y="426"/>
                    </a:lnTo>
                    <a:lnTo>
                      <a:pt x="48" y="426"/>
                    </a:lnTo>
                    <a:lnTo>
                      <a:pt x="42" y="430"/>
                    </a:lnTo>
                    <a:lnTo>
                      <a:pt x="38" y="436"/>
                    </a:lnTo>
                    <a:lnTo>
                      <a:pt x="32" y="442"/>
                    </a:lnTo>
                    <a:lnTo>
                      <a:pt x="30" y="442"/>
                    </a:lnTo>
                    <a:lnTo>
                      <a:pt x="26" y="444"/>
                    </a:lnTo>
                    <a:lnTo>
                      <a:pt x="26" y="444"/>
                    </a:lnTo>
                    <a:lnTo>
                      <a:pt x="22" y="444"/>
                    </a:lnTo>
                    <a:lnTo>
                      <a:pt x="20" y="444"/>
                    </a:lnTo>
                    <a:lnTo>
                      <a:pt x="18" y="448"/>
                    </a:lnTo>
                    <a:lnTo>
                      <a:pt x="18" y="452"/>
                    </a:lnTo>
                    <a:lnTo>
                      <a:pt x="20" y="452"/>
                    </a:lnTo>
                    <a:lnTo>
                      <a:pt x="22" y="452"/>
                    </a:lnTo>
                    <a:lnTo>
                      <a:pt x="22" y="452"/>
                    </a:lnTo>
                    <a:lnTo>
                      <a:pt x="26" y="452"/>
                    </a:lnTo>
                    <a:lnTo>
                      <a:pt x="30" y="454"/>
                    </a:lnTo>
                    <a:lnTo>
                      <a:pt x="32" y="456"/>
                    </a:lnTo>
                    <a:lnTo>
                      <a:pt x="36" y="456"/>
                    </a:lnTo>
                    <a:lnTo>
                      <a:pt x="36" y="456"/>
                    </a:lnTo>
                    <a:lnTo>
                      <a:pt x="38" y="454"/>
                    </a:lnTo>
                    <a:lnTo>
                      <a:pt x="38" y="452"/>
                    </a:lnTo>
                    <a:lnTo>
                      <a:pt x="40" y="450"/>
                    </a:lnTo>
                    <a:lnTo>
                      <a:pt x="44" y="448"/>
                    </a:lnTo>
                    <a:lnTo>
                      <a:pt x="44" y="448"/>
                    </a:lnTo>
                    <a:lnTo>
                      <a:pt x="48" y="446"/>
                    </a:lnTo>
                    <a:lnTo>
                      <a:pt x="50" y="442"/>
                    </a:lnTo>
                    <a:lnTo>
                      <a:pt x="54" y="440"/>
                    </a:lnTo>
                    <a:lnTo>
                      <a:pt x="62" y="436"/>
                    </a:lnTo>
                    <a:lnTo>
                      <a:pt x="62" y="436"/>
                    </a:lnTo>
                    <a:lnTo>
                      <a:pt x="68" y="436"/>
                    </a:lnTo>
                    <a:lnTo>
                      <a:pt x="74" y="438"/>
                    </a:lnTo>
                    <a:lnTo>
                      <a:pt x="86" y="444"/>
                    </a:lnTo>
                    <a:lnTo>
                      <a:pt x="86" y="444"/>
                    </a:lnTo>
                    <a:lnTo>
                      <a:pt x="88" y="446"/>
                    </a:lnTo>
                    <a:lnTo>
                      <a:pt x="90" y="444"/>
                    </a:lnTo>
                    <a:lnTo>
                      <a:pt x="92" y="436"/>
                    </a:lnTo>
                    <a:lnTo>
                      <a:pt x="94" y="426"/>
                    </a:lnTo>
                    <a:lnTo>
                      <a:pt x="96" y="424"/>
                    </a:lnTo>
                    <a:lnTo>
                      <a:pt x="98" y="424"/>
                    </a:lnTo>
                    <a:lnTo>
                      <a:pt x="98" y="424"/>
                    </a:lnTo>
                    <a:lnTo>
                      <a:pt x="100" y="424"/>
                    </a:lnTo>
                    <a:lnTo>
                      <a:pt x="102" y="424"/>
                    </a:lnTo>
                    <a:lnTo>
                      <a:pt x="108" y="420"/>
                    </a:lnTo>
                    <a:lnTo>
                      <a:pt x="116" y="418"/>
                    </a:lnTo>
                    <a:lnTo>
                      <a:pt x="120" y="420"/>
                    </a:lnTo>
                    <a:lnTo>
                      <a:pt x="124" y="422"/>
                    </a:lnTo>
                    <a:lnTo>
                      <a:pt x="124" y="422"/>
                    </a:lnTo>
                    <a:lnTo>
                      <a:pt x="130" y="428"/>
                    </a:lnTo>
                    <a:lnTo>
                      <a:pt x="132" y="428"/>
                    </a:lnTo>
                    <a:lnTo>
                      <a:pt x="134" y="426"/>
                    </a:lnTo>
                    <a:lnTo>
                      <a:pt x="140" y="426"/>
                    </a:lnTo>
                    <a:lnTo>
                      <a:pt x="140" y="426"/>
                    </a:lnTo>
                    <a:lnTo>
                      <a:pt x="146" y="426"/>
                    </a:lnTo>
                    <a:lnTo>
                      <a:pt x="148" y="424"/>
                    </a:lnTo>
                    <a:lnTo>
                      <a:pt x="150" y="422"/>
                    </a:lnTo>
                    <a:lnTo>
                      <a:pt x="158" y="418"/>
                    </a:lnTo>
                    <a:lnTo>
                      <a:pt x="158" y="418"/>
                    </a:lnTo>
                    <a:lnTo>
                      <a:pt x="166" y="416"/>
                    </a:lnTo>
                    <a:lnTo>
                      <a:pt x="168" y="414"/>
                    </a:lnTo>
                    <a:lnTo>
                      <a:pt x="168" y="412"/>
                    </a:lnTo>
                    <a:lnTo>
                      <a:pt x="172" y="414"/>
                    </a:lnTo>
                    <a:lnTo>
                      <a:pt x="172" y="414"/>
                    </a:lnTo>
                    <a:lnTo>
                      <a:pt x="178" y="416"/>
                    </a:lnTo>
                    <a:lnTo>
                      <a:pt x="180" y="416"/>
                    </a:lnTo>
                    <a:lnTo>
                      <a:pt x="182" y="416"/>
                    </a:lnTo>
                    <a:lnTo>
                      <a:pt x="184" y="418"/>
                    </a:lnTo>
                    <a:lnTo>
                      <a:pt x="184" y="418"/>
                    </a:lnTo>
                    <a:lnTo>
                      <a:pt x="186" y="418"/>
                    </a:lnTo>
                    <a:lnTo>
                      <a:pt x="188" y="418"/>
                    </a:lnTo>
                    <a:lnTo>
                      <a:pt x="196" y="416"/>
                    </a:lnTo>
                    <a:lnTo>
                      <a:pt x="204" y="414"/>
                    </a:lnTo>
                    <a:lnTo>
                      <a:pt x="210" y="414"/>
                    </a:lnTo>
                    <a:lnTo>
                      <a:pt x="214" y="416"/>
                    </a:lnTo>
                    <a:lnTo>
                      <a:pt x="214" y="416"/>
                    </a:lnTo>
                    <a:lnTo>
                      <a:pt x="220" y="418"/>
                    </a:lnTo>
                    <a:lnTo>
                      <a:pt x="224" y="418"/>
                    </a:lnTo>
                    <a:lnTo>
                      <a:pt x="230" y="414"/>
                    </a:lnTo>
                    <a:lnTo>
                      <a:pt x="236" y="412"/>
                    </a:lnTo>
                    <a:lnTo>
                      <a:pt x="242" y="410"/>
                    </a:lnTo>
                    <a:lnTo>
                      <a:pt x="242" y="410"/>
                    </a:lnTo>
                    <a:lnTo>
                      <a:pt x="248" y="410"/>
                    </a:lnTo>
                    <a:lnTo>
                      <a:pt x="248" y="406"/>
                    </a:lnTo>
                    <a:lnTo>
                      <a:pt x="250" y="404"/>
                    </a:lnTo>
                    <a:lnTo>
                      <a:pt x="256" y="400"/>
                    </a:lnTo>
                    <a:lnTo>
                      <a:pt x="256" y="400"/>
                    </a:lnTo>
                    <a:lnTo>
                      <a:pt x="262" y="396"/>
                    </a:lnTo>
                    <a:lnTo>
                      <a:pt x="264" y="394"/>
                    </a:lnTo>
                    <a:lnTo>
                      <a:pt x="262" y="390"/>
                    </a:lnTo>
                    <a:lnTo>
                      <a:pt x="264" y="386"/>
                    </a:lnTo>
                    <a:lnTo>
                      <a:pt x="264" y="386"/>
                    </a:lnTo>
                    <a:lnTo>
                      <a:pt x="264" y="384"/>
                    </a:lnTo>
                    <a:lnTo>
                      <a:pt x="262" y="384"/>
                    </a:lnTo>
                    <a:lnTo>
                      <a:pt x="256" y="386"/>
                    </a:lnTo>
                    <a:lnTo>
                      <a:pt x="248" y="386"/>
                    </a:lnTo>
                    <a:lnTo>
                      <a:pt x="242" y="386"/>
                    </a:lnTo>
                    <a:lnTo>
                      <a:pt x="242" y="386"/>
                    </a:lnTo>
                    <a:lnTo>
                      <a:pt x="238" y="384"/>
                    </a:lnTo>
                    <a:lnTo>
                      <a:pt x="238" y="384"/>
                    </a:lnTo>
                    <a:lnTo>
                      <a:pt x="238" y="382"/>
                    </a:lnTo>
                    <a:lnTo>
                      <a:pt x="234" y="380"/>
                    </a:lnTo>
                    <a:lnTo>
                      <a:pt x="234" y="380"/>
                    </a:lnTo>
                    <a:lnTo>
                      <a:pt x="232" y="380"/>
                    </a:lnTo>
                    <a:lnTo>
                      <a:pt x="232" y="378"/>
                    </a:lnTo>
                    <a:lnTo>
                      <a:pt x="236" y="378"/>
                    </a:lnTo>
                    <a:lnTo>
                      <a:pt x="242" y="376"/>
                    </a:lnTo>
                    <a:lnTo>
                      <a:pt x="246" y="374"/>
                    </a:lnTo>
                    <a:lnTo>
                      <a:pt x="246" y="374"/>
                    </a:lnTo>
                    <a:lnTo>
                      <a:pt x="248" y="370"/>
                    </a:lnTo>
                    <a:lnTo>
                      <a:pt x="246" y="368"/>
                    </a:lnTo>
                    <a:lnTo>
                      <a:pt x="244" y="368"/>
                    </a:lnTo>
                    <a:lnTo>
                      <a:pt x="246" y="366"/>
                    </a:lnTo>
                    <a:lnTo>
                      <a:pt x="246" y="366"/>
                    </a:lnTo>
                    <a:lnTo>
                      <a:pt x="252" y="364"/>
                    </a:lnTo>
                    <a:lnTo>
                      <a:pt x="258" y="364"/>
                    </a:lnTo>
                    <a:lnTo>
                      <a:pt x="262" y="362"/>
                    </a:lnTo>
                    <a:lnTo>
                      <a:pt x="260" y="360"/>
                    </a:lnTo>
                    <a:lnTo>
                      <a:pt x="260" y="360"/>
                    </a:lnTo>
                    <a:lnTo>
                      <a:pt x="258" y="358"/>
                    </a:lnTo>
                    <a:lnTo>
                      <a:pt x="260" y="356"/>
                    </a:lnTo>
                    <a:lnTo>
                      <a:pt x="266" y="352"/>
                    </a:lnTo>
                    <a:lnTo>
                      <a:pt x="270" y="348"/>
                    </a:lnTo>
                    <a:lnTo>
                      <a:pt x="274" y="344"/>
                    </a:lnTo>
                    <a:lnTo>
                      <a:pt x="276" y="336"/>
                    </a:lnTo>
                    <a:lnTo>
                      <a:pt x="276" y="326"/>
                    </a:lnTo>
                    <a:lnTo>
                      <a:pt x="276" y="326"/>
                    </a:lnTo>
                    <a:lnTo>
                      <a:pt x="274" y="318"/>
                    </a:lnTo>
                    <a:lnTo>
                      <a:pt x="270" y="312"/>
                    </a:lnTo>
                    <a:lnTo>
                      <a:pt x="262" y="306"/>
                    </a:lnTo>
                    <a:lnTo>
                      <a:pt x="256" y="304"/>
                    </a:lnTo>
                    <a:lnTo>
                      <a:pt x="248" y="302"/>
                    </a:lnTo>
                    <a:lnTo>
                      <a:pt x="240" y="302"/>
                    </a:lnTo>
                    <a:lnTo>
                      <a:pt x="236" y="304"/>
                    </a:lnTo>
                    <a:lnTo>
                      <a:pt x="232" y="306"/>
                    </a:lnTo>
                    <a:lnTo>
                      <a:pt x="232" y="306"/>
                    </a:lnTo>
                    <a:lnTo>
                      <a:pt x="228" y="312"/>
                    </a:lnTo>
                    <a:lnTo>
                      <a:pt x="224" y="312"/>
                    </a:lnTo>
                    <a:lnTo>
                      <a:pt x="222" y="310"/>
                    </a:lnTo>
                    <a:lnTo>
                      <a:pt x="220" y="308"/>
                    </a:lnTo>
                    <a:lnTo>
                      <a:pt x="220" y="308"/>
                    </a:lnTo>
                    <a:lnTo>
                      <a:pt x="216" y="308"/>
                    </a:lnTo>
                    <a:lnTo>
                      <a:pt x="216" y="306"/>
                    </a:lnTo>
                    <a:lnTo>
                      <a:pt x="224" y="298"/>
                    </a:lnTo>
                    <a:lnTo>
                      <a:pt x="224" y="298"/>
                    </a:lnTo>
                    <a:lnTo>
                      <a:pt x="226" y="296"/>
                    </a:lnTo>
                    <a:lnTo>
                      <a:pt x="228" y="294"/>
                    </a:lnTo>
                    <a:lnTo>
                      <a:pt x="226" y="286"/>
                    </a:lnTo>
                    <a:lnTo>
                      <a:pt x="220" y="278"/>
                    </a:lnTo>
                    <a:lnTo>
                      <a:pt x="210" y="272"/>
                    </a:lnTo>
                    <a:lnTo>
                      <a:pt x="210" y="272"/>
                    </a:lnTo>
                    <a:lnTo>
                      <a:pt x="204" y="268"/>
                    </a:lnTo>
                    <a:lnTo>
                      <a:pt x="202" y="264"/>
                    </a:lnTo>
                    <a:lnTo>
                      <a:pt x="204" y="264"/>
                    </a:lnTo>
                    <a:lnTo>
                      <a:pt x="210" y="268"/>
                    </a:lnTo>
                    <a:lnTo>
                      <a:pt x="210" y="268"/>
                    </a:lnTo>
                    <a:lnTo>
                      <a:pt x="216" y="270"/>
                    </a:lnTo>
                    <a:lnTo>
                      <a:pt x="220" y="272"/>
                    </a:lnTo>
                    <a:lnTo>
                      <a:pt x="220" y="268"/>
                    </a:lnTo>
                    <a:lnTo>
                      <a:pt x="214" y="260"/>
                    </a:lnTo>
                    <a:lnTo>
                      <a:pt x="214" y="260"/>
                    </a:lnTo>
                    <a:lnTo>
                      <a:pt x="212" y="256"/>
                    </a:lnTo>
                    <a:lnTo>
                      <a:pt x="210" y="252"/>
                    </a:lnTo>
                    <a:lnTo>
                      <a:pt x="210" y="246"/>
                    </a:lnTo>
                    <a:lnTo>
                      <a:pt x="210" y="242"/>
                    </a:lnTo>
                    <a:lnTo>
                      <a:pt x="206" y="238"/>
                    </a:lnTo>
                    <a:lnTo>
                      <a:pt x="206" y="238"/>
                    </a:lnTo>
                    <a:lnTo>
                      <a:pt x="200" y="236"/>
                    </a:lnTo>
                    <a:lnTo>
                      <a:pt x="198" y="230"/>
                    </a:lnTo>
                    <a:lnTo>
                      <a:pt x="194" y="226"/>
                    </a:lnTo>
                    <a:lnTo>
                      <a:pt x="186" y="222"/>
                    </a:lnTo>
                    <a:lnTo>
                      <a:pt x="186" y="222"/>
                    </a:lnTo>
                    <a:lnTo>
                      <a:pt x="180" y="220"/>
                    </a:lnTo>
                    <a:lnTo>
                      <a:pt x="176" y="218"/>
                    </a:lnTo>
                    <a:lnTo>
                      <a:pt x="172" y="212"/>
                    </a:lnTo>
                    <a:lnTo>
                      <a:pt x="168" y="202"/>
                    </a:lnTo>
                    <a:lnTo>
                      <a:pt x="168" y="202"/>
                    </a:lnTo>
                    <a:lnTo>
                      <a:pt x="162" y="186"/>
                    </a:lnTo>
                    <a:lnTo>
                      <a:pt x="160" y="176"/>
                    </a:lnTo>
                    <a:lnTo>
                      <a:pt x="158" y="168"/>
                    </a:lnTo>
                    <a:lnTo>
                      <a:pt x="154" y="164"/>
                    </a:lnTo>
                    <a:lnTo>
                      <a:pt x="154" y="164"/>
                    </a:lnTo>
                    <a:lnTo>
                      <a:pt x="148" y="160"/>
                    </a:lnTo>
                    <a:lnTo>
                      <a:pt x="146" y="154"/>
                    </a:lnTo>
                    <a:lnTo>
                      <a:pt x="140" y="150"/>
                    </a:lnTo>
                    <a:lnTo>
                      <a:pt x="130" y="144"/>
                    </a:lnTo>
                    <a:lnTo>
                      <a:pt x="130" y="144"/>
                    </a:lnTo>
                    <a:lnTo>
                      <a:pt x="120" y="142"/>
                    </a:lnTo>
                    <a:lnTo>
                      <a:pt x="116" y="142"/>
                    </a:lnTo>
                    <a:lnTo>
                      <a:pt x="116" y="142"/>
                    </a:lnTo>
                    <a:lnTo>
                      <a:pt x="112" y="146"/>
                    </a:lnTo>
                    <a:lnTo>
                      <a:pt x="108" y="146"/>
                    </a:lnTo>
                    <a:lnTo>
                      <a:pt x="102" y="146"/>
                    </a:lnTo>
                    <a:lnTo>
                      <a:pt x="102" y="146"/>
                    </a:lnTo>
                    <a:lnTo>
                      <a:pt x="98" y="144"/>
                    </a:lnTo>
                    <a:lnTo>
                      <a:pt x="100" y="144"/>
                    </a:lnTo>
                    <a:lnTo>
                      <a:pt x="106" y="140"/>
                    </a:lnTo>
                    <a:lnTo>
                      <a:pt x="110" y="136"/>
                    </a:lnTo>
                    <a:lnTo>
                      <a:pt x="110" y="136"/>
                    </a:lnTo>
                    <a:lnTo>
                      <a:pt x="112" y="134"/>
                    </a:lnTo>
                    <a:lnTo>
                      <a:pt x="114" y="134"/>
                    </a:lnTo>
                    <a:lnTo>
                      <a:pt x="118" y="134"/>
                    </a:lnTo>
                    <a:lnTo>
                      <a:pt x="122" y="132"/>
                    </a:lnTo>
                    <a:lnTo>
                      <a:pt x="122" y="132"/>
                    </a:lnTo>
                    <a:lnTo>
                      <a:pt x="126" y="130"/>
                    </a:lnTo>
                    <a:lnTo>
                      <a:pt x="126" y="130"/>
                    </a:lnTo>
                    <a:lnTo>
                      <a:pt x="124" y="128"/>
                    </a:lnTo>
                    <a:lnTo>
                      <a:pt x="118" y="126"/>
                    </a:lnTo>
                    <a:lnTo>
                      <a:pt x="118" y="124"/>
                    </a:lnTo>
                    <a:lnTo>
                      <a:pt x="118" y="124"/>
                    </a:lnTo>
                    <a:lnTo>
                      <a:pt x="116" y="122"/>
                    </a:lnTo>
                    <a:lnTo>
                      <a:pt x="114" y="120"/>
                    </a:lnTo>
                    <a:lnTo>
                      <a:pt x="114" y="118"/>
                    </a:lnTo>
                    <a:lnTo>
                      <a:pt x="116" y="118"/>
                    </a:lnTo>
                    <a:lnTo>
                      <a:pt x="116" y="118"/>
                    </a:lnTo>
                    <a:lnTo>
                      <a:pt x="120" y="120"/>
                    </a:lnTo>
                    <a:lnTo>
                      <a:pt x="126" y="118"/>
                    </a:lnTo>
                    <a:lnTo>
                      <a:pt x="132" y="110"/>
                    </a:lnTo>
                    <a:lnTo>
                      <a:pt x="138" y="92"/>
                    </a:lnTo>
                    <a:lnTo>
                      <a:pt x="138" y="92"/>
                    </a:lnTo>
                    <a:lnTo>
                      <a:pt x="146" y="76"/>
                    </a:lnTo>
                    <a:lnTo>
                      <a:pt x="152" y="68"/>
                    </a:lnTo>
                    <a:lnTo>
                      <a:pt x="154" y="64"/>
                    </a:lnTo>
                    <a:lnTo>
                      <a:pt x="150" y="58"/>
                    </a:lnTo>
                    <a:lnTo>
                      <a:pt x="150" y="58"/>
                    </a:lnTo>
                    <a:lnTo>
                      <a:pt x="148" y="56"/>
                    </a:lnTo>
                    <a:lnTo>
                      <a:pt x="146" y="54"/>
                    </a:lnTo>
                    <a:lnTo>
                      <a:pt x="138" y="52"/>
                    </a:lnTo>
                    <a:lnTo>
                      <a:pt x="126" y="54"/>
                    </a:lnTo>
                    <a:lnTo>
                      <a:pt x="112" y="54"/>
                    </a:lnTo>
                    <a:lnTo>
                      <a:pt x="112" y="54"/>
                    </a:lnTo>
                    <a:lnTo>
                      <a:pt x="98" y="52"/>
                    </a:lnTo>
                    <a:lnTo>
                      <a:pt x="90" y="54"/>
                    </a:lnTo>
                    <a:lnTo>
                      <a:pt x="84" y="58"/>
                    </a:lnTo>
                    <a:lnTo>
                      <a:pt x="78" y="60"/>
                    </a:lnTo>
                    <a:lnTo>
                      <a:pt x="78" y="60"/>
                    </a:lnTo>
                    <a:lnTo>
                      <a:pt x="74" y="60"/>
                    </a:lnTo>
                    <a:lnTo>
                      <a:pt x="76" y="58"/>
                    </a:lnTo>
                    <a:lnTo>
                      <a:pt x="84" y="48"/>
                    </a:lnTo>
                    <a:lnTo>
                      <a:pt x="84" y="48"/>
                    </a:lnTo>
                    <a:lnTo>
                      <a:pt x="84" y="46"/>
                    </a:lnTo>
                    <a:lnTo>
                      <a:pt x="84" y="46"/>
                    </a:lnTo>
                    <a:lnTo>
                      <a:pt x="80" y="46"/>
                    </a:lnTo>
                    <a:lnTo>
                      <a:pt x="76" y="46"/>
                    </a:lnTo>
                    <a:lnTo>
                      <a:pt x="74" y="46"/>
                    </a:lnTo>
                    <a:lnTo>
                      <a:pt x="76" y="44"/>
                    </a:lnTo>
                    <a:lnTo>
                      <a:pt x="76" y="44"/>
                    </a:lnTo>
                    <a:lnTo>
                      <a:pt x="96" y="28"/>
                    </a:lnTo>
                    <a:lnTo>
                      <a:pt x="108" y="18"/>
                    </a:lnTo>
                    <a:lnTo>
                      <a:pt x="110" y="12"/>
                    </a:lnTo>
                    <a:lnTo>
                      <a:pt x="110" y="10"/>
                    </a:lnTo>
                    <a:lnTo>
                      <a:pt x="110" y="10"/>
                    </a:lnTo>
                    <a:lnTo>
                      <a:pt x="110" y="6"/>
                    </a:lnTo>
                    <a:lnTo>
                      <a:pt x="110" y="4"/>
                    </a:lnTo>
                    <a:lnTo>
                      <a:pt x="110" y="2"/>
                    </a:lnTo>
                    <a:lnTo>
                      <a:pt x="104" y="0"/>
                    </a:lnTo>
                    <a:lnTo>
                      <a:pt x="104" y="0"/>
                    </a:lnTo>
                    <a:lnTo>
                      <a:pt x="98" y="0"/>
                    </a:lnTo>
                    <a:lnTo>
                      <a:pt x="96" y="2"/>
                    </a:lnTo>
                    <a:lnTo>
                      <a:pt x="96" y="4"/>
                    </a:lnTo>
                    <a:lnTo>
                      <a:pt x="92" y="4"/>
                    </a:lnTo>
                    <a:lnTo>
                      <a:pt x="92" y="4"/>
                    </a:lnTo>
                    <a:lnTo>
                      <a:pt x="86" y="4"/>
                    </a:lnTo>
                    <a:lnTo>
                      <a:pt x="78" y="6"/>
                    </a:lnTo>
                    <a:lnTo>
                      <a:pt x="72" y="8"/>
                    </a:lnTo>
                    <a:lnTo>
                      <a:pt x="66" y="6"/>
                    </a:lnTo>
                    <a:lnTo>
                      <a:pt x="66" y="6"/>
                    </a:lnTo>
                    <a:lnTo>
                      <a:pt x="60" y="6"/>
                    </a:lnTo>
                    <a:lnTo>
                      <a:pt x="58" y="6"/>
                    </a:lnTo>
                    <a:lnTo>
                      <a:pt x="54" y="8"/>
                    </a:lnTo>
                    <a:lnTo>
                      <a:pt x="52" y="6"/>
                    </a:lnTo>
                    <a:lnTo>
                      <a:pt x="52" y="6"/>
                    </a:lnTo>
                    <a:lnTo>
                      <a:pt x="46" y="4"/>
                    </a:lnTo>
                    <a:lnTo>
                      <a:pt x="42" y="2"/>
                    </a:lnTo>
                    <a:lnTo>
                      <a:pt x="40" y="4"/>
                    </a:lnTo>
                    <a:lnTo>
                      <a:pt x="40" y="10"/>
                    </a:lnTo>
                    <a:lnTo>
                      <a:pt x="40" y="10"/>
                    </a:lnTo>
                    <a:lnTo>
                      <a:pt x="40" y="12"/>
                    </a:lnTo>
                    <a:lnTo>
                      <a:pt x="40" y="14"/>
                    </a:lnTo>
                    <a:lnTo>
                      <a:pt x="38" y="16"/>
                    </a:lnTo>
                    <a:lnTo>
                      <a:pt x="36" y="16"/>
                    </a:lnTo>
                    <a:lnTo>
                      <a:pt x="40" y="22"/>
                    </a:lnTo>
                    <a:lnTo>
                      <a:pt x="40" y="22"/>
                    </a:lnTo>
                    <a:lnTo>
                      <a:pt x="40" y="24"/>
                    </a:lnTo>
                    <a:lnTo>
                      <a:pt x="40" y="24"/>
                    </a:lnTo>
                    <a:lnTo>
                      <a:pt x="36" y="24"/>
                    </a:lnTo>
                    <a:lnTo>
                      <a:pt x="30" y="22"/>
                    </a:lnTo>
                    <a:lnTo>
                      <a:pt x="30" y="24"/>
                    </a:lnTo>
                    <a:lnTo>
                      <a:pt x="30" y="26"/>
                    </a:lnTo>
                    <a:lnTo>
                      <a:pt x="30" y="26"/>
                    </a:lnTo>
                    <a:lnTo>
                      <a:pt x="34" y="30"/>
                    </a:lnTo>
                    <a:lnTo>
                      <a:pt x="32" y="32"/>
                    </a:lnTo>
                    <a:lnTo>
                      <a:pt x="28" y="32"/>
                    </a:lnTo>
                    <a:lnTo>
                      <a:pt x="28" y="32"/>
                    </a:lnTo>
                    <a:lnTo>
                      <a:pt x="28" y="34"/>
                    </a:lnTo>
                    <a:lnTo>
                      <a:pt x="28" y="34"/>
                    </a:lnTo>
                    <a:lnTo>
                      <a:pt x="30" y="38"/>
                    </a:lnTo>
                    <a:lnTo>
                      <a:pt x="30" y="40"/>
                    </a:lnTo>
                    <a:lnTo>
                      <a:pt x="30" y="42"/>
                    </a:lnTo>
                    <a:lnTo>
                      <a:pt x="26" y="44"/>
                    </a:lnTo>
                    <a:lnTo>
                      <a:pt x="26" y="44"/>
                    </a:lnTo>
                    <a:lnTo>
                      <a:pt x="18" y="44"/>
                    </a:lnTo>
                    <a:lnTo>
                      <a:pt x="14" y="44"/>
                    </a:lnTo>
                    <a:lnTo>
                      <a:pt x="16" y="50"/>
                    </a:lnTo>
                    <a:lnTo>
                      <a:pt x="16" y="50"/>
                    </a:lnTo>
                    <a:lnTo>
                      <a:pt x="16" y="54"/>
                    </a:lnTo>
                    <a:lnTo>
                      <a:pt x="16" y="56"/>
                    </a:lnTo>
                    <a:lnTo>
                      <a:pt x="14" y="60"/>
                    </a:lnTo>
                    <a:lnTo>
                      <a:pt x="14" y="68"/>
                    </a:lnTo>
                    <a:lnTo>
                      <a:pt x="14" y="6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31" name="Freeform 308"/>
              <p:cNvSpPr>
                <a:spLocks/>
              </p:cNvSpPr>
              <p:nvPr/>
            </p:nvSpPr>
            <p:spPr bwMode="auto">
              <a:xfrm>
                <a:off x="3952875" y="2717800"/>
                <a:ext cx="15875" cy="22225"/>
              </a:xfrm>
              <a:custGeom>
                <a:avLst/>
                <a:gdLst>
                  <a:gd name="T0" fmla="*/ 0 w 10"/>
                  <a:gd name="T1" fmla="*/ 2 h 14"/>
                  <a:gd name="T2" fmla="*/ 0 w 10"/>
                  <a:gd name="T3" fmla="*/ 2 h 14"/>
                  <a:gd name="T4" fmla="*/ 0 w 10"/>
                  <a:gd name="T5" fmla="*/ 6 h 14"/>
                  <a:gd name="T6" fmla="*/ 0 w 10"/>
                  <a:gd name="T7" fmla="*/ 10 h 14"/>
                  <a:gd name="T8" fmla="*/ 4 w 10"/>
                  <a:gd name="T9" fmla="*/ 14 h 14"/>
                  <a:gd name="T10" fmla="*/ 8 w 10"/>
                  <a:gd name="T11" fmla="*/ 14 h 14"/>
                  <a:gd name="T12" fmla="*/ 8 w 10"/>
                  <a:gd name="T13" fmla="*/ 14 h 14"/>
                  <a:gd name="T14" fmla="*/ 10 w 10"/>
                  <a:gd name="T15" fmla="*/ 14 h 14"/>
                  <a:gd name="T16" fmla="*/ 10 w 10"/>
                  <a:gd name="T17" fmla="*/ 12 h 14"/>
                  <a:gd name="T18" fmla="*/ 8 w 10"/>
                  <a:gd name="T19" fmla="*/ 6 h 14"/>
                  <a:gd name="T20" fmla="*/ 4 w 10"/>
                  <a:gd name="T21" fmla="*/ 2 h 14"/>
                  <a:gd name="T22" fmla="*/ 2 w 10"/>
                  <a:gd name="T23" fmla="*/ 0 h 14"/>
                  <a:gd name="T24" fmla="*/ 0 w 10"/>
                  <a:gd name="T25" fmla="*/ 2 h 14"/>
                  <a:gd name="T26" fmla="*/ 0 w 10"/>
                  <a:gd name="T2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4">
                    <a:moveTo>
                      <a:pt x="0" y="2"/>
                    </a:moveTo>
                    <a:lnTo>
                      <a:pt x="0" y="2"/>
                    </a:lnTo>
                    <a:lnTo>
                      <a:pt x="0" y="6"/>
                    </a:lnTo>
                    <a:lnTo>
                      <a:pt x="0" y="10"/>
                    </a:lnTo>
                    <a:lnTo>
                      <a:pt x="4" y="14"/>
                    </a:lnTo>
                    <a:lnTo>
                      <a:pt x="8" y="14"/>
                    </a:lnTo>
                    <a:lnTo>
                      <a:pt x="8" y="14"/>
                    </a:lnTo>
                    <a:lnTo>
                      <a:pt x="10" y="14"/>
                    </a:lnTo>
                    <a:lnTo>
                      <a:pt x="10" y="12"/>
                    </a:lnTo>
                    <a:lnTo>
                      <a:pt x="8" y="6"/>
                    </a:lnTo>
                    <a:lnTo>
                      <a:pt x="4" y="2"/>
                    </a:lnTo>
                    <a:lnTo>
                      <a:pt x="2" y="0"/>
                    </a:lnTo>
                    <a:lnTo>
                      <a:pt x="0" y="2"/>
                    </a:lnTo>
                    <a:lnTo>
                      <a:pt x="0"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32" name="Freeform 309"/>
              <p:cNvSpPr>
                <a:spLocks/>
              </p:cNvSpPr>
              <p:nvPr/>
            </p:nvSpPr>
            <p:spPr bwMode="auto">
              <a:xfrm>
                <a:off x="4165600" y="3130550"/>
                <a:ext cx="22225" cy="9525"/>
              </a:xfrm>
              <a:custGeom>
                <a:avLst/>
                <a:gdLst>
                  <a:gd name="T0" fmla="*/ 0 w 14"/>
                  <a:gd name="T1" fmla="*/ 2 h 6"/>
                  <a:gd name="T2" fmla="*/ 0 w 14"/>
                  <a:gd name="T3" fmla="*/ 2 h 6"/>
                  <a:gd name="T4" fmla="*/ 6 w 14"/>
                  <a:gd name="T5" fmla="*/ 6 h 6"/>
                  <a:gd name="T6" fmla="*/ 12 w 14"/>
                  <a:gd name="T7" fmla="*/ 6 h 6"/>
                  <a:gd name="T8" fmla="*/ 14 w 14"/>
                  <a:gd name="T9" fmla="*/ 4 h 6"/>
                  <a:gd name="T10" fmla="*/ 14 w 14"/>
                  <a:gd name="T11" fmla="*/ 2 h 6"/>
                  <a:gd name="T12" fmla="*/ 14 w 14"/>
                  <a:gd name="T13" fmla="*/ 2 h 6"/>
                  <a:gd name="T14" fmla="*/ 10 w 14"/>
                  <a:gd name="T15" fmla="*/ 0 h 6"/>
                  <a:gd name="T16" fmla="*/ 8 w 14"/>
                  <a:gd name="T17" fmla="*/ 0 h 6"/>
                  <a:gd name="T18" fmla="*/ 0 w 14"/>
                  <a:gd name="T19" fmla="*/ 2 h 6"/>
                  <a:gd name="T20" fmla="*/ 0 w 14"/>
                  <a:gd name="T2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6">
                    <a:moveTo>
                      <a:pt x="0" y="2"/>
                    </a:moveTo>
                    <a:lnTo>
                      <a:pt x="0" y="2"/>
                    </a:lnTo>
                    <a:lnTo>
                      <a:pt x="6" y="6"/>
                    </a:lnTo>
                    <a:lnTo>
                      <a:pt x="12" y="6"/>
                    </a:lnTo>
                    <a:lnTo>
                      <a:pt x="14" y="4"/>
                    </a:lnTo>
                    <a:lnTo>
                      <a:pt x="14" y="2"/>
                    </a:lnTo>
                    <a:lnTo>
                      <a:pt x="14" y="2"/>
                    </a:lnTo>
                    <a:lnTo>
                      <a:pt x="10" y="0"/>
                    </a:lnTo>
                    <a:lnTo>
                      <a:pt x="8" y="0"/>
                    </a:lnTo>
                    <a:lnTo>
                      <a:pt x="0" y="2"/>
                    </a:lnTo>
                    <a:lnTo>
                      <a:pt x="0"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33" name="Freeform 310"/>
              <p:cNvSpPr>
                <a:spLocks/>
              </p:cNvSpPr>
              <p:nvPr/>
            </p:nvSpPr>
            <p:spPr bwMode="auto">
              <a:xfrm>
                <a:off x="3857625" y="2476500"/>
                <a:ext cx="53975" cy="69850"/>
              </a:xfrm>
              <a:custGeom>
                <a:avLst/>
                <a:gdLst>
                  <a:gd name="T0" fmla="*/ 2 w 34"/>
                  <a:gd name="T1" fmla="*/ 26 h 44"/>
                  <a:gd name="T2" fmla="*/ 2 w 34"/>
                  <a:gd name="T3" fmla="*/ 30 h 44"/>
                  <a:gd name="T4" fmla="*/ 6 w 34"/>
                  <a:gd name="T5" fmla="*/ 32 h 44"/>
                  <a:gd name="T6" fmla="*/ 8 w 34"/>
                  <a:gd name="T7" fmla="*/ 34 h 44"/>
                  <a:gd name="T8" fmla="*/ 0 w 34"/>
                  <a:gd name="T9" fmla="*/ 38 h 44"/>
                  <a:gd name="T10" fmla="*/ 0 w 34"/>
                  <a:gd name="T11" fmla="*/ 42 h 44"/>
                  <a:gd name="T12" fmla="*/ 4 w 34"/>
                  <a:gd name="T13" fmla="*/ 44 h 44"/>
                  <a:gd name="T14" fmla="*/ 6 w 34"/>
                  <a:gd name="T15" fmla="*/ 40 h 44"/>
                  <a:gd name="T16" fmla="*/ 10 w 34"/>
                  <a:gd name="T17" fmla="*/ 40 h 44"/>
                  <a:gd name="T18" fmla="*/ 12 w 34"/>
                  <a:gd name="T19" fmla="*/ 38 h 44"/>
                  <a:gd name="T20" fmla="*/ 14 w 34"/>
                  <a:gd name="T21" fmla="*/ 34 h 44"/>
                  <a:gd name="T22" fmla="*/ 20 w 34"/>
                  <a:gd name="T23" fmla="*/ 32 h 44"/>
                  <a:gd name="T24" fmla="*/ 24 w 34"/>
                  <a:gd name="T25" fmla="*/ 30 h 44"/>
                  <a:gd name="T26" fmla="*/ 24 w 34"/>
                  <a:gd name="T27" fmla="*/ 28 h 44"/>
                  <a:gd name="T28" fmla="*/ 26 w 34"/>
                  <a:gd name="T29" fmla="*/ 26 h 44"/>
                  <a:gd name="T30" fmla="*/ 24 w 34"/>
                  <a:gd name="T31" fmla="*/ 24 h 44"/>
                  <a:gd name="T32" fmla="*/ 24 w 34"/>
                  <a:gd name="T33" fmla="*/ 22 h 44"/>
                  <a:gd name="T34" fmla="*/ 24 w 34"/>
                  <a:gd name="T35" fmla="*/ 18 h 44"/>
                  <a:gd name="T36" fmla="*/ 24 w 34"/>
                  <a:gd name="T37" fmla="*/ 18 h 44"/>
                  <a:gd name="T38" fmla="*/ 30 w 34"/>
                  <a:gd name="T39" fmla="*/ 18 h 44"/>
                  <a:gd name="T40" fmla="*/ 32 w 34"/>
                  <a:gd name="T41" fmla="*/ 16 h 44"/>
                  <a:gd name="T42" fmla="*/ 32 w 34"/>
                  <a:gd name="T43" fmla="*/ 16 h 44"/>
                  <a:gd name="T44" fmla="*/ 28 w 34"/>
                  <a:gd name="T45" fmla="*/ 14 h 44"/>
                  <a:gd name="T46" fmla="*/ 28 w 34"/>
                  <a:gd name="T47" fmla="*/ 14 h 44"/>
                  <a:gd name="T48" fmla="*/ 32 w 34"/>
                  <a:gd name="T49" fmla="*/ 6 h 44"/>
                  <a:gd name="T50" fmla="*/ 32 w 34"/>
                  <a:gd name="T51" fmla="*/ 0 h 44"/>
                  <a:gd name="T52" fmla="*/ 24 w 34"/>
                  <a:gd name="T53" fmla="*/ 4 h 44"/>
                  <a:gd name="T54" fmla="*/ 12 w 34"/>
                  <a:gd name="T55" fmla="*/ 10 h 44"/>
                  <a:gd name="T56" fmla="*/ 12 w 34"/>
                  <a:gd name="T57" fmla="*/ 14 h 44"/>
                  <a:gd name="T58" fmla="*/ 10 w 34"/>
                  <a:gd name="T59" fmla="*/ 18 h 44"/>
                  <a:gd name="T60" fmla="*/ 8 w 34"/>
                  <a:gd name="T61" fmla="*/ 20 h 44"/>
                  <a:gd name="T62" fmla="*/ 6 w 34"/>
                  <a:gd name="T63" fmla="*/ 16 h 44"/>
                  <a:gd name="T64" fmla="*/ 4 w 34"/>
                  <a:gd name="T65" fmla="*/ 16 h 44"/>
                  <a:gd name="T66" fmla="*/ 0 w 34"/>
                  <a:gd name="T67" fmla="*/ 24 h 44"/>
                  <a:gd name="T68" fmla="*/ 2 w 34"/>
                  <a:gd name="T6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 h="44">
                    <a:moveTo>
                      <a:pt x="2" y="26"/>
                    </a:moveTo>
                    <a:lnTo>
                      <a:pt x="2" y="26"/>
                    </a:lnTo>
                    <a:lnTo>
                      <a:pt x="4" y="28"/>
                    </a:lnTo>
                    <a:lnTo>
                      <a:pt x="2" y="30"/>
                    </a:lnTo>
                    <a:lnTo>
                      <a:pt x="2" y="30"/>
                    </a:lnTo>
                    <a:lnTo>
                      <a:pt x="6" y="32"/>
                    </a:lnTo>
                    <a:lnTo>
                      <a:pt x="6" y="32"/>
                    </a:lnTo>
                    <a:lnTo>
                      <a:pt x="8" y="34"/>
                    </a:lnTo>
                    <a:lnTo>
                      <a:pt x="6" y="34"/>
                    </a:lnTo>
                    <a:lnTo>
                      <a:pt x="0" y="38"/>
                    </a:lnTo>
                    <a:lnTo>
                      <a:pt x="0" y="38"/>
                    </a:lnTo>
                    <a:lnTo>
                      <a:pt x="0" y="42"/>
                    </a:lnTo>
                    <a:lnTo>
                      <a:pt x="0" y="42"/>
                    </a:lnTo>
                    <a:lnTo>
                      <a:pt x="4" y="44"/>
                    </a:lnTo>
                    <a:lnTo>
                      <a:pt x="6" y="44"/>
                    </a:lnTo>
                    <a:lnTo>
                      <a:pt x="6" y="40"/>
                    </a:lnTo>
                    <a:lnTo>
                      <a:pt x="10" y="40"/>
                    </a:lnTo>
                    <a:lnTo>
                      <a:pt x="10" y="40"/>
                    </a:lnTo>
                    <a:lnTo>
                      <a:pt x="12" y="40"/>
                    </a:lnTo>
                    <a:lnTo>
                      <a:pt x="12" y="38"/>
                    </a:lnTo>
                    <a:lnTo>
                      <a:pt x="12" y="36"/>
                    </a:lnTo>
                    <a:lnTo>
                      <a:pt x="14" y="34"/>
                    </a:lnTo>
                    <a:lnTo>
                      <a:pt x="14" y="34"/>
                    </a:lnTo>
                    <a:lnTo>
                      <a:pt x="20" y="32"/>
                    </a:lnTo>
                    <a:lnTo>
                      <a:pt x="22" y="32"/>
                    </a:lnTo>
                    <a:lnTo>
                      <a:pt x="24" y="30"/>
                    </a:lnTo>
                    <a:lnTo>
                      <a:pt x="24" y="30"/>
                    </a:lnTo>
                    <a:lnTo>
                      <a:pt x="24" y="28"/>
                    </a:lnTo>
                    <a:lnTo>
                      <a:pt x="24" y="28"/>
                    </a:lnTo>
                    <a:lnTo>
                      <a:pt x="26" y="26"/>
                    </a:lnTo>
                    <a:lnTo>
                      <a:pt x="24" y="24"/>
                    </a:lnTo>
                    <a:lnTo>
                      <a:pt x="24" y="24"/>
                    </a:lnTo>
                    <a:lnTo>
                      <a:pt x="24" y="24"/>
                    </a:lnTo>
                    <a:lnTo>
                      <a:pt x="24" y="22"/>
                    </a:lnTo>
                    <a:lnTo>
                      <a:pt x="24" y="20"/>
                    </a:lnTo>
                    <a:lnTo>
                      <a:pt x="24" y="18"/>
                    </a:lnTo>
                    <a:lnTo>
                      <a:pt x="24" y="18"/>
                    </a:lnTo>
                    <a:lnTo>
                      <a:pt x="24" y="18"/>
                    </a:lnTo>
                    <a:lnTo>
                      <a:pt x="26" y="18"/>
                    </a:lnTo>
                    <a:lnTo>
                      <a:pt x="30" y="18"/>
                    </a:lnTo>
                    <a:lnTo>
                      <a:pt x="32" y="16"/>
                    </a:lnTo>
                    <a:lnTo>
                      <a:pt x="32" y="16"/>
                    </a:lnTo>
                    <a:lnTo>
                      <a:pt x="34" y="14"/>
                    </a:lnTo>
                    <a:lnTo>
                      <a:pt x="32" y="16"/>
                    </a:lnTo>
                    <a:lnTo>
                      <a:pt x="28" y="16"/>
                    </a:lnTo>
                    <a:lnTo>
                      <a:pt x="28" y="14"/>
                    </a:lnTo>
                    <a:lnTo>
                      <a:pt x="28" y="14"/>
                    </a:lnTo>
                    <a:lnTo>
                      <a:pt x="28" y="14"/>
                    </a:lnTo>
                    <a:lnTo>
                      <a:pt x="30" y="10"/>
                    </a:lnTo>
                    <a:lnTo>
                      <a:pt x="32" y="6"/>
                    </a:lnTo>
                    <a:lnTo>
                      <a:pt x="32" y="0"/>
                    </a:lnTo>
                    <a:lnTo>
                      <a:pt x="32" y="0"/>
                    </a:lnTo>
                    <a:lnTo>
                      <a:pt x="30" y="2"/>
                    </a:lnTo>
                    <a:lnTo>
                      <a:pt x="24" y="4"/>
                    </a:lnTo>
                    <a:lnTo>
                      <a:pt x="12" y="10"/>
                    </a:lnTo>
                    <a:lnTo>
                      <a:pt x="12" y="10"/>
                    </a:lnTo>
                    <a:lnTo>
                      <a:pt x="10" y="12"/>
                    </a:lnTo>
                    <a:lnTo>
                      <a:pt x="12" y="14"/>
                    </a:lnTo>
                    <a:lnTo>
                      <a:pt x="12" y="16"/>
                    </a:lnTo>
                    <a:lnTo>
                      <a:pt x="10" y="18"/>
                    </a:lnTo>
                    <a:lnTo>
                      <a:pt x="10" y="18"/>
                    </a:lnTo>
                    <a:lnTo>
                      <a:pt x="8" y="20"/>
                    </a:lnTo>
                    <a:lnTo>
                      <a:pt x="6" y="18"/>
                    </a:lnTo>
                    <a:lnTo>
                      <a:pt x="6" y="16"/>
                    </a:lnTo>
                    <a:lnTo>
                      <a:pt x="4" y="16"/>
                    </a:lnTo>
                    <a:lnTo>
                      <a:pt x="4" y="16"/>
                    </a:lnTo>
                    <a:lnTo>
                      <a:pt x="0" y="20"/>
                    </a:lnTo>
                    <a:lnTo>
                      <a:pt x="0" y="24"/>
                    </a:lnTo>
                    <a:lnTo>
                      <a:pt x="2" y="26"/>
                    </a:lnTo>
                    <a:lnTo>
                      <a:pt x="2" y="2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34" name="Freeform 311"/>
              <p:cNvSpPr>
                <a:spLocks/>
              </p:cNvSpPr>
              <p:nvPr/>
            </p:nvSpPr>
            <p:spPr bwMode="auto">
              <a:xfrm>
                <a:off x="3883025" y="2851150"/>
                <a:ext cx="0" cy="3175"/>
              </a:xfrm>
              <a:custGeom>
                <a:avLst/>
                <a:gdLst>
                  <a:gd name="T0" fmla="*/ 0 h 2"/>
                  <a:gd name="T1" fmla="*/ 0 h 2"/>
                  <a:gd name="T2" fmla="*/ 2 h 2"/>
                  <a:gd name="T3" fmla="*/ 2 h 2"/>
                  <a:gd name="T4" fmla="*/ 0 h 2"/>
                  <a:gd name="T5" fmla="*/ 0 h 2"/>
                  <a:gd name="T6" fmla="*/ 0 h 2"/>
                  <a:gd name="T7" fmla="*/ 0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0"/>
                    </a:moveTo>
                    <a:lnTo>
                      <a:pt x="0" y="0"/>
                    </a:lnTo>
                    <a:lnTo>
                      <a:pt x="0" y="2"/>
                    </a:lnTo>
                    <a:lnTo>
                      <a:pt x="0" y="2"/>
                    </a:lnTo>
                    <a:lnTo>
                      <a:pt x="0" y="0"/>
                    </a:lnTo>
                    <a:lnTo>
                      <a:pt x="0" y="0"/>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35" name="Freeform 312"/>
              <p:cNvSpPr>
                <a:spLocks/>
              </p:cNvSpPr>
              <p:nvPr/>
            </p:nvSpPr>
            <p:spPr bwMode="auto">
              <a:xfrm>
                <a:off x="3835400" y="2778125"/>
                <a:ext cx="6350" cy="19050"/>
              </a:xfrm>
              <a:custGeom>
                <a:avLst/>
                <a:gdLst>
                  <a:gd name="T0" fmla="*/ 4 w 4"/>
                  <a:gd name="T1" fmla="*/ 0 h 12"/>
                  <a:gd name="T2" fmla="*/ 4 w 4"/>
                  <a:gd name="T3" fmla="*/ 0 h 12"/>
                  <a:gd name="T4" fmla="*/ 2 w 4"/>
                  <a:gd name="T5" fmla="*/ 6 h 12"/>
                  <a:gd name="T6" fmla="*/ 0 w 4"/>
                  <a:gd name="T7" fmla="*/ 12 h 12"/>
                  <a:gd name="T8" fmla="*/ 0 w 4"/>
                  <a:gd name="T9" fmla="*/ 12 h 12"/>
                  <a:gd name="T10" fmla="*/ 2 w 4"/>
                  <a:gd name="T11" fmla="*/ 6 h 12"/>
                  <a:gd name="T12" fmla="*/ 4 w 4"/>
                  <a:gd name="T13" fmla="*/ 0 h 12"/>
                  <a:gd name="T14" fmla="*/ 4 w 4"/>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2">
                    <a:moveTo>
                      <a:pt x="4" y="0"/>
                    </a:moveTo>
                    <a:lnTo>
                      <a:pt x="4" y="0"/>
                    </a:lnTo>
                    <a:lnTo>
                      <a:pt x="2" y="6"/>
                    </a:lnTo>
                    <a:lnTo>
                      <a:pt x="0" y="12"/>
                    </a:lnTo>
                    <a:lnTo>
                      <a:pt x="0" y="12"/>
                    </a:lnTo>
                    <a:lnTo>
                      <a:pt x="2" y="6"/>
                    </a:lnTo>
                    <a:lnTo>
                      <a:pt x="4" y="0"/>
                    </a:lnTo>
                    <a:lnTo>
                      <a:pt x="4"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36" name="Freeform 313"/>
              <p:cNvSpPr>
                <a:spLocks/>
              </p:cNvSpPr>
              <p:nvPr/>
            </p:nvSpPr>
            <p:spPr bwMode="auto">
              <a:xfrm>
                <a:off x="3803650" y="2806700"/>
                <a:ext cx="15875" cy="19050"/>
              </a:xfrm>
              <a:custGeom>
                <a:avLst/>
                <a:gdLst>
                  <a:gd name="T0" fmla="*/ 4 w 10"/>
                  <a:gd name="T1" fmla="*/ 6 h 12"/>
                  <a:gd name="T2" fmla="*/ 4 w 10"/>
                  <a:gd name="T3" fmla="*/ 6 h 12"/>
                  <a:gd name="T4" fmla="*/ 10 w 10"/>
                  <a:gd name="T5" fmla="*/ 4 h 12"/>
                  <a:gd name="T6" fmla="*/ 10 w 10"/>
                  <a:gd name="T7" fmla="*/ 0 h 12"/>
                  <a:gd name="T8" fmla="*/ 10 w 10"/>
                  <a:gd name="T9" fmla="*/ 0 h 12"/>
                  <a:gd name="T10" fmla="*/ 10 w 10"/>
                  <a:gd name="T11" fmla="*/ 4 h 12"/>
                  <a:gd name="T12" fmla="*/ 4 w 10"/>
                  <a:gd name="T13" fmla="*/ 6 h 12"/>
                  <a:gd name="T14" fmla="*/ 4 w 10"/>
                  <a:gd name="T15" fmla="*/ 6 h 12"/>
                  <a:gd name="T16" fmla="*/ 0 w 10"/>
                  <a:gd name="T17" fmla="*/ 8 h 12"/>
                  <a:gd name="T18" fmla="*/ 0 w 10"/>
                  <a:gd name="T19" fmla="*/ 12 h 12"/>
                  <a:gd name="T20" fmla="*/ 0 w 10"/>
                  <a:gd name="T21" fmla="*/ 12 h 12"/>
                  <a:gd name="T22" fmla="*/ 0 w 10"/>
                  <a:gd name="T23" fmla="*/ 8 h 12"/>
                  <a:gd name="T24" fmla="*/ 4 w 10"/>
                  <a:gd name="T25" fmla="*/ 6 h 12"/>
                  <a:gd name="T26" fmla="*/ 4 w 10"/>
                  <a:gd name="T2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4" y="6"/>
                    </a:moveTo>
                    <a:lnTo>
                      <a:pt x="4" y="6"/>
                    </a:lnTo>
                    <a:lnTo>
                      <a:pt x="10" y="4"/>
                    </a:lnTo>
                    <a:lnTo>
                      <a:pt x="10" y="0"/>
                    </a:lnTo>
                    <a:lnTo>
                      <a:pt x="10" y="0"/>
                    </a:lnTo>
                    <a:lnTo>
                      <a:pt x="10" y="4"/>
                    </a:lnTo>
                    <a:lnTo>
                      <a:pt x="4" y="6"/>
                    </a:lnTo>
                    <a:lnTo>
                      <a:pt x="4" y="6"/>
                    </a:lnTo>
                    <a:lnTo>
                      <a:pt x="0" y="8"/>
                    </a:lnTo>
                    <a:lnTo>
                      <a:pt x="0" y="12"/>
                    </a:lnTo>
                    <a:lnTo>
                      <a:pt x="0" y="12"/>
                    </a:lnTo>
                    <a:lnTo>
                      <a:pt x="0" y="8"/>
                    </a:lnTo>
                    <a:lnTo>
                      <a:pt x="4" y="6"/>
                    </a:lnTo>
                    <a:lnTo>
                      <a:pt x="4"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37" name="Freeform 314"/>
              <p:cNvSpPr>
                <a:spLocks/>
              </p:cNvSpPr>
              <p:nvPr/>
            </p:nvSpPr>
            <p:spPr bwMode="auto">
              <a:xfrm>
                <a:off x="3816350" y="2797175"/>
                <a:ext cx="19050" cy="6350"/>
              </a:xfrm>
              <a:custGeom>
                <a:avLst/>
                <a:gdLst>
                  <a:gd name="T0" fmla="*/ 12 w 12"/>
                  <a:gd name="T1" fmla="*/ 0 h 4"/>
                  <a:gd name="T2" fmla="*/ 12 w 12"/>
                  <a:gd name="T3" fmla="*/ 0 h 4"/>
                  <a:gd name="T4" fmla="*/ 6 w 12"/>
                  <a:gd name="T5" fmla="*/ 2 h 4"/>
                  <a:gd name="T6" fmla="*/ 6 w 12"/>
                  <a:gd name="T7" fmla="*/ 2 h 4"/>
                  <a:gd name="T8" fmla="*/ 0 w 12"/>
                  <a:gd name="T9" fmla="*/ 4 h 4"/>
                  <a:gd name="T10" fmla="*/ 0 w 12"/>
                  <a:gd name="T11" fmla="*/ 4 h 4"/>
                  <a:gd name="T12" fmla="*/ 6 w 12"/>
                  <a:gd name="T13" fmla="*/ 2 h 4"/>
                  <a:gd name="T14" fmla="*/ 6 w 12"/>
                  <a:gd name="T15" fmla="*/ 2 h 4"/>
                  <a:gd name="T16" fmla="*/ 12 w 12"/>
                  <a:gd name="T17" fmla="*/ 0 h 4"/>
                  <a:gd name="T18" fmla="*/ 12 w 1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4">
                    <a:moveTo>
                      <a:pt x="12" y="0"/>
                    </a:moveTo>
                    <a:lnTo>
                      <a:pt x="12" y="0"/>
                    </a:lnTo>
                    <a:lnTo>
                      <a:pt x="6" y="2"/>
                    </a:lnTo>
                    <a:lnTo>
                      <a:pt x="6" y="2"/>
                    </a:lnTo>
                    <a:lnTo>
                      <a:pt x="0" y="4"/>
                    </a:lnTo>
                    <a:lnTo>
                      <a:pt x="0" y="4"/>
                    </a:lnTo>
                    <a:lnTo>
                      <a:pt x="6" y="2"/>
                    </a:lnTo>
                    <a:lnTo>
                      <a:pt x="6" y="2"/>
                    </a:lnTo>
                    <a:lnTo>
                      <a:pt x="12" y="0"/>
                    </a:lnTo>
                    <a:lnTo>
                      <a:pt x="12"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38" name="Freeform 315"/>
              <p:cNvSpPr>
                <a:spLocks/>
              </p:cNvSpPr>
              <p:nvPr/>
            </p:nvSpPr>
            <p:spPr bwMode="auto">
              <a:xfrm>
                <a:off x="3740150" y="3676650"/>
                <a:ext cx="688975" cy="581025"/>
              </a:xfrm>
              <a:custGeom>
                <a:avLst/>
                <a:gdLst>
                  <a:gd name="T0" fmla="*/ 432 w 434"/>
                  <a:gd name="T1" fmla="*/ 72 h 366"/>
                  <a:gd name="T2" fmla="*/ 418 w 434"/>
                  <a:gd name="T3" fmla="*/ 64 h 366"/>
                  <a:gd name="T4" fmla="*/ 400 w 434"/>
                  <a:gd name="T5" fmla="*/ 64 h 366"/>
                  <a:gd name="T6" fmla="*/ 374 w 434"/>
                  <a:gd name="T7" fmla="*/ 62 h 366"/>
                  <a:gd name="T8" fmla="*/ 370 w 434"/>
                  <a:gd name="T9" fmla="*/ 54 h 366"/>
                  <a:gd name="T10" fmla="*/ 340 w 434"/>
                  <a:gd name="T11" fmla="*/ 50 h 366"/>
                  <a:gd name="T12" fmla="*/ 320 w 434"/>
                  <a:gd name="T13" fmla="*/ 50 h 366"/>
                  <a:gd name="T14" fmla="*/ 306 w 434"/>
                  <a:gd name="T15" fmla="*/ 44 h 366"/>
                  <a:gd name="T16" fmla="*/ 294 w 434"/>
                  <a:gd name="T17" fmla="*/ 38 h 366"/>
                  <a:gd name="T18" fmla="*/ 272 w 434"/>
                  <a:gd name="T19" fmla="*/ 28 h 366"/>
                  <a:gd name="T20" fmla="*/ 260 w 434"/>
                  <a:gd name="T21" fmla="*/ 18 h 366"/>
                  <a:gd name="T22" fmla="*/ 236 w 434"/>
                  <a:gd name="T23" fmla="*/ 18 h 366"/>
                  <a:gd name="T24" fmla="*/ 204 w 434"/>
                  <a:gd name="T25" fmla="*/ 14 h 366"/>
                  <a:gd name="T26" fmla="*/ 146 w 434"/>
                  <a:gd name="T27" fmla="*/ 12 h 366"/>
                  <a:gd name="T28" fmla="*/ 104 w 434"/>
                  <a:gd name="T29" fmla="*/ 8 h 366"/>
                  <a:gd name="T30" fmla="*/ 62 w 434"/>
                  <a:gd name="T31" fmla="*/ 4 h 366"/>
                  <a:gd name="T32" fmla="*/ 36 w 434"/>
                  <a:gd name="T33" fmla="*/ 6 h 366"/>
                  <a:gd name="T34" fmla="*/ 24 w 434"/>
                  <a:gd name="T35" fmla="*/ 20 h 366"/>
                  <a:gd name="T36" fmla="*/ 0 w 434"/>
                  <a:gd name="T37" fmla="*/ 38 h 366"/>
                  <a:gd name="T38" fmla="*/ 6 w 434"/>
                  <a:gd name="T39" fmla="*/ 54 h 366"/>
                  <a:gd name="T40" fmla="*/ 14 w 434"/>
                  <a:gd name="T41" fmla="*/ 82 h 366"/>
                  <a:gd name="T42" fmla="*/ 38 w 434"/>
                  <a:gd name="T43" fmla="*/ 78 h 366"/>
                  <a:gd name="T44" fmla="*/ 38 w 434"/>
                  <a:gd name="T45" fmla="*/ 78 h 366"/>
                  <a:gd name="T46" fmla="*/ 34 w 434"/>
                  <a:gd name="T47" fmla="*/ 90 h 366"/>
                  <a:gd name="T48" fmla="*/ 42 w 434"/>
                  <a:gd name="T49" fmla="*/ 90 h 366"/>
                  <a:gd name="T50" fmla="*/ 64 w 434"/>
                  <a:gd name="T51" fmla="*/ 92 h 366"/>
                  <a:gd name="T52" fmla="*/ 82 w 434"/>
                  <a:gd name="T53" fmla="*/ 86 h 366"/>
                  <a:gd name="T54" fmla="*/ 92 w 434"/>
                  <a:gd name="T55" fmla="*/ 96 h 366"/>
                  <a:gd name="T56" fmla="*/ 102 w 434"/>
                  <a:gd name="T57" fmla="*/ 102 h 366"/>
                  <a:gd name="T58" fmla="*/ 94 w 434"/>
                  <a:gd name="T59" fmla="*/ 120 h 366"/>
                  <a:gd name="T60" fmla="*/ 84 w 434"/>
                  <a:gd name="T61" fmla="*/ 148 h 366"/>
                  <a:gd name="T62" fmla="*/ 78 w 434"/>
                  <a:gd name="T63" fmla="*/ 176 h 366"/>
                  <a:gd name="T64" fmla="*/ 68 w 434"/>
                  <a:gd name="T65" fmla="*/ 194 h 366"/>
                  <a:gd name="T66" fmla="*/ 64 w 434"/>
                  <a:gd name="T67" fmla="*/ 204 h 366"/>
                  <a:gd name="T68" fmla="*/ 72 w 434"/>
                  <a:gd name="T69" fmla="*/ 220 h 366"/>
                  <a:gd name="T70" fmla="*/ 74 w 434"/>
                  <a:gd name="T71" fmla="*/ 232 h 366"/>
                  <a:gd name="T72" fmla="*/ 66 w 434"/>
                  <a:gd name="T73" fmla="*/ 258 h 366"/>
                  <a:gd name="T74" fmla="*/ 78 w 434"/>
                  <a:gd name="T75" fmla="*/ 262 h 366"/>
                  <a:gd name="T76" fmla="*/ 70 w 434"/>
                  <a:gd name="T77" fmla="*/ 274 h 366"/>
                  <a:gd name="T78" fmla="*/ 64 w 434"/>
                  <a:gd name="T79" fmla="*/ 310 h 366"/>
                  <a:gd name="T80" fmla="*/ 84 w 434"/>
                  <a:gd name="T81" fmla="*/ 314 h 366"/>
                  <a:gd name="T82" fmla="*/ 100 w 434"/>
                  <a:gd name="T83" fmla="*/ 342 h 366"/>
                  <a:gd name="T84" fmla="*/ 128 w 434"/>
                  <a:gd name="T85" fmla="*/ 366 h 366"/>
                  <a:gd name="T86" fmla="*/ 138 w 434"/>
                  <a:gd name="T87" fmla="*/ 350 h 366"/>
                  <a:gd name="T88" fmla="*/ 160 w 434"/>
                  <a:gd name="T89" fmla="*/ 342 h 366"/>
                  <a:gd name="T90" fmla="*/ 174 w 434"/>
                  <a:gd name="T91" fmla="*/ 330 h 366"/>
                  <a:gd name="T92" fmla="*/ 208 w 434"/>
                  <a:gd name="T93" fmla="*/ 334 h 366"/>
                  <a:gd name="T94" fmla="*/ 240 w 434"/>
                  <a:gd name="T95" fmla="*/ 330 h 366"/>
                  <a:gd name="T96" fmla="*/ 264 w 434"/>
                  <a:gd name="T97" fmla="*/ 302 h 366"/>
                  <a:gd name="T98" fmla="*/ 292 w 434"/>
                  <a:gd name="T99" fmla="*/ 292 h 366"/>
                  <a:gd name="T100" fmla="*/ 302 w 434"/>
                  <a:gd name="T101" fmla="*/ 260 h 366"/>
                  <a:gd name="T102" fmla="*/ 326 w 434"/>
                  <a:gd name="T103" fmla="*/ 238 h 366"/>
                  <a:gd name="T104" fmla="*/ 308 w 434"/>
                  <a:gd name="T105" fmla="*/ 214 h 366"/>
                  <a:gd name="T106" fmla="*/ 342 w 434"/>
                  <a:gd name="T107" fmla="*/ 152 h 366"/>
                  <a:gd name="T108" fmla="*/ 346 w 434"/>
                  <a:gd name="T109" fmla="*/ 142 h 366"/>
                  <a:gd name="T110" fmla="*/ 356 w 434"/>
                  <a:gd name="T111" fmla="*/ 130 h 366"/>
                  <a:gd name="T112" fmla="*/ 394 w 434"/>
                  <a:gd name="T113" fmla="*/ 116 h 366"/>
                  <a:gd name="T114" fmla="*/ 428 w 434"/>
                  <a:gd name="T115" fmla="*/ 92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66">
                    <a:moveTo>
                      <a:pt x="430" y="80"/>
                    </a:moveTo>
                    <a:lnTo>
                      <a:pt x="430" y="80"/>
                    </a:lnTo>
                    <a:lnTo>
                      <a:pt x="428" y="78"/>
                    </a:lnTo>
                    <a:lnTo>
                      <a:pt x="428" y="76"/>
                    </a:lnTo>
                    <a:lnTo>
                      <a:pt x="432" y="72"/>
                    </a:lnTo>
                    <a:lnTo>
                      <a:pt x="434" y="70"/>
                    </a:lnTo>
                    <a:lnTo>
                      <a:pt x="434" y="68"/>
                    </a:lnTo>
                    <a:lnTo>
                      <a:pt x="426" y="62"/>
                    </a:lnTo>
                    <a:lnTo>
                      <a:pt x="426" y="62"/>
                    </a:lnTo>
                    <a:lnTo>
                      <a:pt x="418" y="64"/>
                    </a:lnTo>
                    <a:lnTo>
                      <a:pt x="414" y="66"/>
                    </a:lnTo>
                    <a:lnTo>
                      <a:pt x="412" y="68"/>
                    </a:lnTo>
                    <a:lnTo>
                      <a:pt x="406" y="66"/>
                    </a:lnTo>
                    <a:lnTo>
                      <a:pt x="406" y="66"/>
                    </a:lnTo>
                    <a:lnTo>
                      <a:pt x="400" y="64"/>
                    </a:lnTo>
                    <a:lnTo>
                      <a:pt x="396" y="66"/>
                    </a:lnTo>
                    <a:lnTo>
                      <a:pt x="390" y="66"/>
                    </a:lnTo>
                    <a:lnTo>
                      <a:pt x="380" y="60"/>
                    </a:lnTo>
                    <a:lnTo>
                      <a:pt x="380" y="60"/>
                    </a:lnTo>
                    <a:lnTo>
                      <a:pt x="374" y="62"/>
                    </a:lnTo>
                    <a:lnTo>
                      <a:pt x="372" y="60"/>
                    </a:lnTo>
                    <a:lnTo>
                      <a:pt x="370" y="58"/>
                    </a:lnTo>
                    <a:lnTo>
                      <a:pt x="370" y="58"/>
                    </a:lnTo>
                    <a:lnTo>
                      <a:pt x="370" y="54"/>
                    </a:lnTo>
                    <a:lnTo>
                      <a:pt x="370" y="54"/>
                    </a:lnTo>
                    <a:lnTo>
                      <a:pt x="350" y="44"/>
                    </a:lnTo>
                    <a:lnTo>
                      <a:pt x="346" y="44"/>
                    </a:lnTo>
                    <a:lnTo>
                      <a:pt x="344" y="44"/>
                    </a:lnTo>
                    <a:lnTo>
                      <a:pt x="342" y="48"/>
                    </a:lnTo>
                    <a:lnTo>
                      <a:pt x="340" y="50"/>
                    </a:lnTo>
                    <a:lnTo>
                      <a:pt x="338" y="50"/>
                    </a:lnTo>
                    <a:lnTo>
                      <a:pt x="338" y="50"/>
                    </a:lnTo>
                    <a:lnTo>
                      <a:pt x="328" y="48"/>
                    </a:lnTo>
                    <a:lnTo>
                      <a:pt x="324" y="50"/>
                    </a:lnTo>
                    <a:lnTo>
                      <a:pt x="320" y="50"/>
                    </a:lnTo>
                    <a:lnTo>
                      <a:pt x="316" y="48"/>
                    </a:lnTo>
                    <a:lnTo>
                      <a:pt x="316" y="48"/>
                    </a:lnTo>
                    <a:lnTo>
                      <a:pt x="314" y="46"/>
                    </a:lnTo>
                    <a:lnTo>
                      <a:pt x="310" y="44"/>
                    </a:lnTo>
                    <a:lnTo>
                      <a:pt x="306" y="44"/>
                    </a:lnTo>
                    <a:lnTo>
                      <a:pt x="300" y="46"/>
                    </a:lnTo>
                    <a:lnTo>
                      <a:pt x="298" y="44"/>
                    </a:lnTo>
                    <a:lnTo>
                      <a:pt x="296" y="42"/>
                    </a:lnTo>
                    <a:lnTo>
                      <a:pt x="296" y="42"/>
                    </a:lnTo>
                    <a:lnTo>
                      <a:pt x="294" y="38"/>
                    </a:lnTo>
                    <a:lnTo>
                      <a:pt x="290" y="36"/>
                    </a:lnTo>
                    <a:lnTo>
                      <a:pt x="282" y="34"/>
                    </a:lnTo>
                    <a:lnTo>
                      <a:pt x="274" y="32"/>
                    </a:lnTo>
                    <a:lnTo>
                      <a:pt x="272" y="30"/>
                    </a:lnTo>
                    <a:lnTo>
                      <a:pt x="272" y="28"/>
                    </a:lnTo>
                    <a:lnTo>
                      <a:pt x="272" y="28"/>
                    </a:lnTo>
                    <a:lnTo>
                      <a:pt x="270" y="24"/>
                    </a:lnTo>
                    <a:lnTo>
                      <a:pt x="268" y="22"/>
                    </a:lnTo>
                    <a:lnTo>
                      <a:pt x="264" y="20"/>
                    </a:lnTo>
                    <a:lnTo>
                      <a:pt x="260" y="18"/>
                    </a:lnTo>
                    <a:lnTo>
                      <a:pt x="260" y="18"/>
                    </a:lnTo>
                    <a:lnTo>
                      <a:pt x="250" y="20"/>
                    </a:lnTo>
                    <a:lnTo>
                      <a:pt x="244" y="20"/>
                    </a:lnTo>
                    <a:lnTo>
                      <a:pt x="236" y="18"/>
                    </a:lnTo>
                    <a:lnTo>
                      <a:pt x="236" y="18"/>
                    </a:lnTo>
                    <a:lnTo>
                      <a:pt x="226" y="16"/>
                    </a:lnTo>
                    <a:lnTo>
                      <a:pt x="220" y="16"/>
                    </a:lnTo>
                    <a:lnTo>
                      <a:pt x="214" y="16"/>
                    </a:lnTo>
                    <a:lnTo>
                      <a:pt x="204" y="14"/>
                    </a:lnTo>
                    <a:lnTo>
                      <a:pt x="204" y="14"/>
                    </a:lnTo>
                    <a:lnTo>
                      <a:pt x="196" y="14"/>
                    </a:lnTo>
                    <a:lnTo>
                      <a:pt x="188" y="12"/>
                    </a:lnTo>
                    <a:lnTo>
                      <a:pt x="174" y="14"/>
                    </a:lnTo>
                    <a:lnTo>
                      <a:pt x="156" y="14"/>
                    </a:lnTo>
                    <a:lnTo>
                      <a:pt x="146" y="12"/>
                    </a:lnTo>
                    <a:lnTo>
                      <a:pt x="134" y="10"/>
                    </a:lnTo>
                    <a:lnTo>
                      <a:pt x="134" y="10"/>
                    </a:lnTo>
                    <a:lnTo>
                      <a:pt x="122" y="6"/>
                    </a:lnTo>
                    <a:lnTo>
                      <a:pt x="114" y="8"/>
                    </a:lnTo>
                    <a:lnTo>
                      <a:pt x="104" y="8"/>
                    </a:lnTo>
                    <a:lnTo>
                      <a:pt x="88" y="10"/>
                    </a:lnTo>
                    <a:lnTo>
                      <a:pt x="88" y="10"/>
                    </a:lnTo>
                    <a:lnTo>
                      <a:pt x="80" y="8"/>
                    </a:lnTo>
                    <a:lnTo>
                      <a:pt x="72" y="8"/>
                    </a:lnTo>
                    <a:lnTo>
                      <a:pt x="62" y="4"/>
                    </a:lnTo>
                    <a:lnTo>
                      <a:pt x="52" y="0"/>
                    </a:lnTo>
                    <a:lnTo>
                      <a:pt x="46" y="0"/>
                    </a:lnTo>
                    <a:lnTo>
                      <a:pt x="42" y="2"/>
                    </a:lnTo>
                    <a:lnTo>
                      <a:pt x="42" y="2"/>
                    </a:lnTo>
                    <a:lnTo>
                      <a:pt x="36" y="6"/>
                    </a:lnTo>
                    <a:lnTo>
                      <a:pt x="34" y="8"/>
                    </a:lnTo>
                    <a:lnTo>
                      <a:pt x="32" y="14"/>
                    </a:lnTo>
                    <a:lnTo>
                      <a:pt x="30" y="18"/>
                    </a:lnTo>
                    <a:lnTo>
                      <a:pt x="28" y="20"/>
                    </a:lnTo>
                    <a:lnTo>
                      <a:pt x="24" y="20"/>
                    </a:lnTo>
                    <a:lnTo>
                      <a:pt x="24" y="20"/>
                    </a:lnTo>
                    <a:lnTo>
                      <a:pt x="14" y="22"/>
                    </a:lnTo>
                    <a:lnTo>
                      <a:pt x="4" y="28"/>
                    </a:lnTo>
                    <a:lnTo>
                      <a:pt x="0" y="36"/>
                    </a:lnTo>
                    <a:lnTo>
                      <a:pt x="0" y="38"/>
                    </a:lnTo>
                    <a:lnTo>
                      <a:pt x="0" y="42"/>
                    </a:lnTo>
                    <a:lnTo>
                      <a:pt x="0" y="42"/>
                    </a:lnTo>
                    <a:lnTo>
                      <a:pt x="4" y="44"/>
                    </a:lnTo>
                    <a:lnTo>
                      <a:pt x="6" y="48"/>
                    </a:lnTo>
                    <a:lnTo>
                      <a:pt x="6" y="54"/>
                    </a:lnTo>
                    <a:lnTo>
                      <a:pt x="10" y="60"/>
                    </a:lnTo>
                    <a:lnTo>
                      <a:pt x="10" y="60"/>
                    </a:lnTo>
                    <a:lnTo>
                      <a:pt x="12" y="66"/>
                    </a:lnTo>
                    <a:lnTo>
                      <a:pt x="12" y="74"/>
                    </a:lnTo>
                    <a:lnTo>
                      <a:pt x="14" y="82"/>
                    </a:lnTo>
                    <a:lnTo>
                      <a:pt x="14" y="90"/>
                    </a:lnTo>
                    <a:lnTo>
                      <a:pt x="14" y="90"/>
                    </a:lnTo>
                    <a:lnTo>
                      <a:pt x="30" y="78"/>
                    </a:lnTo>
                    <a:lnTo>
                      <a:pt x="34" y="76"/>
                    </a:lnTo>
                    <a:lnTo>
                      <a:pt x="38" y="78"/>
                    </a:lnTo>
                    <a:lnTo>
                      <a:pt x="38" y="78"/>
                    </a:lnTo>
                    <a:lnTo>
                      <a:pt x="38" y="78"/>
                    </a:lnTo>
                    <a:lnTo>
                      <a:pt x="38" y="78"/>
                    </a:lnTo>
                    <a:lnTo>
                      <a:pt x="38" y="78"/>
                    </a:lnTo>
                    <a:lnTo>
                      <a:pt x="38" y="78"/>
                    </a:lnTo>
                    <a:lnTo>
                      <a:pt x="40" y="80"/>
                    </a:lnTo>
                    <a:lnTo>
                      <a:pt x="40" y="82"/>
                    </a:lnTo>
                    <a:lnTo>
                      <a:pt x="38" y="84"/>
                    </a:lnTo>
                    <a:lnTo>
                      <a:pt x="34" y="88"/>
                    </a:lnTo>
                    <a:lnTo>
                      <a:pt x="34" y="90"/>
                    </a:lnTo>
                    <a:lnTo>
                      <a:pt x="36" y="92"/>
                    </a:lnTo>
                    <a:lnTo>
                      <a:pt x="36" y="92"/>
                    </a:lnTo>
                    <a:lnTo>
                      <a:pt x="38" y="92"/>
                    </a:lnTo>
                    <a:lnTo>
                      <a:pt x="40" y="92"/>
                    </a:lnTo>
                    <a:lnTo>
                      <a:pt x="42" y="90"/>
                    </a:lnTo>
                    <a:lnTo>
                      <a:pt x="48" y="88"/>
                    </a:lnTo>
                    <a:lnTo>
                      <a:pt x="52" y="88"/>
                    </a:lnTo>
                    <a:lnTo>
                      <a:pt x="56" y="90"/>
                    </a:lnTo>
                    <a:lnTo>
                      <a:pt x="56" y="90"/>
                    </a:lnTo>
                    <a:lnTo>
                      <a:pt x="64" y="92"/>
                    </a:lnTo>
                    <a:lnTo>
                      <a:pt x="68" y="90"/>
                    </a:lnTo>
                    <a:lnTo>
                      <a:pt x="72" y="86"/>
                    </a:lnTo>
                    <a:lnTo>
                      <a:pt x="76" y="86"/>
                    </a:lnTo>
                    <a:lnTo>
                      <a:pt x="82" y="86"/>
                    </a:lnTo>
                    <a:lnTo>
                      <a:pt x="82" y="86"/>
                    </a:lnTo>
                    <a:lnTo>
                      <a:pt x="90" y="88"/>
                    </a:lnTo>
                    <a:lnTo>
                      <a:pt x="92" y="90"/>
                    </a:lnTo>
                    <a:lnTo>
                      <a:pt x="92" y="90"/>
                    </a:lnTo>
                    <a:lnTo>
                      <a:pt x="92" y="94"/>
                    </a:lnTo>
                    <a:lnTo>
                      <a:pt x="92" y="96"/>
                    </a:lnTo>
                    <a:lnTo>
                      <a:pt x="92" y="96"/>
                    </a:lnTo>
                    <a:lnTo>
                      <a:pt x="94" y="98"/>
                    </a:lnTo>
                    <a:lnTo>
                      <a:pt x="98" y="100"/>
                    </a:lnTo>
                    <a:lnTo>
                      <a:pt x="98" y="100"/>
                    </a:lnTo>
                    <a:lnTo>
                      <a:pt x="102" y="102"/>
                    </a:lnTo>
                    <a:lnTo>
                      <a:pt x="104" y="104"/>
                    </a:lnTo>
                    <a:lnTo>
                      <a:pt x="104" y="104"/>
                    </a:lnTo>
                    <a:lnTo>
                      <a:pt x="104" y="106"/>
                    </a:lnTo>
                    <a:lnTo>
                      <a:pt x="100" y="110"/>
                    </a:lnTo>
                    <a:lnTo>
                      <a:pt x="94" y="120"/>
                    </a:lnTo>
                    <a:lnTo>
                      <a:pt x="86" y="130"/>
                    </a:lnTo>
                    <a:lnTo>
                      <a:pt x="84" y="134"/>
                    </a:lnTo>
                    <a:lnTo>
                      <a:pt x="84" y="138"/>
                    </a:lnTo>
                    <a:lnTo>
                      <a:pt x="84" y="138"/>
                    </a:lnTo>
                    <a:lnTo>
                      <a:pt x="84" y="148"/>
                    </a:lnTo>
                    <a:lnTo>
                      <a:pt x="82" y="154"/>
                    </a:lnTo>
                    <a:lnTo>
                      <a:pt x="80" y="164"/>
                    </a:lnTo>
                    <a:lnTo>
                      <a:pt x="78" y="170"/>
                    </a:lnTo>
                    <a:lnTo>
                      <a:pt x="76" y="174"/>
                    </a:lnTo>
                    <a:lnTo>
                      <a:pt x="78" y="176"/>
                    </a:lnTo>
                    <a:lnTo>
                      <a:pt x="78" y="176"/>
                    </a:lnTo>
                    <a:lnTo>
                      <a:pt x="80" y="184"/>
                    </a:lnTo>
                    <a:lnTo>
                      <a:pt x="80" y="188"/>
                    </a:lnTo>
                    <a:lnTo>
                      <a:pt x="76" y="192"/>
                    </a:lnTo>
                    <a:lnTo>
                      <a:pt x="68" y="194"/>
                    </a:lnTo>
                    <a:lnTo>
                      <a:pt x="68" y="194"/>
                    </a:lnTo>
                    <a:lnTo>
                      <a:pt x="62" y="196"/>
                    </a:lnTo>
                    <a:lnTo>
                      <a:pt x="60" y="196"/>
                    </a:lnTo>
                    <a:lnTo>
                      <a:pt x="62" y="198"/>
                    </a:lnTo>
                    <a:lnTo>
                      <a:pt x="64" y="204"/>
                    </a:lnTo>
                    <a:lnTo>
                      <a:pt x="68" y="214"/>
                    </a:lnTo>
                    <a:lnTo>
                      <a:pt x="68" y="214"/>
                    </a:lnTo>
                    <a:lnTo>
                      <a:pt x="70" y="216"/>
                    </a:lnTo>
                    <a:lnTo>
                      <a:pt x="70" y="216"/>
                    </a:lnTo>
                    <a:lnTo>
                      <a:pt x="72" y="220"/>
                    </a:lnTo>
                    <a:lnTo>
                      <a:pt x="74" y="220"/>
                    </a:lnTo>
                    <a:lnTo>
                      <a:pt x="78" y="222"/>
                    </a:lnTo>
                    <a:lnTo>
                      <a:pt x="78" y="222"/>
                    </a:lnTo>
                    <a:lnTo>
                      <a:pt x="78" y="226"/>
                    </a:lnTo>
                    <a:lnTo>
                      <a:pt x="74" y="232"/>
                    </a:lnTo>
                    <a:lnTo>
                      <a:pt x="74" y="232"/>
                    </a:lnTo>
                    <a:lnTo>
                      <a:pt x="68" y="240"/>
                    </a:lnTo>
                    <a:lnTo>
                      <a:pt x="66" y="248"/>
                    </a:lnTo>
                    <a:lnTo>
                      <a:pt x="66" y="254"/>
                    </a:lnTo>
                    <a:lnTo>
                      <a:pt x="66" y="258"/>
                    </a:lnTo>
                    <a:lnTo>
                      <a:pt x="66" y="258"/>
                    </a:lnTo>
                    <a:lnTo>
                      <a:pt x="70" y="260"/>
                    </a:lnTo>
                    <a:lnTo>
                      <a:pt x="74" y="262"/>
                    </a:lnTo>
                    <a:lnTo>
                      <a:pt x="74" y="262"/>
                    </a:lnTo>
                    <a:lnTo>
                      <a:pt x="78" y="262"/>
                    </a:lnTo>
                    <a:lnTo>
                      <a:pt x="78" y="264"/>
                    </a:lnTo>
                    <a:lnTo>
                      <a:pt x="78" y="264"/>
                    </a:lnTo>
                    <a:lnTo>
                      <a:pt x="78" y="268"/>
                    </a:lnTo>
                    <a:lnTo>
                      <a:pt x="70" y="274"/>
                    </a:lnTo>
                    <a:lnTo>
                      <a:pt x="70" y="274"/>
                    </a:lnTo>
                    <a:lnTo>
                      <a:pt x="66" y="278"/>
                    </a:lnTo>
                    <a:lnTo>
                      <a:pt x="64" y="282"/>
                    </a:lnTo>
                    <a:lnTo>
                      <a:pt x="62" y="294"/>
                    </a:lnTo>
                    <a:lnTo>
                      <a:pt x="62" y="302"/>
                    </a:lnTo>
                    <a:lnTo>
                      <a:pt x="64" y="310"/>
                    </a:lnTo>
                    <a:lnTo>
                      <a:pt x="64" y="310"/>
                    </a:lnTo>
                    <a:lnTo>
                      <a:pt x="70" y="308"/>
                    </a:lnTo>
                    <a:lnTo>
                      <a:pt x="74" y="310"/>
                    </a:lnTo>
                    <a:lnTo>
                      <a:pt x="80" y="310"/>
                    </a:lnTo>
                    <a:lnTo>
                      <a:pt x="84" y="314"/>
                    </a:lnTo>
                    <a:lnTo>
                      <a:pt x="92" y="322"/>
                    </a:lnTo>
                    <a:lnTo>
                      <a:pt x="96" y="328"/>
                    </a:lnTo>
                    <a:lnTo>
                      <a:pt x="96" y="328"/>
                    </a:lnTo>
                    <a:lnTo>
                      <a:pt x="96" y="334"/>
                    </a:lnTo>
                    <a:lnTo>
                      <a:pt x="100" y="342"/>
                    </a:lnTo>
                    <a:lnTo>
                      <a:pt x="114" y="358"/>
                    </a:lnTo>
                    <a:lnTo>
                      <a:pt x="114" y="358"/>
                    </a:lnTo>
                    <a:lnTo>
                      <a:pt x="120" y="364"/>
                    </a:lnTo>
                    <a:lnTo>
                      <a:pt x="124" y="366"/>
                    </a:lnTo>
                    <a:lnTo>
                      <a:pt x="128" y="366"/>
                    </a:lnTo>
                    <a:lnTo>
                      <a:pt x="130" y="362"/>
                    </a:lnTo>
                    <a:lnTo>
                      <a:pt x="130" y="362"/>
                    </a:lnTo>
                    <a:lnTo>
                      <a:pt x="134" y="358"/>
                    </a:lnTo>
                    <a:lnTo>
                      <a:pt x="136" y="354"/>
                    </a:lnTo>
                    <a:lnTo>
                      <a:pt x="138" y="350"/>
                    </a:lnTo>
                    <a:lnTo>
                      <a:pt x="138" y="350"/>
                    </a:lnTo>
                    <a:lnTo>
                      <a:pt x="142" y="346"/>
                    </a:lnTo>
                    <a:lnTo>
                      <a:pt x="144" y="344"/>
                    </a:lnTo>
                    <a:lnTo>
                      <a:pt x="152" y="344"/>
                    </a:lnTo>
                    <a:lnTo>
                      <a:pt x="160" y="342"/>
                    </a:lnTo>
                    <a:lnTo>
                      <a:pt x="162" y="340"/>
                    </a:lnTo>
                    <a:lnTo>
                      <a:pt x="164" y="338"/>
                    </a:lnTo>
                    <a:lnTo>
                      <a:pt x="164" y="338"/>
                    </a:lnTo>
                    <a:lnTo>
                      <a:pt x="168" y="334"/>
                    </a:lnTo>
                    <a:lnTo>
                      <a:pt x="174" y="330"/>
                    </a:lnTo>
                    <a:lnTo>
                      <a:pt x="184" y="328"/>
                    </a:lnTo>
                    <a:lnTo>
                      <a:pt x="194" y="332"/>
                    </a:lnTo>
                    <a:lnTo>
                      <a:pt x="194" y="332"/>
                    </a:lnTo>
                    <a:lnTo>
                      <a:pt x="200" y="334"/>
                    </a:lnTo>
                    <a:lnTo>
                      <a:pt x="208" y="334"/>
                    </a:lnTo>
                    <a:lnTo>
                      <a:pt x="222" y="332"/>
                    </a:lnTo>
                    <a:lnTo>
                      <a:pt x="234" y="328"/>
                    </a:lnTo>
                    <a:lnTo>
                      <a:pt x="238" y="328"/>
                    </a:lnTo>
                    <a:lnTo>
                      <a:pt x="240" y="330"/>
                    </a:lnTo>
                    <a:lnTo>
                      <a:pt x="240" y="330"/>
                    </a:lnTo>
                    <a:lnTo>
                      <a:pt x="244" y="330"/>
                    </a:lnTo>
                    <a:lnTo>
                      <a:pt x="248" y="328"/>
                    </a:lnTo>
                    <a:lnTo>
                      <a:pt x="254" y="316"/>
                    </a:lnTo>
                    <a:lnTo>
                      <a:pt x="258" y="308"/>
                    </a:lnTo>
                    <a:lnTo>
                      <a:pt x="264" y="302"/>
                    </a:lnTo>
                    <a:lnTo>
                      <a:pt x="270" y="298"/>
                    </a:lnTo>
                    <a:lnTo>
                      <a:pt x="278" y="294"/>
                    </a:lnTo>
                    <a:lnTo>
                      <a:pt x="278" y="294"/>
                    </a:lnTo>
                    <a:lnTo>
                      <a:pt x="292" y="294"/>
                    </a:lnTo>
                    <a:lnTo>
                      <a:pt x="292" y="292"/>
                    </a:lnTo>
                    <a:lnTo>
                      <a:pt x="292" y="286"/>
                    </a:lnTo>
                    <a:lnTo>
                      <a:pt x="292" y="286"/>
                    </a:lnTo>
                    <a:lnTo>
                      <a:pt x="292" y="278"/>
                    </a:lnTo>
                    <a:lnTo>
                      <a:pt x="296" y="268"/>
                    </a:lnTo>
                    <a:lnTo>
                      <a:pt x="302" y="260"/>
                    </a:lnTo>
                    <a:lnTo>
                      <a:pt x="308" y="254"/>
                    </a:lnTo>
                    <a:lnTo>
                      <a:pt x="320" y="244"/>
                    </a:lnTo>
                    <a:lnTo>
                      <a:pt x="324" y="240"/>
                    </a:lnTo>
                    <a:lnTo>
                      <a:pt x="326" y="238"/>
                    </a:lnTo>
                    <a:lnTo>
                      <a:pt x="326" y="238"/>
                    </a:lnTo>
                    <a:lnTo>
                      <a:pt x="324" y="234"/>
                    </a:lnTo>
                    <a:lnTo>
                      <a:pt x="318" y="232"/>
                    </a:lnTo>
                    <a:lnTo>
                      <a:pt x="312" y="226"/>
                    </a:lnTo>
                    <a:lnTo>
                      <a:pt x="308" y="214"/>
                    </a:lnTo>
                    <a:lnTo>
                      <a:pt x="308" y="214"/>
                    </a:lnTo>
                    <a:lnTo>
                      <a:pt x="308" y="206"/>
                    </a:lnTo>
                    <a:lnTo>
                      <a:pt x="310" y="198"/>
                    </a:lnTo>
                    <a:lnTo>
                      <a:pt x="320" y="178"/>
                    </a:lnTo>
                    <a:lnTo>
                      <a:pt x="334" y="160"/>
                    </a:lnTo>
                    <a:lnTo>
                      <a:pt x="342" y="152"/>
                    </a:lnTo>
                    <a:lnTo>
                      <a:pt x="342" y="152"/>
                    </a:lnTo>
                    <a:lnTo>
                      <a:pt x="352" y="148"/>
                    </a:lnTo>
                    <a:lnTo>
                      <a:pt x="352" y="146"/>
                    </a:lnTo>
                    <a:lnTo>
                      <a:pt x="350" y="144"/>
                    </a:lnTo>
                    <a:lnTo>
                      <a:pt x="346" y="142"/>
                    </a:lnTo>
                    <a:lnTo>
                      <a:pt x="346" y="140"/>
                    </a:lnTo>
                    <a:lnTo>
                      <a:pt x="346" y="138"/>
                    </a:lnTo>
                    <a:lnTo>
                      <a:pt x="346" y="138"/>
                    </a:lnTo>
                    <a:lnTo>
                      <a:pt x="350" y="134"/>
                    </a:lnTo>
                    <a:lnTo>
                      <a:pt x="356" y="130"/>
                    </a:lnTo>
                    <a:lnTo>
                      <a:pt x="372" y="126"/>
                    </a:lnTo>
                    <a:lnTo>
                      <a:pt x="386" y="122"/>
                    </a:lnTo>
                    <a:lnTo>
                      <a:pt x="392" y="118"/>
                    </a:lnTo>
                    <a:lnTo>
                      <a:pt x="394" y="116"/>
                    </a:lnTo>
                    <a:lnTo>
                      <a:pt x="394" y="116"/>
                    </a:lnTo>
                    <a:lnTo>
                      <a:pt x="396" y="112"/>
                    </a:lnTo>
                    <a:lnTo>
                      <a:pt x="402" y="108"/>
                    </a:lnTo>
                    <a:lnTo>
                      <a:pt x="416" y="100"/>
                    </a:lnTo>
                    <a:lnTo>
                      <a:pt x="422" y="96"/>
                    </a:lnTo>
                    <a:lnTo>
                      <a:pt x="428" y="92"/>
                    </a:lnTo>
                    <a:lnTo>
                      <a:pt x="430" y="86"/>
                    </a:lnTo>
                    <a:lnTo>
                      <a:pt x="430" y="80"/>
                    </a:lnTo>
                    <a:lnTo>
                      <a:pt x="430" y="8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39" name="Freeform 316"/>
              <p:cNvSpPr>
                <a:spLocks/>
              </p:cNvSpPr>
              <p:nvPr/>
            </p:nvSpPr>
            <p:spPr bwMode="auto">
              <a:xfrm>
                <a:off x="4311650" y="4025900"/>
                <a:ext cx="19050" cy="22225"/>
              </a:xfrm>
              <a:custGeom>
                <a:avLst/>
                <a:gdLst>
                  <a:gd name="T0" fmla="*/ 0 w 12"/>
                  <a:gd name="T1" fmla="*/ 12 h 14"/>
                  <a:gd name="T2" fmla="*/ 0 w 12"/>
                  <a:gd name="T3" fmla="*/ 12 h 14"/>
                  <a:gd name="T4" fmla="*/ 2 w 12"/>
                  <a:gd name="T5" fmla="*/ 14 h 14"/>
                  <a:gd name="T6" fmla="*/ 4 w 12"/>
                  <a:gd name="T7" fmla="*/ 12 h 14"/>
                  <a:gd name="T8" fmla="*/ 10 w 12"/>
                  <a:gd name="T9" fmla="*/ 10 h 14"/>
                  <a:gd name="T10" fmla="*/ 12 w 12"/>
                  <a:gd name="T11" fmla="*/ 6 h 14"/>
                  <a:gd name="T12" fmla="*/ 12 w 12"/>
                  <a:gd name="T13" fmla="*/ 2 h 14"/>
                  <a:gd name="T14" fmla="*/ 12 w 12"/>
                  <a:gd name="T15" fmla="*/ 2 h 14"/>
                  <a:gd name="T16" fmla="*/ 12 w 12"/>
                  <a:gd name="T17" fmla="*/ 2 h 14"/>
                  <a:gd name="T18" fmla="*/ 10 w 12"/>
                  <a:gd name="T19" fmla="*/ 0 h 14"/>
                  <a:gd name="T20" fmla="*/ 8 w 12"/>
                  <a:gd name="T21" fmla="*/ 0 h 14"/>
                  <a:gd name="T22" fmla="*/ 4 w 12"/>
                  <a:gd name="T23" fmla="*/ 4 h 14"/>
                  <a:gd name="T24" fmla="*/ 0 w 12"/>
                  <a:gd name="T25" fmla="*/ 8 h 14"/>
                  <a:gd name="T26" fmla="*/ 0 w 12"/>
                  <a:gd name="T27" fmla="*/ 10 h 14"/>
                  <a:gd name="T28" fmla="*/ 0 w 12"/>
                  <a:gd name="T29" fmla="*/ 12 h 14"/>
                  <a:gd name="T30" fmla="*/ 0 w 12"/>
                  <a:gd name="T31"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4">
                    <a:moveTo>
                      <a:pt x="0" y="12"/>
                    </a:moveTo>
                    <a:lnTo>
                      <a:pt x="0" y="12"/>
                    </a:lnTo>
                    <a:lnTo>
                      <a:pt x="2" y="14"/>
                    </a:lnTo>
                    <a:lnTo>
                      <a:pt x="4" y="12"/>
                    </a:lnTo>
                    <a:lnTo>
                      <a:pt x="10" y="10"/>
                    </a:lnTo>
                    <a:lnTo>
                      <a:pt x="12" y="6"/>
                    </a:lnTo>
                    <a:lnTo>
                      <a:pt x="12" y="2"/>
                    </a:lnTo>
                    <a:lnTo>
                      <a:pt x="12" y="2"/>
                    </a:lnTo>
                    <a:lnTo>
                      <a:pt x="12" y="2"/>
                    </a:lnTo>
                    <a:lnTo>
                      <a:pt x="10" y="0"/>
                    </a:lnTo>
                    <a:lnTo>
                      <a:pt x="8" y="0"/>
                    </a:lnTo>
                    <a:lnTo>
                      <a:pt x="4" y="4"/>
                    </a:lnTo>
                    <a:lnTo>
                      <a:pt x="0" y="8"/>
                    </a:lnTo>
                    <a:lnTo>
                      <a:pt x="0" y="10"/>
                    </a:lnTo>
                    <a:lnTo>
                      <a:pt x="0" y="12"/>
                    </a:lnTo>
                    <a:lnTo>
                      <a:pt x="0" y="1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40" name="Freeform 317"/>
              <p:cNvSpPr>
                <a:spLocks/>
              </p:cNvSpPr>
              <p:nvPr/>
            </p:nvSpPr>
            <p:spPr bwMode="auto">
              <a:xfrm>
                <a:off x="4375150" y="3968750"/>
                <a:ext cx="63500" cy="44450"/>
              </a:xfrm>
              <a:custGeom>
                <a:avLst/>
                <a:gdLst>
                  <a:gd name="T0" fmla="*/ 28 w 40"/>
                  <a:gd name="T1" fmla="*/ 2 h 28"/>
                  <a:gd name="T2" fmla="*/ 28 w 40"/>
                  <a:gd name="T3" fmla="*/ 2 h 28"/>
                  <a:gd name="T4" fmla="*/ 26 w 40"/>
                  <a:gd name="T5" fmla="*/ 0 h 28"/>
                  <a:gd name="T6" fmla="*/ 22 w 40"/>
                  <a:gd name="T7" fmla="*/ 0 h 28"/>
                  <a:gd name="T8" fmla="*/ 12 w 40"/>
                  <a:gd name="T9" fmla="*/ 4 h 28"/>
                  <a:gd name="T10" fmla="*/ 4 w 40"/>
                  <a:gd name="T11" fmla="*/ 12 h 28"/>
                  <a:gd name="T12" fmla="*/ 0 w 40"/>
                  <a:gd name="T13" fmla="*/ 14 h 28"/>
                  <a:gd name="T14" fmla="*/ 2 w 40"/>
                  <a:gd name="T15" fmla="*/ 18 h 28"/>
                  <a:gd name="T16" fmla="*/ 2 w 40"/>
                  <a:gd name="T17" fmla="*/ 18 h 28"/>
                  <a:gd name="T18" fmla="*/ 2 w 40"/>
                  <a:gd name="T19" fmla="*/ 20 h 28"/>
                  <a:gd name="T20" fmla="*/ 8 w 40"/>
                  <a:gd name="T21" fmla="*/ 18 h 28"/>
                  <a:gd name="T22" fmla="*/ 8 w 40"/>
                  <a:gd name="T23" fmla="*/ 18 h 28"/>
                  <a:gd name="T24" fmla="*/ 12 w 40"/>
                  <a:gd name="T25" fmla="*/ 18 h 28"/>
                  <a:gd name="T26" fmla="*/ 14 w 40"/>
                  <a:gd name="T27" fmla="*/ 20 h 28"/>
                  <a:gd name="T28" fmla="*/ 16 w 40"/>
                  <a:gd name="T29" fmla="*/ 24 h 28"/>
                  <a:gd name="T30" fmla="*/ 20 w 40"/>
                  <a:gd name="T31" fmla="*/ 28 h 28"/>
                  <a:gd name="T32" fmla="*/ 20 w 40"/>
                  <a:gd name="T33" fmla="*/ 28 h 28"/>
                  <a:gd name="T34" fmla="*/ 24 w 40"/>
                  <a:gd name="T35" fmla="*/ 28 h 28"/>
                  <a:gd name="T36" fmla="*/ 26 w 40"/>
                  <a:gd name="T37" fmla="*/ 28 h 28"/>
                  <a:gd name="T38" fmla="*/ 30 w 40"/>
                  <a:gd name="T39" fmla="*/ 24 h 28"/>
                  <a:gd name="T40" fmla="*/ 40 w 40"/>
                  <a:gd name="T41" fmla="*/ 10 h 28"/>
                  <a:gd name="T42" fmla="*/ 40 w 40"/>
                  <a:gd name="T43" fmla="*/ 10 h 28"/>
                  <a:gd name="T44" fmla="*/ 40 w 40"/>
                  <a:gd name="T45" fmla="*/ 6 h 28"/>
                  <a:gd name="T46" fmla="*/ 40 w 40"/>
                  <a:gd name="T47" fmla="*/ 6 h 28"/>
                  <a:gd name="T48" fmla="*/ 36 w 40"/>
                  <a:gd name="T49" fmla="*/ 6 h 28"/>
                  <a:gd name="T50" fmla="*/ 30 w 40"/>
                  <a:gd name="T51" fmla="*/ 6 h 28"/>
                  <a:gd name="T52" fmla="*/ 28 w 40"/>
                  <a:gd name="T53" fmla="*/ 6 h 28"/>
                  <a:gd name="T54" fmla="*/ 28 w 40"/>
                  <a:gd name="T55" fmla="*/ 2 h 28"/>
                  <a:gd name="T56" fmla="*/ 28 w 40"/>
                  <a:gd name="T57"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28">
                    <a:moveTo>
                      <a:pt x="28" y="2"/>
                    </a:moveTo>
                    <a:lnTo>
                      <a:pt x="28" y="2"/>
                    </a:lnTo>
                    <a:lnTo>
                      <a:pt x="26" y="0"/>
                    </a:lnTo>
                    <a:lnTo>
                      <a:pt x="22" y="0"/>
                    </a:lnTo>
                    <a:lnTo>
                      <a:pt x="12" y="4"/>
                    </a:lnTo>
                    <a:lnTo>
                      <a:pt x="4" y="12"/>
                    </a:lnTo>
                    <a:lnTo>
                      <a:pt x="0" y="14"/>
                    </a:lnTo>
                    <a:lnTo>
                      <a:pt x="2" y="18"/>
                    </a:lnTo>
                    <a:lnTo>
                      <a:pt x="2" y="18"/>
                    </a:lnTo>
                    <a:lnTo>
                      <a:pt x="2" y="20"/>
                    </a:lnTo>
                    <a:lnTo>
                      <a:pt x="8" y="18"/>
                    </a:lnTo>
                    <a:lnTo>
                      <a:pt x="8" y="18"/>
                    </a:lnTo>
                    <a:lnTo>
                      <a:pt x="12" y="18"/>
                    </a:lnTo>
                    <a:lnTo>
                      <a:pt x="14" y="20"/>
                    </a:lnTo>
                    <a:lnTo>
                      <a:pt x="16" y="24"/>
                    </a:lnTo>
                    <a:lnTo>
                      <a:pt x="20" y="28"/>
                    </a:lnTo>
                    <a:lnTo>
                      <a:pt x="20" y="28"/>
                    </a:lnTo>
                    <a:lnTo>
                      <a:pt x="24" y="28"/>
                    </a:lnTo>
                    <a:lnTo>
                      <a:pt x="26" y="28"/>
                    </a:lnTo>
                    <a:lnTo>
                      <a:pt x="30" y="24"/>
                    </a:lnTo>
                    <a:lnTo>
                      <a:pt x="40" y="10"/>
                    </a:lnTo>
                    <a:lnTo>
                      <a:pt x="40" y="10"/>
                    </a:lnTo>
                    <a:lnTo>
                      <a:pt x="40" y="6"/>
                    </a:lnTo>
                    <a:lnTo>
                      <a:pt x="40" y="6"/>
                    </a:lnTo>
                    <a:lnTo>
                      <a:pt x="36" y="6"/>
                    </a:lnTo>
                    <a:lnTo>
                      <a:pt x="30" y="6"/>
                    </a:lnTo>
                    <a:lnTo>
                      <a:pt x="28" y="6"/>
                    </a:lnTo>
                    <a:lnTo>
                      <a:pt x="28" y="2"/>
                    </a:lnTo>
                    <a:lnTo>
                      <a:pt x="28"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41" name="Freeform 318"/>
              <p:cNvSpPr>
                <a:spLocks/>
              </p:cNvSpPr>
              <p:nvPr/>
            </p:nvSpPr>
            <p:spPr bwMode="auto">
              <a:xfrm>
                <a:off x="4454525" y="3952875"/>
                <a:ext cx="25400" cy="22225"/>
              </a:xfrm>
              <a:custGeom>
                <a:avLst/>
                <a:gdLst>
                  <a:gd name="T0" fmla="*/ 0 w 16"/>
                  <a:gd name="T1" fmla="*/ 6 h 14"/>
                  <a:gd name="T2" fmla="*/ 0 w 16"/>
                  <a:gd name="T3" fmla="*/ 6 h 14"/>
                  <a:gd name="T4" fmla="*/ 2 w 16"/>
                  <a:gd name="T5" fmla="*/ 8 h 14"/>
                  <a:gd name="T6" fmla="*/ 4 w 16"/>
                  <a:gd name="T7" fmla="*/ 8 h 14"/>
                  <a:gd name="T8" fmla="*/ 8 w 16"/>
                  <a:gd name="T9" fmla="*/ 8 h 14"/>
                  <a:gd name="T10" fmla="*/ 12 w 16"/>
                  <a:gd name="T11" fmla="*/ 10 h 14"/>
                  <a:gd name="T12" fmla="*/ 12 w 16"/>
                  <a:gd name="T13" fmla="*/ 10 h 14"/>
                  <a:gd name="T14" fmla="*/ 14 w 16"/>
                  <a:gd name="T15" fmla="*/ 14 h 14"/>
                  <a:gd name="T16" fmla="*/ 16 w 16"/>
                  <a:gd name="T17" fmla="*/ 12 h 14"/>
                  <a:gd name="T18" fmla="*/ 16 w 16"/>
                  <a:gd name="T19" fmla="*/ 6 h 14"/>
                  <a:gd name="T20" fmla="*/ 16 w 16"/>
                  <a:gd name="T21" fmla="*/ 6 h 14"/>
                  <a:gd name="T22" fmla="*/ 14 w 16"/>
                  <a:gd name="T23" fmla="*/ 4 h 14"/>
                  <a:gd name="T24" fmla="*/ 12 w 16"/>
                  <a:gd name="T25" fmla="*/ 2 h 14"/>
                  <a:gd name="T26" fmla="*/ 6 w 16"/>
                  <a:gd name="T27" fmla="*/ 0 h 14"/>
                  <a:gd name="T28" fmla="*/ 2 w 16"/>
                  <a:gd name="T29" fmla="*/ 2 h 14"/>
                  <a:gd name="T30" fmla="*/ 0 w 16"/>
                  <a:gd name="T31" fmla="*/ 4 h 14"/>
                  <a:gd name="T32" fmla="*/ 0 w 16"/>
                  <a:gd name="T33" fmla="*/ 6 h 14"/>
                  <a:gd name="T34" fmla="*/ 0 w 16"/>
                  <a:gd name="T35"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4">
                    <a:moveTo>
                      <a:pt x="0" y="6"/>
                    </a:moveTo>
                    <a:lnTo>
                      <a:pt x="0" y="6"/>
                    </a:lnTo>
                    <a:lnTo>
                      <a:pt x="2" y="8"/>
                    </a:lnTo>
                    <a:lnTo>
                      <a:pt x="4" y="8"/>
                    </a:lnTo>
                    <a:lnTo>
                      <a:pt x="8" y="8"/>
                    </a:lnTo>
                    <a:lnTo>
                      <a:pt x="12" y="10"/>
                    </a:lnTo>
                    <a:lnTo>
                      <a:pt x="12" y="10"/>
                    </a:lnTo>
                    <a:lnTo>
                      <a:pt x="14" y="14"/>
                    </a:lnTo>
                    <a:lnTo>
                      <a:pt x="16" y="12"/>
                    </a:lnTo>
                    <a:lnTo>
                      <a:pt x="16" y="6"/>
                    </a:lnTo>
                    <a:lnTo>
                      <a:pt x="16" y="6"/>
                    </a:lnTo>
                    <a:lnTo>
                      <a:pt x="14" y="4"/>
                    </a:lnTo>
                    <a:lnTo>
                      <a:pt x="12" y="2"/>
                    </a:lnTo>
                    <a:lnTo>
                      <a:pt x="6" y="0"/>
                    </a:lnTo>
                    <a:lnTo>
                      <a:pt x="2" y="2"/>
                    </a:lnTo>
                    <a:lnTo>
                      <a:pt x="0" y="4"/>
                    </a:lnTo>
                    <a:lnTo>
                      <a:pt x="0" y="6"/>
                    </a:lnTo>
                    <a:lnTo>
                      <a:pt x="0"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42" name="Freeform 319"/>
              <p:cNvSpPr>
                <a:spLocks/>
              </p:cNvSpPr>
              <p:nvPr/>
            </p:nvSpPr>
            <p:spPr bwMode="auto">
              <a:xfrm>
                <a:off x="3886200" y="3819525"/>
                <a:ext cx="0" cy="9525"/>
              </a:xfrm>
              <a:custGeom>
                <a:avLst/>
                <a:gdLst>
                  <a:gd name="T0" fmla="*/ 6 h 6"/>
                  <a:gd name="T1" fmla="*/ 6 h 6"/>
                  <a:gd name="T2" fmla="*/ 4 h 6"/>
                  <a:gd name="T3" fmla="*/ 0 h 6"/>
                  <a:gd name="T4" fmla="*/ 0 h 6"/>
                  <a:gd name="T5" fmla="*/ 4 h 6"/>
                  <a:gd name="T6" fmla="*/ 6 h 6"/>
                  <a:gd name="T7" fmla="*/ 6 h 6"/>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6">
                    <a:moveTo>
                      <a:pt x="0" y="6"/>
                    </a:moveTo>
                    <a:lnTo>
                      <a:pt x="0" y="6"/>
                    </a:lnTo>
                    <a:lnTo>
                      <a:pt x="0" y="4"/>
                    </a:lnTo>
                    <a:lnTo>
                      <a:pt x="0" y="0"/>
                    </a:lnTo>
                    <a:lnTo>
                      <a:pt x="0" y="0"/>
                    </a:lnTo>
                    <a:lnTo>
                      <a:pt x="0" y="4"/>
                    </a:lnTo>
                    <a:lnTo>
                      <a:pt x="0" y="6"/>
                    </a:lnTo>
                    <a:lnTo>
                      <a:pt x="0"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43" name="Freeform 320"/>
              <p:cNvSpPr>
                <a:spLocks/>
              </p:cNvSpPr>
              <p:nvPr/>
            </p:nvSpPr>
            <p:spPr bwMode="auto">
              <a:xfrm>
                <a:off x="3794125" y="3800475"/>
                <a:ext cx="9525" cy="22225"/>
              </a:xfrm>
              <a:custGeom>
                <a:avLst/>
                <a:gdLst>
                  <a:gd name="T0" fmla="*/ 2 w 6"/>
                  <a:gd name="T1" fmla="*/ 14 h 14"/>
                  <a:gd name="T2" fmla="*/ 2 w 6"/>
                  <a:gd name="T3" fmla="*/ 14 h 14"/>
                  <a:gd name="T4" fmla="*/ 2 w 6"/>
                  <a:gd name="T5" fmla="*/ 14 h 14"/>
                  <a:gd name="T6" fmla="*/ 2 w 6"/>
                  <a:gd name="T7" fmla="*/ 14 h 14"/>
                  <a:gd name="T8" fmla="*/ 0 w 6"/>
                  <a:gd name="T9" fmla="*/ 12 h 14"/>
                  <a:gd name="T10" fmla="*/ 0 w 6"/>
                  <a:gd name="T11" fmla="*/ 10 h 14"/>
                  <a:gd name="T12" fmla="*/ 4 w 6"/>
                  <a:gd name="T13" fmla="*/ 6 h 14"/>
                  <a:gd name="T14" fmla="*/ 6 w 6"/>
                  <a:gd name="T15" fmla="*/ 4 h 14"/>
                  <a:gd name="T16" fmla="*/ 6 w 6"/>
                  <a:gd name="T17" fmla="*/ 2 h 14"/>
                  <a:gd name="T18" fmla="*/ 4 w 6"/>
                  <a:gd name="T19" fmla="*/ 0 h 14"/>
                  <a:gd name="T20" fmla="*/ 4 w 6"/>
                  <a:gd name="T21" fmla="*/ 0 h 14"/>
                  <a:gd name="T22" fmla="*/ 4 w 6"/>
                  <a:gd name="T23" fmla="*/ 0 h 14"/>
                  <a:gd name="T24" fmla="*/ 4 w 6"/>
                  <a:gd name="T25" fmla="*/ 0 h 14"/>
                  <a:gd name="T26" fmla="*/ 6 w 6"/>
                  <a:gd name="T27" fmla="*/ 2 h 14"/>
                  <a:gd name="T28" fmla="*/ 6 w 6"/>
                  <a:gd name="T29" fmla="*/ 4 h 14"/>
                  <a:gd name="T30" fmla="*/ 2 w 6"/>
                  <a:gd name="T31" fmla="*/ 6 h 14"/>
                  <a:gd name="T32" fmla="*/ 0 w 6"/>
                  <a:gd name="T33" fmla="*/ 10 h 14"/>
                  <a:gd name="T34" fmla="*/ 0 w 6"/>
                  <a:gd name="T35" fmla="*/ 12 h 14"/>
                  <a:gd name="T36" fmla="*/ 2 w 6"/>
                  <a:gd name="T37" fmla="*/ 14 h 14"/>
                  <a:gd name="T38" fmla="*/ 2 w 6"/>
                  <a:gd name="T3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14">
                    <a:moveTo>
                      <a:pt x="2" y="14"/>
                    </a:moveTo>
                    <a:lnTo>
                      <a:pt x="2" y="14"/>
                    </a:lnTo>
                    <a:lnTo>
                      <a:pt x="2" y="14"/>
                    </a:lnTo>
                    <a:lnTo>
                      <a:pt x="2" y="14"/>
                    </a:lnTo>
                    <a:lnTo>
                      <a:pt x="0" y="12"/>
                    </a:lnTo>
                    <a:lnTo>
                      <a:pt x="0" y="10"/>
                    </a:lnTo>
                    <a:lnTo>
                      <a:pt x="4" y="6"/>
                    </a:lnTo>
                    <a:lnTo>
                      <a:pt x="6" y="4"/>
                    </a:lnTo>
                    <a:lnTo>
                      <a:pt x="6" y="2"/>
                    </a:lnTo>
                    <a:lnTo>
                      <a:pt x="4" y="0"/>
                    </a:lnTo>
                    <a:lnTo>
                      <a:pt x="4" y="0"/>
                    </a:lnTo>
                    <a:lnTo>
                      <a:pt x="4" y="0"/>
                    </a:lnTo>
                    <a:lnTo>
                      <a:pt x="4" y="0"/>
                    </a:lnTo>
                    <a:lnTo>
                      <a:pt x="6" y="2"/>
                    </a:lnTo>
                    <a:lnTo>
                      <a:pt x="6" y="4"/>
                    </a:lnTo>
                    <a:lnTo>
                      <a:pt x="2" y="6"/>
                    </a:lnTo>
                    <a:lnTo>
                      <a:pt x="0" y="10"/>
                    </a:lnTo>
                    <a:lnTo>
                      <a:pt x="0" y="12"/>
                    </a:lnTo>
                    <a:lnTo>
                      <a:pt x="2" y="14"/>
                    </a:lnTo>
                    <a:lnTo>
                      <a:pt x="2" y="1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44" name="Freeform 321"/>
              <p:cNvSpPr>
                <a:spLocks/>
              </p:cNvSpPr>
              <p:nvPr/>
            </p:nvSpPr>
            <p:spPr bwMode="auto">
              <a:xfrm>
                <a:off x="3844925" y="4029075"/>
                <a:ext cx="19050" cy="57150"/>
              </a:xfrm>
              <a:custGeom>
                <a:avLst/>
                <a:gdLst>
                  <a:gd name="T0" fmla="*/ 8 w 12"/>
                  <a:gd name="T1" fmla="*/ 10 h 36"/>
                  <a:gd name="T2" fmla="*/ 8 w 12"/>
                  <a:gd name="T3" fmla="*/ 10 h 36"/>
                  <a:gd name="T4" fmla="*/ 2 w 12"/>
                  <a:gd name="T5" fmla="*/ 18 h 36"/>
                  <a:gd name="T6" fmla="*/ 0 w 12"/>
                  <a:gd name="T7" fmla="*/ 26 h 36"/>
                  <a:gd name="T8" fmla="*/ 0 w 12"/>
                  <a:gd name="T9" fmla="*/ 32 h 36"/>
                  <a:gd name="T10" fmla="*/ 0 w 12"/>
                  <a:gd name="T11" fmla="*/ 36 h 36"/>
                  <a:gd name="T12" fmla="*/ 0 w 12"/>
                  <a:gd name="T13" fmla="*/ 36 h 36"/>
                  <a:gd name="T14" fmla="*/ 0 w 12"/>
                  <a:gd name="T15" fmla="*/ 32 h 36"/>
                  <a:gd name="T16" fmla="*/ 0 w 12"/>
                  <a:gd name="T17" fmla="*/ 26 h 36"/>
                  <a:gd name="T18" fmla="*/ 2 w 12"/>
                  <a:gd name="T19" fmla="*/ 18 h 36"/>
                  <a:gd name="T20" fmla="*/ 8 w 12"/>
                  <a:gd name="T21" fmla="*/ 10 h 36"/>
                  <a:gd name="T22" fmla="*/ 8 w 12"/>
                  <a:gd name="T23" fmla="*/ 10 h 36"/>
                  <a:gd name="T24" fmla="*/ 12 w 12"/>
                  <a:gd name="T25" fmla="*/ 4 h 36"/>
                  <a:gd name="T26" fmla="*/ 12 w 12"/>
                  <a:gd name="T27" fmla="*/ 0 h 36"/>
                  <a:gd name="T28" fmla="*/ 12 w 12"/>
                  <a:gd name="T29" fmla="*/ 0 h 36"/>
                  <a:gd name="T30" fmla="*/ 12 w 12"/>
                  <a:gd name="T31" fmla="*/ 4 h 36"/>
                  <a:gd name="T32" fmla="*/ 8 w 12"/>
                  <a:gd name="T33" fmla="*/ 10 h 36"/>
                  <a:gd name="T34" fmla="*/ 8 w 12"/>
                  <a:gd name="T35"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36">
                    <a:moveTo>
                      <a:pt x="8" y="10"/>
                    </a:moveTo>
                    <a:lnTo>
                      <a:pt x="8" y="10"/>
                    </a:lnTo>
                    <a:lnTo>
                      <a:pt x="2" y="18"/>
                    </a:lnTo>
                    <a:lnTo>
                      <a:pt x="0" y="26"/>
                    </a:lnTo>
                    <a:lnTo>
                      <a:pt x="0" y="32"/>
                    </a:lnTo>
                    <a:lnTo>
                      <a:pt x="0" y="36"/>
                    </a:lnTo>
                    <a:lnTo>
                      <a:pt x="0" y="36"/>
                    </a:lnTo>
                    <a:lnTo>
                      <a:pt x="0" y="32"/>
                    </a:lnTo>
                    <a:lnTo>
                      <a:pt x="0" y="26"/>
                    </a:lnTo>
                    <a:lnTo>
                      <a:pt x="2" y="18"/>
                    </a:lnTo>
                    <a:lnTo>
                      <a:pt x="8" y="10"/>
                    </a:lnTo>
                    <a:lnTo>
                      <a:pt x="8" y="10"/>
                    </a:lnTo>
                    <a:lnTo>
                      <a:pt x="12" y="4"/>
                    </a:lnTo>
                    <a:lnTo>
                      <a:pt x="12" y="0"/>
                    </a:lnTo>
                    <a:lnTo>
                      <a:pt x="12" y="0"/>
                    </a:lnTo>
                    <a:lnTo>
                      <a:pt x="12" y="4"/>
                    </a:lnTo>
                    <a:lnTo>
                      <a:pt x="8" y="10"/>
                    </a:lnTo>
                    <a:lnTo>
                      <a:pt x="8" y="1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45" name="Freeform 322"/>
              <p:cNvSpPr>
                <a:spLocks/>
              </p:cNvSpPr>
              <p:nvPr/>
            </p:nvSpPr>
            <p:spPr bwMode="auto">
              <a:xfrm>
                <a:off x="3838575" y="4095750"/>
                <a:ext cx="25400" cy="73025"/>
              </a:xfrm>
              <a:custGeom>
                <a:avLst/>
                <a:gdLst>
                  <a:gd name="T0" fmla="*/ 8 w 16"/>
                  <a:gd name="T1" fmla="*/ 10 h 46"/>
                  <a:gd name="T2" fmla="*/ 8 w 16"/>
                  <a:gd name="T3" fmla="*/ 10 h 46"/>
                  <a:gd name="T4" fmla="*/ 16 w 16"/>
                  <a:gd name="T5" fmla="*/ 4 h 46"/>
                  <a:gd name="T6" fmla="*/ 16 w 16"/>
                  <a:gd name="T7" fmla="*/ 0 h 46"/>
                  <a:gd name="T8" fmla="*/ 16 w 16"/>
                  <a:gd name="T9" fmla="*/ 0 h 46"/>
                  <a:gd name="T10" fmla="*/ 16 w 16"/>
                  <a:gd name="T11" fmla="*/ 4 h 46"/>
                  <a:gd name="T12" fmla="*/ 8 w 16"/>
                  <a:gd name="T13" fmla="*/ 8 h 46"/>
                  <a:gd name="T14" fmla="*/ 8 w 16"/>
                  <a:gd name="T15" fmla="*/ 8 h 46"/>
                  <a:gd name="T16" fmla="*/ 4 w 16"/>
                  <a:gd name="T17" fmla="*/ 14 h 46"/>
                  <a:gd name="T18" fmla="*/ 2 w 16"/>
                  <a:gd name="T19" fmla="*/ 18 h 46"/>
                  <a:gd name="T20" fmla="*/ 0 w 16"/>
                  <a:gd name="T21" fmla="*/ 30 h 46"/>
                  <a:gd name="T22" fmla="*/ 0 w 16"/>
                  <a:gd name="T23" fmla="*/ 40 h 46"/>
                  <a:gd name="T24" fmla="*/ 2 w 16"/>
                  <a:gd name="T25" fmla="*/ 46 h 46"/>
                  <a:gd name="T26" fmla="*/ 2 w 16"/>
                  <a:gd name="T27" fmla="*/ 46 h 46"/>
                  <a:gd name="T28" fmla="*/ 2 w 16"/>
                  <a:gd name="T29" fmla="*/ 46 h 46"/>
                  <a:gd name="T30" fmla="*/ 2 w 16"/>
                  <a:gd name="T31" fmla="*/ 46 h 46"/>
                  <a:gd name="T32" fmla="*/ 0 w 16"/>
                  <a:gd name="T33" fmla="*/ 38 h 46"/>
                  <a:gd name="T34" fmla="*/ 0 w 16"/>
                  <a:gd name="T35" fmla="*/ 30 h 46"/>
                  <a:gd name="T36" fmla="*/ 2 w 16"/>
                  <a:gd name="T37" fmla="*/ 18 h 46"/>
                  <a:gd name="T38" fmla="*/ 4 w 16"/>
                  <a:gd name="T39" fmla="*/ 14 h 46"/>
                  <a:gd name="T40" fmla="*/ 8 w 16"/>
                  <a:gd name="T41" fmla="*/ 10 h 46"/>
                  <a:gd name="T42" fmla="*/ 8 w 16"/>
                  <a:gd name="T43" fmla="*/ 1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46">
                    <a:moveTo>
                      <a:pt x="8" y="10"/>
                    </a:moveTo>
                    <a:lnTo>
                      <a:pt x="8" y="10"/>
                    </a:lnTo>
                    <a:lnTo>
                      <a:pt x="16" y="4"/>
                    </a:lnTo>
                    <a:lnTo>
                      <a:pt x="16" y="0"/>
                    </a:lnTo>
                    <a:lnTo>
                      <a:pt x="16" y="0"/>
                    </a:lnTo>
                    <a:lnTo>
                      <a:pt x="16" y="4"/>
                    </a:lnTo>
                    <a:lnTo>
                      <a:pt x="8" y="8"/>
                    </a:lnTo>
                    <a:lnTo>
                      <a:pt x="8" y="8"/>
                    </a:lnTo>
                    <a:lnTo>
                      <a:pt x="4" y="14"/>
                    </a:lnTo>
                    <a:lnTo>
                      <a:pt x="2" y="18"/>
                    </a:lnTo>
                    <a:lnTo>
                      <a:pt x="0" y="30"/>
                    </a:lnTo>
                    <a:lnTo>
                      <a:pt x="0" y="40"/>
                    </a:lnTo>
                    <a:lnTo>
                      <a:pt x="2" y="46"/>
                    </a:lnTo>
                    <a:lnTo>
                      <a:pt x="2" y="46"/>
                    </a:lnTo>
                    <a:lnTo>
                      <a:pt x="2" y="46"/>
                    </a:lnTo>
                    <a:lnTo>
                      <a:pt x="2" y="46"/>
                    </a:lnTo>
                    <a:lnTo>
                      <a:pt x="0" y="38"/>
                    </a:lnTo>
                    <a:lnTo>
                      <a:pt x="0" y="30"/>
                    </a:lnTo>
                    <a:lnTo>
                      <a:pt x="2" y="18"/>
                    </a:lnTo>
                    <a:lnTo>
                      <a:pt x="4" y="14"/>
                    </a:lnTo>
                    <a:lnTo>
                      <a:pt x="8" y="10"/>
                    </a:lnTo>
                    <a:lnTo>
                      <a:pt x="8" y="1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46" name="Freeform 323"/>
              <p:cNvSpPr>
                <a:spLocks/>
              </p:cNvSpPr>
              <p:nvPr/>
            </p:nvSpPr>
            <p:spPr bwMode="auto">
              <a:xfrm>
                <a:off x="3835400" y="3841750"/>
                <a:ext cx="69850" cy="177800"/>
              </a:xfrm>
              <a:custGeom>
                <a:avLst/>
                <a:gdLst>
                  <a:gd name="T0" fmla="*/ 18 w 44"/>
                  <a:gd name="T1" fmla="*/ 72 h 112"/>
                  <a:gd name="T2" fmla="*/ 18 w 44"/>
                  <a:gd name="T3" fmla="*/ 72 h 112"/>
                  <a:gd name="T4" fmla="*/ 20 w 44"/>
                  <a:gd name="T5" fmla="*/ 80 h 112"/>
                  <a:gd name="T6" fmla="*/ 20 w 44"/>
                  <a:gd name="T7" fmla="*/ 84 h 112"/>
                  <a:gd name="T8" fmla="*/ 16 w 44"/>
                  <a:gd name="T9" fmla="*/ 88 h 112"/>
                  <a:gd name="T10" fmla="*/ 8 w 44"/>
                  <a:gd name="T11" fmla="*/ 90 h 112"/>
                  <a:gd name="T12" fmla="*/ 8 w 44"/>
                  <a:gd name="T13" fmla="*/ 90 h 112"/>
                  <a:gd name="T14" fmla="*/ 0 w 44"/>
                  <a:gd name="T15" fmla="*/ 90 h 112"/>
                  <a:gd name="T16" fmla="*/ 0 w 44"/>
                  <a:gd name="T17" fmla="*/ 92 h 112"/>
                  <a:gd name="T18" fmla="*/ 0 w 44"/>
                  <a:gd name="T19" fmla="*/ 94 h 112"/>
                  <a:gd name="T20" fmla="*/ 4 w 44"/>
                  <a:gd name="T21" fmla="*/ 100 h 112"/>
                  <a:gd name="T22" fmla="*/ 8 w 44"/>
                  <a:gd name="T23" fmla="*/ 108 h 112"/>
                  <a:gd name="T24" fmla="*/ 8 w 44"/>
                  <a:gd name="T25" fmla="*/ 108 h 112"/>
                  <a:gd name="T26" fmla="*/ 10 w 44"/>
                  <a:gd name="T27" fmla="*/ 112 h 112"/>
                  <a:gd name="T28" fmla="*/ 10 w 44"/>
                  <a:gd name="T29" fmla="*/ 112 h 112"/>
                  <a:gd name="T30" fmla="*/ 8 w 44"/>
                  <a:gd name="T31" fmla="*/ 110 h 112"/>
                  <a:gd name="T32" fmla="*/ 8 w 44"/>
                  <a:gd name="T33" fmla="*/ 110 h 112"/>
                  <a:gd name="T34" fmla="*/ 4 w 44"/>
                  <a:gd name="T35" fmla="*/ 100 h 112"/>
                  <a:gd name="T36" fmla="*/ 2 w 44"/>
                  <a:gd name="T37" fmla="*/ 94 h 112"/>
                  <a:gd name="T38" fmla="*/ 0 w 44"/>
                  <a:gd name="T39" fmla="*/ 92 h 112"/>
                  <a:gd name="T40" fmla="*/ 2 w 44"/>
                  <a:gd name="T41" fmla="*/ 92 h 112"/>
                  <a:gd name="T42" fmla="*/ 8 w 44"/>
                  <a:gd name="T43" fmla="*/ 90 h 112"/>
                  <a:gd name="T44" fmla="*/ 8 w 44"/>
                  <a:gd name="T45" fmla="*/ 90 h 112"/>
                  <a:gd name="T46" fmla="*/ 16 w 44"/>
                  <a:gd name="T47" fmla="*/ 88 h 112"/>
                  <a:gd name="T48" fmla="*/ 20 w 44"/>
                  <a:gd name="T49" fmla="*/ 84 h 112"/>
                  <a:gd name="T50" fmla="*/ 20 w 44"/>
                  <a:gd name="T51" fmla="*/ 80 h 112"/>
                  <a:gd name="T52" fmla="*/ 18 w 44"/>
                  <a:gd name="T53" fmla="*/ 72 h 112"/>
                  <a:gd name="T54" fmla="*/ 18 w 44"/>
                  <a:gd name="T55" fmla="*/ 72 h 112"/>
                  <a:gd name="T56" fmla="*/ 16 w 44"/>
                  <a:gd name="T57" fmla="*/ 70 h 112"/>
                  <a:gd name="T58" fmla="*/ 18 w 44"/>
                  <a:gd name="T59" fmla="*/ 66 h 112"/>
                  <a:gd name="T60" fmla="*/ 20 w 44"/>
                  <a:gd name="T61" fmla="*/ 60 h 112"/>
                  <a:gd name="T62" fmla="*/ 22 w 44"/>
                  <a:gd name="T63" fmla="*/ 50 h 112"/>
                  <a:gd name="T64" fmla="*/ 24 w 44"/>
                  <a:gd name="T65" fmla="*/ 44 h 112"/>
                  <a:gd name="T66" fmla="*/ 24 w 44"/>
                  <a:gd name="T67" fmla="*/ 34 h 112"/>
                  <a:gd name="T68" fmla="*/ 24 w 44"/>
                  <a:gd name="T69" fmla="*/ 34 h 112"/>
                  <a:gd name="T70" fmla="*/ 24 w 44"/>
                  <a:gd name="T71" fmla="*/ 30 h 112"/>
                  <a:gd name="T72" fmla="*/ 26 w 44"/>
                  <a:gd name="T73" fmla="*/ 26 h 112"/>
                  <a:gd name="T74" fmla="*/ 34 w 44"/>
                  <a:gd name="T75" fmla="*/ 16 h 112"/>
                  <a:gd name="T76" fmla="*/ 40 w 44"/>
                  <a:gd name="T77" fmla="*/ 6 h 112"/>
                  <a:gd name="T78" fmla="*/ 44 w 44"/>
                  <a:gd name="T79" fmla="*/ 2 h 112"/>
                  <a:gd name="T80" fmla="*/ 44 w 44"/>
                  <a:gd name="T81" fmla="*/ 0 h 112"/>
                  <a:gd name="T82" fmla="*/ 44 w 44"/>
                  <a:gd name="T83" fmla="*/ 0 h 112"/>
                  <a:gd name="T84" fmla="*/ 44 w 44"/>
                  <a:gd name="T85" fmla="*/ 2 h 112"/>
                  <a:gd name="T86" fmla="*/ 40 w 44"/>
                  <a:gd name="T87" fmla="*/ 6 h 112"/>
                  <a:gd name="T88" fmla="*/ 34 w 44"/>
                  <a:gd name="T89" fmla="*/ 16 h 112"/>
                  <a:gd name="T90" fmla="*/ 26 w 44"/>
                  <a:gd name="T91" fmla="*/ 26 h 112"/>
                  <a:gd name="T92" fmla="*/ 24 w 44"/>
                  <a:gd name="T93" fmla="*/ 30 h 112"/>
                  <a:gd name="T94" fmla="*/ 24 w 44"/>
                  <a:gd name="T95" fmla="*/ 34 h 112"/>
                  <a:gd name="T96" fmla="*/ 24 w 44"/>
                  <a:gd name="T97" fmla="*/ 34 h 112"/>
                  <a:gd name="T98" fmla="*/ 24 w 44"/>
                  <a:gd name="T99" fmla="*/ 42 h 112"/>
                  <a:gd name="T100" fmla="*/ 22 w 44"/>
                  <a:gd name="T101" fmla="*/ 50 h 112"/>
                  <a:gd name="T102" fmla="*/ 20 w 44"/>
                  <a:gd name="T103" fmla="*/ 60 h 112"/>
                  <a:gd name="T104" fmla="*/ 18 w 44"/>
                  <a:gd name="T105" fmla="*/ 66 h 112"/>
                  <a:gd name="T106" fmla="*/ 16 w 44"/>
                  <a:gd name="T107" fmla="*/ 68 h 112"/>
                  <a:gd name="T108" fmla="*/ 18 w 44"/>
                  <a:gd name="T109" fmla="*/ 72 h 112"/>
                  <a:gd name="T110" fmla="*/ 18 w 44"/>
                  <a:gd name="T111" fmla="*/ 7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 h="112">
                    <a:moveTo>
                      <a:pt x="18" y="72"/>
                    </a:moveTo>
                    <a:lnTo>
                      <a:pt x="18" y="72"/>
                    </a:lnTo>
                    <a:lnTo>
                      <a:pt x="20" y="80"/>
                    </a:lnTo>
                    <a:lnTo>
                      <a:pt x="20" y="84"/>
                    </a:lnTo>
                    <a:lnTo>
                      <a:pt x="16" y="88"/>
                    </a:lnTo>
                    <a:lnTo>
                      <a:pt x="8" y="90"/>
                    </a:lnTo>
                    <a:lnTo>
                      <a:pt x="8" y="90"/>
                    </a:lnTo>
                    <a:lnTo>
                      <a:pt x="0" y="90"/>
                    </a:lnTo>
                    <a:lnTo>
                      <a:pt x="0" y="92"/>
                    </a:lnTo>
                    <a:lnTo>
                      <a:pt x="0" y="94"/>
                    </a:lnTo>
                    <a:lnTo>
                      <a:pt x="4" y="100"/>
                    </a:lnTo>
                    <a:lnTo>
                      <a:pt x="8" y="108"/>
                    </a:lnTo>
                    <a:lnTo>
                      <a:pt x="8" y="108"/>
                    </a:lnTo>
                    <a:lnTo>
                      <a:pt x="10" y="112"/>
                    </a:lnTo>
                    <a:lnTo>
                      <a:pt x="10" y="112"/>
                    </a:lnTo>
                    <a:lnTo>
                      <a:pt x="8" y="110"/>
                    </a:lnTo>
                    <a:lnTo>
                      <a:pt x="8" y="110"/>
                    </a:lnTo>
                    <a:lnTo>
                      <a:pt x="4" y="100"/>
                    </a:lnTo>
                    <a:lnTo>
                      <a:pt x="2" y="94"/>
                    </a:lnTo>
                    <a:lnTo>
                      <a:pt x="0" y="92"/>
                    </a:lnTo>
                    <a:lnTo>
                      <a:pt x="2" y="92"/>
                    </a:lnTo>
                    <a:lnTo>
                      <a:pt x="8" y="90"/>
                    </a:lnTo>
                    <a:lnTo>
                      <a:pt x="8" y="90"/>
                    </a:lnTo>
                    <a:lnTo>
                      <a:pt x="16" y="88"/>
                    </a:lnTo>
                    <a:lnTo>
                      <a:pt x="20" y="84"/>
                    </a:lnTo>
                    <a:lnTo>
                      <a:pt x="20" y="80"/>
                    </a:lnTo>
                    <a:lnTo>
                      <a:pt x="18" y="72"/>
                    </a:lnTo>
                    <a:lnTo>
                      <a:pt x="18" y="72"/>
                    </a:lnTo>
                    <a:lnTo>
                      <a:pt x="16" y="70"/>
                    </a:lnTo>
                    <a:lnTo>
                      <a:pt x="18" y="66"/>
                    </a:lnTo>
                    <a:lnTo>
                      <a:pt x="20" y="60"/>
                    </a:lnTo>
                    <a:lnTo>
                      <a:pt x="22" y="50"/>
                    </a:lnTo>
                    <a:lnTo>
                      <a:pt x="24" y="44"/>
                    </a:lnTo>
                    <a:lnTo>
                      <a:pt x="24" y="34"/>
                    </a:lnTo>
                    <a:lnTo>
                      <a:pt x="24" y="34"/>
                    </a:lnTo>
                    <a:lnTo>
                      <a:pt x="24" y="30"/>
                    </a:lnTo>
                    <a:lnTo>
                      <a:pt x="26" y="26"/>
                    </a:lnTo>
                    <a:lnTo>
                      <a:pt x="34" y="16"/>
                    </a:lnTo>
                    <a:lnTo>
                      <a:pt x="40" y="6"/>
                    </a:lnTo>
                    <a:lnTo>
                      <a:pt x="44" y="2"/>
                    </a:lnTo>
                    <a:lnTo>
                      <a:pt x="44" y="0"/>
                    </a:lnTo>
                    <a:lnTo>
                      <a:pt x="44" y="0"/>
                    </a:lnTo>
                    <a:lnTo>
                      <a:pt x="44" y="2"/>
                    </a:lnTo>
                    <a:lnTo>
                      <a:pt x="40" y="6"/>
                    </a:lnTo>
                    <a:lnTo>
                      <a:pt x="34" y="16"/>
                    </a:lnTo>
                    <a:lnTo>
                      <a:pt x="26" y="26"/>
                    </a:lnTo>
                    <a:lnTo>
                      <a:pt x="24" y="30"/>
                    </a:lnTo>
                    <a:lnTo>
                      <a:pt x="24" y="34"/>
                    </a:lnTo>
                    <a:lnTo>
                      <a:pt x="24" y="34"/>
                    </a:lnTo>
                    <a:lnTo>
                      <a:pt x="24" y="42"/>
                    </a:lnTo>
                    <a:lnTo>
                      <a:pt x="22" y="50"/>
                    </a:lnTo>
                    <a:lnTo>
                      <a:pt x="20" y="60"/>
                    </a:lnTo>
                    <a:lnTo>
                      <a:pt x="18" y="66"/>
                    </a:lnTo>
                    <a:lnTo>
                      <a:pt x="16" y="68"/>
                    </a:lnTo>
                    <a:lnTo>
                      <a:pt x="18" y="72"/>
                    </a:lnTo>
                    <a:lnTo>
                      <a:pt x="18" y="7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47" name="Freeform 324"/>
              <p:cNvSpPr>
                <a:spLocks/>
              </p:cNvSpPr>
              <p:nvPr/>
            </p:nvSpPr>
            <p:spPr bwMode="auto">
              <a:xfrm>
                <a:off x="5356225" y="4079875"/>
                <a:ext cx="25400" cy="25400"/>
              </a:xfrm>
              <a:custGeom>
                <a:avLst/>
                <a:gdLst>
                  <a:gd name="T0" fmla="*/ 12 w 16"/>
                  <a:gd name="T1" fmla="*/ 8 h 16"/>
                  <a:gd name="T2" fmla="*/ 12 w 16"/>
                  <a:gd name="T3" fmla="*/ 8 h 16"/>
                  <a:gd name="T4" fmla="*/ 10 w 16"/>
                  <a:gd name="T5" fmla="*/ 4 h 16"/>
                  <a:gd name="T6" fmla="*/ 8 w 16"/>
                  <a:gd name="T7" fmla="*/ 2 h 16"/>
                  <a:gd name="T8" fmla="*/ 8 w 16"/>
                  <a:gd name="T9" fmla="*/ 0 h 16"/>
                  <a:gd name="T10" fmla="*/ 8 w 16"/>
                  <a:gd name="T11" fmla="*/ 0 h 16"/>
                  <a:gd name="T12" fmla="*/ 8 w 16"/>
                  <a:gd name="T13" fmla="*/ 0 h 16"/>
                  <a:gd name="T14" fmla="*/ 4 w 16"/>
                  <a:gd name="T15" fmla="*/ 2 h 16"/>
                  <a:gd name="T16" fmla="*/ 2 w 16"/>
                  <a:gd name="T17" fmla="*/ 2 h 16"/>
                  <a:gd name="T18" fmla="*/ 0 w 16"/>
                  <a:gd name="T19" fmla="*/ 4 h 16"/>
                  <a:gd name="T20" fmla="*/ 0 w 16"/>
                  <a:gd name="T21" fmla="*/ 8 h 16"/>
                  <a:gd name="T22" fmla="*/ 0 w 16"/>
                  <a:gd name="T23" fmla="*/ 8 h 16"/>
                  <a:gd name="T24" fmla="*/ 2 w 16"/>
                  <a:gd name="T25" fmla="*/ 10 h 16"/>
                  <a:gd name="T26" fmla="*/ 4 w 16"/>
                  <a:gd name="T27" fmla="*/ 12 h 16"/>
                  <a:gd name="T28" fmla="*/ 12 w 16"/>
                  <a:gd name="T29" fmla="*/ 14 h 16"/>
                  <a:gd name="T30" fmla="*/ 12 w 16"/>
                  <a:gd name="T31" fmla="*/ 14 h 16"/>
                  <a:gd name="T32" fmla="*/ 14 w 16"/>
                  <a:gd name="T33" fmla="*/ 16 h 16"/>
                  <a:gd name="T34" fmla="*/ 16 w 16"/>
                  <a:gd name="T35" fmla="*/ 14 h 16"/>
                  <a:gd name="T36" fmla="*/ 12 w 16"/>
                  <a:gd name="T37" fmla="*/ 8 h 16"/>
                  <a:gd name="T38" fmla="*/ 12 w 16"/>
                  <a:gd name="T39"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16">
                    <a:moveTo>
                      <a:pt x="12" y="8"/>
                    </a:moveTo>
                    <a:lnTo>
                      <a:pt x="12" y="8"/>
                    </a:lnTo>
                    <a:lnTo>
                      <a:pt x="10" y="4"/>
                    </a:lnTo>
                    <a:lnTo>
                      <a:pt x="8" y="2"/>
                    </a:lnTo>
                    <a:lnTo>
                      <a:pt x="8" y="0"/>
                    </a:lnTo>
                    <a:lnTo>
                      <a:pt x="8" y="0"/>
                    </a:lnTo>
                    <a:lnTo>
                      <a:pt x="8" y="0"/>
                    </a:lnTo>
                    <a:lnTo>
                      <a:pt x="4" y="2"/>
                    </a:lnTo>
                    <a:lnTo>
                      <a:pt x="2" y="2"/>
                    </a:lnTo>
                    <a:lnTo>
                      <a:pt x="0" y="4"/>
                    </a:lnTo>
                    <a:lnTo>
                      <a:pt x="0" y="8"/>
                    </a:lnTo>
                    <a:lnTo>
                      <a:pt x="0" y="8"/>
                    </a:lnTo>
                    <a:lnTo>
                      <a:pt x="2" y="10"/>
                    </a:lnTo>
                    <a:lnTo>
                      <a:pt x="4" y="12"/>
                    </a:lnTo>
                    <a:lnTo>
                      <a:pt x="12" y="14"/>
                    </a:lnTo>
                    <a:lnTo>
                      <a:pt x="12" y="14"/>
                    </a:lnTo>
                    <a:lnTo>
                      <a:pt x="14" y="16"/>
                    </a:lnTo>
                    <a:lnTo>
                      <a:pt x="16" y="14"/>
                    </a:lnTo>
                    <a:lnTo>
                      <a:pt x="12" y="8"/>
                    </a:lnTo>
                    <a:lnTo>
                      <a:pt x="12" y="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48" name="Freeform 325"/>
              <p:cNvSpPr>
                <a:spLocks/>
              </p:cNvSpPr>
              <p:nvPr/>
            </p:nvSpPr>
            <p:spPr bwMode="auto">
              <a:xfrm>
                <a:off x="5657850" y="4064000"/>
                <a:ext cx="15875" cy="34925"/>
              </a:xfrm>
              <a:custGeom>
                <a:avLst/>
                <a:gdLst>
                  <a:gd name="T0" fmla="*/ 6 w 10"/>
                  <a:gd name="T1" fmla="*/ 22 h 22"/>
                  <a:gd name="T2" fmla="*/ 6 w 10"/>
                  <a:gd name="T3" fmla="*/ 22 h 22"/>
                  <a:gd name="T4" fmla="*/ 8 w 10"/>
                  <a:gd name="T5" fmla="*/ 18 h 22"/>
                  <a:gd name="T6" fmla="*/ 10 w 10"/>
                  <a:gd name="T7" fmla="*/ 16 h 22"/>
                  <a:gd name="T8" fmla="*/ 10 w 10"/>
                  <a:gd name="T9" fmla="*/ 8 h 22"/>
                  <a:gd name="T10" fmla="*/ 10 w 10"/>
                  <a:gd name="T11" fmla="*/ 4 h 22"/>
                  <a:gd name="T12" fmla="*/ 8 w 10"/>
                  <a:gd name="T13" fmla="*/ 2 h 22"/>
                  <a:gd name="T14" fmla="*/ 4 w 10"/>
                  <a:gd name="T15" fmla="*/ 0 h 22"/>
                  <a:gd name="T16" fmla="*/ 2 w 10"/>
                  <a:gd name="T17" fmla="*/ 2 h 22"/>
                  <a:gd name="T18" fmla="*/ 2 w 10"/>
                  <a:gd name="T19" fmla="*/ 2 h 22"/>
                  <a:gd name="T20" fmla="*/ 0 w 10"/>
                  <a:gd name="T21" fmla="*/ 2 h 22"/>
                  <a:gd name="T22" fmla="*/ 0 w 10"/>
                  <a:gd name="T23" fmla="*/ 4 h 22"/>
                  <a:gd name="T24" fmla="*/ 2 w 10"/>
                  <a:gd name="T25" fmla="*/ 8 h 22"/>
                  <a:gd name="T26" fmla="*/ 2 w 10"/>
                  <a:gd name="T27" fmla="*/ 8 h 22"/>
                  <a:gd name="T28" fmla="*/ 2 w 10"/>
                  <a:gd name="T29" fmla="*/ 12 h 22"/>
                  <a:gd name="T30" fmla="*/ 2 w 10"/>
                  <a:gd name="T31" fmla="*/ 18 h 22"/>
                  <a:gd name="T32" fmla="*/ 2 w 10"/>
                  <a:gd name="T33" fmla="*/ 22 h 22"/>
                  <a:gd name="T34" fmla="*/ 2 w 10"/>
                  <a:gd name="T35" fmla="*/ 22 h 22"/>
                  <a:gd name="T36" fmla="*/ 6 w 10"/>
                  <a:gd name="T37" fmla="*/ 22 h 22"/>
                  <a:gd name="T38" fmla="*/ 6 w 10"/>
                  <a:gd name="T3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22">
                    <a:moveTo>
                      <a:pt x="6" y="22"/>
                    </a:moveTo>
                    <a:lnTo>
                      <a:pt x="6" y="22"/>
                    </a:lnTo>
                    <a:lnTo>
                      <a:pt x="8" y="18"/>
                    </a:lnTo>
                    <a:lnTo>
                      <a:pt x="10" y="16"/>
                    </a:lnTo>
                    <a:lnTo>
                      <a:pt x="10" y="8"/>
                    </a:lnTo>
                    <a:lnTo>
                      <a:pt x="10" y="4"/>
                    </a:lnTo>
                    <a:lnTo>
                      <a:pt x="8" y="2"/>
                    </a:lnTo>
                    <a:lnTo>
                      <a:pt x="4" y="0"/>
                    </a:lnTo>
                    <a:lnTo>
                      <a:pt x="2" y="2"/>
                    </a:lnTo>
                    <a:lnTo>
                      <a:pt x="2" y="2"/>
                    </a:lnTo>
                    <a:lnTo>
                      <a:pt x="0" y="2"/>
                    </a:lnTo>
                    <a:lnTo>
                      <a:pt x="0" y="4"/>
                    </a:lnTo>
                    <a:lnTo>
                      <a:pt x="2" y="8"/>
                    </a:lnTo>
                    <a:lnTo>
                      <a:pt x="2" y="8"/>
                    </a:lnTo>
                    <a:lnTo>
                      <a:pt x="2" y="12"/>
                    </a:lnTo>
                    <a:lnTo>
                      <a:pt x="2" y="18"/>
                    </a:lnTo>
                    <a:lnTo>
                      <a:pt x="2" y="22"/>
                    </a:lnTo>
                    <a:lnTo>
                      <a:pt x="2" y="22"/>
                    </a:lnTo>
                    <a:lnTo>
                      <a:pt x="6" y="22"/>
                    </a:lnTo>
                    <a:lnTo>
                      <a:pt x="6" y="2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49" name="Freeform 326"/>
              <p:cNvSpPr>
                <a:spLocks/>
              </p:cNvSpPr>
              <p:nvPr/>
            </p:nvSpPr>
            <p:spPr bwMode="auto">
              <a:xfrm>
                <a:off x="5657850" y="4003675"/>
                <a:ext cx="41275" cy="34925"/>
              </a:xfrm>
              <a:custGeom>
                <a:avLst/>
                <a:gdLst>
                  <a:gd name="T0" fmla="*/ 22 w 26"/>
                  <a:gd name="T1" fmla="*/ 12 h 22"/>
                  <a:gd name="T2" fmla="*/ 22 w 26"/>
                  <a:gd name="T3" fmla="*/ 12 h 22"/>
                  <a:gd name="T4" fmla="*/ 20 w 26"/>
                  <a:gd name="T5" fmla="*/ 8 h 22"/>
                  <a:gd name="T6" fmla="*/ 18 w 26"/>
                  <a:gd name="T7" fmla="*/ 6 h 22"/>
                  <a:gd name="T8" fmla="*/ 18 w 26"/>
                  <a:gd name="T9" fmla="*/ 4 h 22"/>
                  <a:gd name="T10" fmla="*/ 16 w 26"/>
                  <a:gd name="T11" fmla="*/ 2 h 22"/>
                  <a:gd name="T12" fmla="*/ 16 w 26"/>
                  <a:gd name="T13" fmla="*/ 2 h 22"/>
                  <a:gd name="T14" fmla="*/ 14 w 26"/>
                  <a:gd name="T15" fmla="*/ 0 h 22"/>
                  <a:gd name="T16" fmla="*/ 12 w 26"/>
                  <a:gd name="T17" fmla="*/ 2 h 22"/>
                  <a:gd name="T18" fmla="*/ 2 w 26"/>
                  <a:gd name="T19" fmla="*/ 6 h 22"/>
                  <a:gd name="T20" fmla="*/ 2 w 26"/>
                  <a:gd name="T21" fmla="*/ 6 h 22"/>
                  <a:gd name="T22" fmla="*/ 0 w 26"/>
                  <a:gd name="T23" fmla="*/ 10 h 22"/>
                  <a:gd name="T24" fmla="*/ 2 w 26"/>
                  <a:gd name="T25" fmla="*/ 12 h 22"/>
                  <a:gd name="T26" fmla="*/ 14 w 26"/>
                  <a:gd name="T27" fmla="*/ 20 h 22"/>
                  <a:gd name="T28" fmla="*/ 14 w 26"/>
                  <a:gd name="T29" fmla="*/ 20 h 22"/>
                  <a:gd name="T30" fmla="*/ 18 w 26"/>
                  <a:gd name="T31" fmla="*/ 22 h 22"/>
                  <a:gd name="T32" fmla="*/ 24 w 26"/>
                  <a:gd name="T33" fmla="*/ 20 h 22"/>
                  <a:gd name="T34" fmla="*/ 26 w 26"/>
                  <a:gd name="T35" fmla="*/ 16 h 22"/>
                  <a:gd name="T36" fmla="*/ 24 w 26"/>
                  <a:gd name="T37" fmla="*/ 14 h 22"/>
                  <a:gd name="T38" fmla="*/ 22 w 26"/>
                  <a:gd name="T39" fmla="*/ 12 h 22"/>
                  <a:gd name="T40" fmla="*/ 22 w 26"/>
                  <a:gd name="T41"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2">
                    <a:moveTo>
                      <a:pt x="22" y="12"/>
                    </a:moveTo>
                    <a:lnTo>
                      <a:pt x="22" y="12"/>
                    </a:lnTo>
                    <a:lnTo>
                      <a:pt x="20" y="8"/>
                    </a:lnTo>
                    <a:lnTo>
                      <a:pt x="18" y="6"/>
                    </a:lnTo>
                    <a:lnTo>
                      <a:pt x="18" y="4"/>
                    </a:lnTo>
                    <a:lnTo>
                      <a:pt x="16" y="2"/>
                    </a:lnTo>
                    <a:lnTo>
                      <a:pt x="16" y="2"/>
                    </a:lnTo>
                    <a:lnTo>
                      <a:pt x="14" y="0"/>
                    </a:lnTo>
                    <a:lnTo>
                      <a:pt x="12" y="2"/>
                    </a:lnTo>
                    <a:lnTo>
                      <a:pt x="2" y="6"/>
                    </a:lnTo>
                    <a:lnTo>
                      <a:pt x="2" y="6"/>
                    </a:lnTo>
                    <a:lnTo>
                      <a:pt x="0" y="10"/>
                    </a:lnTo>
                    <a:lnTo>
                      <a:pt x="2" y="12"/>
                    </a:lnTo>
                    <a:lnTo>
                      <a:pt x="14" y="20"/>
                    </a:lnTo>
                    <a:lnTo>
                      <a:pt x="14" y="20"/>
                    </a:lnTo>
                    <a:lnTo>
                      <a:pt x="18" y="22"/>
                    </a:lnTo>
                    <a:lnTo>
                      <a:pt x="24" y="20"/>
                    </a:lnTo>
                    <a:lnTo>
                      <a:pt x="26" y="16"/>
                    </a:lnTo>
                    <a:lnTo>
                      <a:pt x="24" y="14"/>
                    </a:lnTo>
                    <a:lnTo>
                      <a:pt x="22" y="12"/>
                    </a:lnTo>
                    <a:lnTo>
                      <a:pt x="22" y="1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50" name="Freeform 327"/>
              <p:cNvSpPr>
                <a:spLocks/>
              </p:cNvSpPr>
              <p:nvPr/>
            </p:nvSpPr>
            <p:spPr bwMode="auto">
              <a:xfrm>
                <a:off x="5372100" y="4114800"/>
                <a:ext cx="19050" cy="19050"/>
              </a:xfrm>
              <a:custGeom>
                <a:avLst/>
                <a:gdLst>
                  <a:gd name="T0" fmla="*/ 0 w 12"/>
                  <a:gd name="T1" fmla="*/ 0 h 12"/>
                  <a:gd name="T2" fmla="*/ 0 w 12"/>
                  <a:gd name="T3" fmla="*/ 0 h 12"/>
                  <a:gd name="T4" fmla="*/ 0 w 12"/>
                  <a:gd name="T5" fmla="*/ 4 h 12"/>
                  <a:gd name="T6" fmla="*/ 2 w 12"/>
                  <a:gd name="T7" fmla="*/ 8 h 12"/>
                  <a:gd name="T8" fmla="*/ 4 w 12"/>
                  <a:gd name="T9" fmla="*/ 10 h 12"/>
                  <a:gd name="T10" fmla="*/ 10 w 12"/>
                  <a:gd name="T11" fmla="*/ 12 h 12"/>
                  <a:gd name="T12" fmla="*/ 10 w 12"/>
                  <a:gd name="T13" fmla="*/ 12 h 12"/>
                  <a:gd name="T14" fmla="*/ 12 w 12"/>
                  <a:gd name="T15" fmla="*/ 10 h 12"/>
                  <a:gd name="T16" fmla="*/ 12 w 12"/>
                  <a:gd name="T17" fmla="*/ 8 h 12"/>
                  <a:gd name="T18" fmla="*/ 8 w 12"/>
                  <a:gd name="T19" fmla="*/ 4 h 12"/>
                  <a:gd name="T20" fmla="*/ 4 w 12"/>
                  <a:gd name="T21" fmla="*/ 0 h 12"/>
                  <a:gd name="T22" fmla="*/ 0 w 12"/>
                  <a:gd name="T23" fmla="*/ 0 h 12"/>
                  <a:gd name="T24" fmla="*/ 0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0" y="0"/>
                    </a:moveTo>
                    <a:lnTo>
                      <a:pt x="0" y="0"/>
                    </a:lnTo>
                    <a:lnTo>
                      <a:pt x="0" y="4"/>
                    </a:lnTo>
                    <a:lnTo>
                      <a:pt x="2" y="8"/>
                    </a:lnTo>
                    <a:lnTo>
                      <a:pt x="4" y="10"/>
                    </a:lnTo>
                    <a:lnTo>
                      <a:pt x="10" y="12"/>
                    </a:lnTo>
                    <a:lnTo>
                      <a:pt x="10" y="12"/>
                    </a:lnTo>
                    <a:lnTo>
                      <a:pt x="12" y="10"/>
                    </a:lnTo>
                    <a:lnTo>
                      <a:pt x="12" y="8"/>
                    </a:lnTo>
                    <a:lnTo>
                      <a:pt x="8" y="4"/>
                    </a:lnTo>
                    <a:lnTo>
                      <a:pt x="4" y="0"/>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51" name="Freeform 328"/>
              <p:cNvSpPr>
                <a:spLocks/>
              </p:cNvSpPr>
              <p:nvPr/>
            </p:nvSpPr>
            <p:spPr bwMode="auto">
              <a:xfrm>
                <a:off x="5495925" y="4035425"/>
                <a:ext cx="92075" cy="76200"/>
              </a:xfrm>
              <a:custGeom>
                <a:avLst/>
                <a:gdLst>
                  <a:gd name="T0" fmla="*/ 44 w 58"/>
                  <a:gd name="T1" fmla="*/ 18 h 48"/>
                  <a:gd name="T2" fmla="*/ 44 w 58"/>
                  <a:gd name="T3" fmla="*/ 18 h 48"/>
                  <a:gd name="T4" fmla="*/ 42 w 58"/>
                  <a:gd name="T5" fmla="*/ 14 h 48"/>
                  <a:gd name="T6" fmla="*/ 38 w 58"/>
                  <a:gd name="T7" fmla="*/ 14 h 48"/>
                  <a:gd name="T8" fmla="*/ 30 w 58"/>
                  <a:gd name="T9" fmla="*/ 12 h 48"/>
                  <a:gd name="T10" fmla="*/ 24 w 58"/>
                  <a:gd name="T11" fmla="*/ 8 h 48"/>
                  <a:gd name="T12" fmla="*/ 18 w 58"/>
                  <a:gd name="T13" fmla="*/ 2 h 48"/>
                  <a:gd name="T14" fmla="*/ 18 w 58"/>
                  <a:gd name="T15" fmla="*/ 2 h 48"/>
                  <a:gd name="T16" fmla="*/ 12 w 58"/>
                  <a:gd name="T17" fmla="*/ 0 h 48"/>
                  <a:gd name="T18" fmla="*/ 6 w 58"/>
                  <a:gd name="T19" fmla="*/ 2 h 48"/>
                  <a:gd name="T20" fmla="*/ 0 w 58"/>
                  <a:gd name="T21" fmla="*/ 4 h 48"/>
                  <a:gd name="T22" fmla="*/ 0 w 58"/>
                  <a:gd name="T23" fmla="*/ 6 h 48"/>
                  <a:gd name="T24" fmla="*/ 0 w 58"/>
                  <a:gd name="T25" fmla="*/ 8 h 48"/>
                  <a:gd name="T26" fmla="*/ 0 w 58"/>
                  <a:gd name="T27" fmla="*/ 8 h 48"/>
                  <a:gd name="T28" fmla="*/ 6 w 58"/>
                  <a:gd name="T29" fmla="*/ 8 h 48"/>
                  <a:gd name="T30" fmla="*/ 20 w 58"/>
                  <a:gd name="T31" fmla="*/ 14 h 48"/>
                  <a:gd name="T32" fmla="*/ 20 w 58"/>
                  <a:gd name="T33" fmla="*/ 14 h 48"/>
                  <a:gd name="T34" fmla="*/ 24 w 58"/>
                  <a:gd name="T35" fmla="*/ 20 h 48"/>
                  <a:gd name="T36" fmla="*/ 26 w 58"/>
                  <a:gd name="T37" fmla="*/ 24 h 48"/>
                  <a:gd name="T38" fmla="*/ 28 w 58"/>
                  <a:gd name="T39" fmla="*/ 28 h 48"/>
                  <a:gd name="T40" fmla="*/ 32 w 58"/>
                  <a:gd name="T41" fmla="*/ 28 h 48"/>
                  <a:gd name="T42" fmla="*/ 32 w 58"/>
                  <a:gd name="T43" fmla="*/ 28 h 48"/>
                  <a:gd name="T44" fmla="*/ 36 w 58"/>
                  <a:gd name="T45" fmla="*/ 28 h 48"/>
                  <a:gd name="T46" fmla="*/ 38 w 58"/>
                  <a:gd name="T47" fmla="*/ 30 h 48"/>
                  <a:gd name="T48" fmla="*/ 44 w 58"/>
                  <a:gd name="T49" fmla="*/ 36 h 48"/>
                  <a:gd name="T50" fmla="*/ 48 w 58"/>
                  <a:gd name="T51" fmla="*/ 44 h 48"/>
                  <a:gd name="T52" fmla="*/ 54 w 58"/>
                  <a:gd name="T53" fmla="*/ 48 h 48"/>
                  <a:gd name="T54" fmla="*/ 54 w 58"/>
                  <a:gd name="T55" fmla="*/ 48 h 48"/>
                  <a:gd name="T56" fmla="*/ 58 w 58"/>
                  <a:gd name="T57" fmla="*/ 48 h 48"/>
                  <a:gd name="T58" fmla="*/ 58 w 58"/>
                  <a:gd name="T59" fmla="*/ 46 h 48"/>
                  <a:gd name="T60" fmla="*/ 58 w 58"/>
                  <a:gd name="T61" fmla="*/ 42 h 48"/>
                  <a:gd name="T62" fmla="*/ 54 w 58"/>
                  <a:gd name="T63" fmla="*/ 40 h 48"/>
                  <a:gd name="T64" fmla="*/ 54 w 58"/>
                  <a:gd name="T65" fmla="*/ 40 h 48"/>
                  <a:gd name="T66" fmla="*/ 50 w 58"/>
                  <a:gd name="T67" fmla="*/ 36 h 48"/>
                  <a:gd name="T68" fmla="*/ 46 w 58"/>
                  <a:gd name="T69" fmla="*/ 32 h 48"/>
                  <a:gd name="T70" fmla="*/ 44 w 58"/>
                  <a:gd name="T71" fmla="*/ 18 h 48"/>
                  <a:gd name="T72" fmla="*/ 44 w 58"/>
                  <a:gd name="T73"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48">
                    <a:moveTo>
                      <a:pt x="44" y="18"/>
                    </a:moveTo>
                    <a:lnTo>
                      <a:pt x="44" y="18"/>
                    </a:lnTo>
                    <a:lnTo>
                      <a:pt x="42" y="14"/>
                    </a:lnTo>
                    <a:lnTo>
                      <a:pt x="38" y="14"/>
                    </a:lnTo>
                    <a:lnTo>
                      <a:pt x="30" y="12"/>
                    </a:lnTo>
                    <a:lnTo>
                      <a:pt x="24" y="8"/>
                    </a:lnTo>
                    <a:lnTo>
                      <a:pt x="18" y="2"/>
                    </a:lnTo>
                    <a:lnTo>
                      <a:pt x="18" y="2"/>
                    </a:lnTo>
                    <a:lnTo>
                      <a:pt x="12" y="0"/>
                    </a:lnTo>
                    <a:lnTo>
                      <a:pt x="6" y="2"/>
                    </a:lnTo>
                    <a:lnTo>
                      <a:pt x="0" y="4"/>
                    </a:lnTo>
                    <a:lnTo>
                      <a:pt x="0" y="6"/>
                    </a:lnTo>
                    <a:lnTo>
                      <a:pt x="0" y="8"/>
                    </a:lnTo>
                    <a:lnTo>
                      <a:pt x="0" y="8"/>
                    </a:lnTo>
                    <a:lnTo>
                      <a:pt x="6" y="8"/>
                    </a:lnTo>
                    <a:lnTo>
                      <a:pt x="20" y="14"/>
                    </a:lnTo>
                    <a:lnTo>
                      <a:pt x="20" y="14"/>
                    </a:lnTo>
                    <a:lnTo>
                      <a:pt x="24" y="20"/>
                    </a:lnTo>
                    <a:lnTo>
                      <a:pt x="26" y="24"/>
                    </a:lnTo>
                    <a:lnTo>
                      <a:pt x="28" y="28"/>
                    </a:lnTo>
                    <a:lnTo>
                      <a:pt x="32" y="28"/>
                    </a:lnTo>
                    <a:lnTo>
                      <a:pt x="32" y="28"/>
                    </a:lnTo>
                    <a:lnTo>
                      <a:pt x="36" y="28"/>
                    </a:lnTo>
                    <a:lnTo>
                      <a:pt x="38" y="30"/>
                    </a:lnTo>
                    <a:lnTo>
                      <a:pt x="44" y="36"/>
                    </a:lnTo>
                    <a:lnTo>
                      <a:pt x="48" y="44"/>
                    </a:lnTo>
                    <a:lnTo>
                      <a:pt x="54" y="48"/>
                    </a:lnTo>
                    <a:lnTo>
                      <a:pt x="54" y="48"/>
                    </a:lnTo>
                    <a:lnTo>
                      <a:pt x="58" y="48"/>
                    </a:lnTo>
                    <a:lnTo>
                      <a:pt x="58" y="46"/>
                    </a:lnTo>
                    <a:lnTo>
                      <a:pt x="58" y="42"/>
                    </a:lnTo>
                    <a:lnTo>
                      <a:pt x="54" y="40"/>
                    </a:lnTo>
                    <a:lnTo>
                      <a:pt x="54" y="40"/>
                    </a:lnTo>
                    <a:lnTo>
                      <a:pt x="50" y="36"/>
                    </a:lnTo>
                    <a:lnTo>
                      <a:pt x="46" y="32"/>
                    </a:lnTo>
                    <a:lnTo>
                      <a:pt x="44" y="18"/>
                    </a:lnTo>
                    <a:lnTo>
                      <a:pt x="44" y="1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52" name="Freeform 329"/>
              <p:cNvSpPr>
                <a:spLocks/>
              </p:cNvSpPr>
              <p:nvPr/>
            </p:nvSpPr>
            <p:spPr bwMode="auto">
              <a:xfrm>
                <a:off x="5340350" y="3829050"/>
                <a:ext cx="361950" cy="396875"/>
              </a:xfrm>
              <a:custGeom>
                <a:avLst/>
                <a:gdLst>
                  <a:gd name="T0" fmla="*/ 176 w 228"/>
                  <a:gd name="T1" fmla="*/ 22 h 250"/>
                  <a:gd name="T2" fmla="*/ 164 w 228"/>
                  <a:gd name="T3" fmla="*/ 18 h 250"/>
                  <a:gd name="T4" fmla="*/ 154 w 228"/>
                  <a:gd name="T5" fmla="*/ 8 h 250"/>
                  <a:gd name="T6" fmla="*/ 146 w 228"/>
                  <a:gd name="T7" fmla="*/ 10 h 250"/>
                  <a:gd name="T8" fmla="*/ 128 w 228"/>
                  <a:gd name="T9" fmla="*/ 16 h 250"/>
                  <a:gd name="T10" fmla="*/ 104 w 228"/>
                  <a:gd name="T11" fmla="*/ 20 h 250"/>
                  <a:gd name="T12" fmla="*/ 90 w 228"/>
                  <a:gd name="T13" fmla="*/ 30 h 250"/>
                  <a:gd name="T14" fmla="*/ 70 w 228"/>
                  <a:gd name="T15" fmla="*/ 28 h 250"/>
                  <a:gd name="T16" fmla="*/ 32 w 228"/>
                  <a:gd name="T17" fmla="*/ 42 h 250"/>
                  <a:gd name="T18" fmla="*/ 32 w 228"/>
                  <a:gd name="T19" fmla="*/ 42 h 250"/>
                  <a:gd name="T20" fmla="*/ 28 w 228"/>
                  <a:gd name="T21" fmla="*/ 60 h 250"/>
                  <a:gd name="T22" fmla="*/ 10 w 228"/>
                  <a:gd name="T23" fmla="*/ 82 h 250"/>
                  <a:gd name="T24" fmla="*/ 8 w 228"/>
                  <a:gd name="T25" fmla="*/ 96 h 250"/>
                  <a:gd name="T26" fmla="*/ 8 w 228"/>
                  <a:gd name="T27" fmla="*/ 112 h 250"/>
                  <a:gd name="T28" fmla="*/ 28 w 228"/>
                  <a:gd name="T29" fmla="*/ 128 h 250"/>
                  <a:gd name="T30" fmla="*/ 24 w 228"/>
                  <a:gd name="T31" fmla="*/ 136 h 250"/>
                  <a:gd name="T32" fmla="*/ 40 w 228"/>
                  <a:gd name="T33" fmla="*/ 162 h 250"/>
                  <a:gd name="T34" fmla="*/ 60 w 228"/>
                  <a:gd name="T35" fmla="*/ 160 h 250"/>
                  <a:gd name="T36" fmla="*/ 90 w 228"/>
                  <a:gd name="T37" fmla="*/ 164 h 250"/>
                  <a:gd name="T38" fmla="*/ 102 w 228"/>
                  <a:gd name="T39" fmla="*/ 174 h 250"/>
                  <a:gd name="T40" fmla="*/ 64 w 228"/>
                  <a:gd name="T41" fmla="*/ 162 h 250"/>
                  <a:gd name="T42" fmla="*/ 44 w 228"/>
                  <a:gd name="T43" fmla="*/ 168 h 250"/>
                  <a:gd name="T44" fmla="*/ 38 w 228"/>
                  <a:gd name="T45" fmla="*/ 184 h 250"/>
                  <a:gd name="T46" fmla="*/ 50 w 228"/>
                  <a:gd name="T47" fmla="*/ 196 h 250"/>
                  <a:gd name="T48" fmla="*/ 52 w 228"/>
                  <a:gd name="T49" fmla="*/ 220 h 250"/>
                  <a:gd name="T50" fmla="*/ 66 w 228"/>
                  <a:gd name="T51" fmla="*/ 224 h 250"/>
                  <a:gd name="T52" fmla="*/ 80 w 228"/>
                  <a:gd name="T53" fmla="*/ 250 h 250"/>
                  <a:gd name="T54" fmla="*/ 90 w 228"/>
                  <a:gd name="T55" fmla="*/ 230 h 250"/>
                  <a:gd name="T56" fmla="*/ 108 w 228"/>
                  <a:gd name="T57" fmla="*/ 246 h 250"/>
                  <a:gd name="T58" fmla="*/ 94 w 228"/>
                  <a:gd name="T59" fmla="*/ 196 h 250"/>
                  <a:gd name="T60" fmla="*/ 110 w 228"/>
                  <a:gd name="T61" fmla="*/ 210 h 250"/>
                  <a:gd name="T62" fmla="*/ 110 w 228"/>
                  <a:gd name="T63" fmla="*/ 194 h 250"/>
                  <a:gd name="T64" fmla="*/ 106 w 228"/>
                  <a:gd name="T65" fmla="*/ 182 h 250"/>
                  <a:gd name="T66" fmla="*/ 134 w 228"/>
                  <a:gd name="T67" fmla="*/ 192 h 250"/>
                  <a:gd name="T68" fmla="*/ 138 w 228"/>
                  <a:gd name="T69" fmla="*/ 172 h 250"/>
                  <a:gd name="T70" fmla="*/ 120 w 228"/>
                  <a:gd name="T71" fmla="*/ 154 h 250"/>
                  <a:gd name="T72" fmla="*/ 94 w 228"/>
                  <a:gd name="T73" fmla="*/ 138 h 250"/>
                  <a:gd name="T74" fmla="*/ 100 w 228"/>
                  <a:gd name="T75" fmla="*/ 126 h 250"/>
                  <a:gd name="T76" fmla="*/ 106 w 228"/>
                  <a:gd name="T77" fmla="*/ 116 h 250"/>
                  <a:gd name="T78" fmla="*/ 112 w 228"/>
                  <a:gd name="T79" fmla="*/ 120 h 250"/>
                  <a:gd name="T80" fmla="*/ 86 w 228"/>
                  <a:gd name="T81" fmla="*/ 68 h 250"/>
                  <a:gd name="T82" fmla="*/ 98 w 228"/>
                  <a:gd name="T83" fmla="*/ 64 h 250"/>
                  <a:gd name="T84" fmla="*/ 114 w 228"/>
                  <a:gd name="T85" fmla="*/ 82 h 250"/>
                  <a:gd name="T86" fmla="*/ 118 w 228"/>
                  <a:gd name="T87" fmla="*/ 76 h 250"/>
                  <a:gd name="T88" fmla="*/ 138 w 228"/>
                  <a:gd name="T89" fmla="*/ 84 h 250"/>
                  <a:gd name="T90" fmla="*/ 128 w 228"/>
                  <a:gd name="T91" fmla="*/ 66 h 250"/>
                  <a:gd name="T92" fmla="*/ 138 w 228"/>
                  <a:gd name="T93" fmla="*/ 64 h 250"/>
                  <a:gd name="T94" fmla="*/ 128 w 228"/>
                  <a:gd name="T95" fmla="*/ 52 h 250"/>
                  <a:gd name="T96" fmla="*/ 160 w 228"/>
                  <a:gd name="T97" fmla="*/ 40 h 250"/>
                  <a:gd name="T98" fmla="*/ 182 w 228"/>
                  <a:gd name="T99" fmla="*/ 38 h 250"/>
                  <a:gd name="T100" fmla="*/ 206 w 228"/>
                  <a:gd name="T101" fmla="*/ 48 h 250"/>
                  <a:gd name="T102" fmla="*/ 220 w 228"/>
                  <a:gd name="T103" fmla="*/ 22 h 250"/>
                  <a:gd name="T104" fmla="*/ 218 w 228"/>
                  <a:gd name="T105" fmla="*/ 2 h 250"/>
                  <a:gd name="T106" fmla="*/ 216 w 228"/>
                  <a:gd name="T107" fmla="*/ 2 h 250"/>
                  <a:gd name="T108" fmla="*/ 202 w 228"/>
                  <a:gd name="T109"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8" h="250">
                    <a:moveTo>
                      <a:pt x="202" y="20"/>
                    </a:moveTo>
                    <a:lnTo>
                      <a:pt x="202" y="20"/>
                    </a:lnTo>
                    <a:lnTo>
                      <a:pt x="194" y="22"/>
                    </a:lnTo>
                    <a:lnTo>
                      <a:pt x="188" y="24"/>
                    </a:lnTo>
                    <a:lnTo>
                      <a:pt x="182" y="24"/>
                    </a:lnTo>
                    <a:lnTo>
                      <a:pt x="176" y="22"/>
                    </a:lnTo>
                    <a:lnTo>
                      <a:pt x="176" y="22"/>
                    </a:lnTo>
                    <a:lnTo>
                      <a:pt x="174" y="18"/>
                    </a:lnTo>
                    <a:lnTo>
                      <a:pt x="174" y="18"/>
                    </a:lnTo>
                    <a:lnTo>
                      <a:pt x="172" y="18"/>
                    </a:lnTo>
                    <a:lnTo>
                      <a:pt x="172" y="18"/>
                    </a:lnTo>
                    <a:lnTo>
                      <a:pt x="168" y="16"/>
                    </a:lnTo>
                    <a:lnTo>
                      <a:pt x="166" y="16"/>
                    </a:lnTo>
                    <a:lnTo>
                      <a:pt x="164" y="18"/>
                    </a:lnTo>
                    <a:lnTo>
                      <a:pt x="160" y="16"/>
                    </a:lnTo>
                    <a:lnTo>
                      <a:pt x="160" y="16"/>
                    </a:lnTo>
                    <a:lnTo>
                      <a:pt x="158" y="12"/>
                    </a:lnTo>
                    <a:lnTo>
                      <a:pt x="158" y="12"/>
                    </a:lnTo>
                    <a:lnTo>
                      <a:pt x="156" y="8"/>
                    </a:lnTo>
                    <a:lnTo>
                      <a:pt x="156" y="8"/>
                    </a:lnTo>
                    <a:lnTo>
                      <a:pt x="154" y="8"/>
                    </a:lnTo>
                    <a:lnTo>
                      <a:pt x="152" y="10"/>
                    </a:lnTo>
                    <a:lnTo>
                      <a:pt x="150" y="12"/>
                    </a:lnTo>
                    <a:lnTo>
                      <a:pt x="148" y="10"/>
                    </a:lnTo>
                    <a:lnTo>
                      <a:pt x="148" y="10"/>
                    </a:lnTo>
                    <a:lnTo>
                      <a:pt x="148" y="10"/>
                    </a:lnTo>
                    <a:lnTo>
                      <a:pt x="148" y="10"/>
                    </a:lnTo>
                    <a:lnTo>
                      <a:pt x="146" y="10"/>
                    </a:lnTo>
                    <a:lnTo>
                      <a:pt x="146" y="10"/>
                    </a:lnTo>
                    <a:lnTo>
                      <a:pt x="146" y="10"/>
                    </a:lnTo>
                    <a:lnTo>
                      <a:pt x="146" y="10"/>
                    </a:lnTo>
                    <a:lnTo>
                      <a:pt x="144" y="10"/>
                    </a:lnTo>
                    <a:lnTo>
                      <a:pt x="142" y="10"/>
                    </a:lnTo>
                    <a:lnTo>
                      <a:pt x="136" y="14"/>
                    </a:lnTo>
                    <a:lnTo>
                      <a:pt x="128" y="16"/>
                    </a:lnTo>
                    <a:lnTo>
                      <a:pt x="124" y="18"/>
                    </a:lnTo>
                    <a:lnTo>
                      <a:pt x="120" y="18"/>
                    </a:lnTo>
                    <a:lnTo>
                      <a:pt x="120" y="18"/>
                    </a:lnTo>
                    <a:lnTo>
                      <a:pt x="112" y="16"/>
                    </a:lnTo>
                    <a:lnTo>
                      <a:pt x="110" y="18"/>
                    </a:lnTo>
                    <a:lnTo>
                      <a:pt x="108" y="22"/>
                    </a:lnTo>
                    <a:lnTo>
                      <a:pt x="104" y="20"/>
                    </a:lnTo>
                    <a:lnTo>
                      <a:pt x="104" y="20"/>
                    </a:lnTo>
                    <a:lnTo>
                      <a:pt x="100" y="18"/>
                    </a:lnTo>
                    <a:lnTo>
                      <a:pt x="100" y="18"/>
                    </a:lnTo>
                    <a:lnTo>
                      <a:pt x="98" y="20"/>
                    </a:lnTo>
                    <a:lnTo>
                      <a:pt x="96" y="22"/>
                    </a:lnTo>
                    <a:lnTo>
                      <a:pt x="94" y="26"/>
                    </a:lnTo>
                    <a:lnTo>
                      <a:pt x="90" y="30"/>
                    </a:lnTo>
                    <a:lnTo>
                      <a:pt x="88" y="30"/>
                    </a:lnTo>
                    <a:lnTo>
                      <a:pt x="84" y="30"/>
                    </a:lnTo>
                    <a:lnTo>
                      <a:pt x="84" y="30"/>
                    </a:lnTo>
                    <a:lnTo>
                      <a:pt x="76" y="28"/>
                    </a:lnTo>
                    <a:lnTo>
                      <a:pt x="76" y="28"/>
                    </a:lnTo>
                    <a:lnTo>
                      <a:pt x="70" y="28"/>
                    </a:lnTo>
                    <a:lnTo>
                      <a:pt x="70" y="28"/>
                    </a:lnTo>
                    <a:lnTo>
                      <a:pt x="68" y="28"/>
                    </a:lnTo>
                    <a:lnTo>
                      <a:pt x="66" y="30"/>
                    </a:lnTo>
                    <a:lnTo>
                      <a:pt x="64" y="34"/>
                    </a:lnTo>
                    <a:lnTo>
                      <a:pt x="60" y="36"/>
                    </a:lnTo>
                    <a:lnTo>
                      <a:pt x="56" y="38"/>
                    </a:lnTo>
                    <a:lnTo>
                      <a:pt x="46" y="42"/>
                    </a:lnTo>
                    <a:lnTo>
                      <a:pt x="32" y="42"/>
                    </a:lnTo>
                    <a:lnTo>
                      <a:pt x="32" y="42"/>
                    </a:lnTo>
                    <a:lnTo>
                      <a:pt x="32" y="42"/>
                    </a:lnTo>
                    <a:lnTo>
                      <a:pt x="32" y="42"/>
                    </a:lnTo>
                    <a:lnTo>
                      <a:pt x="32" y="42"/>
                    </a:lnTo>
                    <a:lnTo>
                      <a:pt x="32" y="42"/>
                    </a:lnTo>
                    <a:lnTo>
                      <a:pt x="32" y="42"/>
                    </a:lnTo>
                    <a:lnTo>
                      <a:pt x="32" y="42"/>
                    </a:lnTo>
                    <a:lnTo>
                      <a:pt x="32" y="46"/>
                    </a:lnTo>
                    <a:lnTo>
                      <a:pt x="34" y="48"/>
                    </a:lnTo>
                    <a:lnTo>
                      <a:pt x="34" y="52"/>
                    </a:lnTo>
                    <a:lnTo>
                      <a:pt x="34" y="56"/>
                    </a:lnTo>
                    <a:lnTo>
                      <a:pt x="34" y="56"/>
                    </a:lnTo>
                    <a:lnTo>
                      <a:pt x="30" y="60"/>
                    </a:lnTo>
                    <a:lnTo>
                      <a:pt x="28" y="60"/>
                    </a:lnTo>
                    <a:lnTo>
                      <a:pt x="24" y="62"/>
                    </a:lnTo>
                    <a:lnTo>
                      <a:pt x="22" y="74"/>
                    </a:lnTo>
                    <a:lnTo>
                      <a:pt x="22" y="74"/>
                    </a:lnTo>
                    <a:lnTo>
                      <a:pt x="20" y="78"/>
                    </a:lnTo>
                    <a:lnTo>
                      <a:pt x="16" y="80"/>
                    </a:lnTo>
                    <a:lnTo>
                      <a:pt x="12" y="80"/>
                    </a:lnTo>
                    <a:lnTo>
                      <a:pt x="10" y="82"/>
                    </a:lnTo>
                    <a:lnTo>
                      <a:pt x="10" y="82"/>
                    </a:lnTo>
                    <a:lnTo>
                      <a:pt x="10" y="86"/>
                    </a:lnTo>
                    <a:lnTo>
                      <a:pt x="10" y="88"/>
                    </a:lnTo>
                    <a:lnTo>
                      <a:pt x="14" y="92"/>
                    </a:lnTo>
                    <a:lnTo>
                      <a:pt x="14" y="92"/>
                    </a:lnTo>
                    <a:lnTo>
                      <a:pt x="10" y="94"/>
                    </a:lnTo>
                    <a:lnTo>
                      <a:pt x="8" y="96"/>
                    </a:lnTo>
                    <a:lnTo>
                      <a:pt x="0" y="98"/>
                    </a:lnTo>
                    <a:lnTo>
                      <a:pt x="0" y="98"/>
                    </a:lnTo>
                    <a:lnTo>
                      <a:pt x="0" y="98"/>
                    </a:lnTo>
                    <a:lnTo>
                      <a:pt x="0" y="98"/>
                    </a:lnTo>
                    <a:lnTo>
                      <a:pt x="0" y="98"/>
                    </a:lnTo>
                    <a:lnTo>
                      <a:pt x="0" y="98"/>
                    </a:lnTo>
                    <a:lnTo>
                      <a:pt x="8" y="112"/>
                    </a:lnTo>
                    <a:lnTo>
                      <a:pt x="14" y="120"/>
                    </a:lnTo>
                    <a:lnTo>
                      <a:pt x="18" y="124"/>
                    </a:lnTo>
                    <a:lnTo>
                      <a:pt x="22" y="128"/>
                    </a:lnTo>
                    <a:lnTo>
                      <a:pt x="22" y="128"/>
                    </a:lnTo>
                    <a:lnTo>
                      <a:pt x="24" y="132"/>
                    </a:lnTo>
                    <a:lnTo>
                      <a:pt x="24" y="130"/>
                    </a:lnTo>
                    <a:lnTo>
                      <a:pt x="28" y="128"/>
                    </a:lnTo>
                    <a:lnTo>
                      <a:pt x="32" y="130"/>
                    </a:lnTo>
                    <a:lnTo>
                      <a:pt x="36" y="132"/>
                    </a:lnTo>
                    <a:lnTo>
                      <a:pt x="36" y="132"/>
                    </a:lnTo>
                    <a:lnTo>
                      <a:pt x="38" y="134"/>
                    </a:lnTo>
                    <a:lnTo>
                      <a:pt x="38" y="134"/>
                    </a:lnTo>
                    <a:lnTo>
                      <a:pt x="30" y="134"/>
                    </a:lnTo>
                    <a:lnTo>
                      <a:pt x="24" y="136"/>
                    </a:lnTo>
                    <a:lnTo>
                      <a:pt x="24" y="138"/>
                    </a:lnTo>
                    <a:lnTo>
                      <a:pt x="26" y="142"/>
                    </a:lnTo>
                    <a:lnTo>
                      <a:pt x="26" y="142"/>
                    </a:lnTo>
                    <a:lnTo>
                      <a:pt x="32" y="150"/>
                    </a:lnTo>
                    <a:lnTo>
                      <a:pt x="34" y="158"/>
                    </a:lnTo>
                    <a:lnTo>
                      <a:pt x="38" y="162"/>
                    </a:lnTo>
                    <a:lnTo>
                      <a:pt x="40" y="162"/>
                    </a:lnTo>
                    <a:lnTo>
                      <a:pt x="42" y="160"/>
                    </a:lnTo>
                    <a:lnTo>
                      <a:pt x="42" y="160"/>
                    </a:lnTo>
                    <a:lnTo>
                      <a:pt x="46" y="158"/>
                    </a:lnTo>
                    <a:lnTo>
                      <a:pt x="48" y="160"/>
                    </a:lnTo>
                    <a:lnTo>
                      <a:pt x="50" y="160"/>
                    </a:lnTo>
                    <a:lnTo>
                      <a:pt x="60" y="160"/>
                    </a:lnTo>
                    <a:lnTo>
                      <a:pt x="60" y="160"/>
                    </a:lnTo>
                    <a:lnTo>
                      <a:pt x="70" y="158"/>
                    </a:lnTo>
                    <a:lnTo>
                      <a:pt x="74" y="160"/>
                    </a:lnTo>
                    <a:lnTo>
                      <a:pt x="76" y="162"/>
                    </a:lnTo>
                    <a:lnTo>
                      <a:pt x="80" y="160"/>
                    </a:lnTo>
                    <a:lnTo>
                      <a:pt x="80" y="160"/>
                    </a:lnTo>
                    <a:lnTo>
                      <a:pt x="86" y="160"/>
                    </a:lnTo>
                    <a:lnTo>
                      <a:pt x="90" y="164"/>
                    </a:lnTo>
                    <a:lnTo>
                      <a:pt x="96" y="166"/>
                    </a:lnTo>
                    <a:lnTo>
                      <a:pt x="100" y="166"/>
                    </a:lnTo>
                    <a:lnTo>
                      <a:pt x="100" y="166"/>
                    </a:lnTo>
                    <a:lnTo>
                      <a:pt x="106" y="168"/>
                    </a:lnTo>
                    <a:lnTo>
                      <a:pt x="108" y="170"/>
                    </a:lnTo>
                    <a:lnTo>
                      <a:pt x="108" y="172"/>
                    </a:lnTo>
                    <a:lnTo>
                      <a:pt x="102" y="174"/>
                    </a:lnTo>
                    <a:lnTo>
                      <a:pt x="102" y="174"/>
                    </a:lnTo>
                    <a:lnTo>
                      <a:pt x="96" y="176"/>
                    </a:lnTo>
                    <a:lnTo>
                      <a:pt x="90" y="176"/>
                    </a:lnTo>
                    <a:lnTo>
                      <a:pt x="78" y="168"/>
                    </a:lnTo>
                    <a:lnTo>
                      <a:pt x="78" y="168"/>
                    </a:lnTo>
                    <a:lnTo>
                      <a:pt x="70" y="164"/>
                    </a:lnTo>
                    <a:lnTo>
                      <a:pt x="64" y="162"/>
                    </a:lnTo>
                    <a:lnTo>
                      <a:pt x="62" y="164"/>
                    </a:lnTo>
                    <a:lnTo>
                      <a:pt x="58" y="168"/>
                    </a:lnTo>
                    <a:lnTo>
                      <a:pt x="58" y="168"/>
                    </a:lnTo>
                    <a:lnTo>
                      <a:pt x="56" y="170"/>
                    </a:lnTo>
                    <a:lnTo>
                      <a:pt x="54" y="170"/>
                    </a:lnTo>
                    <a:lnTo>
                      <a:pt x="48" y="168"/>
                    </a:lnTo>
                    <a:lnTo>
                      <a:pt x="44" y="168"/>
                    </a:lnTo>
                    <a:lnTo>
                      <a:pt x="44" y="170"/>
                    </a:lnTo>
                    <a:lnTo>
                      <a:pt x="42" y="174"/>
                    </a:lnTo>
                    <a:lnTo>
                      <a:pt x="42" y="174"/>
                    </a:lnTo>
                    <a:lnTo>
                      <a:pt x="40" y="180"/>
                    </a:lnTo>
                    <a:lnTo>
                      <a:pt x="38" y="182"/>
                    </a:lnTo>
                    <a:lnTo>
                      <a:pt x="36" y="182"/>
                    </a:lnTo>
                    <a:lnTo>
                      <a:pt x="38" y="184"/>
                    </a:lnTo>
                    <a:lnTo>
                      <a:pt x="38" y="184"/>
                    </a:lnTo>
                    <a:lnTo>
                      <a:pt x="42" y="188"/>
                    </a:lnTo>
                    <a:lnTo>
                      <a:pt x="42" y="192"/>
                    </a:lnTo>
                    <a:lnTo>
                      <a:pt x="42" y="194"/>
                    </a:lnTo>
                    <a:lnTo>
                      <a:pt x="46" y="196"/>
                    </a:lnTo>
                    <a:lnTo>
                      <a:pt x="46" y="196"/>
                    </a:lnTo>
                    <a:lnTo>
                      <a:pt x="50" y="196"/>
                    </a:lnTo>
                    <a:lnTo>
                      <a:pt x="52" y="196"/>
                    </a:lnTo>
                    <a:lnTo>
                      <a:pt x="56" y="202"/>
                    </a:lnTo>
                    <a:lnTo>
                      <a:pt x="54" y="208"/>
                    </a:lnTo>
                    <a:lnTo>
                      <a:pt x="52" y="212"/>
                    </a:lnTo>
                    <a:lnTo>
                      <a:pt x="52" y="212"/>
                    </a:lnTo>
                    <a:lnTo>
                      <a:pt x="52" y="216"/>
                    </a:lnTo>
                    <a:lnTo>
                      <a:pt x="52" y="220"/>
                    </a:lnTo>
                    <a:lnTo>
                      <a:pt x="56" y="230"/>
                    </a:lnTo>
                    <a:lnTo>
                      <a:pt x="60" y="232"/>
                    </a:lnTo>
                    <a:lnTo>
                      <a:pt x="62" y="234"/>
                    </a:lnTo>
                    <a:lnTo>
                      <a:pt x="64" y="232"/>
                    </a:lnTo>
                    <a:lnTo>
                      <a:pt x="66" y="228"/>
                    </a:lnTo>
                    <a:lnTo>
                      <a:pt x="66" y="228"/>
                    </a:lnTo>
                    <a:lnTo>
                      <a:pt x="66" y="224"/>
                    </a:lnTo>
                    <a:lnTo>
                      <a:pt x="68" y="220"/>
                    </a:lnTo>
                    <a:lnTo>
                      <a:pt x="70" y="222"/>
                    </a:lnTo>
                    <a:lnTo>
                      <a:pt x="72" y="224"/>
                    </a:lnTo>
                    <a:lnTo>
                      <a:pt x="76" y="232"/>
                    </a:lnTo>
                    <a:lnTo>
                      <a:pt x="78" y="242"/>
                    </a:lnTo>
                    <a:lnTo>
                      <a:pt x="78" y="242"/>
                    </a:lnTo>
                    <a:lnTo>
                      <a:pt x="80" y="250"/>
                    </a:lnTo>
                    <a:lnTo>
                      <a:pt x="80" y="250"/>
                    </a:lnTo>
                    <a:lnTo>
                      <a:pt x="82" y="250"/>
                    </a:lnTo>
                    <a:lnTo>
                      <a:pt x="86" y="246"/>
                    </a:lnTo>
                    <a:lnTo>
                      <a:pt x="86" y="238"/>
                    </a:lnTo>
                    <a:lnTo>
                      <a:pt x="86" y="238"/>
                    </a:lnTo>
                    <a:lnTo>
                      <a:pt x="88" y="232"/>
                    </a:lnTo>
                    <a:lnTo>
                      <a:pt x="90" y="230"/>
                    </a:lnTo>
                    <a:lnTo>
                      <a:pt x="92" y="232"/>
                    </a:lnTo>
                    <a:lnTo>
                      <a:pt x="94" y="236"/>
                    </a:lnTo>
                    <a:lnTo>
                      <a:pt x="100" y="246"/>
                    </a:lnTo>
                    <a:lnTo>
                      <a:pt x="104" y="248"/>
                    </a:lnTo>
                    <a:lnTo>
                      <a:pt x="106" y="248"/>
                    </a:lnTo>
                    <a:lnTo>
                      <a:pt x="106" y="248"/>
                    </a:lnTo>
                    <a:lnTo>
                      <a:pt x="108" y="246"/>
                    </a:lnTo>
                    <a:lnTo>
                      <a:pt x="106" y="240"/>
                    </a:lnTo>
                    <a:lnTo>
                      <a:pt x="100" y="222"/>
                    </a:lnTo>
                    <a:lnTo>
                      <a:pt x="94" y="204"/>
                    </a:lnTo>
                    <a:lnTo>
                      <a:pt x="92" y="198"/>
                    </a:lnTo>
                    <a:lnTo>
                      <a:pt x="92" y="196"/>
                    </a:lnTo>
                    <a:lnTo>
                      <a:pt x="94" y="196"/>
                    </a:lnTo>
                    <a:lnTo>
                      <a:pt x="94" y="196"/>
                    </a:lnTo>
                    <a:lnTo>
                      <a:pt x="100" y="198"/>
                    </a:lnTo>
                    <a:lnTo>
                      <a:pt x="102" y="200"/>
                    </a:lnTo>
                    <a:lnTo>
                      <a:pt x="104" y="202"/>
                    </a:lnTo>
                    <a:lnTo>
                      <a:pt x="106" y="206"/>
                    </a:lnTo>
                    <a:lnTo>
                      <a:pt x="106" y="206"/>
                    </a:lnTo>
                    <a:lnTo>
                      <a:pt x="106" y="210"/>
                    </a:lnTo>
                    <a:lnTo>
                      <a:pt x="110" y="210"/>
                    </a:lnTo>
                    <a:lnTo>
                      <a:pt x="118" y="206"/>
                    </a:lnTo>
                    <a:lnTo>
                      <a:pt x="118" y="206"/>
                    </a:lnTo>
                    <a:lnTo>
                      <a:pt x="120" y="204"/>
                    </a:lnTo>
                    <a:lnTo>
                      <a:pt x="120" y="200"/>
                    </a:lnTo>
                    <a:lnTo>
                      <a:pt x="116" y="196"/>
                    </a:lnTo>
                    <a:lnTo>
                      <a:pt x="110" y="194"/>
                    </a:lnTo>
                    <a:lnTo>
                      <a:pt x="110" y="194"/>
                    </a:lnTo>
                    <a:lnTo>
                      <a:pt x="108" y="194"/>
                    </a:lnTo>
                    <a:lnTo>
                      <a:pt x="108" y="192"/>
                    </a:lnTo>
                    <a:lnTo>
                      <a:pt x="108" y="190"/>
                    </a:lnTo>
                    <a:lnTo>
                      <a:pt x="106" y="186"/>
                    </a:lnTo>
                    <a:lnTo>
                      <a:pt x="106" y="186"/>
                    </a:lnTo>
                    <a:lnTo>
                      <a:pt x="104" y="184"/>
                    </a:lnTo>
                    <a:lnTo>
                      <a:pt x="106" y="182"/>
                    </a:lnTo>
                    <a:lnTo>
                      <a:pt x="110" y="178"/>
                    </a:lnTo>
                    <a:lnTo>
                      <a:pt x="116" y="176"/>
                    </a:lnTo>
                    <a:lnTo>
                      <a:pt x="120" y="176"/>
                    </a:lnTo>
                    <a:lnTo>
                      <a:pt x="122" y="178"/>
                    </a:lnTo>
                    <a:lnTo>
                      <a:pt x="122" y="178"/>
                    </a:lnTo>
                    <a:lnTo>
                      <a:pt x="130" y="188"/>
                    </a:lnTo>
                    <a:lnTo>
                      <a:pt x="134" y="192"/>
                    </a:lnTo>
                    <a:lnTo>
                      <a:pt x="138" y="192"/>
                    </a:lnTo>
                    <a:lnTo>
                      <a:pt x="138" y="192"/>
                    </a:lnTo>
                    <a:lnTo>
                      <a:pt x="140" y="188"/>
                    </a:lnTo>
                    <a:lnTo>
                      <a:pt x="140" y="184"/>
                    </a:lnTo>
                    <a:lnTo>
                      <a:pt x="138" y="178"/>
                    </a:lnTo>
                    <a:lnTo>
                      <a:pt x="138" y="172"/>
                    </a:lnTo>
                    <a:lnTo>
                      <a:pt x="138" y="172"/>
                    </a:lnTo>
                    <a:lnTo>
                      <a:pt x="138" y="170"/>
                    </a:lnTo>
                    <a:lnTo>
                      <a:pt x="138" y="168"/>
                    </a:lnTo>
                    <a:lnTo>
                      <a:pt x="132" y="164"/>
                    </a:lnTo>
                    <a:lnTo>
                      <a:pt x="126" y="162"/>
                    </a:lnTo>
                    <a:lnTo>
                      <a:pt x="122" y="156"/>
                    </a:lnTo>
                    <a:lnTo>
                      <a:pt x="122" y="156"/>
                    </a:lnTo>
                    <a:lnTo>
                      <a:pt x="120" y="154"/>
                    </a:lnTo>
                    <a:lnTo>
                      <a:pt x="116" y="152"/>
                    </a:lnTo>
                    <a:lnTo>
                      <a:pt x="114" y="150"/>
                    </a:lnTo>
                    <a:lnTo>
                      <a:pt x="110" y="146"/>
                    </a:lnTo>
                    <a:lnTo>
                      <a:pt x="110" y="146"/>
                    </a:lnTo>
                    <a:lnTo>
                      <a:pt x="108" y="144"/>
                    </a:lnTo>
                    <a:lnTo>
                      <a:pt x="104" y="142"/>
                    </a:lnTo>
                    <a:lnTo>
                      <a:pt x="94" y="138"/>
                    </a:lnTo>
                    <a:lnTo>
                      <a:pt x="86" y="136"/>
                    </a:lnTo>
                    <a:lnTo>
                      <a:pt x="88" y="134"/>
                    </a:lnTo>
                    <a:lnTo>
                      <a:pt x="92" y="132"/>
                    </a:lnTo>
                    <a:lnTo>
                      <a:pt x="92" y="132"/>
                    </a:lnTo>
                    <a:lnTo>
                      <a:pt x="98" y="132"/>
                    </a:lnTo>
                    <a:lnTo>
                      <a:pt x="100" y="130"/>
                    </a:lnTo>
                    <a:lnTo>
                      <a:pt x="100" y="126"/>
                    </a:lnTo>
                    <a:lnTo>
                      <a:pt x="100" y="124"/>
                    </a:lnTo>
                    <a:lnTo>
                      <a:pt x="96" y="118"/>
                    </a:lnTo>
                    <a:lnTo>
                      <a:pt x="98" y="116"/>
                    </a:lnTo>
                    <a:lnTo>
                      <a:pt x="100" y="114"/>
                    </a:lnTo>
                    <a:lnTo>
                      <a:pt x="100" y="114"/>
                    </a:lnTo>
                    <a:lnTo>
                      <a:pt x="104" y="116"/>
                    </a:lnTo>
                    <a:lnTo>
                      <a:pt x="106" y="116"/>
                    </a:lnTo>
                    <a:lnTo>
                      <a:pt x="106" y="122"/>
                    </a:lnTo>
                    <a:lnTo>
                      <a:pt x="106" y="126"/>
                    </a:lnTo>
                    <a:lnTo>
                      <a:pt x="108" y="126"/>
                    </a:lnTo>
                    <a:lnTo>
                      <a:pt x="110" y="124"/>
                    </a:lnTo>
                    <a:lnTo>
                      <a:pt x="110" y="124"/>
                    </a:lnTo>
                    <a:lnTo>
                      <a:pt x="112" y="122"/>
                    </a:lnTo>
                    <a:lnTo>
                      <a:pt x="112" y="120"/>
                    </a:lnTo>
                    <a:lnTo>
                      <a:pt x="110" y="114"/>
                    </a:lnTo>
                    <a:lnTo>
                      <a:pt x="106" y="106"/>
                    </a:lnTo>
                    <a:lnTo>
                      <a:pt x="100" y="98"/>
                    </a:lnTo>
                    <a:lnTo>
                      <a:pt x="88" y="82"/>
                    </a:lnTo>
                    <a:lnTo>
                      <a:pt x="86" y="74"/>
                    </a:lnTo>
                    <a:lnTo>
                      <a:pt x="86" y="68"/>
                    </a:lnTo>
                    <a:lnTo>
                      <a:pt x="86" y="68"/>
                    </a:lnTo>
                    <a:lnTo>
                      <a:pt x="90" y="60"/>
                    </a:lnTo>
                    <a:lnTo>
                      <a:pt x="94" y="56"/>
                    </a:lnTo>
                    <a:lnTo>
                      <a:pt x="96" y="54"/>
                    </a:lnTo>
                    <a:lnTo>
                      <a:pt x="98" y="56"/>
                    </a:lnTo>
                    <a:lnTo>
                      <a:pt x="98" y="62"/>
                    </a:lnTo>
                    <a:lnTo>
                      <a:pt x="98" y="62"/>
                    </a:lnTo>
                    <a:lnTo>
                      <a:pt x="98" y="64"/>
                    </a:lnTo>
                    <a:lnTo>
                      <a:pt x="100" y="66"/>
                    </a:lnTo>
                    <a:lnTo>
                      <a:pt x="104" y="66"/>
                    </a:lnTo>
                    <a:lnTo>
                      <a:pt x="108" y="70"/>
                    </a:lnTo>
                    <a:lnTo>
                      <a:pt x="110" y="72"/>
                    </a:lnTo>
                    <a:lnTo>
                      <a:pt x="112" y="78"/>
                    </a:lnTo>
                    <a:lnTo>
                      <a:pt x="112" y="78"/>
                    </a:lnTo>
                    <a:lnTo>
                      <a:pt x="114" y="82"/>
                    </a:lnTo>
                    <a:lnTo>
                      <a:pt x="116" y="84"/>
                    </a:lnTo>
                    <a:lnTo>
                      <a:pt x="120" y="86"/>
                    </a:lnTo>
                    <a:lnTo>
                      <a:pt x="124" y="86"/>
                    </a:lnTo>
                    <a:lnTo>
                      <a:pt x="124" y="84"/>
                    </a:lnTo>
                    <a:lnTo>
                      <a:pt x="124" y="82"/>
                    </a:lnTo>
                    <a:lnTo>
                      <a:pt x="124" y="82"/>
                    </a:lnTo>
                    <a:lnTo>
                      <a:pt x="118" y="76"/>
                    </a:lnTo>
                    <a:lnTo>
                      <a:pt x="118" y="72"/>
                    </a:lnTo>
                    <a:lnTo>
                      <a:pt x="118" y="70"/>
                    </a:lnTo>
                    <a:lnTo>
                      <a:pt x="120" y="70"/>
                    </a:lnTo>
                    <a:lnTo>
                      <a:pt x="126" y="76"/>
                    </a:lnTo>
                    <a:lnTo>
                      <a:pt x="126" y="76"/>
                    </a:lnTo>
                    <a:lnTo>
                      <a:pt x="134" y="82"/>
                    </a:lnTo>
                    <a:lnTo>
                      <a:pt x="138" y="84"/>
                    </a:lnTo>
                    <a:lnTo>
                      <a:pt x="138" y="84"/>
                    </a:lnTo>
                    <a:lnTo>
                      <a:pt x="138" y="82"/>
                    </a:lnTo>
                    <a:lnTo>
                      <a:pt x="134" y="74"/>
                    </a:lnTo>
                    <a:lnTo>
                      <a:pt x="134" y="74"/>
                    </a:lnTo>
                    <a:lnTo>
                      <a:pt x="128" y="68"/>
                    </a:lnTo>
                    <a:lnTo>
                      <a:pt x="128" y="66"/>
                    </a:lnTo>
                    <a:lnTo>
                      <a:pt x="128" y="66"/>
                    </a:lnTo>
                    <a:lnTo>
                      <a:pt x="140" y="72"/>
                    </a:lnTo>
                    <a:lnTo>
                      <a:pt x="140" y="72"/>
                    </a:lnTo>
                    <a:lnTo>
                      <a:pt x="150" y="76"/>
                    </a:lnTo>
                    <a:lnTo>
                      <a:pt x="150" y="74"/>
                    </a:lnTo>
                    <a:lnTo>
                      <a:pt x="144" y="68"/>
                    </a:lnTo>
                    <a:lnTo>
                      <a:pt x="144" y="68"/>
                    </a:lnTo>
                    <a:lnTo>
                      <a:pt x="138" y="64"/>
                    </a:lnTo>
                    <a:lnTo>
                      <a:pt x="134" y="62"/>
                    </a:lnTo>
                    <a:lnTo>
                      <a:pt x="132" y="62"/>
                    </a:lnTo>
                    <a:lnTo>
                      <a:pt x="132" y="60"/>
                    </a:lnTo>
                    <a:lnTo>
                      <a:pt x="132" y="60"/>
                    </a:lnTo>
                    <a:lnTo>
                      <a:pt x="132" y="56"/>
                    </a:lnTo>
                    <a:lnTo>
                      <a:pt x="132" y="54"/>
                    </a:lnTo>
                    <a:lnTo>
                      <a:pt x="128" y="52"/>
                    </a:lnTo>
                    <a:lnTo>
                      <a:pt x="128" y="50"/>
                    </a:lnTo>
                    <a:lnTo>
                      <a:pt x="134" y="50"/>
                    </a:lnTo>
                    <a:lnTo>
                      <a:pt x="134" y="50"/>
                    </a:lnTo>
                    <a:lnTo>
                      <a:pt x="142" y="46"/>
                    </a:lnTo>
                    <a:lnTo>
                      <a:pt x="148" y="42"/>
                    </a:lnTo>
                    <a:lnTo>
                      <a:pt x="152" y="38"/>
                    </a:lnTo>
                    <a:lnTo>
                      <a:pt x="160" y="40"/>
                    </a:lnTo>
                    <a:lnTo>
                      <a:pt x="160" y="40"/>
                    </a:lnTo>
                    <a:lnTo>
                      <a:pt x="164" y="40"/>
                    </a:lnTo>
                    <a:lnTo>
                      <a:pt x="166" y="40"/>
                    </a:lnTo>
                    <a:lnTo>
                      <a:pt x="170" y="38"/>
                    </a:lnTo>
                    <a:lnTo>
                      <a:pt x="174" y="36"/>
                    </a:lnTo>
                    <a:lnTo>
                      <a:pt x="178" y="36"/>
                    </a:lnTo>
                    <a:lnTo>
                      <a:pt x="182" y="38"/>
                    </a:lnTo>
                    <a:lnTo>
                      <a:pt x="182" y="38"/>
                    </a:lnTo>
                    <a:lnTo>
                      <a:pt x="186" y="40"/>
                    </a:lnTo>
                    <a:lnTo>
                      <a:pt x="192" y="42"/>
                    </a:lnTo>
                    <a:lnTo>
                      <a:pt x="200" y="42"/>
                    </a:lnTo>
                    <a:lnTo>
                      <a:pt x="204" y="42"/>
                    </a:lnTo>
                    <a:lnTo>
                      <a:pt x="206" y="44"/>
                    </a:lnTo>
                    <a:lnTo>
                      <a:pt x="206" y="48"/>
                    </a:lnTo>
                    <a:lnTo>
                      <a:pt x="206" y="48"/>
                    </a:lnTo>
                    <a:lnTo>
                      <a:pt x="210" y="44"/>
                    </a:lnTo>
                    <a:lnTo>
                      <a:pt x="212" y="42"/>
                    </a:lnTo>
                    <a:lnTo>
                      <a:pt x="214" y="34"/>
                    </a:lnTo>
                    <a:lnTo>
                      <a:pt x="216" y="28"/>
                    </a:lnTo>
                    <a:lnTo>
                      <a:pt x="218" y="24"/>
                    </a:lnTo>
                    <a:lnTo>
                      <a:pt x="220" y="22"/>
                    </a:lnTo>
                    <a:lnTo>
                      <a:pt x="220" y="22"/>
                    </a:lnTo>
                    <a:lnTo>
                      <a:pt x="226" y="20"/>
                    </a:lnTo>
                    <a:lnTo>
                      <a:pt x="228" y="16"/>
                    </a:lnTo>
                    <a:lnTo>
                      <a:pt x="226" y="12"/>
                    </a:lnTo>
                    <a:lnTo>
                      <a:pt x="224" y="8"/>
                    </a:lnTo>
                    <a:lnTo>
                      <a:pt x="224" y="8"/>
                    </a:lnTo>
                    <a:lnTo>
                      <a:pt x="218" y="2"/>
                    </a:lnTo>
                    <a:lnTo>
                      <a:pt x="218" y="2"/>
                    </a:lnTo>
                    <a:lnTo>
                      <a:pt x="218" y="2"/>
                    </a:lnTo>
                    <a:lnTo>
                      <a:pt x="218" y="2"/>
                    </a:lnTo>
                    <a:lnTo>
                      <a:pt x="216" y="2"/>
                    </a:lnTo>
                    <a:lnTo>
                      <a:pt x="216" y="2"/>
                    </a:lnTo>
                    <a:lnTo>
                      <a:pt x="216" y="2"/>
                    </a:lnTo>
                    <a:lnTo>
                      <a:pt x="216" y="2"/>
                    </a:lnTo>
                    <a:lnTo>
                      <a:pt x="212" y="0"/>
                    </a:lnTo>
                    <a:lnTo>
                      <a:pt x="208" y="2"/>
                    </a:lnTo>
                    <a:lnTo>
                      <a:pt x="208" y="4"/>
                    </a:lnTo>
                    <a:lnTo>
                      <a:pt x="208" y="8"/>
                    </a:lnTo>
                    <a:lnTo>
                      <a:pt x="210" y="16"/>
                    </a:lnTo>
                    <a:lnTo>
                      <a:pt x="208" y="20"/>
                    </a:lnTo>
                    <a:lnTo>
                      <a:pt x="202" y="20"/>
                    </a:lnTo>
                    <a:lnTo>
                      <a:pt x="202" y="2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53" name="Freeform 330"/>
              <p:cNvSpPr>
                <a:spLocks/>
              </p:cNvSpPr>
              <p:nvPr/>
            </p:nvSpPr>
            <p:spPr bwMode="auto">
              <a:xfrm>
                <a:off x="5495925" y="4229100"/>
                <a:ext cx="9525" cy="19050"/>
              </a:xfrm>
              <a:custGeom>
                <a:avLst/>
                <a:gdLst>
                  <a:gd name="T0" fmla="*/ 2 w 6"/>
                  <a:gd name="T1" fmla="*/ 10 h 12"/>
                  <a:gd name="T2" fmla="*/ 2 w 6"/>
                  <a:gd name="T3" fmla="*/ 10 h 12"/>
                  <a:gd name="T4" fmla="*/ 6 w 6"/>
                  <a:gd name="T5" fmla="*/ 12 h 12"/>
                  <a:gd name="T6" fmla="*/ 6 w 6"/>
                  <a:gd name="T7" fmla="*/ 10 h 12"/>
                  <a:gd name="T8" fmla="*/ 6 w 6"/>
                  <a:gd name="T9" fmla="*/ 6 h 12"/>
                  <a:gd name="T10" fmla="*/ 4 w 6"/>
                  <a:gd name="T11" fmla="*/ 0 h 12"/>
                  <a:gd name="T12" fmla="*/ 4 w 6"/>
                  <a:gd name="T13" fmla="*/ 0 h 12"/>
                  <a:gd name="T14" fmla="*/ 2 w 6"/>
                  <a:gd name="T15" fmla="*/ 0 h 12"/>
                  <a:gd name="T16" fmla="*/ 0 w 6"/>
                  <a:gd name="T17" fmla="*/ 2 h 12"/>
                  <a:gd name="T18" fmla="*/ 0 w 6"/>
                  <a:gd name="T19" fmla="*/ 6 h 12"/>
                  <a:gd name="T20" fmla="*/ 2 w 6"/>
                  <a:gd name="T21" fmla="*/ 10 h 12"/>
                  <a:gd name="T22" fmla="*/ 2 w 6"/>
                  <a:gd name="T2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2" y="10"/>
                    </a:moveTo>
                    <a:lnTo>
                      <a:pt x="2" y="10"/>
                    </a:lnTo>
                    <a:lnTo>
                      <a:pt x="6" y="12"/>
                    </a:lnTo>
                    <a:lnTo>
                      <a:pt x="6" y="10"/>
                    </a:lnTo>
                    <a:lnTo>
                      <a:pt x="6" y="6"/>
                    </a:lnTo>
                    <a:lnTo>
                      <a:pt x="4" y="0"/>
                    </a:lnTo>
                    <a:lnTo>
                      <a:pt x="4" y="0"/>
                    </a:lnTo>
                    <a:lnTo>
                      <a:pt x="2" y="0"/>
                    </a:lnTo>
                    <a:lnTo>
                      <a:pt x="0" y="2"/>
                    </a:lnTo>
                    <a:lnTo>
                      <a:pt x="0" y="6"/>
                    </a:lnTo>
                    <a:lnTo>
                      <a:pt x="2" y="10"/>
                    </a:lnTo>
                    <a:lnTo>
                      <a:pt x="2" y="1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54" name="Freeform 331"/>
              <p:cNvSpPr>
                <a:spLocks/>
              </p:cNvSpPr>
              <p:nvPr/>
            </p:nvSpPr>
            <p:spPr bwMode="auto">
              <a:xfrm>
                <a:off x="5584825" y="3902075"/>
                <a:ext cx="12700" cy="12700"/>
              </a:xfrm>
              <a:custGeom>
                <a:avLst/>
                <a:gdLst>
                  <a:gd name="T0" fmla="*/ 4 w 8"/>
                  <a:gd name="T1" fmla="*/ 0 h 8"/>
                  <a:gd name="T2" fmla="*/ 4 w 8"/>
                  <a:gd name="T3" fmla="*/ 0 h 8"/>
                  <a:gd name="T4" fmla="*/ 0 w 8"/>
                  <a:gd name="T5" fmla="*/ 0 h 8"/>
                  <a:gd name="T6" fmla="*/ 0 w 8"/>
                  <a:gd name="T7" fmla="*/ 4 h 8"/>
                  <a:gd name="T8" fmla="*/ 0 w 8"/>
                  <a:gd name="T9" fmla="*/ 6 h 8"/>
                  <a:gd name="T10" fmla="*/ 2 w 8"/>
                  <a:gd name="T11" fmla="*/ 8 h 8"/>
                  <a:gd name="T12" fmla="*/ 2 w 8"/>
                  <a:gd name="T13" fmla="*/ 8 h 8"/>
                  <a:gd name="T14" fmla="*/ 6 w 8"/>
                  <a:gd name="T15" fmla="*/ 8 h 8"/>
                  <a:gd name="T16" fmla="*/ 8 w 8"/>
                  <a:gd name="T17" fmla="*/ 4 h 8"/>
                  <a:gd name="T18" fmla="*/ 8 w 8"/>
                  <a:gd name="T19" fmla="*/ 0 h 8"/>
                  <a:gd name="T20" fmla="*/ 4 w 8"/>
                  <a:gd name="T21" fmla="*/ 0 h 8"/>
                  <a:gd name="T22" fmla="*/ 4 w 8"/>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4" y="0"/>
                    </a:moveTo>
                    <a:lnTo>
                      <a:pt x="4" y="0"/>
                    </a:lnTo>
                    <a:lnTo>
                      <a:pt x="0" y="0"/>
                    </a:lnTo>
                    <a:lnTo>
                      <a:pt x="0" y="4"/>
                    </a:lnTo>
                    <a:lnTo>
                      <a:pt x="0" y="6"/>
                    </a:lnTo>
                    <a:lnTo>
                      <a:pt x="2" y="8"/>
                    </a:lnTo>
                    <a:lnTo>
                      <a:pt x="2" y="8"/>
                    </a:lnTo>
                    <a:lnTo>
                      <a:pt x="6" y="8"/>
                    </a:lnTo>
                    <a:lnTo>
                      <a:pt x="8" y="4"/>
                    </a:lnTo>
                    <a:lnTo>
                      <a:pt x="8" y="0"/>
                    </a:lnTo>
                    <a:lnTo>
                      <a:pt x="4" y="0"/>
                    </a:lnTo>
                    <a:lnTo>
                      <a:pt x="4"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55" name="Freeform 332"/>
              <p:cNvSpPr>
                <a:spLocks/>
              </p:cNvSpPr>
              <p:nvPr/>
            </p:nvSpPr>
            <p:spPr bwMode="auto">
              <a:xfrm>
                <a:off x="5365750" y="4051300"/>
                <a:ext cx="9525" cy="12700"/>
              </a:xfrm>
              <a:custGeom>
                <a:avLst/>
                <a:gdLst>
                  <a:gd name="T0" fmla="*/ 2 w 6"/>
                  <a:gd name="T1" fmla="*/ 8 h 8"/>
                  <a:gd name="T2" fmla="*/ 2 w 6"/>
                  <a:gd name="T3" fmla="*/ 8 h 8"/>
                  <a:gd name="T4" fmla="*/ 4 w 6"/>
                  <a:gd name="T5" fmla="*/ 8 h 8"/>
                  <a:gd name="T6" fmla="*/ 6 w 6"/>
                  <a:gd name="T7" fmla="*/ 6 h 8"/>
                  <a:gd name="T8" fmla="*/ 6 w 6"/>
                  <a:gd name="T9" fmla="*/ 0 h 8"/>
                  <a:gd name="T10" fmla="*/ 6 w 6"/>
                  <a:gd name="T11" fmla="*/ 0 h 8"/>
                  <a:gd name="T12" fmla="*/ 4 w 6"/>
                  <a:gd name="T13" fmla="*/ 0 h 8"/>
                  <a:gd name="T14" fmla="*/ 2 w 6"/>
                  <a:gd name="T15" fmla="*/ 0 h 8"/>
                  <a:gd name="T16" fmla="*/ 0 w 6"/>
                  <a:gd name="T17" fmla="*/ 2 h 8"/>
                  <a:gd name="T18" fmla="*/ 0 w 6"/>
                  <a:gd name="T19" fmla="*/ 6 h 8"/>
                  <a:gd name="T20" fmla="*/ 0 w 6"/>
                  <a:gd name="T21" fmla="*/ 8 h 8"/>
                  <a:gd name="T22" fmla="*/ 2 w 6"/>
                  <a:gd name="T23" fmla="*/ 8 h 8"/>
                  <a:gd name="T24" fmla="*/ 2 w 6"/>
                  <a:gd name="T2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8">
                    <a:moveTo>
                      <a:pt x="2" y="8"/>
                    </a:moveTo>
                    <a:lnTo>
                      <a:pt x="2" y="8"/>
                    </a:lnTo>
                    <a:lnTo>
                      <a:pt x="4" y="8"/>
                    </a:lnTo>
                    <a:lnTo>
                      <a:pt x="6" y="6"/>
                    </a:lnTo>
                    <a:lnTo>
                      <a:pt x="6" y="0"/>
                    </a:lnTo>
                    <a:lnTo>
                      <a:pt x="6" y="0"/>
                    </a:lnTo>
                    <a:lnTo>
                      <a:pt x="4" y="0"/>
                    </a:lnTo>
                    <a:lnTo>
                      <a:pt x="2" y="0"/>
                    </a:lnTo>
                    <a:lnTo>
                      <a:pt x="0" y="2"/>
                    </a:lnTo>
                    <a:lnTo>
                      <a:pt x="0" y="6"/>
                    </a:lnTo>
                    <a:lnTo>
                      <a:pt x="0" y="8"/>
                    </a:lnTo>
                    <a:lnTo>
                      <a:pt x="2" y="8"/>
                    </a:lnTo>
                    <a:lnTo>
                      <a:pt x="2" y="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56" name="Freeform 333"/>
              <p:cNvSpPr>
                <a:spLocks/>
              </p:cNvSpPr>
              <p:nvPr/>
            </p:nvSpPr>
            <p:spPr bwMode="auto">
              <a:xfrm>
                <a:off x="5594350" y="4108450"/>
                <a:ext cx="28575" cy="34925"/>
              </a:xfrm>
              <a:custGeom>
                <a:avLst/>
                <a:gdLst>
                  <a:gd name="T0" fmla="*/ 0 w 18"/>
                  <a:gd name="T1" fmla="*/ 2 h 22"/>
                  <a:gd name="T2" fmla="*/ 0 w 18"/>
                  <a:gd name="T3" fmla="*/ 2 h 22"/>
                  <a:gd name="T4" fmla="*/ 0 w 18"/>
                  <a:gd name="T5" fmla="*/ 4 h 22"/>
                  <a:gd name="T6" fmla="*/ 2 w 18"/>
                  <a:gd name="T7" fmla="*/ 8 h 22"/>
                  <a:gd name="T8" fmla="*/ 10 w 18"/>
                  <a:gd name="T9" fmla="*/ 18 h 22"/>
                  <a:gd name="T10" fmla="*/ 10 w 18"/>
                  <a:gd name="T11" fmla="*/ 18 h 22"/>
                  <a:gd name="T12" fmla="*/ 16 w 18"/>
                  <a:gd name="T13" fmla="*/ 22 h 22"/>
                  <a:gd name="T14" fmla="*/ 18 w 18"/>
                  <a:gd name="T15" fmla="*/ 22 h 22"/>
                  <a:gd name="T16" fmla="*/ 18 w 18"/>
                  <a:gd name="T17" fmla="*/ 20 h 22"/>
                  <a:gd name="T18" fmla="*/ 16 w 18"/>
                  <a:gd name="T19" fmla="*/ 16 h 22"/>
                  <a:gd name="T20" fmla="*/ 16 w 18"/>
                  <a:gd name="T21" fmla="*/ 16 h 22"/>
                  <a:gd name="T22" fmla="*/ 12 w 18"/>
                  <a:gd name="T23" fmla="*/ 12 h 22"/>
                  <a:gd name="T24" fmla="*/ 8 w 18"/>
                  <a:gd name="T25" fmla="*/ 6 h 22"/>
                  <a:gd name="T26" fmla="*/ 4 w 18"/>
                  <a:gd name="T27" fmla="*/ 2 h 22"/>
                  <a:gd name="T28" fmla="*/ 2 w 18"/>
                  <a:gd name="T29" fmla="*/ 0 h 22"/>
                  <a:gd name="T30" fmla="*/ 0 w 18"/>
                  <a:gd name="T31" fmla="*/ 2 h 22"/>
                  <a:gd name="T32" fmla="*/ 0 w 18"/>
                  <a:gd name="T33"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2">
                    <a:moveTo>
                      <a:pt x="0" y="2"/>
                    </a:moveTo>
                    <a:lnTo>
                      <a:pt x="0" y="2"/>
                    </a:lnTo>
                    <a:lnTo>
                      <a:pt x="0" y="4"/>
                    </a:lnTo>
                    <a:lnTo>
                      <a:pt x="2" y="8"/>
                    </a:lnTo>
                    <a:lnTo>
                      <a:pt x="10" y="18"/>
                    </a:lnTo>
                    <a:lnTo>
                      <a:pt x="10" y="18"/>
                    </a:lnTo>
                    <a:lnTo>
                      <a:pt x="16" y="22"/>
                    </a:lnTo>
                    <a:lnTo>
                      <a:pt x="18" y="22"/>
                    </a:lnTo>
                    <a:lnTo>
                      <a:pt x="18" y="20"/>
                    </a:lnTo>
                    <a:lnTo>
                      <a:pt x="16" y="16"/>
                    </a:lnTo>
                    <a:lnTo>
                      <a:pt x="16" y="16"/>
                    </a:lnTo>
                    <a:lnTo>
                      <a:pt x="12" y="12"/>
                    </a:lnTo>
                    <a:lnTo>
                      <a:pt x="8" y="6"/>
                    </a:lnTo>
                    <a:lnTo>
                      <a:pt x="4" y="2"/>
                    </a:lnTo>
                    <a:lnTo>
                      <a:pt x="2" y="0"/>
                    </a:lnTo>
                    <a:lnTo>
                      <a:pt x="0" y="2"/>
                    </a:lnTo>
                    <a:lnTo>
                      <a:pt x="0"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57" name="Freeform 334"/>
              <p:cNvSpPr>
                <a:spLocks/>
              </p:cNvSpPr>
              <p:nvPr/>
            </p:nvSpPr>
            <p:spPr bwMode="auto">
              <a:xfrm>
                <a:off x="5759450" y="4222750"/>
                <a:ext cx="25400" cy="44450"/>
              </a:xfrm>
              <a:custGeom>
                <a:avLst/>
                <a:gdLst>
                  <a:gd name="T0" fmla="*/ 0 w 16"/>
                  <a:gd name="T1" fmla="*/ 14 h 28"/>
                  <a:gd name="T2" fmla="*/ 0 w 16"/>
                  <a:gd name="T3" fmla="*/ 14 h 28"/>
                  <a:gd name="T4" fmla="*/ 0 w 16"/>
                  <a:gd name="T5" fmla="*/ 18 h 28"/>
                  <a:gd name="T6" fmla="*/ 0 w 16"/>
                  <a:gd name="T7" fmla="*/ 20 h 28"/>
                  <a:gd name="T8" fmla="*/ 0 w 16"/>
                  <a:gd name="T9" fmla="*/ 24 h 28"/>
                  <a:gd name="T10" fmla="*/ 2 w 16"/>
                  <a:gd name="T11" fmla="*/ 28 h 28"/>
                  <a:gd name="T12" fmla="*/ 2 w 16"/>
                  <a:gd name="T13" fmla="*/ 28 h 28"/>
                  <a:gd name="T14" fmla="*/ 4 w 16"/>
                  <a:gd name="T15" fmla="*/ 28 h 28"/>
                  <a:gd name="T16" fmla="*/ 6 w 16"/>
                  <a:gd name="T17" fmla="*/ 26 h 28"/>
                  <a:gd name="T18" fmla="*/ 12 w 16"/>
                  <a:gd name="T19" fmla="*/ 16 h 28"/>
                  <a:gd name="T20" fmla="*/ 16 w 16"/>
                  <a:gd name="T21" fmla="*/ 6 h 28"/>
                  <a:gd name="T22" fmla="*/ 16 w 16"/>
                  <a:gd name="T23" fmla="*/ 0 h 28"/>
                  <a:gd name="T24" fmla="*/ 16 w 16"/>
                  <a:gd name="T25" fmla="*/ 0 h 28"/>
                  <a:gd name="T26" fmla="*/ 12 w 16"/>
                  <a:gd name="T27" fmla="*/ 2 h 28"/>
                  <a:gd name="T28" fmla="*/ 6 w 16"/>
                  <a:gd name="T29" fmla="*/ 6 h 28"/>
                  <a:gd name="T30" fmla="*/ 0 w 16"/>
                  <a:gd name="T31" fmla="*/ 10 h 28"/>
                  <a:gd name="T32" fmla="*/ 0 w 16"/>
                  <a:gd name="T33" fmla="*/ 12 h 28"/>
                  <a:gd name="T34" fmla="*/ 0 w 16"/>
                  <a:gd name="T35" fmla="*/ 14 h 28"/>
                  <a:gd name="T36" fmla="*/ 0 w 16"/>
                  <a:gd name="T3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28">
                    <a:moveTo>
                      <a:pt x="0" y="14"/>
                    </a:moveTo>
                    <a:lnTo>
                      <a:pt x="0" y="14"/>
                    </a:lnTo>
                    <a:lnTo>
                      <a:pt x="0" y="18"/>
                    </a:lnTo>
                    <a:lnTo>
                      <a:pt x="0" y="20"/>
                    </a:lnTo>
                    <a:lnTo>
                      <a:pt x="0" y="24"/>
                    </a:lnTo>
                    <a:lnTo>
                      <a:pt x="2" y="28"/>
                    </a:lnTo>
                    <a:lnTo>
                      <a:pt x="2" y="28"/>
                    </a:lnTo>
                    <a:lnTo>
                      <a:pt x="4" y="28"/>
                    </a:lnTo>
                    <a:lnTo>
                      <a:pt x="6" y="26"/>
                    </a:lnTo>
                    <a:lnTo>
                      <a:pt x="12" y="16"/>
                    </a:lnTo>
                    <a:lnTo>
                      <a:pt x="16" y="6"/>
                    </a:lnTo>
                    <a:lnTo>
                      <a:pt x="16" y="0"/>
                    </a:lnTo>
                    <a:lnTo>
                      <a:pt x="16" y="0"/>
                    </a:lnTo>
                    <a:lnTo>
                      <a:pt x="12" y="2"/>
                    </a:lnTo>
                    <a:lnTo>
                      <a:pt x="6" y="6"/>
                    </a:lnTo>
                    <a:lnTo>
                      <a:pt x="0" y="10"/>
                    </a:lnTo>
                    <a:lnTo>
                      <a:pt x="0" y="12"/>
                    </a:lnTo>
                    <a:lnTo>
                      <a:pt x="0" y="14"/>
                    </a:lnTo>
                    <a:lnTo>
                      <a:pt x="0" y="1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58" name="Freeform 335"/>
              <p:cNvSpPr>
                <a:spLocks/>
              </p:cNvSpPr>
              <p:nvPr/>
            </p:nvSpPr>
            <p:spPr bwMode="auto">
              <a:xfrm>
                <a:off x="5581650" y="4035425"/>
                <a:ext cx="12700" cy="15875"/>
              </a:xfrm>
              <a:custGeom>
                <a:avLst/>
                <a:gdLst>
                  <a:gd name="T0" fmla="*/ 0 w 8"/>
                  <a:gd name="T1" fmla="*/ 0 h 10"/>
                  <a:gd name="T2" fmla="*/ 0 w 8"/>
                  <a:gd name="T3" fmla="*/ 0 h 10"/>
                  <a:gd name="T4" fmla="*/ 2 w 8"/>
                  <a:gd name="T5" fmla="*/ 8 h 10"/>
                  <a:gd name="T6" fmla="*/ 4 w 8"/>
                  <a:gd name="T7" fmla="*/ 10 h 10"/>
                  <a:gd name="T8" fmla="*/ 8 w 8"/>
                  <a:gd name="T9" fmla="*/ 10 h 10"/>
                  <a:gd name="T10" fmla="*/ 8 w 8"/>
                  <a:gd name="T11" fmla="*/ 10 h 10"/>
                  <a:gd name="T12" fmla="*/ 8 w 8"/>
                  <a:gd name="T13" fmla="*/ 8 h 10"/>
                  <a:gd name="T14" fmla="*/ 6 w 8"/>
                  <a:gd name="T15" fmla="*/ 4 h 10"/>
                  <a:gd name="T16" fmla="*/ 2 w 8"/>
                  <a:gd name="T17" fmla="*/ 0 h 10"/>
                  <a:gd name="T18" fmla="*/ 0 w 8"/>
                  <a:gd name="T19" fmla="*/ 0 h 10"/>
                  <a:gd name="T20" fmla="*/ 0 w 8"/>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0">
                    <a:moveTo>
                      <a:pt x="0" y="0"/>
                    </a:moveTo>
                    <a:lnTo>
                      <a:pt x="0" y="0"/>
                    </a:lnTo>
                    <a:lnTo>
                      <a:pt x="2" y="8"/>
                    </a:lnTo>
                    <a:lnTo>
                      <a:pt x="4" y="10"/>
                    </a:lnTo>
                    <a:lnTo>
                      <a:pt x="8" y="10"/>
                    </a:lnTo>
                    <a:lnTo>
                      <a:pt x="8" y="10"/>
                    </a:lnTo>
                    <a:lnTo>
                      <a:pt x="8" y="8"/>
                    </a:lnTo>
                    <a:lnTo>
                      <a:pt x="6" y="4"/>
                    </a:lnTo>
                    <a:lnTo>
                      <a:pt x="2" y="0"/>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59" name="Freeform 336"/>
              <p:cNvSpPr>
                <a:spLocks/>
              </p:cNvSpPr>
              <p:nvPr/>
            </p:nvSpPr>
            <p:spPr bwMode="auto">
              <a:xfrm>
                <a:off x="5724525" y="4276725"/>
                <a:ext cx="9525" cy="22225"/>
              </a:xfrm>
              <a:custGeom>
                <a:avLst/>
                <a:gdLst>
                  <a:gd name="T0" fmla="*/ 4 w 6"/>
                  <a:gd name="T1" fmla="*/ 14 h 14"/>
                  <a:gd name="T2" fmla="*/ 4 w 6"/>
                  <a:gd name="T3" fmla="*/ 14 h 14"/>
                  <a:gd name="T4" fmla="*/ 6 w 6"/>
                  <a:gd name="T5" fmla="*/ 12 h 14"/>
                  <a:gd name="T6" fmla="*/ 6 w 6"/>
                  <a:gd name="T7" fmla="*/ 10 h 14"/>
                  <a:gd name="T8" fmla="*/ 2 w 6"/>
                  <a:gd name="T9" fmla="*/ 2 h 14"/>
                  <a:gd name="T10" fmla="*/ 2 w 6"/>
                  <a:gd name="T11" fmla="*/ 2 h 14"/>
                  <a:gd name="T12" fmla="*/ 2 w 6"/>
                  <a:gd name="T13" fmla="*/ 0 h 14"/>
                  <a:gd name="T14" fmla="*/ 2 w 6"/>
                  <a:gd name="T15" fmla="*/ 0 h 14"/>
                  <a:gd name="T16" fmla="*/ 0 w 6"/>
                  <a:gd name="T17" fmla="*/ 4 h 14"/>
                  <a:gd name="T18" fmla="*/ 0 w 6"/>
                  <a:gd name="T19" fmla="*/ 12 h 14"/>
                  <a:gd name="T20" fmla="*/ 2 w 6"/>
                  <a:gd name="T21" fmla="*/ 14 h 14"/>
                  <a:gd name="T22" fmla="*/ 4 w 6"/>
                  <a:gd name="T23" fmla="*/ 14 h 14"/>
                  <a:gd name="T24" fmla="*/ 4 w 6"/>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4">
                    <a:moveTo>
                      <a:pt x="4" y="14"/>
                    </a:moveTo>
                    <a:lnTo>
                      <a:pt x="4" y="14"/>
                    </a:lnTo>
                    <a:lnTo>
                      <a:pt x="6" y="12"/>
                    </a:lnTo>
                    <a:lnTo>
                      <a:pt x="6" y="10"/>
                    </a:lnTo>
                    <a:lnTo>
                      <a:pt x="2" y="2"/>
                    </a:lnTo>
                    <a:lnTo>
                      <a:pt x="2" y="2"/>
                    </a:lnTo>
                    <a:lnTo>
                      <a:pt x="2" y="0"/>
                    </a:lnTo>
                    <a:lnTo>
                      <a:pt x="2" y="0"/>
                    </a:lnTo>
                    <a:lnTo>
                      <a:pt x="0" y="4"/>
                    </a:lnTo>
                    <a:lnTo>
                      <a:pt x="0" y="12"/>
                    </a:lnTo>
                    <a:lnTo>
                      <a:pt x="2" y="14"/>
                    </a:lnTo>
                    <a:lnTo>
                      <a:pt x="4" y="14"/>
                    </a:lnTo>
                    <a:lnTo>
                      <a:pt x="4" y="1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60" name="Freeform 337"/>
              <p:cNvSpPr>
                <a:spLocks/>
              </p:cNvSpPr>
              <p:nvPr/>
            </p:nvSpPr>
            <p:spPr bwMode="auto">
              <a:xfrm>
                <a:off x="5568950" y="4197350"/>
                <a:ext cx="15875" cy="12700"/>
              </a:xfrm>
              <a:custGeom>
                <a:avLst/>
                <a:gdLst>
                  <a:gd name="T0" fmla="*/ 10 w 10"/>
                  <a:gd name="T1" fmla="*/ 6 h 8"/>
                  <a:gd name="T2" fmla="*/ 10 w 10"/>
                  <a:gd name="T3" fmla="*/ 6 h 8"/>
                  <a:gd name="T4" fmla="*/ 10 w 10"/>
                  <a:gd name="T5" fmla="*/ 2 h 8"/>
                  <a:gd name="T6" fmla="*/ 10 w 10"/>
                  <a:gd name="T7" fmla="*/ 2 h 8"/>
                  <a:gd name="T8" fmla="*/ 6 w 10"/>
                  <a:gd name="T9" fmla="*/ 0 h 8"/>
                  <a:gd name="T10" fmla="*/ 2 w 10"/>
                  <a:gd name="T11" fmla="*/ 2 h 8"/>
                  <a:gd name="T12" fmla="*/ 2 w 10"/>
                  <a:gd name="T13" fmla="*/ 2 h 8"/>
                  <a:gd name="T14" fmla="*/ 2 w 10"/>
                  <a:gd name="T15" fmla="*/ 4 h 8"/>
                  <a:gd name="T16" fmla="*/ 2 w 10"/>
                  <a:gd name="T17" fmla="*/ 4 h 8"/>
                  <a:gd name="T18" fmla="*/ 0 w 10"/>
                  <a:gd name="T19" fmla="*/ 6 h 8"/>
                  <a:gd name="T20" fmla="*/ 2 w 10"/>
                  <a:gd name="T21" fmla="*/ 8 h 8"/>
                  <a:gd name="T22" fmla="*/ 6 w 10"/>
                  <a:gd name="T23" fmla="*/ 8 h 8"/>
                  <a:gd name="T24" fmla="*/ 10 w 10"/>
                  <a:gd name="T25" fmla="*/ 6 h 8"/>
                  <a:gd name="T26" fmla="*/ 10 w 10"/>
                  <a:gd name="T2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6"/>
                    </a:moveTo>
                    <a:lnTo>
                      <a:pt x="10" y="6"/>
                    </a:lnTo>
                    <a:lnTo>
                      <a:pt x="10" y="2"/>
                    </a:lnTo>
                    <a:lnTo>
                      <a:pt x="10" y="2"/>
                    </a:lnTo>
                    <a:lnTo>
                      <a:pt x="6" y="0"/>
                    </a:lnTo>
                    <a:lnTo>
                      <a:pt x="2" y="2"/>
                    </a:lnTo>
                    <a:lnTo>
                      <a:pt x="2" y="2"/>
                    </a:lnTo>
                    <a:lnTo>
                      <a:pt x="2" y="4"/>
                    </a:lnTo>
                    <a:lnTo>
                      <a:pt x="2" y="4"/>
                    </a:lnTo>
                    <a:lnTo>
                      <a:pt x="0" y="6"/>
                    </a:lnTo>
                    <a:lnTo>
                      <a:pt x="2" y="8"/>
                    </a:lnTo>
                    <a:lnTo>
                      <a:pt x="6" y="8"/>
                    </a:lnTo>
                    <a:lnTo>
                      <a:pt x="10" y="6"/>
                    </a:lnTo>
                    <a:lnTo>
                      <a:pt x="10"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61" name="Freeform 338"/>
              <p:cNvSpPr>
                <a:spLocks/>
              </p:cNvSpPr>
              <p:nvPr/>
            </p:nvSpPr>
            <p:spPr bwMode="auto">
              <a:xfrm>
                <a:off x="5530850" y="4283075"/>
                <a:ext cx="152400" cy="50800"/>
              </a:xfrm>
              <a:custGeom>
                <a:avLst/>
                <a:gdLst>
                  <a:gd name="T0" fmla="*/ 82 w 96"/>
                  <a:gd name="T1" fmla="*/ 20 h 32"/>
                  <a:gd name="T2" fmla="*/ 82 w 96"/>
                  <a:gd name="T3" fmla="*/ 20 h 32"/>
                  <a:gd name="T4" fmla="*/ 78 w 96"/>
                  <a:gd name="T5" fmla="*/ 22 h 32"/>
                  <a:gd name="T6" fmla="*/ 76 w 96"/>
                  <a:gd name="T7" fmla="*/ 20 h 32"/>
                  <a:gd name="T8" fmla="*/ 76 w 96"/>
                  <a:gd name="T9" fmla="*/ 16 h 32"/>
                  <a:gd name="T10" fmla="*/ 74 w 96"/>
                  <a:gd name="T11" fmla="*/ 14 h 32"/>
                  <a:gd name="T12" fmla="*/ 68 w 96"/>
                  <a:gd name="T13" fmla="*/ 14 h 32"/>
                  <a:gd name="T14" fmla="*/ 68 w 96"/>
                  <a:gd name="T15" fmla="*/ 14 h 32"/>
                  <a:gd name="T16" fmla="*/ 60 w 96"/>
                  <a:gd name="T17" fmla="*/ 14 h 32"/>
                  <a:gd name="T18" fmla="*/ 54 w 96"/>
                  <a:gd name="T19" fmla="*/ 12 h 32"/>
                  <a:gd name="T20" fmla="*/ 46 w 96"/>
                  <a:gd name="T21" fmla="*/ 10 h 32"/>
                  <a:gd name="T22" fmla="*/ 34 w 96"/>
                  <a:gd name="T23" fmla="*/ 12 h 32"/>
                  <a:gd name="T24" fmla="*/ 34 w 96"/>
                  <a:gd name="T25" fmla="*/ 12 h 32"/>
                  <a:gd name="T26" fmla="*/ 30 w 96"/>
                  <a:gd name="T27" fmla="*/ 12 h 32"/>
                  <a:gd name="T28" fmla="*/ 28 w 96"/>
                  <a:gd name="T29" fmla="*/ 10 h 32"/>
                  <a:gd name="T30" fmla="*/ 24 w 96"/>
                  <a:gd name="T31" fmla="*/ 6 h 32"/>
                  <a:gd name="T32" fmla="*/ 22 w 96"/>
                  <a:gd name="T33" fmla="*/ 4 h 32"/>
                  <a:gd name="T34" fmla="*/ 20 w 96"/>
                  <a:gd name="T35" fmla="*/ 2 h 32"/>
                  <a:gd name="T36" fmla="*/ 18 w 96"/>
                  <a:gd name="T37" fmla="*/ 4 h 32"/>
                  <a:gd name="T38" fmla="*/ 18 w 96"/>
                  <a:gd name="T39" fmla="*/ 4 h 32"/>
                  <a:gd name="T40" fmla="*/ 16 w 96"/>
                  <a:gd name="T41" fmla="*/ 4 h 32"/>
                  <a:gd name="T42" fmla="*/ 14 w 96"/>
                  <a:gd name="T43" fmla="*/ 4 h 32"/>
                  <a:gd name="T44" fmla="*/ 10 w 96"/>
                  <a:gd name="T45" fmla="*/ 2 h 32"/>
                  <a:gd name="T46" fmla="*/ 8 w 96"/>
                  <a:gd name="T47" fmla="*/ 0 h 32"/>
                  <a:gd name="T48" fmla="*/ 6 w 96"/>
                  <a:gd name="T49" fmla="*/ 0 h 32"/>
                  <a:gd name="T50" fmla="*/ 6 w 96"/>
                  <a:gd name="T51" fmla="*/ 0 h 32"/>
                  <a:gd name="T52" fmla="*/ 6 w 96"/>
                  <a:gd name="T53" fmla="*/ 0 h 32"/>
                  <a:gd name="T54" fmla="*/ 4 w 96"/>
                  <a:gd name="T55" fmla="*/ 4 h 32"/>
                  <a:gd name="T56" fmla="*/ 2 w 96"/>
                  <a:gd name="T57" fmla="*/ 4 h 32"/>
                  <a:gd name="T58" fmla="*/ 0 w 96"/>
                  <a:gd name="T59" fmla="*/ 8 h 32"/>
                  <a:gd name="T60" fmla="*/ 0 w 96"/>
                  <a:gd name="T61" fmla="*/ 14 h 32"/>
                  <a:gd name="T62" fmla="*/ 0 w 96"/>
                  <a:gd name="T63" fmla="*/ 14 h 32"/>
                  <a:gd name="T64" fmla="*/ 2 w 96"/>
                  <a:gd name="T65" fmla="*/ 18 h 32"/>
                  <a:gd name="T66" fmla="*/ 4 w 96"/>
                  <a:gd name="T67" fmla="*/ 20 h 32"/>
                  <a:gd name="T68" fmla="*/ 14 w 96"/>
                  <a:gd name="T69" fmla="*/ 20 h 32"/>
                  <a:gd name="T70" fmla="*/ 26 w 96"/>
                  <a:gd name="T71" fmla="*/ 20 h 32"/>
                  <a:gd name="T72" fmla="*/ 34 w 96"/>
                  <a:gd name="T73" fmla="*/ 22 h 32"/>
                  <a:gd name="T74" fmla="*/ 40 w 96"/>
                  <a:gd name="T75" fmla="*/ 26 h 32"/>
                  <a:gd name="T76" fmla="*/ 40 w 96"/>
                  <a:gd name="T77" fmla="*/ 26 h 32"/>
                  <a:gd name="T78" fmla="*/ 44 w 96"/>
                  <a:gd name="T79" fmla="*/ 30 h 32"/>
                  <a:gd name="T80" fmla="*/ 48 w 96"/>
                  <a:gd name="T81" fmla="*/ 32 h 32"/>
                  <a:gd name="T82" fmla="*/ 58 w 96"/>
                  <a:gd name="T83" fmla="*/ 32 h 32"/>
                  <a:gd name="T84" fmla="*/ 70 w 96"/>
                  <a:gd name="T85" fmla="*/ 30 h 32"/>
                  <a:gd name="T86" fmla="*/ 82 w 96"/>
                  <a:gd name="T87" fmla="*/ 28 h 32"/>
                  <a:gd name="T88" fmla="*/ 82 w 96"/>
                  <a:gd name="T89" fmla="*/ 28 h 32"/>
                  <a:gd name="T90" fmla="*/ 88 w 96"/>
                  <a:gd name="T91" fmla="*/ 28 h 32"/>
                  <a:gd name="T92" fmla="*/ 94 w 96"/>
                  <a:gd name="T93" fmla="*/ 26 h 32"/>
                  <a:gd name="T94" fmla="*/ 96 w 96"/>
                  <a:gd name="T95" fmla="*/ 24 h 32"/>
                  <a:gd name="T96" fmla="*/ 96 w 96"/>
                  <a:gd name="T97" fmla="*/ 20 h 32"/>
                  <a:gd name="T98" fmla="*/ 94 w 96"/>
                  <a:gd name="T99" fmla="*/ 18 h 32"/>
                  <a:gd name="T100" fmla="*/ 92 w 96"/>
                  <a:gd name="T101" fmla="*/ 18 h 32"/>
                  <a:gd name="T102" fmla="*/ 88 w 96"/>
                  <a:gd name="T103" fmla="*/ 18 h 32"/>
                  <a:gd name="T104" fmla="*/ 82 w 96"/>
                  <a:gd name="T105" fmla="*/ 20 h 32"/>
                  <a:gd name="T106" fmla="*/ 82 w 96"/>
                  <a:gd name="T107"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32">
                    <a:moveTo>
                      <a:pt x="82" y="20"/>
                    </a:moveTo>
                    <a:lnTo>
                      <a:pt x="82" y="20"/>
                    </a:lnTo>
                    <a:lnTo>
                      <a:pt x="78" y="22"/>
                    </a:lnTo>
                    <a:lnTo>
                      <a:pt x="76" y="20"/>
                    </a:lnTo>
                    <a:lnTo>
                      <a:pt x="76" y="16"/>
                    </a:lnTo>
                    <a:lnTo>
                      <a:pt x="74" y="14"/>
                    </a:lnTo>
                    <a:lnTo>
                      <a:pt x="68" y="14"/>
                    </a:lnTo>
                    <a:lnTo>
                      <a:pt x="68" y="14"/>
                    </a:lnTo>
                    <a:lnTo>
                      <a:pt x="60" y="14"/>
                    </a:lnTo>
                    <a:lnTo>
                      <a:pt x="54" y="12"/>
                    </a:lnTo>
                    <a:lnTo>
                      <a:pt x="46" y="10"/>
                    </a:lnTo>
                    <a:lnTo>
                      <a:pt x="34" y="12"/>
                    </a:lnTo>
                    <a:lnTo>
                      <a:pt x="34" y="12"/>
                    </a:lnTo>
                    <a:lnTo>
                      <a:pt x="30" y="12"/>
                    </a:lnTo>
                    <a:lnTo>
                      <a:pt x="28" y="10"/>
                    </a:lnTo>
                    <a:lnTo>
                      <a:pt x="24" y="6"/>
                    </a:lnTo>
                    <a:lnTo>
                      <a:pt x="22" y="4"/>
                    </a:lnTo>
                    <a:lnTo>
                      <a:pt x="20" y="2"/>
                    </a:lnTo>
                    <a:lnTo>
                      <a:pt x="18" y="4"/>
                    </a:lnTo>
                    <a:lnTo>
                      <a:pt x="18" y="4"/>
                    </a:lnTo>
                    <a:lnTo>
                      <a:pt x="16" y="4"/>
                    </a:lnTo>
                    <a:lnTo>
                      <a:pt x="14" y="4"/>
                    </a:lnTo>
                    <a:lnTo>
                      <a:pt x="10" y="2"/>
                    </a:lnTo>
                    <a:lnTo>
                      <a:pt x="8" y="0"/>
                    </a:lnTo>
                    <a:lnTo>
                      <a:pt x="6" y="0"/>
                    </a:lnTo>
                    <a:lnTo>
                      <a:pt x="6" y="0"/>
                    </a:lnTo>
                    <a:lnTo>
                      <a:pt x="6" y="0"/>
                    </a:lnTo>
                    <a:lnTo>
                      <a:pt x="4" y="4"/>
                    </a:lnTo>
                    <a:lnTo>
                      <a:pt x="2" y="4"/>
                    </a:lnTo>
                    <a:lnTo>
                      <a:pt x="0" y="8"/>
                    </a:lnTo>
                    <a:lnTo>
                      <a:pt x="0" y="14"/>
                    </a:lnTo>
                    <a:lnTo>
                      <a:pt x="0" y="14"/>
                    </a:lnTo>
                    <a:lnTo>
                      <a:pt x="2" y="18"/>
                    </a:lnTo>
                    <a:lnTo>
                      <a:pt x="4" y="20"/>
                    </a:lnTo>
                    <a:lnTo>
                      <a:pt x="14" y="20"/>
                    </a:lnTo>
                    <a:lnTo>
                      <a:pt x="26" y="20"/>
                    </a:lnTo>
                    <a:lnTo>
                      <a:pt x="34" y="22"/>
                    </a:lnTo>
                    <a:lnTo>
                      <a:pt x="40" y="26"/>
                    </a:lnTo>
                    <a:lnTo>
                      <a:pt x="40" y="26"/>
                    </a:lnTo>
                    <a:lnTo>
                      <a:pt x="44" y="30"/>
                    </a:lnTo>
                    <a:lnTo>
                      <a:pt x="48" y="32"/>
                    </a:lnTo>
                    <a:lnTo>
                      <a:pt x="58" y="32"/>
                    </a:lnTo>
                    <a:lnTo>
                      <a:pt x="70" y="30"/>
                    </a:lnTo>
                    <a:lnTo>
                      <a:pt x="82" y="28"/>
                    </a:lnTo>
                    <a:lnTo>
                      <a:pt x="82" y="28"/>
                    </a:lnTo>
                    <a:lnTo>
                      <a:pt x="88" y="28"/>
                    </a:lnTo>
                    <a:lnTo>
                      <a:pt x="94" y="26"/>
                    </a:lnTo>
                    <a:lnTo>
                      <a:pt x="96" y="24"/>
                    </a:lnTo>
                    <a:lnTo>
                      <a:pt x="96" y="20"/>
                    </a:lnTo>
                    <a:lnTo>
                      <a:pt x="94" y="18"/>
                    </a:lnTo>
                    <a:lnTo>
                      <a:pt x="92" y="18"/>
                    </a:lnTo>
                    <a:lnTo>
                      <a:pt x="88" y="18"/>
                    </a:lnTo>
                    <a:lnTo>
                      <a:pt x="82" y="20"/>
                    </a:lnTo>
                    <a:lnTo>
                      <a:pt x="82" y="2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62" name="Freeform 339"/>
              <p:cNvSpPr>
                <a:spLocks/>
              </p:cNvSpPr>
              <p:nvPr/>
            </p:nvSpPr>
            <p:spPr bwMode="auto">
              <a:xfrm>
                <a:off x="5575300" y="4149725"/>
                <a:ext cx="6350" cy="9525"/>
              </a:xfrm>
              <a:custGeom>
                <a:avLst/>
                <a:gdLst>
                  <a:gd name="T0" fmla="*/ 2 w 4"/>
                  <a:gd name="T1" fmla="*/ 6 h 6"/>
                  <a:gd name="T2" fmla="*/ 2 w 4"/>
                  <a:gd name="T3" fmla="*/ 6 h 6"/>
                  <a:gd name="T4" fmla="*/ 4 w 4"/>
                  <a:gd name="T5" fmla="*/ 6 h 6"/>
                  <a:gd name="T6" fmla="*/ 4 w 4"/>
                  <a:gd name="T7" fmla="*/ 0 h 6"/>
                  <a:gd name="T8" fmla="*/ 4 w 4"/>
                  <a:gd name="T9" fmla="*/ 0 h 6"/>
                  <a:gd name="T10" fmla="*/ 2 w 4"/>
                  <a:gd name="T11" fmla="*/ 0 h 6"/>
                  <a:gd name="T12" fmla="*/ 0 w 4"/>
                  <a:gd name="T13" fmla="*/ 2 h 6"/>
                  <a:gd name="T14" fmla="*/ 0 w 4"/>
                  <a:gd name="T15" fmla="*/ 4 h 6"/>
                  <a:gd name="T16" fmla="*/ 2 w 4"/>
                  <a:gd name="T17" fmla="*/ 6 h 6"/>
                  <a:gd name="T18" fmla="*/ 2 w 4"/>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2" y="6"/>
                    </a:moveTo>
                    <a:lnTo>
                      <a:pt x="2" y="6"/>
                    </a:lnTo>
                    <a:lnTo>
                      <a:pt x="4" y="6"/>
                    </a:lnTo>
                    <a:lnTo>
                      <a:pt x="4" y="0"/>
                    </a:lnTo>
                    <a:lnTo>
                      <a:pt x="4" y="0"/>
                    </a:lnTo>
                    <a:lnTo>
                      <a:pt x="2" y="0"/>
                    </a:lnTo>
                    <a:lnTo>
                      <a:pt x="0" y="2"/>
                    </a:lnTo>
                    <a:lnTo>
                      <a:pt x="0" y="4"/>
                    </a:lnTo>
                    <a:lnTo>
                      <a:pt x="2" y="6"/>
                    </a:lnTo>
                    <a:lnTo>
                      <a:pt x="2"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63" name="Freeform 340"/>
              <p:cNvSpPr>
                <a:spLocks/>
              </p:cNvSpPr>
              <p:nvPr/>
            </p:nvSpPr>
            <p:spPr bwMode="auto">
              <a:xfrm>
                <a:off x="5572125" y="4133850"/>
                <a:ext cx="6350" cy="9525"/>
              </a:xfrm>
              <a:custGeom>
                <a:avLst/>
                <a:gdLst>
                  <a:gd name="T0" fmla="*/ 2 w 4"/>
                  <a:gd name="T1" fmla="*/ 0 h 6"/>
                  <a:gd name="T2" fmla="*/ 2 w 4"/>
                  <a:gd name="T3" fmla="*/ 0 h 6"/>
                  <a:gd name="T4" fmla="*/ 2 w 4"/>
                  <a:gd name="T5" fmla="*/ 0 h 6"/>
                  <a:gd name="T6" fmla="*/ 0 w 4"/>
                  <a:gd name="T7" fmla="*/ 0 h 6"/>
                  <a:gd name="T8" fmla="*/ 0 w 4"/>
                  <a:gd name="T9" fmla="*/ 6 h 6"/>
                  <a:gd name="T10" fmla="*/ 0 w 4"/>
                  <a:gd name="T11" fmla="*/ 6 h 6"/>
                  <a:gd name="T12" fmla="*/ 2 w 4"/>
                  <a:gd name="T13" fmla="*/ 6 h 6"/>
                  <a:gd name="T14" fmla="*/ 4 w 4"/>
                  <a:gd name="T15" fmla="*/ 4 h 6"/>
                  <a:gd name="T16" fmla="*/ 4 w 4"/>
                  <a:gd name="T17" fmla="*/ 2 h 6"/>
                  <a:gd name="T18" fmla="*/ 2 w 4"/>
                  <a:gd name="T19" fmla="*/ 0 h 6"/>
                  <a:gd name="T20" fmla="*/ 2 w 4"/>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2" y="0"/>
                    </a:moveTo>
                    <a:lnTo>
                      <a:pt x="2" y="0"/>
                    </a:lnTo>
                    <a:lnTo>
                      <a:pt x="2" y="0"/>
                    </a:lnTo>
                    <a:lnTo>
                      <a:pt x="0" y="0"/>
                    </a:lnTo>
                    <a:lnTo>
                      <a:pt x="0" y="6"/>
                    </a:lnTo>
                    <a:lnTo>
                      <a:pt x="0" y="6"/>
                    </a:lnTo>
                    <a:lnTo>
                      <a:pt x="2" y="6"/>
                    </a:lnTo>
                    <a:lnTo>
                      <a:pt x="4" y="4"/>
                    </a:lnTo>
                    <a:lnTo>
                      <a:pt x="4" y="2"/>
                    </a:lnTo>
                    <a:lnTo>
                      <a:pt x="2" y="0"/>
                    </a:lnTo>
                    <a:lnTo>
                      <a:pt x="2"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64" name="Freeform 341"/>
              <p:cNvSpPr>
                <a:spLocks/>
              </p:cNvSpPr>
              <p:nvPr/>
            </p:nvSpPr>
            <p:spPr bwMode="auto">
              <a:xfrm>
                <a:off x="5610225" y="3959225"/>
                <a:ext cx="25400" cy="15875"/>
              </a:xfrm>
              <a:custGeom>
                <a:avLst/>
                <a:gdLst>
                  <a:gd name="T0" fmla="*/ 14 w 16"/>
                  <a:gd name="T1" fmla="*/ 0 h 10"/>
                  <a:gd name="T2" fmla="*/ 14 w 16"/>
                  <a:gd name="T3" fmla="*/ 0 h 10"/>
                  <a:gd name="T4" fmla="*/ 10 w 16"/>
                  <a:gd name="T5" fmla="*/ 2 h 10"/>
                  <a:gd name="T6" fmla="*/ 6 w 16"/>
                  <a:gd name="T7" fmla="*/ 0 h 10"/>
                  <a:gd name="T8" fmla="*/ 2 w 16"/>
                  <a:gd name="T9" fmla="*/ 0 h 10"/>
                  <a:gd name="T10" fmla="*/ 0 w 16"/>
                  <a:gd name="T11" fmla="*/ 4 h 10"/>
                  <a:gd name="T12" fmla="*/ 0 w 16"/>
                  <a:gd name="T13" fmla="*/ 4 h 10"/>
                  <a:gd name="T14" fmla="*/ 2 w 16"/>
                  <a:gd name="T15" fmla="*/ 8 h 10"/>
                  <a:gd name="T16" fmla="*/ 2 w 16"/>
                  <a:gd name="T17" fmla="*/ 10 h 10"/>
                  <a:gd name="T18" fmla="*/ 4 w 16"/>
                  <a:gd name="T19" fmla="*/ 10 h 10"/>
                  <a:gd name="T20" fmla="*/ 6 w 16"/>
                  <a:gd name="T21" fmla="*/ 8 h 10"/>
                  <a:gd name="T22" fmla="*/ 6 w 16"/>
                  <a:gd name="T23" fmla="*/ 8 h 10"/>
                  <a:gd name="T24" fmla="*/ 8 w 16"/>
                  <a:gd name="T25" fmla="*/ 6 h 10"/>
                  <a:gd name="T26" fmla="*/ 10 w 16"/>
                  <a:gd name="T27" fmla="*/ 8 h 10"/>
                  <a:gd name="T28" fmla="*/ 12 w 16"/>
                  <a:gd name="T29" fmla="*/ 10 h 10"/>
                  <a:gd name="T30" fmla="*/ 14 w 16"/>
                  <a:gd name="T31" fmla="*/ 10 h 10"/>
                  <a:gd name="T32" fmla="*/ 14 w 16"/>
                  <a:gd name="T33" fmla="*/ 10 h 10"/>
                  <a:gd name="T34" fmla="*/ 16 w 16"/>
                  <a:gd name="T35" fmla="*/ 2 h 10"/>
                  <a:gd name="T36" fmla="*/ 16 w 16"/>
                  <a:gd name="T37" fmla="*/ 0 h 10"/>
                  <a:gd name="T38" fmla="*/ 14 w 16"/>
                  <a:gd name="T39" fmla="*/ 0 h 10"/>
                  <a:gd name="T40" fmla="*/ 14 w 16"/>
                  <a:gd name="T4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10">
                    <a:moveTo>
                      <a:pt x="14" y="0"/>
                    </a:moveTo>
                    <a:lnTo>
                      <a:pt x="14" y="0"/>
                    </a:lnTo>
                    <a:lnTo>
                      <a:pt x="10" y="2"/>
                    </a:lnTo>
                    <a:lnTo>
                      <a:pt x="6" y="0"/>
                    </a:lnTo>
                    <a:lnTo>
                      <a:pt x="2" y="0"/>
                    </a:lnTo>
                    <a:lnTo>
                      <a:pt x="0" y="4"/>
                    </a:lnTo>
                    <a:lnTo>
                      <a:pt x="0" y="4"/>
                    </a:lnTo>
                    <a:lnTo>
                      <a:pt x="2" y="8"/>
                    </a:lnTo>
                    <a:lnTo>
                      <a:pt x="2" y="10"/>
                    </a:lnTo>
                    <a:lnTo>
                      <a:pt x="4" y="10"/>
                    </a:lnTo>
                    <a:lnTo>
                      <a:pt x="6" y="8"/>
                    </a:lnTo>
                    <a:lnTo>
                      <a:pt x="6" y="8"/>
                    </a:lnTo>
                    <a:lnTo>
                      <a:pt x="8" y="6"/>
                    </a:lnTo>
                    <a:lnTo>
                      <a:pt x="10" y="8"/>
                    </a:lnTo>
                    <a:lnTo>
                      <a:pt x="12" y="10"/>
                    </a:lnTo>
                    <a:lnTo>
                      <a:pt x="14" y="10"/>
                    </a:lnTo>
                    <a:lnTo>
                      <a:pt x="14" y="10"/>
                    </a:lnTo>
                    <a:lnTo>
                      <a:pt x="16" y="2"/>
                    </a:lnTo>
                    <a:lnTo>
                      <a:pt x="16" y="0"/>
                    </a:lnTo>
                    <a:lnTo>
                      <a:pt x="14" y="0"/>
                    </a:lnTo>
                    <a:lnTo>
                      <a:pt x="14"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65" name="Freeform 342"/>
              <p:cNvSpPr>
                <a:spLocks/>
              </p:cNvSpPr>
              <p:nvPr/>
            </p:nvSpPr>
            <p:spPr bwMode="auto">
              <a:xfrm>
                <a:off x="5318125" y="3975100"/>
                <a:ext cx="25400" cy="31750"/>
              </a:xfrm>
              <a:custGeom>
                <a:avLst/>
                <a:gdLst>
                  <a:gd name="T0" fmla="*/ 0 w 16"/>
                  <a:gd name="T1" fmla="*/ 4 h 20"/>
                  <a:gd name="T2" fmla="*/ 0 w 16"/>
                  <a:gd name="T3" fmla="*/ 4 h 20"/>
                  <a:gd name="T4" fmla="*/ 0 w 16"/>
                  <a:gd name="T5" fmla="*/ 8 h 20"/>
                  <a:gd name="T6" fmla="*/ 4 w 16"/>
                  <a:gd name="T7" fmla="*/ 12 h 20"/>
                  <a:gd name="T8" fmla="*/ 8 w 16"/>
                  <a:gd name="T9" fmla="*/ 16 h 20"/>
                  <a:gd name="T10" fmla="*/ 14 w 16"/>
                  <a:gd name="T11" fmla="*/ 20 h 20"/>
                  <a:gd name="T12" fmla="*/ 14 w 16"/>
                  <a:gd name="T13" fmla="*/ 20 h 20"/>
                  <a:gd name="T14" fmla="*/ 16 w 16"/>
                  <a:gd name="T15" fmla="*/ 20 h 20"/>
                  <a:gd name="T16" fmla="*/ 14 w 16"/>
                  <a:gd name="T17" fmla="*/ 18 h 20"/>
                  <a:gd name="T18" fmla="*/ 12 w 16"/>
                  <a:gd name="T19" fmla="*/ 14 h 20"/>
                  <a:gd name="T20" fmla="*/ 8 w 16"/>
                  <a:gd name="T21" fmla="*/ 8 h 20"/>
                  <a:gd name="T22" fmla="*/ 8 w 16"/>
                  <a:gd name="T23" fmla="*/ 4 h 20"/>
                  <a:gd name="T24" fmla="*/ 8 w 16"/>
                  <a:gd name="T25" fmla="*/ 4 h 20"/>
                  <a:gd name="T26" fmla="*/ 6 w 16"/>
                  <a:gd name="T27" fmla="*/ 2 h 20"/>
                  <a:gd name="T28" fmla="*/ 4 w 16"/>
                  <a:gd name="T29" fmla="*/ 0 h 20"/>
                  <a:gd name="T30" fmla="*/ 2 w 16"/>
                  <a:gd name="T31" fmla="*/ 0 h 20"/>
                  <a:gd name="T32" fmla="*/ 0 w 16"/>
                  <a:gd name="T33" fmla="*/ 4 h 20"/>
                  <a:gd name="T34" fmla="*/ 0 w 16"/>
                  <a:gd name="T3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0">
                    <a:moveTo>
                      <a:pt x="0" y="4"/>
                    </a:moveTo>
                    <a:lnTo>
                      <a:pt x="0" y="4"/>
                    </a:lnTo>
                    <a:lnTo>
                      <a:pt x="0" y="8"/>
                    </a:lnTo>
                    <a:lnTo>
                      <a:pt x="4" y="12"/>
                    </a:lnTo>
                    <a:lnTo>
                      <a:pt x="8" y="16"/>
                    </a:lnTo>
                    <a:lnTo>
                      <a:pt x="14" y="20"/>
                    </a:lnTo>
                    <a:lnTo>
                      <a:pt x="14" y="20"/>
                    </a:lnTo>
                    <a:lnTo>
                      <a:pt x="16" y="20"/>
                    </a:lnTo>
                    <a:lnTo>
                      <a:pt x="14" y="18"/>
                    </a:lnTo>
                    <a:lnTo>
                      <a:pt x="12" y="14"/>
                    </a:lnTo>
                    <a:lnTo>
                      <a:pt x="8" y="8"/>
                    </a:lnTo>
                    <a:lnTo>
                      <a:pt x="8" y="4"/>
                    </a:lnTo>
                    <a:lnTo>
                      <a:pt x="8" y="4"/>
                    </a:lnTo>
                    <a:lnTo>
                      <a:pt x="6" y="2"/>
                    </a:lnTo>
                    <a:lnTo>
                      <a:pt x="4" y="0"/>
                    </a:lnTo>
                    <a:lnTo>
                      <a:pt x="2" y="0"/>
                    </a:lnTo>
                    <a:lnTo>
                      <a:pt x="0" y="4"/>
                    </a:lnTo>
                    <a:lnTo>
                      <a:pt x="0"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66" name="Freeform 343"/>
              <p:cNvSpPr>
                <a:spLocks/>
              </p:cNvSpPr>
              <p:nvPr/>
            </p:nvSpPr>
            <p:spPr bwMode="auto">
              <a:xfrm>
                <a:off x="5629275" y="4171950"/>
                <a:ext cx="12700" cy="15875"/>
              </a:xfrm>
              <a:custGeom>
                <a:avLst/>
                <a:gdLst>
                  <a:gd name="T0" fmla="*/ 4 w 8"/>
                  <a:gd name="T1" fmla="*/ 10 h 10"/>
                  <a:gd name="T2" fmla="*/ 4 w 8"/>
                  <a:gd name="T3" fmla="*/ 10 h 10"/>
                  <a:gd name="T4" fmla="*/ 6 w 8"/>
                  <a:gd name="T5" fmla="*/ 10 h 10"/>
                  <a:gd name="T6" fmla="*/ 8 w 8"/>
                  <a:gd name="T7" fmla="*/ 8 h 10"/>
                  <a:gd name="T8" fmla="*/ 8 w 8"/>
                  <a:gd name="T9" fmla="*/ 4 h 10"/>
                  <a:gd name="T10" fmla="*/ 8 w 8"/>
                  <a:gd name="T11" fmla="*/ 0 h 10"/>
                  <a:gd name="T12" fmla="*/ 6 w 8"/>
                  <a:gd name="T13" fmla="*/ 0 h 10"/>
                  <a:gd name="T14" fmla="*/ 4 w 8"/>
                  <a:gd name="T15" fmla="*/ 0 h 10"/>
                  <a:gd name="T16" fmla="*/ 4 w 8"/>
                  <a:gd name="T17" fmla="*/ 0 h 10"/>
                  <a:gd name="T18" fmla="*/ 2 w 8"/>
                  <a:gd name="T19" fmla="*/ 2 h 10"/>
                  <a:gd name="T20" fmla="*/ 0 w 8"/>
                  <a:gd name="T21" fmla="*/ 4 h 10"/>
                  <a:gd name="T22" fmla="*/ 2 w 8"/>
                  <a:gd name="T23" fmla="*/ 6 h 10"/>
                  <a:gd name="T24" fmla="*/ 4 w 8"/>
                  <a:gd name="T25" fmla="*/ 10 h 10"/>
                  <a:gd name="T26" fmla="*/ 4 w 8"/>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0">
                    <a:moveTo>
                      <a:pt x="4" y="10"/>
                    </a:moveTo>
                    <a:lnTo>
                      <a:pt x="4" y="10"/>
                    </a:lnTo>
                    <a:lnTo>
                      <a:pt x="6" y="10"/>
                    </a:lnTo>
                    <a:lnTo>
                      <a:pt x="8" y="8"/>
                    </a:lnTo>
                    <a:lnTo>
                      <a:pt x="8" y="4"/>
                    </a:lnTo>
                    <a:lnTo>
                      <a:pt x="8" y="0"/>
                    </a:lnTo>
                    <a:lnTo>
                      <a:pt x="6" y="0"/>
                    </a:lnTo>
                    <a:lnTo>
                      <a:pt x="4" y="0"/>
                    </a:lnTo>
                    <a:lnTo>
                      <a:pt x="4" y="0"/>
                    </a:lnTo>
                    <a:lnTo>
                      <a:pt x="2" y="2"/>
                    </a:lnTo>
                    <a:lnTo>
                      <a:pt x="0" y="4"/>
                    </a:lnTo>
                    <a:lnTo>
                      <a:pt x="2" y="6"/>
                    </a:lnTo>
                    <a:lnTo>
                      <a:pt x="4" y="10"/>
                    </a:lnTo>
                    <a:lnTo>
                      <a:pt x="4" y="1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67" name="Freeform 344"/>
              <p:cNvSpPr>
                <a:spLocks/>
              </p:cNvSpPr>
              <p:nvPr/>
            </p:nvSpPr>
            <p:spPr bwMode="auto">
              <a:xfrm>
                <a:off x="5645150" y="3943350"/>
                <a:ext cx="22225" cy="9525"/>
              </a:xfrm>
              <a:custGeom>
                <a:avLst/>
                <a:gdLst>
                  <a:gd name="T0" fmla="*/ 14 w 14"/>
                  <a:gd name="T1" fmla="*/ 4 h 6"/>
                  <a:gd name="T2" fmla="*/ 14 w 14"/>
                  <a:gd name="T3" fmla="*/ 4 h 6"/>
                  <a:gd name="T4" fmla="*/ 14 w 14"/>
                  <a:gd name="T5" fmla="*/ 2 h 6"/>
                  <a:gd name="T6" fmla="*/ 14 w 14"/>
                  <a:gd name="T7" fmla="*/ 2 h 6"/>
                  <a:gd name="T8" fmla="*/ 10 w 14"/>
                  <a:gd name="T9" fmla="*/ 0 h 6"/>
                  <a:gd name="T10" fmla="*/ 4 w 14"/>
                  <a:gd name="T11" fmla="*/ 0 h 6"/>
                  <a:gd name="T12" fmla="*/ 2 w 14"/>
                  <a:gd name="T13" fmla="*/ 0 h 6"/>
                  <a:gd name="T14" fmla="*/ 0 w 14"/>
                  <a:gd name="T15" fmla="*/ 4 h 6"/>
                  <a:gd name="T16" fmla="*/ 0 w 14"/>
                  <a:gd name="T17" fmla="*/ 4 h 6"/>
                  <a:gd name="T18" fmla="*/ 2 w 14"/>
                  <a:gd name="T19" fmla="*/ 6 h 6"/>
                  <a:gd name="T20" fmla="*/ 4 w 14"/>
                  <a:gd name="T21" fmla="*/ 6 h 6"/>
                  <a:gd name="T22" fmla="*/ 14 w 14"/>
                  <a:gd name="T23" fmla="*/ 4 h 6"/>
                  <a:gd name="T24" fmla="*/ 14 w 14"/>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6">
                    <a:moveTo>
                      <a:pt x="14" y="4"/>
                    </a:moveTo>
                    <a:lnTo>
                      <a:pt x="14" y="4"/>
                    </a:lnTo>
                    <a:lnTo>
                      <a:pt x="14" y="2"/>
                    </a:lnTo>
                    <a:lnTo>
                      <a:pt x="14" y="2"/>
                    </a:lnTo>
                    <a:lnTo>
                      <a:pt x="10" y="0"/>
                    </a:lnTo>
                    <a:lnTo>
                      <a:pt x="4" y="0"/>
                    </a:lnTo>
                    <a:lnTo>
                      <a:pt x="2" y="0"/>
                    </a:lnTo>
                    <a:lnTo>
                      <a:pt x="0" y="4"/>
                    </a:lnTo>
                    <a:lnTo>
                      <a:pt x="0" y="4"/>
                    </a:lnTo>
                    <a:lnTo>
                      <a:pt x="2" y="6"/>
                    </a:lnTo>
                    <a:lnTo>
                      <a:pt x="4" y="6"/>
                    </a:lnTo>
                    <a:lnTo>
                      <a:pt x="14" y="4"/>
                    </a:lnTo>
                    <a:lnTo>
                      <a:pt x="14"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68" name="Freeform 345"/>
              <p:cNvSpPr>
                <a:spLocks/>
              </p:cNvSpPr>
              <p:nvPr/>
            </p:nvSpPr>
            <p:spPr bwMode="auto">
              <a:xfrm>
                <a:off x="5616575" y="4171950"/>
                <a:ext cx="9525" cy="9525"/>
              </a:xfrm>
              <a:custGeom>
                <a:avLst/>
                <a:gdLst>
                  <a:gd name="T0" fmla="*/ 0 w 6"/>
                  <a:gd name="T1" fmla="*/ 6 h 6"/>
                  <a:gd name="T2" fmla="*/ 0 w 6"/>
                  <a:gd name="T3" fmla="*/ 6 h 6"/>
                  <a:gd name="T4" fmla="*/ 4 w 6"/>
                  <a:gd name="T5" fmla="*/ 6 h 6"/>
                  <a:gd name="T6" fmla="*/ 6 w 6"/>
                  <a:gd name="T7" fmla="*/ 4 h 6"/>
                  <a:gd name="T8" fmla="*/ 6 w 6"/>
                  <a:gd name="T9" fmla="*/ 2 h 6"/>
                  <a:gd name="T10" fmla="*/ 6 w 6"/>
                  <a:gd name="T11" fmla="*/ 0 h 6"/>
                  <a:gd name="T12" fmla="*/ 6 w 6"/>
                  <a:gd name="T13" fmla="*/ 0 h 6"/>
                  <a:gd name="T14" fmla="*/ 2 w 6"/>
                  <a:gd name="T15" fmla="*/ 0 h 6"/>
                  <a:gd name="T16" fmla="*/ 0 w 6"/>
                  <a:gd name="T17" fmla="*/ 2 h 6"/>
                  <a:gd name="T18" fmla="*/ 0 w 6"/>
                  <a:gd name="T19" fmla="*/ 4 h 6"/>
                  <a:gd name="T20" fmla="*/ 0 w 6"/>
                  <a:gd name="T21" fmla="*/ 6 h 6"/>
                  <a:gd name="T22" fmla="*/ 0 w 6"/>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0" y="6"/>
                    </a:moveTo>
                    <a:lnTo>
                      <a:pt x="0" y="6"/>
                    </a:lnTo>
                    <a:lnTo>
                      <a:pt x="4" y="6"/>
                    </a:lnTo>
                    <a:lnTo>
                      <a:pt x="6" y="4"/>
                    </a:lnTo>
                    <a:lnTo>
                      <a:pt x="6" y="2"/>
                    </a:lnTo>
                    <a:lnTo>
                      <a:pt x="6" y="0"/>
                    </a:lnTo>
                    <a:lnTo>
                      <a:pt x="6" y="0"/>
                    </a:lnTo>
                    <a:lnTo>
                      <a:pt x="2" y="0"/>
                    </a:lnTo>
                    <a:lnTo>
                      <a:pt x="0" y="2"/>
                    </a:lnTo>
                    <a:lnTo>
                      <a:pt x="0" y="4"/>
                    </a:lnTo>
                    <a:lnTo>
                      <a:pt x="0" y="6"/>
                    </a:lnTo>
                    <a:lnTo>
                      <a:pt x="0"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69" name="Freeform 346"/>
              <p:cNvSpPr>
                <a:spLocks/>
              </p:cNvSpPr>
              <p:nvPr/>
            </p:nvSpPr>
            <p:spPr bwMode="auto">
              <a:xfrm>
                <a:off x="5664200" y="4130675"/>
                <a:ext cx="22225" cy="12700"/>
              </a:xfrm>
              <a:custGeom>
                <a:avLst/>
                <a:gdLst>
                  <a:gd name="T0" fmla="*/ 0 w 14"/>
                  <a:gd name="T1" fmla="*/ 8 h 8"/>
                  <a:gd name="T2" fmla="*/ 0 w 14"/>
                  <a:gd name="T3" fmla="*/ 8 h 8"/>
                  <a:gd name="T4" fmla="*/ 0 w 14"/>
                  <a:gd name="T5" fmla="*/ 8 h 8"/>
                  <a:gd name="T6" fmla="*/ 2 w 14"/>
                  <a:gd name="T7" fmla="*/ 8 h 8"/>
                  <a:gd name="T8" fmla="*/ 6 w 14"/>
                  <a:gd name="T9" fmla="*/ 6 h 8"/>
                  <a:gd name="T10" fmla="*/ 14 w 14"/>
                  <a:gd name="T11" fmla="*/ 2 h 8"/>
                  <a:gd name="T12" fmla="*/ 14 w 14"/>
                  <a:gd name="T13" fmla="*/ 2 h 8"/>
                  <a:gd name="T14" fmla="*/ 12 w 14"/>
                  <a:gd name="T15" fmla="*/ 0 h 8"/>
                  <a:gd name="T16" fmla="*/ 8 w 14"/>
                  <a:gd name="T17" fmla="*/ 2 h 8"/>
                  <a:gd name="T18" fmla="*/ 2 w 14"/>
                  <a:gd name="T19" fmla="*/ 4 h 8"/>
                  <a:gd name="T20" fmla="*/ 0 w 14"/>
                  <a:gd name="T21" fmla="*/ 8 h 8"/>
                  <a:gd name="T22" fmla="*/ 0 w 14"/>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8">
                    <a:moveTo>
                      <a:pt x="0" y="8"/>
                    </a:moveTo>
                    <a:lnTo>
                      <a:pt x="0" y="8"/>
                    </a:lnTo>
                    <a:lnTo>
                      <a:pt x="0" y="8"/>
                    </a:lnTo>
                    <a:lnTo>
                      <a:pt x="2" y="8"/>
                    </a:lnTo>
                    <a:lnTo>
                      <a:pt x="6" y="6"/>
                    </a:lnTo>
                    <a:lnTo>
                      <a:pt x="14" y="2"/>
                    </a:lnTo>
                    <a:lnTo>
                      <a:pt x="14" y="2"/>
                    </a:lnTo>
                    <a:lnTo>
                      <a:pt x="12" y="0"/>
                    </a:lnTo>
                    <a:lnTo>
                      <a:pt x="8" y="2"/>
                    </a:lnTo>
                    <a:lnTo>
                      <a:pt x="2" y="4"/>
                    </a:lnTo>
                    <a:lnTo>
                      <a:pt x="0" y="8"/>
                    </a:lnTo>
                    <a:lnTo>
                      <a:pt x="0" y="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70" name="Freeform 347"/>
              <p:cNvSpPr>
                <a:spLocks/>
              </p:cNvSpPr>
              <p:nvPr/>
            </p:nvSpPr>
            <p:spPr bwMode="auto">
              <a:xfrm>
                <a:off x="5686425" y="3832225"/>
                <a:ext cx="9525" cy="9525"/>
              </a:xfrm>
              <a:custGeom>
                <a:avLst/>
                <a:gdLst>
                  <a:gd name="T0" fmla="*/ 6 w 6"/>
                  <a:gd name="T1" fmla="*/ 6 h 6"/>
                  <a:gd name="T2" fmla="*/ 6 w 6"/>
                  <a:gd name="T3" fmla="*/ 6 h 6"/>
                  <a:gd name="T4" fmla="*/ 0 w 6"/>
                  <a:gd name="T5" fmla="*/ 0 h 6"/>
                  <a:gd name="T6" fmla="*/ 0 w 6"/>
                  <a:gd name="T7" fmla="*/ 0 h 6"/>
                  <a:gd name="T8" fmla="*/ 0 w 6"/>
                  <a:gd name="T9" fmla="*/ 0 h 6"/>
                  <a:gd name="T10" fmla="*/ 0 w 6"/>
                  <a:gd name="T11" fmla="*/ 0 h 6"/>
                  <a:gd name="T12" fmla="*/ 6 w 6"/>
                  <a:gd name="T13" fmla="*/ 6 h 6"/>
                  <a:gd name="T14" fmla="*/ 6 w 6"/>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6"/>
                    </a:moveTo>
                    <a:lnTo>
                      <a:pt x="6" y="6"/>
                    </a:lnTo>
                    <a:lnTo>
                      <a:pt x="0" y="0"/>
                    </a:lnTo>
                    <a:lnTo>
                      <a:pt x="0" y="0"/>
                    </a:lnTo>
                    <a:lnTo>
                      <a:pt x="0" y="0"/>
                    </a:lnTo>
                    <a:lnTo>
                      <a:pt x="0" y="0"/>
                    </a:lnTo>
                    <a:lnTo>
                      <a:pt x="6" y="6"/>
                    </a:lnTo>
                    <a:lnTo>
                      <a:pt x="6" y="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71" name="Freeform 348"/>
              <p:cNvSpPr>
                <a:spLocks/>
              </p:cNvSpPr>
              <p:nvPr/>
            </p:nvSpPr>
            <p:spPr bwMode="auto">
              <a:xfrm>
                <a:off x="5505450" y="3841750"/>
                <a:ext cx="66675" cy="22225"/>
              </a:xfrm>
              <a:custGeom>
                <a:avLst/>
                <a:gdLst>
                  <a:gd name="T0" fmla="*/ 16 w 42"/>
                  <a:gd name="T1" fmla="*/ 10 h 14"/>
                  <a:gd name="T2" fmla="*/ 16 w 42"/>
                  <a:gd name="T3" fmla="*/ 10 h 14"/>
                  <a:gd name="T4" fmla="*/ 20 w 42"/>
                  <a:gd name="T5" fmla="*/ 10 h 14"/>
                  <a:gd name="T6" fmla="*/ 24 w 42"/>
                  <a:gd name="T7" fmla="*/ 8 h 14"/>
                  <a:gd name="T8" fmla="*/ 32 w 42"/>
                  <a:gd name="T9" fmla="*/ 6 h 14"/>
                  <a:gd name="T10" fmla="*/ 38 w 42"/>
                  <a:gd name="T11" fmla="*/ 2 h 14"/>
                  <a:gd name="T12" fmla="*/ 40 w 42"/>
                  <a:gd name="T13" fmla="*/ 2 h 14"/>
                  <a:gd name="T14" fmla="*/ 42 w 42"/>
                  <a:gd name="T15" fmla="*/ 2 h 14"/>
                  <a:gd name="T16" fmla="*/ 42 w 42"/>
                  <a:gd name="T17" fmla="*/ 2 h 14"/>
                  <a:gd name="T18" fmla="*/ 40 w 42"/>
                  <a:gd name="T19" fmla="*/ 0 h 14"/>
                  <a:gd name="T20" fmla="*/ 38 w 42"/>
                  <a:gd name="T21" fmla="*/ 2 h 14"/>
                  <a:gd name="T22" fmla="*/ 32 w 42"/>
                  <a:gd name="T23" fmla="*/ 6 h 14"/>
                  <a:gd name="T24" fmla="*/ 24 w 42"/>
                  <a:gd name="T25" fmla="*/ 8 h 14"/>
                  <a:gd name="T26" fmla="*/ 20 w 42"/>
                  <a:gd name="T27" fmla="*/ 10 h 14"/>
                  <a:gd name="T28" fmla="*/ 16 w 42"/>
                  <a:gd name="T29" fmla="*/ 10 h 14"/>
                  <a:gd name="T30" fmla="*/ 16 w 42"/>
                  <a:gd name="T31" fmla="*/ 10 h 14"/>
                  <a:gd name="T32" fmla="*/ 8 w 42"/>
                  <a:gd name="T33" fmla="*/ 8 h 14"/>
                  <a:gd name="T34" fmla="*/ 6 w 42"/>
                  <a:gd name="T35" fmla="*/ 10 h 14"/>
                  <a:gd name="T36" fmla="*/ 4 w 42"/>
                  <a:gd name="T37" fmla="*/ 12 h 14"/>
                  <a:gd name="T38" fmla="*/ 0 w 42"/>
                  <a:gd name="T39" fmla="*/ 12 h 14"/>
                  <a:gd name="T40" fmla="*/ 0 w 42"/>
                  <a:gd name="T41" fmla="*/ 12 h 14"/>
                  <a:gd name="T42" fmla="*/ 4 w 42"/>
                  <a:gd name="T43" fmla="*/ 14 h 14"/>
                  <a:gd name="T44" fmla="*/ 6 w 42"/>
                  <a:gd name="T45" fmla="*/ 10 h 14"/>
                  <a:gd name="T46" fmla="*/ 8 w 42"/>
                  <a:gd name="T47" fmla="*/ 8 h 14"/>
                  <a:gd name="T48" fmla="*/ 16 w 42"/>
                  <a:gd name="T49" fmla="*/ 10 h 14"/>
                  <a:gd name="T50" fmla="*/ 16 w 42"/>
                  <a:gd name="T5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14">
                    <a:moveTo>
                      <a:pt x="16" y="10"/>
                    </a:moveTo>
                    <a:lnTo>
                      <a:pt x="16" y="10"/>
                    </a:lnTo>
                    <a:lnTo>
                      <a:pt x="20" y="10"/>
                    </a:lnTo>
                    <a:lnTo>
                      <a:pt x="24" y="8"/>
                    </a:lnTo>
                    <a:lnTo>
                      <a:pt x="32" y="6"/>
                    </a:lnTo>
                    <a:lnTo>
                      <a:pt x="38" y="2"/>
                    </a:lnTo>
                    <a:lnTo>
                      <a:pt x="40" y="2"/>
                    </a:lnTo>
                    <a:lnTo>
                      <a:pt x="42" y="2"/>
                    </a:lnTo>
                    <a:lnTo>
                      <a:pt x="42" y="2"/>
                    </a:lnTo>
                    <a:lnTo>
                      <a:pt x="40" y="0"/>
                    </a:lnTo>
                    <a:lnTo>
                      <a:pt x="38" y="2"/>
                    </a:lnTo>
                    <a:lnTo>
                      <a:pt x="32" y="6"/>
                    </a:lnTo>
                    <a:lnTo>
                      <a:pt x="24" y="8"/>
                    </a:lnTo>
                    <a:lnTo>
                      <a:pt x="20" y="10"/>
                    </a:lnTo>
                    <a:lnTo>
                      <a:pt x="16" y="10"/>
                    </a:lnTo>
                    <a:lnTo>
                      <a:pt x="16" y="10"/>
                    </a:lnTo>
                    <a:lnTo>
                      <a:pt x="8" y="8"/>
                    </a:lnTo>
                    <a:lnTo>
                      <a:pt x="6" y="10"/>
                    </a:lnTo>
                    <a:lnTo>
                      <a:pt x="4" y="12"/>
                    </a:lnTo>
                    <a:lnTo>
                      <a:pt x="0" y="12"/>
                    </a:lnTo>
                    <a:lnTo>
                      <a:pt x="0" y="12"/>
                    </a:lnTo>
                    <a:lnTo>
                      <a:pt x="4" y="14"/>
                    </a:lnTo>
                    <a:lnTo>
                      <a:pt x="6" y="10"/>
                    </a:lnTo>
                    <a:lnTo>
                      <a:pt x="8" y="8"/>
                    </a:lnTo>
                    <a:lnTo>
                      <a:pt x="16" y="10"/>
                    </a:lnTo>
                    <a:lnTo>
                      <a:pt x="16" y="1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72" name="Freeform 349"/>
              <p:cNvSpPr>
                <a:spLocks/>
              </p:cNvSpPr>
              <p:nvPr/>
            </p:nvSpPr>
            <p:spPr bwMode="auto">
              <a:xfrm>
                <a:off x="5594350" y="3854450"/>
                <a:ext cx="19050" cy="3175"/>
              </a:xfrm>
              <a:custGeom>
                <a:avLst/>
                <a:gdLst>
                  <a:gd name="T0" fmla="*/ 12 w 12"/>
                  <a:gd name="T1" fmla="*/ 2 h 2"/>
                  <a:gd name="T2" fmla="*/ 12 w 12"/>
                  <a:gd name="T3" fmla="*/ 2 h 2"/>
                  <a:gd name="T4" fmla="*/ 8 w 12"/>
                  <a:gd name="T5" fmla="*/ 0 h 2"/>
                  <a:gd name="T6" fmla="*/ 6 w 12"/>
                  <a:gd name="T7" fmla="*/ 0 h 2"/>
                  <a:gd name="T8" fmla="*/ 4 w 12"/>
                  <a:gd name="T9" fmla="*/ 2 h 2"/>
                  <a:gd name="T10" fmla="*/ 0 w 12"/>
                  <a:gd name="T11" fmla="*/ 0 h 2"/>
                  <a:gd name="T12" fmla="*/ 0 w 12"/>
                  <a:gd name="T13" fmla="*/ 0 h 2"/>
                  <a:gd name="T14" fmla="*/ 4 w 12"/>
                  <a:gd name="T15" fmla="*/ 2 h 2"/>
                  <a:gd name="T16" fmla="*/ 6 w 12"/>
                  <a:gd name="T17" fmla="*/ 0 h 2"/>
                  <a:gd name="T18" fmla="*/ 8 w 12"/>
                  <a:gd name="T19" fmla="*/ 0 h 2"/>
                  <a:gd name="T20" fmla="*/ 12 w 12"/>
                  <a:gd name="T21" fmla="*/ 2 h 2"/>
                  <a:gd name="T22" fmla="*/ 12 w 12"/>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
                    <a:moveTo>
                      <a:pt x="12" y="2"/>
                    </a:moveTo>
                    <a:lnTo>
                      <a:pt x="12" y="2"/>
                    </a:lnTo>
                    <a:lnTo>
                      <a:pt x="8" y="0"/>
                    </a:lnTo>
                    <a:lnTo>
                      <a:pt x="6" y="0"/>
                    </a:lnTo>
                    <a:lnTo>
                      <a:pt x="4" y="2"/>
                    </a:lnTo>
                    <a:lnTo>
                      <a:pt x="0" y="0"/>
                    </a:lnTo>
                    <a:lnTo>
                      <a:pt x="0" y="0"/>
                    </a:lnTo>
                    <a:lnTo>
                      <a:pt x="4" y="2"/>
                    </a:lnTo>
                    <a:lnTo>
                      <a:pt x="6" y="0"/>
                    </a:lnTo>
                    <a:lnTo>
                      <a:pt x="8" y="0"/>
                    </a:lnTo>
                    <a:lnTo>
                      <a:pt x="12" y="2"/>
                    </a:lnTo>
                    <a:lnTo>
                      <a:pt x="12"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73" name="Freeform 350"/>
              <p:cNvSpPr>
                <a:spLocks/>
              </p:cNvSpPr>
              <p:nvPr/>
            </p:nvSpPr>
            <p:spPr bwMode="auto">
              <a:xfrm>
                <a:off x="5575300" y="3841750"/>
                <a:ext cx="12700" cy="6350"/>
              </a:xfrm>
              <a:custGeom>
                <a:avLst/>
                <a:gdLst>
                  <a:gd name="T0" fmla="*/ 8 w 8"/>
                  <a:gd name="T1" fmla="*/ 0 h 4"/>
                  <a:gd name="T2" fmla="*/ 8 w 8"/>
                  <a:gd name="T3" fmla="*/ 0 h 4"/>
                  <a:gd name="T4" fmla="*/ 6 w 8"/>
                  <a:gd name="T5" fmla="*/ 0 h 4"/>
                  <a:gd name="T6" fmla="*/ 4 w 8"/>
                  <a:gd name="T7" fmla="*/ 2 h 4"/>
                  <a:gd name="T8" fmla="*/ 2 w 8"/>
                  <a:gd name="T9" fmla="*/ 2 h 4"/>
                  <a:gd name="T10" fmla="*/ 0 w 8"/>
                  <a:gd name="T11" fmla="*/ 2 h 4"/>
                  <a:gd name="T12" fmla="*/ 0 w 8"/>
                  <a:gd name="T13" fmla="*/ 2 h 4"/>
                  <a:gd name="T14" fmla="*/ 0 w 8"/>
                  <a:gd name="T15" fmla="*/ 2 h 4"/>
                  <a:gd name="T16" fmla="*/ 0 w 8"/>
                  <a:gd name="T17" fmla="*/ 2 h 4"/>
                  <a:gd name="T18" fmla="*/ 2 w 8"/>
                  <a:gd name="T19" fmla="*/ 4 h 4"/>
                  <a:gd name="T20" fmla="*/ 4 w 8"/>
                  <a:gd name="T21" fmla="*/ 2 h 4"/>
                  <a:gd name="T22" fmla="*/ 6 w 8"/>
                  <a:gd name="T23" fmla="*/ 0 h 4"/>
                  <a:gd name="T24" fmla="*/ 8 w 8"/>
                  <a:gd name="T25" fmla="*/ 0 h 4"/>
                  <a:gd name="T26" fmla="*/ 8 w 8"/>
                  <a:gd name="T2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4">
                    <a:moveTo>
                      <a:pt x="8" y="0"/>
                    </a:moveTo>
                    <a:lnTo>
                      <a:pt x="8" y="0"/>
                    </a:lnTo>
                    <a:lnTo>
                      <a:pt x="6" y="0"/>
                    </a:lnTo>
                    <a:lnTo>
                      <a:pt x="4" y="2"/>
                    </a:lnTo>
                    <a:lnTo>
                      <a:pt x="2" y="2"/>
                    </a:lnTo>
                    <a:lnTo>
                      <a:pt x="0" y="2"/>
                    </a:lnTo>
                    <a:lnTo>
                      <a:pt x="0" y="2"/>
                    </a:lnTo>
                    <a:lnTo>
                      <a:pt x="0" y="2"/>
                    </a:lnTo>
                    <a:lnTo>
                      <a:pt x="0" y="2"/>
                    </a:lnTo>
                    <a:lnTo>
                      <a:pt x="2" y="4"/>
                    </a:lnTo>
                    <a:lnTo>
                      <a:pt x="4" y="2"/>
                    </a:lnTo>
                    <a:lnTo>
                      <a:pt x="6" y="0"/>
                    </a:lnTo>
                    <a:lnTo>
                      <a:pt x="8" y="0"/>
                    </a:lnTo>
                    <a:lnTo>
                      <a:pt x="8"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74" name="Freeform 351"/>
              <p:cNvSpPr>
                <a:spLocks/>
              </p:cNvSpPr>
              <p:nvPr/>
            </p:nvSpPr>
            <p:spPr bwMode="auto">
              <a:xfrm>
                <a:off x="5619750" y="3829050"/>
                <a:ext cx="63500" cy="38100"/>
              </a:xfrm>
              <a:custGeom>
                <a:avLst/>
                <a:gdLst>
                  <a:gd name="T0" fmla="*/ 26 w 40"/>
                  <a:gd name="T1" fmla="*/ 20 h 24"/>
                  <a:gd name="T2" fmla="*/ 26 w 40"/>
                  <a:gd name="T3" fmla="*/ 20 h 24"/>
                  <a:gd name="T4" fmla="*/ 18 w 40"/>
                  <a:gd name="T5" fmla="*/ 22 h 24"/>
                  <a:gd name="T6" fmla="*/ 12 w 40"/>
                  <a:gd name="T7" fmla="*/ 24 h 24"/>
                  <a:gd name="T8" fmla="*/ 6 w 40"/>
                  <a:gd name="T9" fmla="*/ 24 h 24"/>
                  <a:gd name="T10" fmla="*/ 0 w 40"/>
                  <a:gd name="T11" fmla="*/ 22 h 24"/>
                  <a:gd name="T12" fmla="*/ 0 w 40"/>
                  <a:gd name="T13" fmla="*/ 22 h 24"/>
                  <a:gd name="T14" fmla="*/ 6 w 40"/>
                  <a:gd name="T15" fmla="*/ 24 h 24"/>
                  <a:gd name="T16" fmla="*/ 12 w 40"/>
                  <a:gd name="T17" fmla="*/ 24 h 24"/>
                  <a:gd name="T18" fmla="*/ 18 w 40"/>
                  <a:gd name="T19" fmla="*/ 22 h 24"/>
                  <a:gd name="T20" fmla="*/ 26 w 40"/>
                  <a:gd name="T21" fmla="*/ 20 h 24"/>
                  <a:gd name="T22" fmla="*/ 26 w 40"/>
                  <a:gd name="T23" fmla="*/ 20 h 24"/>
                  <a:gd name="T24" fmla="*/ 32 w 40"/>
                  <a:gd name="T25" fmla="*/ 20 h 24"/>
                  <a:gd name="T26" fmla="*/ 34 w 40"/>
                  <a:gd name="T27" fmla="*/ 16 h 24"/>
                  <a:gd name="T28" fmla="*/ 32 w 40"/>
                  <a:gd name="T29" fmla="*/ 8 h 24"/>
                  <a:gd name="T30" fmla="*/ 32 w 40"/>
                  <a:gd name="T31" fmla="*/ 4 h 24"/>
                  <a:gd name="T32" fmla="*/ 32 w 40"/>
                  <a:gd name="T33" fmla="*/ 2 h 24"/>
                  <a:gd name="T34" fmla="*/ 36 w 40"/>
                  <a:gd name="T35" fmla="*/ 0 h 24"/>
                  <a:gd name="T36" fmla="*/ 40 w 40"/>
                  <a:gd name="T37" fmla="*/ 2 h 24"/>
                  <a:gd name="T38" fmla="*/ 40 w 40"/>
                  <a:gd name="T39" fmla="*/ 2 h 24"/>
                  <a:gd name="T40" fmla="*/ 40 w 40"/>
                  <a:gd name="T41" fmla="*/ 2 h 24"/>
                  <a:gd name="T42" fmla="*/ 40 w 40"/>
                  <a:gd name="T43" fmla="*/ 2 h 24"/>
                  <a:gd name="T44" fmla="*/ 40 w 40"/>
                  <a:gd name="T45" fmla="*/ 2 h 24"/>
                  <a:gd name="T46" fmla="*/ 40 w 40"/>
                  <a:gd name="T47" fmla="*/ 2 h 24"/>
                  <a:gd name="T48" fmla="*/ 36 w 40"/>
                  <a:gd name="T49" fmla="*/ 0 h 24"/>
                  <a:gd name="T50" fmla="*/ 32 w 40"/>
                  <a:gd name="T51" fmla="*/ 2 h 24"/>
                  <a:gd name="T52" fmla="*/ 32 w 40"/>
                  <a:gd name="T53" fmla="*/ 4 h 24"/>
                  <a:gd name="T54" fmla="*/ 32 w 40"/>
                  <a:gd name="T55" fmla="*/ 8 h 24"/>
                  <a:gd name="T56" fmla="*/ 34 w 40"/>
                  <a:gd name="T57" fmla="*/ 16 h 24"/>
                  <a:gd name="T58" fmla="*/ 32 w 40"/>
                  <a:gd name="T59" fmla="*/ 18 h 24"/>
                  <a:gd name="T60" fmla="*/ 26 w 40"/>
                  <a:gd name="T61" fmla="*/ 20 h 24"/>
                  <a:gd name="T62" fmla="*/ 26 w 40"/>
                  <a:gd name="T63"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24">
                    <a:moveTo>
                      <a:pt x="26" y="20"/>
                    </a:moveTo>
                    <a:lnTo>
                      <a:pt x="26" y="20"/>
                    </a:lnTo>
                    <a:lnTo>
                      <a:pt x="18" y="22"/>
                    </a:lnTo>
                    <a:lnTo>
                      <a:pt x="12" y="24"/>
                    </a:lnTo>
                    <a:lnTo>
                      <a:pt x="6" y="24"/>
                    </a:lnTo>
                    <a:lnTo>
                      <a:pt x="0" y="22"/>
                    </a:lnTo>
                    <a:lnTo>
                      <a:pt x="0" y="22"/>
                    </a:lnTo>
                    <a:lnTo>
                      <a:pt x="6" y="24"/>
                    </a:lnTo>
                    <a:lnTo>
                      <a:pt x="12" y="24"/>
                    </a:lnTo>
                    <a:lnTo>
                      <a:pt x="18" y="22"/>
                    </a:lnTo>
                    <a:lnTo>
                      <a:pt x="26" y="20"/>
                    </a:lnTo>
                    <a:lnTo>
                      <a:pt x="26" y="20"/>
                    </a:lnTo>
                    <a:lnTo>
                      <a:pt x="32" y="20"/>
                    </a:lnTo>
                    <a:lnTo>
                      <a:pt x="34" y="16"/>
                    </a:lnTo>
                    <a:lnTo>
                      <a:pt x="32" y="8"/>
                    </a:lnTo>
                    <a:lnTo>
                      <a:pt x="32" y="4"/>
                    </a:lnTo>
                    <a:lnTo>
                      <a:pt x="32" y="2"/>
                    </a:lnTo>
                    <a:lnTo>
                      <a:pt x="36" y="0"/>
                    </a:lnTo>
                    <a:lnTo>
                      <a:pt x="40" y="2"/>
                    </a:lnTo>
                    <a:lnTo>
                      <a:pt x="40" y="2"/>
                    </a:lnTo>
                    <a:lnTo>
                      <a:pt x="40" y="2"/>
                    </a:lnTo>
                    <a:lnTo>
                      <a:pt x="40" y="2"/>
                    </a:lnTo>
                    <a:lnTo>
                      <a:pt x="40" y="2"/>
                    </a:lnTo>
                    <a:lnTo>
                      <a:pt x="40" y="2"/>
                    </a:lnTo>
                    <a:lnTo>
                      <a:pt x="36" y="0"/>
                    </a:lnTo>
                    <a:lnTo>
                      <a:pt x="32" y="2"/>
                    </a:lnTo>
                    <a:lnTo>
                      <a:pt x="32" y="4"/>
                    </a:lnTo>
                    <a:lnTo>
                      <a:pt x="32" y="8"/>
                    </a:lnTo>
                    <a:lnTo>
                      <a:pt x="34" y="16"/>
                    </a:lnTo>
                    <a:lnTo>
                      <a:pt x="32" y="18"/>
                    </a:lnTo>
                    <a:lnTo>
                      <a:pt x="26" y="20"/>
                    </a:lnTo>
                    <a:lnTo>
                      <a:pt x="26" y="2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75" name="Freeform 352"/>
              <p:cNvSpPr>
                <a:spLocks/>
              </p:cNvSpPr>
              <p:nvPr/>
            </p:nvSpPr>
            <p:spPr bwMode="auto">
              <a:xfrm>
                <a:off x="5473700" y="3857625"/>
                <a:ext cx="25400" cy="19050"/>
              </a:xfrm>
              <a:custGeom>
                <a:avLst/>
                <a:gdLst>
                  <a:gd name="T0" fmla="*/ 0 w 16"/>
                  <a:gd name="T1" fmla="*/ 12 h 12"/>
                  <a:gd name="T2" fmla="*/ 0 w 16"/>
                  <a:gd name="T3" fmla="*/ 12 h 12"/>
                  <a:gd name="T4" fmla="*/ 4 w 16"/>
                  <a:gd name="T5" fmla="*/ 12 h 12"/>
                  <a:gd name="T6" fmla="*/ 6 w 16"/>
                  <a:gd name="T7" fmla="*/ 12 h 12"/>
                  <a:gd name="T8" fmla="*/ 10 w 16"/>
                  <a:gd name="T9" fmla="*/ 8 h 12"/>
                  <a:gd name="T10" fmla="*/ 12 w 16"/>
                  <a:gd name="T11" fmla="*/ 4 h 12"/>
                  <a:gd name="T12" fmla="*/ 14 w 16"/>
                  <a:gd name="T13" fmla="*/ 2 h 12"/>
                  <a:gd name="T14" fmla="*/ 16 w 16"/>
                  <a:gd name="T15" fmla="*/ 0 h 12"/>
                  <a:gd name="T16" fmla="*/ 16 w 16"/>
                  <a:gd name="T17" fmla="*/ 0 h 12"/>
                  <a:gd name="T18" fmla="*/ 16 w 16"/>
                  <a:gd name="T19" fmla="*/ 0 h 12"/>
                  <a:gd name="T20" fmla="*/ 16 w 16"/>
                  <a:gd name="T21" fmla="*/ 0 h 12"/>
                  <a:gd name="T22" fmla="*/ 12 w 16"/>
                  <a:gd name="T23" fmla="*/ 2 h 12"/>
                  <a:gd name="T24" fmla="*/ 12 w 16"/>
                  <a:gd name="T25" fmla="*/ 4 h 12"/>
                  <a:gd name="T26" fmla="*/ 10 w 16"/>
                  <a:gd name="T27" fmla="*/ 8 h 12"/>
                  <a:gd name="T28" fmla="*/ 6 w 16"/>
                  <a:gd name="T29" fmla="*/ 12 h 12"/>
                  <a:gd name="T30" fmla="*/ 4 w 16"/>
                  <a:gd name="T31" fmla="*/ 12 h 12"/>
                  <a:gd name="T32" fmla="*/ 0 w 16"/>
                  <a:gd name="T33" fmla="*/ 12 h 12"/>
                  <a:gd name="T34" fmla="*/ 0 w 16"/>
                  <a:gd name="T3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0" y="12"/>
                    </a:moveTo>
                    <a:lnTo>
                      <a:pt x="0" y="12"/>
                    </a:lnTo>
                    <a:lnTo>
                      <a:pt x="4" y="12"/>
                    </a:lnTo>
                    <a:lnTo>
                      <a:pt x="6" y="12"/>
                    </a:lnTo>
                    <a:lnTo>
                      <a:pt x="10" y="8"/>
                    </a:lnTo>
                    <a:lnTo>
                      <a:pt x="12" y="4"/>
                    </a:lnTo>
                    <a:lnTo>
                      <a:pt x="14" y="2"/>
                    </a:lnTo>
                    <a:lnTo>
                      <a:pt x="16" y="0"/>
                    </a:lnTo>
                    <a:lnTo>
                      <a:pt x="16" y="0"/>
                    </a:lnTo>
                    <a:lnTo>
                      <a:pt x="16" y="0"/>
                    </a:lnTo>
                    <a:lnTo>
                      <a:pt x="16" y="0"/>
                    </a:lnTo>
                    <a:lnTo>
                      <a:pt x="12" y="2"/>
                    </a:lnTo>
                    <a:lnTo>
                      <a:pt x="12" y="4"/>
                    </a:lnTo>
                    <a:lnTo>
                      <a:pt x="10" y="8"/>
                    </a:lnTo>
                    <a:lnTo>
                      <a:pt x="6" y="12"/>
                    </a:lnTo>
                    <a:lnTo>
                      <a:pt x="4" y="12"/>
                    </a:lnTo>
                    <a:lnTo>
                      <a:pt x="0" y="12"/>
                    </a:lnTo>
                    <a:lnTo>
                      <a:pt x="0" y="1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76" name="Freeform 353"/>
              <p:cNvSpPr>
                <a:spLocks/>
              </p:cNvSpPr>
              <p:nvPr/>
            </p:nvSpPr>
            <p:spPr bwMode="auto">
              <a:xfrm>
                <a:off x="5391150" y="3873500"/>
                <a:ext cx="60325" cy="22225"/>
              </a:xfrm>
              <a:custGeom>
                <a:avLst/>
                <a:gdLst>
                  <a:gd name="T0" fmla="*/ 0 w 38"/>
                  <a:gd name="T1" fmla="*/ 14 h 14"/>
                  <a:gd name="T2" fmla="*/ 0 w 38"/>
                  <a:gd name="T3" fmla="*/ 14 h 14"/>
                  <a:gd name="T4" fmla="*/ 0 w 38"/>
                  <a:gd name="T5" fmla="*/ 14 h 14"/>
                  <a:gd name="T6" fmla="*/ 0 w 38"/>
                  <a:gd name="T7" fmla="*/ 14 h 14"/>
                  <a:gd name="T8" fmla="*/ 14 w 38"/>
                  <a:gd name="T9" fmla="*/ 14 h 14"/>
                  <a:gd name="T10" fmla="*/ 24 w 38"/>
                  <a:gd name="T11" fmla="*/ 10 h 14"/>
                  <a:gd name="T12" fmla="*/ 28 w 38"/>
                  <a:gd name="T13" fmla="*/ 8 h 14"/>
                  <a:gd name="T14" fmla="*/ 32 w 38"/>
                  <a:gd name="T15" fmla="*/ 6 h 14"/>
                  <a:gd name="T16" fmla="*/ 34 w 38"/>
                  <a:gd name="T17" fmla="*/ 2 h 14"/>
                  <a:gd name="T18" fmla="*/ 36 w 38"/>
                  <a:gd name="T19" fmla="*/ 0 h 14"/>
                  <a:gd name="T20" fmla="*/ 38 w 38"/>
                  <a:gd name="T21" fmla="*/ 0 h 14"/>
                  <a:gd name="T22" fmla="*/ 38 w 38"/>
                  <a:gd name="T23" fmla="*/ 0 h 14"/>
                  <a:gd name="T24" fmla="*/ 34 w 38"/>
                  <a:gd name="T25" fmla="*/ 0 h 14"/>
                  <a:gd name="T26" fmla="*/ 34 w 38"/>
                  <a:gd name="T27" fmla="*/ 0 h 14"/>
                  <a:gd name="T28" fmla="*/ 32 w 38"/>
                  <a:gd name="T29" fmla="*/ 6 h 14"/>
                  <a:gd name="T30" fmla="*/ 28 w 38"/>
                  <a:gd name="T31" fmla="*/ 8 h 14"/>
                  <a:gd name="T32" fmla="*/ 24 w 38"/>
                  <a:gd name="T33" fmla="*/ 10 h 14"/>
                  <a:gd name="T34" fmla="*/ 14 w 38"/>
                  <a:gd name="T35" fmla="*/ 12 h 14"/>
                  <a:gd name="T36" fmla="*/ 0 w 38"/>
                  <a:gd name="T37" fmla="*/ 14 h 14"/>
                  <a:gd name="T38" fmla="*/ 0 w 38"/>
                  <a:gd name="T3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14">
                    <a:moveTo>
                      <a:pt x="0" y="14"/>
                    </a:moveTo>
                    <a:lnTo>
                      <a:pt x="0" y="14"/>
                    </a:lnTo>
                    <a:lnTo>
                      <a:pt x="0" y="14"/>
                    </a:lnTo>
                    <a:lnTo>
                      <a:pt x="0" y="14"/>
                    </a:lnTo>
                    <a:lnTo>
                      <a:pt x="14" y="14"/>
                    </a:lnTo>
                    <a:lnTo>
                      <a:pt x="24" y="10"/>
                    </a:lnTo>
                    <a:lnTo>
                      <a:pt x="28" y="8"/>
                    </a:lnTo>
                    <a:lnTo>
                      <a:pt x="32" y="6"/>
                    </a:lnTo>
                    <a:lnTo>
                      <a:pt x="34" y="2"/>
                    </a:lnTo>
                    <a:lnTo>
                      <a:pt x="36" y="0"/>
                    </a:lnTo>
                    <a:lnTo>
                      <a:pt x="38" y="0"/>
                    </a:lnTo>
                    <a:lnTo>
                      <a:pt x="38" y="0"/>
                    </a:lnTo>
                    <a:lnTo>
                      <a:pt x="34" y="0"/>
                    </a:lnTo>
                    <a:lnTo>
                      <a:pt x="34" y="0"/>
                    </a:lnTo>
                    <a:lnTo>
                      <a:pt x="32" y="6"/>
                    </a:lnTo>
                    <a:lnTo>
                      <a:pt x="28" y="8"/>
                    </a:lnTo>
                    <a:lnTo>
                      <a:pt x="24" y="10"/>
                    </a:lnTo>
                    <a:lnTo>
                      <a:pt x="14" y="12"/>
                    </a:lnTo>
                    <a:lnTo>
                      <a:pt x="0" y="14"/>
                    </a:lnTo>
                    <a:lnTo>
                      <a:pt x="0" y="1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77" name="Freeform 354"/>
              <p:cNvSpPr>
                <a:spLocks/>
              </p:cNvSpPr>
              <p:nvPr/>
            </p:nvSpPr>
            <p:spPr bwMode="auto">
              <a:xfrm>
                <a:off x="5340350" y="3895725"/>
                <a:ext cx="53975" cy="88900"/>
              </a:xfrm>
              <a:custGeom>
                <a:avLst/>
                <a:gdLst>
                  <a:gd name="T0" fmla="*/ 14 w 34"/>
                  <a:gd name="T1" fmla="*/ 50 h 56"/>
                  <a:gd name="T2" fmla="*/ 14 w 34"/>
                  <a:gd name="T3" fmla="*/ 50 h 56"/>
                  <a:gd name="T4" fmla="*/ 10 w 34"/>
                  <a:gd name="T5" fmla="*/ 46 h 56"/>
                  <a:gd name="T6" fmla="*/ 10 w 34"/>
                  <a:gd name="T7" fmla="*/ 44 h 56"/>
                  <a:gd name="T8" fmla="*/ 10 w 34"/>
                  <a:gd name="T9" fmla="*/ 40 h 56"/>
                  <a:gd name="T10" fmla="*/ 10 w 34"/>
                  <a:gd name="T11" fmla="*/ 40 h 56"/>
                  <a:gd name="T12" fmla="*/ 12 w 34"/>
                  <a:gd name="T13" fmla="*/ 38 h 56"/>
                  <a:gd name="T14" fmla="*/ 16 w 34"/>
                  <a:gd name="T15" fmla="*/ 38 h 56"/>
                  <a:gd name="T16" fmla="*/ 20 w 34"/>
                  <a:gd name="T17" fmla="*/ 36 h 56"/>
                  <a:gd name="T18" fmla="*/ 22 w 34"/>
                  <a:gd name="T19" fmla="*/ 32 h 56"/>
                  <a:gd name="T20" fmla="*/ 22 w 34"/>
                  <a:gd name="T21" fmla="*/ 32 h 56"/>
                  <a:gd name="T22" fmla="*/ 24 w 34"/>
                  <a:gd name="T23" fmla="*/ 20 h 56"/>
                  <a:gd name="T24" fmla="*/ 28 w 34"/>
                  <a:gd name="T25" fmla="*/ 18 h 56"/>
                  <a:gd name="T26" fmla="*/ 30 w 34"/>
                  <a:gd name="T27" fmla="*/ 18 h 56"/>
                  <a:gd name="T28" fmla="*/ 34 w 34"/>
                  <a:gd name="T29" fmla="*/ 14 h 56"/>
                  <a:gd name="T30" fmla="*/ 34 w 34"/>
                  <a:gd name="T31" fmla="*/ 14 h 56"/>
                  <a:gd name="T32" fmla="*/ 34 w 34"/>
                  <a:gd name="T33" fmla="*/ 10 h 56"/>
                  <a:gd name="T34" fmla="*/ 34 w 34"/>
                  <a:gd name="T35" fmla="*/ 6 h 56"/>
                  <a:gd name="T36" fmla="*/ 32 w 34"/>
                  <a:gd name="T37" fmla="*/ 4 h 56"/>
                  <a:gd name="T38" fmla="*/ 32 w 34"/>
                  <a:gd name="T39" fmla="*/ 0 h 56"/>
                  <a:gd name="T40" fmla="*/ 32 w 34"/>
                  <a:gd name="T41" fmla="*/ 0 h 56"/>
                  <a:gd name="T42" fmla="*/ 32 w 34"/>
                  <a:gd name="T43" fmla="*/ 0 h 56"/>
                  <a:gd name="T44" fmla="*/ 32 w 34"/>
                  <a:gd name="T45" fmla="*/ 0 h 56"/>
                  <a:gd name="T46" fmla="*/ 32 w 34"/>
                  <a:gd name="T47" fmla="*/ 0 h 56"/>
                  <a:gd name="T48" fmla="*/ 32 w 34"/>
                  <a:gd name="T49" fmla="*/ 0 h 56"/>
                  <a:gd name="T50" fmla="*/ 32 w 34"/>
                  <a:gd name="T51" fmla="*/ 4 h 56"/>
                  <a:gd name="T52" fmla="*/ 34 w 34"/>
                  <a:gd name="T53" fmla="*/ 6 h 56"/>
                  <a:gd name="T54" fmla="*/ 34 w 34"/>
                  <a:gd name="T55" fmla="*/ 10 h 56"/>
                  <a:gd name="T56" fmla="*/ 34 w 34"/>
                  <a:gd name="T57" fmla="*/ 14 h 56"/>
                  <a:gd name="T58" fmla="*/ 34 w 34"/>
                  <a:gd name="T59" fmla="*/ 14 h 56"/>
                  <a:gd name="T60" fmla="*/ 30 w 34"/>
                  <a:gd name="T61" fmla="*/ 18 h 56"/>
                  <a:gd name="T62" fmla="*/ 28 w 34"/>
                  <a:gd name="T63" fmla="*/ 18 h 56"/>
                  <a:gd name="T64" fmla="*/ 24 w 34"/>
                  <a:gd name="T65" fmla="*/ 20 h 56"/>
                  <a:gd name="T66" fmla="*/ 22 w 34"/>
                  <a:gd name="T67" fmla="*/ 30 h 56"/>
                  <a:gd name="T68" fmla="*/ 22 w 34"/>
                  <a:gd name="T69" fmla="*/ 30 h 56"/>
                  <a:gd name="T70" fmla="*/ 20 w 34"/>
                  <a:gd name="T71" fmla="*/ 36 h 56"/>
                  <a:gd name="T72" fmla="*/ 16 w 34"/>
                  <a:gd name="T73" fmla="*/ 38 h 56"/>
                  <a:gd name="T74" fmla="*/ 12 w 34"/>
                  <a:gd name="T75" fmla="*/ 38 h 56"/>
                  <a:gd name="T76" fmla="*/ 10 w 34"/>
                  <a:gd name="T77" fmla="*/ 40 h 56"/>
                  <a:gd name="T78" fmla="*/ 10 w 34"/>
                  <a:gd name="T79" fmla="*/ 40 h 56"/>
                  <a:gd name="T80" fmla="*/ 10 w 34"/>
                  <a:gd name="T81" fmla="*/ 44 h 56"/>
                  <a:gd name="T82" fmla="*/ 10 w 34"/>
                  <a:gd name="T83" fmla="*/ 46 h 56"/>
                  <a:gd name="T84" fmla="*/ 14 w 34"/>
                  <a:gd name="T85" fmla="*/ 50 h 56"/>
                  <a:gd name="T86" fmla="*/ 14 w 34"/>
                  <a:gd name="T87" fmla="*/ 50 h 56"/>
                  <a:gd name="T88" fmla="*/ 10 w 34"/>
                  <a:gd name="T89" fmla="*/ 52 h 56"/>
                  <a:gd name="T90" fmla="*/ 8 w 34"/>
                  <a:gd name="T91" fmla="*/ 54 h 56"/>
                  <a:gd name="T92" fmla="*/ 0 w 34"/>
                  <a:gd name="T93" fmla="*/ 56 h 56"/>
                  <a:gd name="T94" fmla="*/ 0 w 34"/>
                  <a:gd name="T95" fmla="*/ 56 h 56"/>
                  <a:gd name="T96" fmla="*/ 0 w 34"/>
                  <a:gd name="T97" fmla="*/ 56 h 56"/>
                  <a:gd name="T98" fmla="*/ 0 w 34"/>
                  <a:gd name="T99" fmla="*/ 56 h 56"/>
                  <a:gd name="T100" fmla="*/ 8 w 34"/>
                  <a:gd name="T101" fmla="*/ 54 h 56"/>
                  <a:gd name="T102" fmla="*/ 10 w 34"/>
                  <a:gd name="T103" fmla="*/ 52 h 56"/>
                  <a:gd name="T104" fmla="*/ 14 w 34"/>
                  <a:gd name="T105" fmla="*/ 50 h 56"/>
                  <a:gd name="T106" fmla="*/ 14 w 34"/>
                  <a:gd name="T107"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 h="56">
                    <a:moveTo>
                      <a:pt x="14" y="50"/>
                    </a:moveTo>
                    <a:lnTo>
                      <a:pt x="14" y="50"/>
                    </a:lnTo>
                    <a:lnTo>
                      <a:pt x="10" y="46"/>
                    </a:lnTo>
                    <a:lnTo>
                      <a:pt x="10" y="44"/>
                    </a:lnTo>
                    <a:lnTo>
                      <a:pt x="10" y="40"/>
                    </a:lnTo>
                    <a:lnTo>
                      <a:pt x="10" y="40"/>
                    </a:lnTo>
                    <a:lnTo>
                      <a:pt x="12" y="38"/>
                    </a:lnTo>
                    <a:lnTo>
                      <a:pt x="16" y="38"/>
                    </a:lnTo>
                    <a:lnTo>
                      <a:pt x="20" y="36"/>
                    </a:lnTo>
                    <a:lnTo>
                      <a:pt x="22" y="32"/>
                    </a:lnTo>
                    <a:lnTo>
                      <a:pt x="22" y="32"/>
                    </a:lnTo>
                    <a:lnTo>
                      <a:pt x="24" y="20"/>
                    </a:lnTo>
                    <a:lnTo>
                      <a:pt x="28" y="18"/>
                    </a:lnTo>
                    <a:lnTo>
                      <a:pt x="30" y="18"/>
                    </a:lnTo>
                    <a:lnTo>
                      <a:pt x="34" y="14"/>
                    </a:lnTo>
                    <a:lnTo>
                      <a:pt x="34" y="14"/>
                    </a:lnTo>
                    <a:lnTo>
                      <a:pt x="34" y="10"/>
                    </a:lnTo>
                    <a:lnTo>
                      <a:pt x="34" y="6"/>
                    </a:lnTo>
                    <a:lnTo>
                      <a:pt x="32" y="4"/>
                    </a:lnTo>
                    <a:lnTo>
                      <a:pt x="32" y="0"/>
                    </a:lnTo>
                    <a:lnTo>
                      <a:pt x="32" y="0"/>
                    </a:lnTo>
                    <a:lnTo>
                      <a:pt x="32" y="0"/>
                    </a:lnTo>
                    <a:lnTo>
                      <a:pt x="32" y="0"/>
                    </a:lnTo>
                    <a:lnTo>
                      <a:pt x="32" y="0"/>
                    </a:lnTo>
                    <a:lnTo>
                      <a:pt x="32" y="0"/>
                    </a:lnTo>
                    <a:lnTo>
                      <a:pt x="32" y="4"/>
                    </a:lnTo>
                    <a:lnTo>
                      <a:pt x="34" y="6"/>
                    </a:lnTo>
                    <a:lnTo>
                      <a:pt x="34" y="10"/>
                    </a:lnTo>
                    <a:lnTo>
                      <a:pt x="34" y="14"/>
                    </a:lnTo>
                    <a:lnTo>
                      <a:pt x="34" y="14"/>
                    </a:lnTo>
                    <a:lnTo>
                      <a:pt x="30" y="18"/>
                    </a:lnTo>
                    <a:lnTo>
                      <a:pt x="28" y="18"/>
                    </a:lnTo>
                    <a:lnTo>
                      <a:pt x="24" y="20"/>
                    </a:lnTo>
                    <a:lnTo>
                      <a:pt x="22" y="30"/>
                    </a:lnTo>
                    <a:lnTo>
                      <a:pt x="22" y="30"/>
                    </a:lnTo>
                    <a:lnTo>
                      <a:pt x="20" y="36"/>
                    </a:lnTo>
                    <a:lnTo>
                      <a:pt x="16" y="38"/>
                    </a:lnTo>
                    <a:lnTo>
                      <a:pt x="12" y="38"/>
                    </a:lnTo>
                    <a:lnTo>
                      <a:pt x="10" y="40"/>
                    </a:lnTo>
                    <a:lnTo>
                      <a:pt x="10" y="40"/>
                    </a:lnTo>
                    <a:lnTo>
                      <a:pt x="10" y="44"/>
                    </a:lnTo>
                    <a:lnTo>
                      <a:pt x="10" y="46"/>
                    </a:lnTo>
                    <a:lnTo>
                      <a:pt x="14" y="50"/>
                    </a:lnTo>
                    <a:lnTo>
                      <a:pt x="14" y="50"/>
                    </a:lnTo>
                    <a:lnTo>
                      <a:pt x="10" y="52"/>
                    </a:lnTo>
                    <a:lnTo>
                      <a:pt x="8" y="54"/>
                    </a:lnTo>
                    <a:lnTo>
                      <a:pt x="0" y="56"/>
                    </a:lnTo>
                    <a:lnTo>
                      <a:pt x="0" y="56"/>
                    </a:lnTo>
                    <a:lnTo>
                      <a:pt x="0" y="56"/>
                    </a:lnTo>
                    <a:lnTo>
                      <a:pt x="0" y="56"/>
                    </a:lnTo>
                    <a:lnTo>
                      <a:pt x="8" y="54"/>
                    </a:lnTo>
                    <a:lnTo>
                      <a:pt x="10" y="52"/>
                    </a:lnTo>
                    <a:lnTo>
                      <a:pt x="14" y="50"/>
                    </a:lnTo>
                    <a:lnTo>
                      <a:pt x="14" y="5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78" name="Freeform 355"/>
              <p:cNvSpPr>
                <a:spLocks/>
              </p:cNvSpPr>
              <p:nvPr/>
            </p:nvSpPr>
            <p:spPr bwMode="auto">
              <a:xfrm>
                <a:off x="4984750" y="3460750"/>
                <a:ext cx="323850" cy="323850"/>
              </a:xfrm>
              <a:custGeom>
                <a:avLst/>
                <a:gdLst>
                  <a:gd name="T0" fmla="*/ 160 w 204"/>
                  <a:gd name="T1" fmla="*/ 186 h 204"/>
                  <a:gd name="T2" fmla="*/ 148 w 204"/>
                  <a:gd name="T3" fmla="*/ 178 h 204"/>
                  <a:gd name="T4" fmla="*/ 142 w 204"/>
                  <a:gd name="T5" fmla="*/ 174 h 204"/>
                  <a:gd name="T6" fmla="*/ 142 w 204"/>
                  <a:gd name="T7" fmla="*/ 168 h 204"/>
                  <a:gd name="T8" fmla="*/ 130 w 204"/>
                  <a:gd name="T9" fmla="*/ 158 h 204"/>
                  <a:gd name="T10" fmla="*/ 124 w 204"/>
                  <a:gd name="T11" fmla="*/ 146 h 204"/>
                  <a:gd name="T12" fmla="*/ 112 w 204"/>
                  <a:gd name="T13" fmla="*/ 136 h 204"/>
                  <a:gd name="T14" fmla="*/ 92 w 204"/>
                  <a:gd name="T15" fmla="*/ 114 h 204"/>
                  <a:gd name="T16" fmla="*/ 92 w 204"/>
                  <a:gd name="T17" fmla="*/ 110 h 204"/>
                  <a:gd name="T18" fmla="*/ 92 w 204"/>
                  <a:gd name="T19" fmla="*/ 106 h 204"/>
                  <a:gd name="T20" fmla="*/ 90 w 204"/>
                  <a:gd name="T21" fmla="*/ 106 h 204"/>
                  <a:gd name="T22" fmla="*/ 86 w 204"/>
                  <a:gd name="T23" fmla="*/ 92 h 204"/>
                  <a:gd name="T24" fmla="*/ 80 w 204"/>
                  <a:gd name="T25" fmla="*/ 88 h 204"/>
                  <a:gd name="T26" fmla="*/ 76 w 204"/>
                  <a:gd name="T27" fmla="*/ 80 h 204"/>
                  <a:gd name="T28" fmla="*/ 84 w 204"/>
                  <a:gd name="T29" fmla="*/ 64 h 204"/>
                  <a:gd name="T30" fmla="*/ 90 w 204"/>
                  <a:gd name="T31" fmla="*/ 70 h 204"/>
                  <a:gd name="T32" fmla="*/ 96 w 204"/>
                  <a:gd name="T33" fmla="*/ 74 h 204"/>
                  <a:gd name="T34" fmla="*/ 106 w 204"/>
                  <a:gd name="T35" fmla="*/ 64 h 204"/>
                  <a:gd name="T36" fmla="*/ 128 w 204"/>
                  <a:gd name="T37" fmla="*/ 68 h 204"/>
                  <a:gd name="T38" fmla="*/ 150 w 204"/>
                  <a:gd name="T39" fmla="*/ 72 h 204"/>
                  <a:gd name="T40" fmla="*/ 158 w 204"/>
                  <a:gd name="T41" fmla="*/ 68 h 204"/>
                  <a:gd name="T42" fmla="*/ 174 w 204"/>
                  <a:gd name="T43" fmla="*/ 70 h 204"/>
                  <a:gd name="T44" fmla="*/ 180 w 204"/>
                  <a:gd name="T45" fmla="*/ 78 h 204"/>
                  <a:gd name="T46" fmla="*/ 188 w 204"/>
                  <a:gd name="T47" fmla="*/ 82 h 204"/>
                  <a:gd name="T48" fmla="*/ 202 w 204"/>
                  <a:gd name="T49" fmla="*/ 66 h 204"/>
                  <a:gd name="T50" fmla="*/ 198 w 204"/>
                  <a:gd name="T51" fmla="*/ 64 h 204"/>
                  <a:gd name="T52" fmla="*/ 190 w 204"/>
                  <a:gd name="T53" fmla="*/ 58 h 204"/>
                  <a:gd name="T54" fmla="*/ 188 w 204"/>
                  <a:gd name="T55" fmla="*/ 52 h 204"/>
                  <a:gd name="T56" fmla="*/ 182 w 204"/>
                  <a:gd name="T57" fmla="*/ 30 h 204"/>
                  <a:gd name="T58" fmla="*/ 174 w 204"/>
                  <a:gd name="T59" fmla="*/ 34 h 204"/>
                  <a:gd name="T60" fmla="*/ 164 w 204"/>
                  <a:gd name="T61" fmla="*/ 40 h 204"/>
                  <a:gd name="T62" fmla="*/ 136 w 204"/>
                  <a:gd name="T63" fmla="*/ 30 h 204"/>
                  <a:gd name="T64" fmla="*/ 120 w 204"/>
                  <a:gd name="T65" fmla="*/ 16 h 204"/>
                  <a:gd name="T66" fmla="*/ 104 w 204"/>
                  <a:gd name="T67" fmla="*/ 2 h 204"/>
                  <a:gd name="T68" fmla="*/ 94 w 204"/>
                  <a:gd name="T69" fmla="*/ 2 h 204"/>
                  <a:gd name="T70" fmla="*/ 94 w 204"/>
                  <a:gd name="T71" fmla="*/ 6 h 204"/>
                  <a:gd name="T72" fmla="*/ 84 w 204"/>
                  <a:gd name="T73" fmla="*/ 12 h 204"/>
                  <a:gd name="T74" fmla="*/ 72 w 204"/>
                  <a:gd name="T75" fmla="*/ 20 h 204"/>
                  <a:gd name="T76" fmla="*/ 76 w 204"/>
                  <a:gd name="T77" fmla="*/ 32 h 204"/>
                  <a:gd name="T78" fmla="*/ 68 w 204"/>
                  <a:gd name="T79" fmla="*/ 40 h 204"/>
                  <a:gd name="T80" fmla="*/ 62 w 204"/>
                  <a:gd name="T81" fmla="*/ 50 h 204"/>
                  <a:gd name="T82" fmla="*/ 50 w 204"/>
                  <a:gd name="T83" fmla="*/ 52 h 204"/>
                  <a:gd name="T84" fmla="*/ 40 w 204"/>
                  <a:gd name="T85" fmla="*/ 48 h 204"/>
                  <a:gd name="T86" fmla="*/ 24 w 204"/>
                  <a:gd name="T87" fmla="*/ 52 h 204"/>
                  <a:gd name="T88" fmla="*/ 0 w 204"/>
                  <a:gd name="T89" fmla="*/ 52 h 204"/>
                  <a:gd name="T90" fmla="*/ 0 w 204"/>
                  <a:gd name="T91" fmla="*/ 54 h 204"/>
                  <a:gd name="T92" fmla="*/ 12 w 204"/>
                  <a:gd name="T93" fmla="*/ 86 h 204"/>
                  <a:gd name="T94" fmla="*/ 22 w 204"/>
                  <a:gd name="T95" fmla="*/ 66 h 204"/>
                  <a:gd name="T96" fmla="*/ 36 w 204"/>
                  <a:gd name="T97" fmla="*/ 62 h 204"/>
                  <a:gd name="T98" fmla="*/ 46 w 204"/>
                  <a:gd name="T99" fmla="*/ 78 h 204"/>
                  <a:gd name="T100" fmla="*/ 54 w 204"/>
                  <a:gd name="T101" fmla="*/ 100 h 204"/>
                  <a:gd name="T102" fmla="*/ 58 w 204"/>
                  <a:gd name="T103" fmla="*/ 110 h 204"/>
                  <a:gd name="T104" fmla="*/ 68 w 204"/>
                  <a:gd name="T105" fmla="*/ 126 h 204"/>
                  <a:gd name="T106" fmla="*/ 86 w 204"/>
                  <a:gd name="T107" fmla="*/ 148 h 204"/>
                  <a:gd name="T108" fmla="*/ 104 w 204"/>
                  <a:gd name="T109" fmla="*/ 148 h 204"/>
                  <a:gd name="T110" fmla="*/ 124 w 204"/>
                  <a:gd name="T111" fmla="*/ 172 h 204"/>
                  <a:gd name="T112" fmla="*/ 142 w 204"/>
                  <a:gd name="T113" fmla="*/ 182 h 204"/>
                  <a:gd name="T114" fmla="*/ 166 w 204"/>
                  <a:gd name="T115" fmla="*/ 200 h 204"/>
                  <a:gd name="T116" fmla="*/ 178 w 204"/>
                  <a:gd name="T117" fmla="*/ 204 h 204"/>
                  <a:gd name="T118" fmla="*/ 180 w 204"/>
                  <a:gd name="T119" fmla="*/ 200 h 204"/>
                  <a:gd name="T120" fmla="*/ 170 w 204"/>
                  <a:gd name="T121" fmla="*/ 19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4" h="204">
                    <a:moveTo>
                      <a:pt x="170" y="194"/>
                    </a:moveTo>
                    <a:lnTo>
                      <a:pt x="170" y="194"/>
                    </a:lnTo>
                    <a:lnTo>
                      <a:pt x="164" y="190"/>
                    </a:lnTo>
                    <a:lnTo>
                      <a:pt x="160" y="186"/>
                    </a:lnTo>
                    <a:lnTo>
                      <a:pt x="154" y="184"/>
                    </a:lnTo>
                    <a:lnTo>
                      <a:pt x="152" y="180"/>
                    </a:lnTo>
                    <a:lnTo>
                      <a:pt x="152" y="180"/>
                    </a:lnTo>
                    <a:lnTo>
                      <a:pt x="148" y="178"/>
                    </a:lnTo>
                    <a:lnTo>
                      <a:pt x="146" y="176"/>
                    </a:lnTo>
                    <a:lnTo>
                      <a:pt x="142" y="174"/>
                    </a:lnTo>
                    <a:lnTo>
                      <a:pt x="142" y="174"/>
                    </a:lnTo>
                    <a:lnTo>
                      <a:pt x="142" y="174"/>
                    </a:lnTo>
                    <a:lnTo>
                      <a:pt x="142" y="174"/>
                    </a:lnTo>
                    <a:lnTo>
                      <a:pt x="142" y="170"/>
                    </a:lnTo>
                    <a:lnTo>
                      <a:pt x="142" y="168"/>
                    </a:lnTo>
                    <a:lnTo>
                      <a:pt x="142" y="168"/>
                    </a:lnTo>
                    <a:lnTo>
                      <a:pt x="134" y="162"/>
                    </a:lnTo>
                    <a:lnTo>
                      <a:pt x="134" y="162"/>
                    </a:lnTo>
                    <a:lnTo>
                      <a:pt x="130" y="158"/>
                    </a:lnTo>
                    <a:lnTo>
                      <a:pt x="130" y="158"/>
                    </a:lnTo>
                    <a:lnTo>
                      <a:pt x="128" y="152"/>
                    </a:lnTo>
                    <a:lnTo>
                      <a:pt x="126" y="148"/>
                    </a:lnTo>
                    <a:lnTo>
                      <a:pt x="126" y="148"/>
                    </a:lnTo>
                    <a:lnTo>
                      <a:pt x="124" y="146"/>
                    </a:lnTo>
                    <a:lnTo>
                      <a:pt x="124" y="146"/>
                    </a:lnTo>
                    <a:lnTo>
                      <a:pt x="118" y="142"/>
                    </a:lnTo>
                    <a:lnTo>
                      <a:pt x="112" y="136"/>
                    </a:lnTo>
                    <a:lnTo>
                      <a:pt x="112" y="136"/>
                    </a:lnTo>
                    <a:lnTo>
                      <a:pt x="100" y="120"/>
                    </a:lnTo>
                    <a:lnTo>
                      <a:pt x="100" y="120"/>
                    </a:lnTo>
                    <a:lnTo>
                      <a:pt x="92" y="114"/>
                    </a:lnTo>
                    <a:lnTo>
                      <a:pt x="92" y="114"/>
                    </a:lnTo>
                    <a:lnTo>
                      <a:pt x="90" y="114"/>
                    </a:lnTo>
                    <a:lnTo>
                      <a:pt x="90" y="114"/>
                    </a:lnTo>
                    <a:lnTo>
                      <a:pt x="90" y="112"/>
                    </a:lnTo>
                    <a:lnTo>
                      <a:pt x="92" y="110"/>
                    </a:lnTo>
                    <a:lnTo>
                      <a:pt x="92" y="108"/>
                    </a:lnTo>
                    <a:lnTo>
                      <a:pt x="92" y="106"/>
                    </a:lnTo>
                    <a:lnTo>
                      <a:pt x="92" y="106"/>
                    </a:lnTo>
                    <a:lnTo>
                      <a:pt x="92" y="106"/>
                    </a:lnTo>
                    <a:lnTo>
                      <a:pt x="92" y="106"/>
                    </a:lnTo>
                    <a:lnTo>
                      <a:pt x="90" y="106"/>
                    </a:lnTo>
                    <a:lnTo>
                      <a:pt x="90" y="106"/>
                    </a:lnTo>
                    <a:lnTo>
                      <a:pt x="90" y="106"/>
                    </a:lnTo>
                    <a:lnTo>
                      <a:pt x="90" y="106"/>
                    </a:lnTo>
                    <a:lnTo>
                      <a:pt x="88" y="102"/>
                    </a:lnTo>
                    <a:lnTo>
                      <a:pt x="86" y="98"/>
                    </a:lnTo>
                    <a:lnTo>
                      <a:pt x="86" y="92"/>
                    </a:lnTo>
                    <a:lnTo>
                      <a:pt x="82" y="88"/>
                    </a:lnTo>
                    <a:lnTo>
                      <a:pt x="82" y="88"/>
                    </a:lnTo>
                    <a:lnTo>
                      <a:pt x="80" y="88"/>
                    </a:lnTo>
                    <a:lnTo>
                      <a:pt x="80" y="88"/>
                    </a:lnTo>
                    <a:lnTo>
                      <a:pt x="78" y="86"/>
                    </a:lnTo>
                    <a:lnTo>
                      <a:pt x="78" y="86"/>
                    </a:lnTo>
                    <a:lnTo>
                      <a:pt x="76" y="84"/>
                    </a:lnTo>
                    <a:lnTo>
                      <a:pt x="76" y="80"/>
                    </a:lnTo>
                    <a:lnTo>
                      <a:pt x="76" y="70"/>
                    </a:lnTo>
                    <a:lnTo>
                      <a:pt x="78" y="66"/>
                    </a:lnTo>
                    <a:lnTo>
                      <a:pt x="80" y="64"/>
                    </a:lnTo>
                    <a:lnTo>
                      <a:pt x="84" y="64"/>
                    </a:lnTo>
                    <a:lnTo>
                      <a:pt x="88" y="66"/>
                    </a:lnTo>
                    <a:lnTo>
                      <a:pt x="88" y="66"/>
                    </a:lnTo>
                    <a:lnTo>
                      <a:pt x="90" y="70"/>
                    </a:lnTo>
                    <a:lnTo>
                      <a:pt x="90" y="70"/>
                    </a:lnTo>
                    <a:lnTo>
                      <a:pt x="94" y="74"/>
                    </a:lnTo>
                    <a:lnTo>
                      <a:pt x="94" y="74"/>
                    </a:lnTo>
                    <a:lnTo>
                      <a:pt x="96" y="76"/>
                    </a:lnTo>
                    <a:lnTo>
                      <a:pt x="96" y="74"/>
                    </a:lnTo>
                    <a:lnTo>
                      <a:pt x="100" y="68"/>
                    </a:lnTo>
                    <a:lnTo>
                      <a:pt x="100" y="68"/>
                    </a:lnTo>
                    <a:lnTo>
                      <a:pt x="104" y="66"/>
                    </a:lnTo>
                    <a:lnTo>
                      <a:pt x="106" y="64"/>
                    </a:lnTo>
                    <a:lnTo>
                      <a:pt x="114" y="66"/>
                    </a:lnTo>
                    <a:lnTo>
                      <a:pt x="122" y="68"/>
                    </a:lnTo>
                    <a:lnTo>
                      <a:pt x="128" y="68"/>
                    </a:lnTo>
                    <a:lnTo>
                      <a:pt x="128" y="68"/>
                    </a:lnTo>
                    <a:lnTo>
                      <a:pt x="134" y="68"/>
                    </a:lnTo>
                    <a:lnTo>
                      <a:pt x="140" y="70"/>
                    </a:lnTo>
                    <a:lnTo>
                      <a:pt x="146" y="72"/>
                    </a:lnTo>
                    <a:lnTo>
                      <a:pt x="150" y="72"/>
                    </a:lnTo>
                    <a:lnTo>
                      <a:pt x="152" y="70"/>
                    </a:lnTo>
                    <a:lnTo>
                      <a:pt x="152" y="70"/>
                    </a:lnTo>
                    <a:lnTo>
                      <a:pt x="154" y="68"/>
                    </a:lnTo>
                    <a:lnTo>
                      <a:pt x="158" y="68"/>
                    </a:lnTo>
                    <a:lnTo>
                      <a:pt x="164" y="68"/>
                    </a:lnTo>
                    <a:lnTo>
                      <a:pt x="170" y="70"/>
                    </a:lnTo>
                    <a:lnTo>
                      <a:pt x="174" y="70"/>
                    </a:lnTo>
                    <a:lnTo>
                      <a:pt x="174" y="70"/>
                    </a:lnTo>
                    <a:lnTo>
                      <a:pt x="176" y="70"/>
                    </a:lnTo>
                    <a:lnTo>
                      <a:pt x="178" y="72"/>
                    </a:lnTo>
                    <a:lnTo>
                      <a:pt x="178" y="72"/>
                    </a:lnTo>
                    <a:lnTo>
                      <a:pt x="180" y="78"/>
                    </a:lnTo>
                    <a:lnTo>
                      <a:pt x="180" y="78"/>
                    </a:lnTo>
                    <a:lnTo>
                      <a:pt x="184" y="80"/>
                    </a:lnTo>
                    <a:lnTo>
                      <a:pt x="188" y="82"/>
                    </a:lnTo>
                    <a:lnTo>
                      <a:pt x="188" y="82"/>
                    </a:lnTo>
                    <a:lnTo>
                      <a:pt x="192" y="72"/>
                    </a:lnTo>
                    <a:lnTo>
                      <a:pt x="196" y="70"/>
                    </a:lnTo>
                    <a:lnTo>
                      <a:pt x="200" y="68"/>
                    </a:lnTo>
                    <a:lnTo>
                      <a:pt x="202" y="66"/>
                    </a:lnTo>
                    <a:lnTo>
                      <a:pt x="202" y="66"/>
                    </a:lnTo>
                    <a:lnTo>
                      <a:pt x="204" y="64"/>
                    </a:lnTo>
                    <a:lnTo>
                      <a:pt x="204" y="64"/>
                    </a:lnTo>
                    <a:lnTo>
                      <a:pt x="198" y="64"/>
                    </a:lnTo>
                    <a:lnTo>
                      <a:pt x="196" y="62"/>
                    </a:lnTo>
                    <a:lnTo>
                      <a:pt x="190" y="58"/>
                    </a:lnTo>
                    <a:lnTo>
                      <a:pt x="190" y="58"/>
                    </a:lnTo>
                    <a:lnTo>
                      <a:pt x="190" y="58"/>
                    </a:lnTo>
                    <a:lnTo>
                      <a:pt x="190" y="58"/>
                    </a:lnTo>
                    <a:lnTo>
                      <a:pt x="190" y="58"/>
                    </a:lnTo>
                    <a:lnTo>
                      <a:pt x="190" y="58"/>
                    </a:lnTo>
                    <a:lnTo>
                      <a:pt x="188" y="52"/>
                    </a:lnTo>
                    <a:lnTo>
                      <a:pt x="186" y="46"/>
                    </a:lnTo>
                    <a:lnTo>
                      <a:pt x="186" y="38"/>
                    </a:lnTo>
                    <a:lnTo>
                      <a:pt x="182" y="30"/>
                    </a:lnTo>
                    <a:lnTo>
                      <a:pt x="182" y="30"/>
                    </a:lnTo>
                    <a:lnTo>
                      <a:pt x="182" y="30"/>
                    </a:lnTo>
                    <a:lnTo>
                      <a:pt x="182" y="30"/>
                    </a:lnTo>
                    <a:lnTo>
                      <a:pt x="176" y="32"/>
                    </a:lnTo>
                    <a:lnTo>
                      <a:pt x="174" y="34"/>
                    </a:lnTo>
                    <a:lnTo>
                      <a:pt x="172" y="36"/>
                    </a:lnTo>
                    <a:lnTo>
                      <a:pt x="168" y="40"/>
                    </a:lnTo>
                    <a:lnTo>
                      <a:pt x="168" y="40"/>
                    </a:lnTo>
                    <a:lnTo>
                      <a:pt x="164" y="40"/>
                    </a:lnTo>
                    <a:lnTo>
                      <a:pt x="160" y="38"/>
                    </a:lnTo>
                    <a:lnTo>
                      <a:pt x="152" y="36"/>
                    </a:lnTo>
                    <a:lnTo>
                      <a:pt x="142" y="32"/>
                    </a:lnTo>
                    <a:lnTo>
                      <a:pt x="136" y="30"/>
                    </a:lnTo>
                    <a:lnTo>
                      <a:pt x="136" y="30"/>
                    </a:lnTo>
                    <a:lnTo>
                      <a:pt x="132" y="28"/>
                    </a:lnTo>
                    <a:lnTo>
                      <a:pt x="128" y="24"/>
                    </a:lnTo>
                    <a:lnTo>
                      <a:pt x="120" y="16"/>
                    </a:lnTo>
                    <a:lnTo>
                      <a:pt x="104" y="4"/>
                    </a:lnTo>
                    <a:lnTo>
                      <a:pt x="104" y="4"/>
                    </a:lnTo>
                    <a:lnTo>
                      <a:pt x="104" y="2"/>
                    </a:lnTo>
                    <a:lnTo>
                      <a:pt x="104" y="2"/>
                    </a:lnTo>
                    <a:lnTo>
                      <a:pt x="98" y="0"/>
                    </a:lnTo>
                    <a:lnTo>
                      <a:pt x="96" y="0"/>
                    </a:lnTo>
                    <a:lnTo>
                      <a:pt x="94" y="2"/>
                    </a:lnTo>
                    <a:lnTo>
                      <a:pt x="94" y="2"/>
                    </a:lnTo>
                    <a:lnTo>
                      <a:pt x="94" y="2"/>
                    </a:lnTo>
                    <a:lnTo>
                      <a:pt x="94" y="2"/>
                    </a:lnTo>
                    <a:lnTo>
                      <a:pt x="94" y="6"/>
                    </a:lnTo>
                    <a:lnTo>
                      <a:pt x="94" y="6"/>
                    </a:lnTo>
                    <a:lnTo>
                      <a:pt x="94" y="8"/>
                    </a:lnTo>
                    <a:lnTo>
                      <a:pt x="94" y="8"/>
                    </a:lnTo>
                    <a:lnTo>
                      <a:pt x="90" y="10"/>
                    </a:lnTo>
                    <a:lnTo>
                      <a:pt x="84" y="12"/>
                    </a:lnTo>
                    <a:lnTo>
                      <a:pt x="76" y="16"/>
                    </a:lnTo>
                    <a:lnTo>
                      <a:pt x="72" y="18"/>
                    </a:lnTo>
                    <a:lnTo>
                      <a:pt x="72" y="18"/>
                    </a:lnTo>
                    <a:lnTo>
                      <a:pt x="72" y="20"/>
                    </a:lnTo>
                    <a:lnTo>
                      <a:pt x="72" y="20"/>
                    </a:lnTo>
                    <a:lnTo>
                      <a:pt x="74" y="26"/>
                    </a:lnTo>
                    <a:lnTo>
                      <a:pt x="76" y="32"/>
                    </a:lnTo>
                    <a:lnTo>
                      <a:pt x="76" y="32"/>
                    </a:lnTo>
                    <a:lnTo>
                      <a:pt x="76" y="34"/>
                    </a:lnTo>
                    <a:lnTo>
                      <a:pt x="76" y="34"/>
                    </a:lnTo>
                    <a:lnTo>
                      <a:pt x="72" y="36"/>
                    </a:lnTo>
                    <a:lnTo>
                      <a:pt x="68" y="40"/>
                    </a:lnTo>
                    <a:lnTo>
                      <a:pt x="64" y="42"/>
                    </a:lnTo>
                    <a:lnTo>
                      <a:pt x="62" y="46"/>
                    </a:lnTo>
                    <a:lnTo>
                      <a:pt x="62" y="50"/>
                    </a:lnTo>
                    <a:lnTo>
                      <a:pt x="62" y="50"/>
                    </a:lnTo>
                    <a:lnTo>
                      <a:pt x="62" y="54"/>
                    </a:lnTo>
                    <a:lnTo>
                      <a:pt x="60" y="54"/>
                    </a:lnTo>
                    <a:lnTo>
                      <a:pt x="50" y="52"/>
                    </a:lnTo>
                    <a:lnTo>
                      <a:pt x="50" y="52"/>
                    </a:lnTo>
                    <a:lnTo>
                      <a:pt x="48" y="50"/>
                    </a:lnTo>
                    <a:lnTo>
                      <a:pt x="46" y="52"/>
                    </a:lnTo>
                    <a:lnTo>
                      <a:pt x="44" y="52"/>
                    </a:lnTo>
                    <a:lnTo>
                      <a:pt x="40" y="48"/>
                    </a:lnTo>
                    <a:lnTo>
                      <a:pt x="40" y="48"/>
                    </a:lnTo>
                    <a:lnTo>
                      <a:pt x="36" y="46"/>
                    </a:lnTo>
                    <a:lnTo>
                      <a:pt x="34" y="48"/>
                    </a:lnTo>
                    <a:lnTo>
                      <a:pt x="24" y="52"/>
                    </a:lnTo>
                    <a:lnTo>
                      <a:pt x="14" y="52"/>
                    </a:lnTo>
                    <a:lnTo>
                      <a:pt x="0" y="52"/>
                    </a:lnTo>
                    <a:lnTo>
                      <a:pt x="0" y="52"/>
                    </a:lnTo>
                    <a:lnTo>
                      <a:pt x="0" y="52"/>
                    </a:lnTo>
                    <a:lnTo>
                      <a:pt x="0" y="52"/>
                    </a:lnTo>
                    <a:lnTo>
                      <a:pt x="0" y="52"/>
                    </a:lnTo>
                    <a:lnTo>
                      <a:pt x="0" y="52"/>
                    </a:lnTo>
                    <a:lnTo>
                      <a:pt x="0" y="54"/>
                    </a:lnTo>
                    <a:lnTo>
                      <a:pt x="0" y="54"/>
                    </a:lnTo>
                    <a:lnTo>
                      <a:pt x="2" y="64"/>
                    </a:lnTo>
                    <a:lnTo>
                      <a:pt x="6" y="76"/>
                    </a:lnTo>
                    <a:lnTo>
                      <a:pt x="12" y="86"/>
                    </a:lnTo>
                    <a:lnTo>
                      <a:pt x="16" y="88"/>
                    </a:lnTo>
                    <a:lnTo>
                      <a:pt x="18" y="86"/>
                    </a:lnTo>
                    <a:lnTo>
                      <a:pt x="18" y="86"/>
                    </a:lnTo>
                    <a:lnTo>
                      <a:pt x="22" y="66"/>
                    </a:lnTo>
                    <a:lnTo>
                      <a:pt x="24" y="62"/>
                    </a:lnTo>
                    <a:lnTo>
                      <a:pt x="28" y="60"/>
                    </a:lnTo>
                    <a:lnTo>
                      <a:pt x="30" y="60"/>
                    </a:lnTo>
                    <a:lnTo>
                      <a:pt x="36" y="62"/>
                    </a:lnTo>
                    <a:lnTo>
                      <a:pt x="36" y="62"/>
                    </a:lnTo>
                    <a:lnTo>
                      <a:pt x="42" y="68"/>
                    </a:lnTo>
                    <a:lnTo>
                      <a:pt x="46" y="74"/>
                    </a:lnTo>
                    <a:lnTo>
                      <a:pt x="46" y="78"/>
                    </a:lnTo>
                    <a:lnTo>
                      <a:pt x="46" y="82"/>
                    </a:lnTo>
                    <a:lnTo>
                      <a:pt x="48" y="90"/>
                    </a:lnTo>
                    <a:lnTo>
                      <a:pt x="48" y="94"/>
                    </a:lnTo>
                    <a:lnTo>
                      <a:pt x="54" y="100"/>
                    </a:lnTo>
                    <a:lnTo>
                      <a:pt x="54" y="100"/>
                    </a:lnTo>
                    <a:lnTo>
                      <a:pt x="58" y="104"/>
                    </a:lnTo>
                    <a:lnTo>
                      <a:pt x="58" y="108"/>
                    </a:lnTo>
                    <a:lnTo>
                      <a:pt x="58" y="110"/>
                    </a:lnTo>
                    <a:lnTo>
                      <a:pt x="56" y="112"/>
                    </a:lnTo>
                    <a:lnTo>
                      <a:pt x="56" y="114"/>
                    </a:lnTo>
                    <a:lnTo>
                      <a:pt x="56" y="116"/>
                    </a:lnTo>
                    <a:lnTo>
                      <a:pt x="68" y="126"/>
                    </a:lnTo>
                    <a:lnTo>
                      <a:pt x="68" y="126"/>
                    </a:lnTo>
                    <a:lnTo>
                      <a:pt x="80" y="138"/>
                    </a:lnTo>
                    <a:lnTo>
                      <a:pt x="84" y="146"/>
                    </a:lnTo>
                    <a:lnTo>
                      <a:pt x="86" y="148"/>
                    </a:lnTo>
                    <a:lnTo>
                      <a:pt x="94" y="148"/>
                    </a:lnTo>
                    <a:lnTo>
                      <a:pt x="94" y="148"/>
                    </a:lnTo>
                    <a:lnTo>
                      <a:pt x="100" y="146"/>
                    </a:lnTo>
                    <a:lnTo>
                      <a:pt x="104" y="148"/>
                    </a:lnTo>
                    <a:lnTo>
                      <a:pt x="116" y="154"/>
                    </a:lnTo>
                    <a:lnTo>
                      <a:pt x="136" y="174"/>
                    </a:lnTo>
                    <a:lnTo>
                      <a:pt x="136" y="174"/>
                    </a:lnTo>
                    <a:lnTo>
                      <a:pt x="124" y="172"/>
                    </a:lnTo>
                    <a:lnTo>
                      <a:pt x="120" y="172"/>
                    </a:lnTo>
                    <a:lnTo>
                      <a:pt x="120" y="172"/>
                    </a:lnTo>
                    <a:lnTo>
                      <a:pt x="126" y="176"/>
                    </a:lnTo>
                    <a:lnTo>
                      <a:pt x="142" y="182"/>
                    </a:lnTo>
                    <a:lnTo>
                      <a:pt x="142" y="182"/>
                    </a:lnTo>
                    <a:lnTo>
                      <a:pt x="158" y="190"/>
                    </a:lnTo>
                    <a:lnTo>
                      <a:pt x="164" y="196"/>
                    </a:lnTo>
                    <a:lnTo>
                      <a:pt x="166" y="200"/>
                    </a:lnTo>
                    <a:lnTo>
                      <a:pt x="170" y="202"/>
                    </a:lnTo>
                    <a:lnTo>
                      <a:pt x="170" y="202"/>
                    </a:lnTo>
                    <a:lnTo>
                      <a:pt x="176" y="202"/>
                    </a:lnTo>
                    <a:lnTo>
                      <a:pt x="178" y="204"/>
                    </a:lnTo>
                    <a:lnTo>
                      <a:pt x="178" y="204"/>
                    </a:lnTo>
                    <a:lnTo>
                      <a:pt x="180" y="202"/>
                    </a:lnTo>
                    <a:lnTo>
                      <a:pt x="180" y="202"/>
                    </a:lnTo>
                    <a:lnTo>
                      <a:pt x="180" y="200"/>
                    </a:lnTo>
                    <a:lnTo>
                      <a:pt x="180" y="200"/>
                    </a:lnTo>
                    <a:lnTo>
                      <a:pt x="176" y="198"/>
                    </a:lnTo>
                    <a:lnTo>
                      <a:pt x="172" y="196"/>
                    </a:lnTo>
                    <a:lnTo>
                      <a:pt x="170" y="194"/>
                    </a:lnTo>
                    <a:lnTo>
                      <a:pt x="170" y="19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79" name="Freeform 356"/>
              <p:cNvSpPr>
                <a:spLocks/>
              </p:cNvSpPr>
              <p:nvPr/>
            </p:nvSpPr>
            <p:spPr bwMode="auto">
              <a:xfrm>
                <a:off x="5286375" y="3552825"/>
                <a:ext cx="22225" cy="9525"/>
              </a:xfrm>
              <a:custGeom>
                <a:avLst/>
                <a:gdLst>
                  <a:gd name="T0" fmla="*/ 0 w 14"/>
                  <a:gd name="T1" fmla="*/ 0 h 6"/>
                  <a:gd name="T2" fmla="*/ 0 w 14"/>
                  <a:gd name="T3" fmla="*/ 0 h 6"/>
                  <a:gd name="T4" fmla="*/ 0 w 14"/>
                  <a:gd name="T5" fmla="*/ 0 h 6"/>
                  <a:gd name="T6" fmla="*/ 0 w 14"/>
                  <a:gd name="T7" fmla="*/ 0 h 6"/>
                  <a:gd name="T8" fmla="*/ 6 w 14"/>
                  <a:gd name="T9" fmla="*/ 4 h 6"/>
                  <a:gd name="T10" fmla="*/ 8 w 14"/>
                  <a:gd name="T11" fmla="*/ 6 h 6"/>
                  <a:gd name="T12" fmla="*/ 14 w 14"/>
                  <a:gd name="T13" fmla="*/ 6 h 6"/>
                  <a:gd name="T14" fmla="*/ 14 w 14"/>
                  <a:gd name="T15" fmla="*/ 6 h 6"/>
                  <a:gd name="T16" fmla="*/ 10 w 14"/>
                  <a:gd name="T17" fmla="*/ 6 h 6"/>
                  <a:gd name="T18" fmla="*/ 6 w 14"/>
                  <a:gd name="T19" fmla="*/ 4 h 6"/>
                  <a:gd name="T20" fmla="*/ 0 w 14"/>
                  <a:gd name="T21" fmla="*/ 0 h 6"/>
                  <a:gd name="T22" fmla="*/ 0 w 1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0" y="0"/>
                    </a:moveTo>
                    <a:lnTo>
                      <a:pt x="0" y="0"/>
                    </a:lnTo>
                    <a:lnTo>
                      <a:pt x="0" y="0"/>
                    </a:lnTo>
                    <a:lnTo>
                      <a:pt x="0" y="0"/>
                    </a:lnTo>
                    <a:lnTo>
                      <a:pt x="6" y="4"/>
                    </a:lnTo>
                    <a:lnTo>
                      <a:pt x="8" y="6"/>
                    </a:lnTo>
                    <a:lnTo>
                      <a:pt x="14" y="6"/>
                    </a:lnTo>
                    <a:lnTo>
                      <a:pt x="14" y="6"/>
                    </a:lnTo>
                    <a:lnTo>
                      <a:pt x="10" y="6"/>
                    </a:lnTo>
                    <a:lnTo>
                      <a:pt x="6" y="4"/>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80" name="Freeform 357"/>
              <p:cNvSpPr>
                <a:spLocks/>
              </p:cNvSpPr>
              <p:nvPr/>
            </p:nvSpPr>
            <p:spPr bwMode="auto">
              <a:xfrm>
                <a:off x="5146675" y="3463925"/>
                <a:ext cx="127000" cy="60325"/>
              </a:xfrm>
              <a:custGeom>
                <a:avLst/>
                <a:gdLst>
                  <a:gd name="T0" fmla="*/ 2 w 80"/>
                  <a:gd name="T1" fmla="*/ 0 h 38"/>
                  <a:gd name="T2" fmla="*/ 2 w 80"/>
                  <a:gd name="T3" fmla="*/ 0 h 38"/>
                  <a:gd name="T4" fmla="*/ 2 w 80"/>
                  <a:gd name="T5" fmla="*/ 2 h 38"/>
                  <a:gd name="T6" fmla="*/ 2 w 80"/>
                  <a:gd name="T7" fmla="*/ 2 h 38"/>
                  <a:gd name="T8" fmla="*/ 18 w 80"/>
                  <a:gd name="T9" fmla="*/ 14 h 38"/>
                  <a:gd name="T10" fmla="*/ 26 w 80"/>
                  <a:gd name="T11" fmla="*/ 22 h 38"/>
                  <a:gd name="T12" fmla="*/ 30 w 80"/>
                  <a:gd name="T13" fmla="*/ 26 h 38"/>
                  <a:gd name="T14" fmla="*/ 34 w 80"/>
                  <a:gd name="T15" fmla="*/ 28 h 38"/>
                  <a:gd name="T16" fmla="*/ 34 w 80"/>
                  <a:gd name="T17" fmla="*/ 28 h 38"/>
                  <a:gd name="T18" fmla="*/ 40 w 80"/>
                  <a:gd name="T19" fmla="*/ 30 h 38"/>
                  <a:gd name="T20" fmla="*/ 50 w 80"/>
                  <a:gd name="T21" fmla="*/ 34 h 38"/>
                  <a:gd name="T22" fmla="*/ 58 w 80"/>
                  <a:gd name="T23" fmla="*/ 36 h 38"/>
                  <a:gd name="T24" fmla="*/ 62 w 80"/>
                  <a:gd name="T25" fmla="*/ 38 h 38"/>
                  <a:gd name="T26" fmla="*/ 66 w 80"/>
                  <a:gd name="T27" fmla="*/ 38 h 38"/>
                  <a:gd name="T28" fmla="*/ 66 w 80"/>
                  <a:gd name="T29" fmla="*/ 38 h 38"/>
                  <a:gd name="T30" fmla="*/ 70 w 80"/>
                  <a:gd name="T31" fmla="*/ 34 h 38"/>
                  <a:gd name="T32" fmla="*/ 72 w 80"/>
                  <a:gd name="T33" fmla="*/ 32 h 38"/>
                  <a:gd name="T34" fmla="*/ 74 w 80"/>
                  <a:gd name="T35" fmla="*/ 30 h 38"/>
                  <a:gd name="T36" fmla="*/ 80 w 80"/>
                  <a:gd name="T37" fmla="*/ 28 h 38"/>
                  <a:gd name="T38" fmla="*/ 80 w 80"/>
                  <a:gd name="T39" fmla="*/ 28 h 38"/>
                  <a:gd name="T40" fmla="*/ 80 w 80"/>
                  <a:gd name="T41" fmla="*/ 28 h 38"/>
                  <a:gd name="T42" fmla="*/ 80 w 80"/>
                  <a:gd name="T43" fmla="*/ 28 h 38"/>
                  <a:gd name="T44" fmla="*/ 80 w 80"/>
                  <a:gd name="T45" fmla="*/ 28 h 38"/>
                  <a:gd name="T46" fmla="*/ 80 w 80"/>
                  <a:gd name="T47" fmla="*/ 28 h 38"/>
                  <a:gd name="T48" fmla="*/ 74 w 80"/>
                  <a:gd name="T49" fmla="*/ 28 h 38"/>
                  <a:gd name="T50" fmla="*/ 72 w 80"/>
                  <a:gd name="T51" fmla="*/ 30 h 38"/>
                  <a:gd name="T52" fmla="*/ 70 w 80"/>
                  <a:gd name="T53" fmla="*/ 34 h 38"/>
                  <a:gd name="T54" fmla="*/ 66 w 80"/>
                  <a:gd name="T55" fmla="*/ 36 h 38"/>
                  <a:gd name="T56" fmla="*/ 66 w 80"/>
                  <a:gd name="T57" fmla="*/ 36 h 38"/>
                  <a:gd name="T58" fmla="*/ 62 w 80"/>
                  <a:gd name="T59" fmla="*/ 36 h 38"/>
                  <a:gd name="T60" fmla="*/ 58 w 80"/>
                  <a:gd name="T61" fmla="*/ 36 h 38"/>
                  <a:gd name="T62" fmla="*/ 50 w 80"/>
                  <a:gd name="T63" fmla="*/ 32 h 38"/>
                  <a:gd name="T64" fmla="*/ 40 w 80"/>
                  <a:gd name="T65" fmla="*/ 28 h 38"/>
                  <a:gd name="T66" fmla="*/ 34 w 80"/>
                  <a:gd name="T67" fmla="*/ 26 h 38"/>
                  <a:gd name="T68" fmla="*/ 34 w 80"/>
                  <a:gd name="T69" fmla="*/ 26 h 38"/>
                  <a:gd name="T70" fmla="*/ 28 w 80"/>
                  <a:gd name="T71" fmla="*/ 26 h 38"/>
                  <a:gd name="T72" fmla="*/ 26 w 80"/>
                  <a:gd name="T73" fmla="*/ 20 h 38"/>
                  <a:gd name="T74" fmla="*/ 18 w 80"/>
                  <a:gd name="T75" fmla="*/ 12 h 38"/>
                  <a:gd name="T76" fmla="*/ 2 w 80"/>
                  <a:gd name="T77" fmla="*/ 0 h 38"/>
                  <a:gd name="T78" fmla="*/ 2 w 80"/>
                  <a:gd name="T79" fmla="*/ 0 h 38"/>
                  <a:gd name="T80" fmla="*/ 0 w 80"/>
                  <a:gd name="T81" fmla="*/ 0 h 38"/>
                  <a:gd name="T82" fmla="*/ 0 w 80"/>
                  <a:gd name="T83" fmla="*/ 0 h 38"/>
                  <a:gd name="T84" fmla="*/ 2 w 80"/>
                  <a:gd name="T85" fmla="*/ 0 h 38"/>
                  <a:gd name="T86" fmla="*/ 2 w 80"/>
                  <a:gd name="T87" fmla="*/ 0 h 38"/>
                  <a:gd name="T88" fmla="*/ 2 w 80"/>
                  <a:gd name="T89" fmla="*/ 0 h 38"/>
                  <a:gd name="T90" fmla="*/ 2 w 80"/>
                  <a:gd name="T9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 h="38">
                    <a:moveTo>
                      <a:pt x="2" y="0"/>
                    </a:moveTo>
                    <a:lnTo>
                      <a:pt x="2" y="0"/>
                    </a:lnTo>
                    <a:lnTo>
                      <a:pt x="2" y="2"/>
                    </a:lnTo>
                    <a:lnTo>
                      <a:pt x="2" y="2"/>
                    </a:lnTo>
                    <a:lnTo>
                      <a:pt x="18" y="14"/>
                    </a:lnTo>
                    <a:lnTo>
                      <a:pt x="26" y="22"/>
                    </a:lnTo>
                    <a:lnTo>
                      <a:pt x="30" y="26"/>
                    </a:lnTo>
                    <a:lnTo>
                      <a:pt x="34" y="28"/>
                    </a:lnTo>
                    <a:lnTo>
                      <a:pt x="34" y="28"/>
                    </a:lnTo>
                    <a:lnTo>
                      <a:pt x="40" y="30"/>
                    </a:lnTo>
                    <a:lnTo>
                      <a:pt x="50" y="34"/>
                    </a:lnTo>
                    <a:lnTo>
                      <a:pt x="58" y="36"/>
                    </a:lnTo>
                    <a:lnTo>
                      <a:pt x="62" y="38"/>
                    </a:lnTo>
                    <a:lnTo>
                      <a:pt x="66" y="38"/>
                    </a:lnTo>
                    <a:lnTo>
                      <a:pt x="66" y="38"/>
                    </a:lnTo>
                    <a:lnTo>
                      <a:pt x="70" y="34"/>
                    </a:lnTo>
                    <a:lnTo>
                      <a:pt x="72" y="32"/>
                    </a:lnTo>
                    <a:lnTo>
                      <a:pt x="74" y="30"/>
                    </a:lnTo>
                    <a:lnTo>
                      <a:pt x="80" y="28"/>
                    </a:lnTo>
                    <a:lnTo>
                      <a:pt x="80" y="28"/>
                    </a:lnTo>
                    <a:lnTo>
                      <a:pt x="80" y="28"/>
                    </a:lnTo>
                    <a:lnTo>
                      <a:pt x="80" y="28"/>
                    </a:lnTo>
                    <a:lnTo>
                      <a:pt x="80" y="28"/>
                    </a:lnTo>
                    <a:lnTo>
                      <a:pt x="80" y="28"/>
                    </a:lnTo>
                    <a:lnTo>
                      <a:pt x="74" y="28"/>
                    </a:lnTo>
                    <a:lnTo>
                      <a:pt x="72" y="30"/>
                    </a:lnTo>
                    <a:lnTo>
                      <a:pt x="70" y="34"/>
                    </a:lnTo>
                    <a:lnTo>
                      <a:pt x="66" y="36"/>
                    </a:lnTo>
                    <a:lnTo>
                      <a:pt x="66" y="36"/>
                    </a:lnTo>
                    <a:lnTo>
                      <a:pt x="62" y="36"/>
                    </a:lnTo>
                    <a:lnTo>
                      <a:pt x="58" y="36"/>
                    </a:lnTo>
                    <a:lnTo>
                      <a:pt x="50" y="32"/>
                    </a:lnTo>
                    <a:lnTo>
                      <a:pt x="40" y="28"/>
                    </a:lnTo>
                    <a:lnTo>
                      <a:pt x="34" y="26"/>
                    </a:lnTo>
                    <a:lnTo>
                      <a:pt x="34" y="26"/>
                    </a:lnTo>
                    <a:lnTo>
                      <a:pt x="28" y="26"/>
                    </a:lnTo>
                    <a:lnTo>
                      <a:pt x="26" y="20"/>
                    </a:lnTo>
                    <a:lnTo>
                      <a:pt x="18" y="12"/>
                    </a:lnTo>
                    <a:lnTo>
                      <a:pt x="2" y="0"/>
                    </a:lnTo>
                    <a:lnTo>
                      <a:pt x="2" y="0"/>
                    </a:lnTo>
                    <a:lnTo>
                      <a:pt x="0" y="0"/>
                    </a:lnTo>
                    <a:lnTo>
                      <a:pt x="0" y="0"/>
                    </a:lnTo>
                    <a:lnTo>
                      <a:pt x="2" y="0"/>
                    </a:lnTo>
                    <a:lnTo>
                      <a:pt x="2" y="0"/>
                    </a:lnTo>
                    <a:lnTo>
                      <a:pt x="2" y="0"/>
                    </a:lnTo>
                    <a:lnTo>
                      <a:pt x="2"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81" name="Freeform 358"/>
              <p:cNvSpPr>
                <a:spLocks/>
              </p:cNvSpPr>
              <p:nvPr/>
            </p:nvSpPr>
            <p:spPr bwMode="auto">
              <a:xfrm>
                <a:off x="5133975" y="3460750"/>
                <a:ext cx="15875" cy="3175"/>
              </a:xfrm>
              <a:custGeom>
                <a:avLst/>
                <a:gdLst>
                  <a:gd name="T0" fmla="*/ 0 w 10"/>
                  <a:gd name="T1" fmla="*/ 0 h 2"/>
                  <a:gd name="T2" fmla="*/ 0 w 10"/>
                  <a:gd name="T3" fmla="*/ 0 h 2"/>
                  <a:gd name="T4" fmla="*/ 0 w 10"/>
                  <a:gd name="T5" fmla="*/ 2 h 2"/>
                  <a:gd name="T6" fmla="*/ 0 w 10"/>
                  <a:gd name="T7" fmla="*/ 2 h 2"/>
                  <a:gd name="T8" fmla="*/ 0 w 10"/>
                  <a:gd name="T9" fmla="*/ 2 h 2"/>
                  <a:gd name="T10" fmla="*/ 0 w 10"/>
                  <a:gd name="T11" fmla="*/ 2 h 2"/>
                  <a:gd name="T12" fmla="*/ 2 w 10"/>
                  <a:gd name="T13" fmla="*/ 0 h 2"/>
                  <a:gd name="T14" fmla="*/ 4 w 10"/>
                  <a:gd name="T15" fmla="*/ 0 h 2"/>
                  <a:gd name="T16" fmla="*/ 10 w 10"/>
                  <a:gd name="T17" fmla="*/ 2 h 2"/>
                  <a:gd name="T18" fmla="*/ 10 w 10"/>
                  <a:gd name="T19" fmla="*/ 2 h 2"/>
                  <a:gd name="T20" fmla="*/ 8 w 10"/>
                  <a:gd name="T21" fmla="*/ 2 h 2"/>
                  <a:gd name="T22" fmla="*/ 8 w 10"/>
                  <a:gd name="T23" fmla="*/ 2 h 2"/>
                  <a:gd name="T24" fmla="*/ 4 w 10"/>
                  <a:gd name="T25" fmla="*/ 0 h 2"/>
                  <a:gd name="T26" fmla="*/ 0 w 10"/>
                  <a:gd name="T27" fmla="*/ 0 h 2"/>
                  <a:gd name="T28" fmla="*/ 0 w 10"/>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2">
                    <a:moveTo>
                      <a:pt x="0" y="0"/>
                    </a:moveTo>
                    <a:lnTo>
                      <a:pt x="0" y="0"/>
                    </a:lnTo>
                    <a:lnTo>
                      <a:pt x="0" y="2"/>
                    </a:lnTo>
                    <a:lnTo>
                      <a:pt x="0" y="2"/>
                    </a:lnTo>
                    <a:lnTo>
                      <a:pt x="0" y="2"/>
                    </a:lnTo>
                    <a:lnTo>
                      <a:pt x="0" y="2"/>
                    </a:lnTo>
                    <a:lnTo>
                      <a:pt x="2" y="0"/>
                    </a:lnTo>
                    <a:lnTo>
                      <a:pt x="4" y="0"/>
                    </a:lnTo>
                    <a:lnTo>
                      <a:pt x="10" y="2"/>
                    </a:lnTo>
                    <a:lnTo>
                      <a:pt x="10" y="2"/>
                    </a:lnTo>
                    <a:lnTo>
                      <a:pt x="8" y="2"/>
                    </a:lnTo>
                    <a:lnTo>
                      <a:pt x="8" y="2"/>
                    </a:lnTo>
                    <a:lnTo>
                      <a:pt x="4" y="0"/>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82" name="Freeform 359"/>
              <p:cNvSpPr>
                <a:spLocks/>
              </p:cNvSpPr>
              <p:nvPr/>
            </p:nvSpPr>
            <p:spPr bwMode="auto">
              <a:xfrm>
                <a:off x="4984750" y="3511550"/>
                <a:ext cx="120650" cy="34925"/>
              </a:xfrm>
              <a:custGeom>
                <a:avLst/>
                <a:gdLst>
                  <a:gd name="T0" fmla="*/ 40 w 76"/>
                  <a:gd name="T1" fmla="*/ 16 h 22"/>
                  <a:gd name="T2" fmla="*/ 40 w 76"/>
                  <a:gd name="T3" fmla="*/ 16 h 22"/>
                  <a:gd name="T4" fmla="*/ 44 w 76"/>
                  <a:gd name="T5" fmla="*/ 20 h 22"/>
                  <a:gd name="T6" fmla="*/ 46 w 76"/>
                  <a:gd name="T7" fmla="*/ 20 h 22"/>
                  <a:gd name="T8" fmla="*/ 48 w 76"/>
                  <a:gd name="T9" fmla="*/ 18 h 22"/>
                  <a:gd name="T10" fmla="*/ 50 w 76"/>
                  <a:gd name="T11" fmla="*/ 20 h 22"/>
                  <a:gd name="T12" fmla="*/ 50 w 76"/>
                  <a:gd name="T13" fmla="*/ 20 h 22"/>
                  <a:gd name="T14" fmla="*/ 60 w 76"/>
                  <a:gd name="T15" fmla="*/ 22 h 22"/>
                  <a:gd name="T16" fmla="*/ 62 w 76"/>
                  <a:gd name="T17" fmla="*/ 22 h 22"/>
                  <a:gd name="T18" fmla="*/ 62 w 76"/>
                  <a:gd name="T19" fmla="*/ 18 h 22"/>
                  <a:gd name="T20" fmla="*/ 62 w 76"/>
                  <a:gd name="T21" fmla="*/ 18 h 22"/>
                  <a:gd name="T22" fmla="*/ 62 w 76"/>
                  <a:gd name="T23" fmla="*/ 14 h 22"/>
                  <a:gd name="T24" fmla="*/ 64 w 76"/>
                  <a:gd name="T25" fmla="*/ 10 h 22"/>
                  <a:gd name="T26" fmla="*/ 68 w 76"/>
                  <a:gd name="T27" fmla="*/ 8 h 22"/>
                  <a:gd name="T28" fmla="*/ 72 w 76"/>
                  <a:gd name="T29" fmla="*/ 4 h 22"/>
                  <a:gd name="T30" fmla="*/ 76 w 76"/>
                  <a:gd name="T31" fmla="*/ 2 h 22"/>
                  <a:gd name="T32" fmla="*/ 76 w 76"/>
                  <a:gd name="T33" fmla="*/ 2 h 22"/>
                  <a:gd name="T34" fmla="*/ 76 w 76"/>
                  <a:gd name="T35" fmla="*/ 0 h 22"/>
                  <a:gd name="T36" fmla="*/ 76 w 76"/>
                  <a:gd name="T37" fmla="*/ 0 h 22"/>
                  <a:gd name="T38" fmla="*/ 76 w 76"/>
                  <a:gd name="T39" fmla="*/ 0 h 22"/>
                  <a:gd name="T40" fmla="*/ 76 w 76"/>
                  <a:gd name="T41" fmla="*/ 0 h 22"/>
                  <a:gd name="T42" fmla="*/ 72 w 76"/>
                  <a:gd name="T43" fmla="*/ 4 h 22"/>
                  <a:gd name="T44" fmla="*/ 68 w 76"/>
                  <a:gd name="T45" fmla="*/ 6 h 22"/>
                  <a:gd name="T46" fmla="*/ 64 w 76"/>
                  <a:gd name="T47" fmla="*/ 10 h 22"/>
                  <a:gd name="T48" fmla="*/ 62 w 76"/>
                  <a:gd name="T49" fmla="*/ 14 h 22"/>
                  <a:gd name="T50" fmla="*/ 62 w 76"/>
                  <a:gd name="T51" fmla="*/ 18 h 22"/>
                  <a:gd name="T52" fmla="*/ 62 w 76"/>
                  <a:gd name="T53" fmla="*/ 18 h 22"/>
                  <a:gd name="T54" fmla="*/ 62 w 76"/>
                  <a:gd name="T55" fmla="*/ 22 h 22"/>
                  <a:gd name="T56" fmla="*/ 60 w 76"/>
                  <a:gd name="T57" fmla="*/ 22 h 22"/>
                  <a:gd name="T58" fmla="*/ 50 w 76"/>
                  <a:gd name="T59" fmla="*/ 18 h 22"/>
                  <a:gd name="T60" fmla="*/ 50 w 76"/>
                  <a:gd name="T61" fmla="*/ 18 h 22"/>
                  <a:gd name="T62" fmla="*/ 48 w 76"/>
                  <a:gd name="T63" fmla="*/ 18 h 22"/>
                  <a:gd name="T64" fmla="*/ 46 w 76"/>
                  <a:gd name="T65" fmla="*/ 20 h 22"/>
                  <a:gd name="T66" fmla="*/ 44 w 76"/>
                  <a:gd name="T67" fmla="*/ 20 h 22"/>
                  <a:gd name="T68" fmla="*/ 40 w 76"/>
                  <a:gd name="T69" fmla="*/ 14 h 22"/>
                  <a:gd name="T70" fmla="*/ 40 w 76"/>
                  <a:gd name="T71" fmla="*/ 14 h 22"/>
                  <a:gd name="T72" fmla="*/ 36 w 76"/>
                  <a:gd name="T73" fmla="*/ 12 h 22"/>
                  <a:gd name="T74" fmla="*/ 32 w 76"/>
                  <a:gd name="T75" fmla="*/ 14 h 22"/>
                  <a:gd name="T76" fmla="*/ 24 w 76"/>
                  <a:gd name="T77" fmla="*/ 18 h 22"/>
                  <a:gd name="T78" fmla="*/ 14 w 76"/>
                  <a:gd name="T79" fmla="*/ 20 h 22"/>
                  <a:gd name="T80" fmla="*/ 0 w 76"/>
                  <a:gd name="T81" fmla="*/ 20 h 22"/>
                  <a:gd name="T82" fmla="*/ 0 w 76"/>
                  <a:gd name="T83" fmla="*/ 20 h 22"/>
                  <a:gd name="T84" fmla="*/ 0 w 76"/>
                  <a:gd name="T85" fmla="*/ 20 h 22"/>
                  <a:gd name="T86" fmla="*/ 0 w 76"/>
                  <a:gd name="T87" fmla="*/ 20 h 22"/>
                  <a:gd name="T88" fmla="*/ 14 w 76"/>
                  <a:gd name="T89" fmla="*/ 20 h 22"/>
                  <a:gd name="T90" fmla="*/ 24 w 76"/>
                  <a:gd name="T91" fmla="*/ 20 h 22"/>
                  <a:gd name="T92" fmla="*/ 34 w 76"/>
                  <a:gd name="T93" fmla="*/ 16 h 22"/>
                  <a:gd name="T94" fmla="*/ 36 w 76"/>
                  <a:gd name="T95" fmla="*/ 14 h 22"/>
                  <a:gd name="T96" fmla="*/ 40 w 76"/>
                  <a:gd name="T97" fmla="*/ 16 h 22"/>
                  <a:gd name="T98" fmla="*/ 40 w 76"/>
                  <a:gd name="T9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 h="22">
                    <a:moveTo>
                      <a:pt x="40" y="16"/>
                    </a:moveTo>
                    <a:lnTo>
                      <a:pt x="40" y="16"/>
                    </a:lnTo>
                    <a:lnTo>
                      <a:pt x="44" y="20"/>
                    </a:lnTo>
                    <a:lnTo>
                      <a:pt x="46" y="20"/>
                    </a:lnTo>
                    <a:lnTo>
                      <a:pt x="48" y="18"/>
                    </a:lnTo>
                    <a:lnTo>
                      <a:pt x="50" y="20"/>
                    </a:lnTo>
                    <a:lnTo>
                      <a:pt x="50" y="20"/>
                    </a:lnTo>
                    <a:lnTo>
                      <a:pt x="60" y="22"/>
                    </a:lnTo>
                    <a:lnTo>
                      <a:pt x="62" y="22"/>
                    </a:lnTo>
                    <a:lnTo>
                      <a:pt x="62" y="18"/>
                    </a:lnTo>
                    <a:lnTo>
                      <a:pt x="62" y="18"/>
                    </a:lnTo>
                    <a:lnTo>
                      <a:pt x="62" y="14"/>
                    </a:lnTo>
                    <a:lnTo>
                      <a:pt x="64" y="10"/>
                    </a:lnTo>
                    <a:lnTo>
                      <a:pt x="68" y="8"/>
                    </a:lnTo>
                    <a:lnTo>
                      <a:pt x="72" y="4"/>
                    </a:lnTo>
                    <a:lnTo>
                      <a:pt x="76" y="2"/>
                    </a:lnTo>
                    <a:lnTo>
                      <a:pt x="76" y="2"/>
                    </a:lnTo>
                    <a:lnTo>
                      <a:pt x="76" y="0"/>
                    </a:lnTo>
                    <a:lnTo>
                      <a:pt x="76" y="0"/>
                    </a:lnTo>
                    <a:lnTo>
                      <a:pt x="76" y="0"/>
                    </a:lnTo>
                    <a:lnTo>
                      <a:pt x="76" y="0"/>
                    </a:lnTo>
                    <a:lnTo>
                      <a:pt x="72" y="4"/>
                    </a:lnTo>
                    <a:lnTo>
                      <a:pt x="68" y="6"/>
                    </a:lnTo>
                    <a:lnTo>
                      <a:pt x="64" y="10"/>
                    </a:lnTo>
                    <a:lnTo>
                      <a:pt x="62" y="14"/>
                    </a:lnTo>
                    <a:lnTo>
                      <a:pt x="62" y="18"/>
                    </a:lnTo>
                    <a:lnTo>
                      <a:pt x="62" y="18"/>
                    </a:lnTo>
                    <a:lnTo>
                      <a:pt x="62" y="22"/>
                    </a:lnTo>
                    <a:lnTo>
                      <a:pt x="60" y="22"/>
                    </a:lnTo>
                    <a:lnTo>
                      <a:pt x="50" y="18"/>
                    </a:lnTo>
                    <a:lnTo>
                      <a:pt x="50" y="18"/>
                    </a:lnTo>
                    <a:lnTo>
                      <a:pt x="48" y="18"/>
                    </a:lnTo>
                    <a:lnTo>
                      <a:pt x="46" y="20"/>
                    </a:lnTo>
                    <a:lnTo>
                      <a:pt x="44" y="20"/>
                    </a:lnTo>
                    <a:lnTo>
                      <a:pt x="40" y="14"/>
                    </a:lnTo>
                    <a:lnTo>
                      <a:pt x="40" y="14"/>
                    </a:lnTo>
                    <a:lnTo>
                      <a:pt x="36" y="12"/>
                    </a:lnTo>
                    <a:lnTo>
                      <a:pt x="32" y="14"/>
                    </a:lnTo>
                    <a:lnTo>
                      <a:pt x="24" y="18"/>
                    </a:lnTo>
                    <a:lnTo>
                      <a:pt x="14" y="20"/>
                    </a:lnTo>
                    <a:lnTo>
                      <a:pt x="0" y="20"/>
                    </a:lnTo>
                    <a:lnTo>
                      <a:pt x="0" y="20"/>
                    </a:lnTo>
                    <a:lnTo>
                      <a:pt x="0" y="20"/>
                    </a:lnTo>
                    <a:lnTo>
                      <a:pt x="0" y="20"/>
                    </a:lnTo>
                    <a:lnTo>
                      <a:pt x="14" y="20"/>
                    </a:lnTo>
                    <a:lnTo>
                      <a:pt x="24" y="20"/>
                    </a:lnTo>
                    <a:lnTo>
                      <a:pt x="34" y="16"/>
                    </a:lnTo>
                    <a:lnTo>
                      <a:pt x="36" y="14"/>
                    </a:lnTo>
                    <a:lnTo>
                      <a:pt x="40" y="16"/>
                    </a:lnTo>
                    <a:lnTo>
                      <a:pt x="40" y="1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83" name="Freeform 360"/>
              <p:cNvSpPr>
                <a:spLocks/>
              </p:cNvSpPr>
              <p:nvPr/>
            </p:nvSpPr>
            <p:spPr bwMode="auto">
              <a:xfrm>
                <a:off x="5099050" y="3470275"/>
                <a:ext cx="34925" cy="22225"/>
              </a:xfrm>
              <a:custGeom>
                <a:avLst/>
                <a:gdLst>
                  <a:gd name="T0" fmla="*/ 0 w 22"/>
                  <a:gd name="T1" fmla="*/ 12 h 14"/>
                  <a:gd name="T2" fmla="*/ 0 w 22"/>
                  <a:gd name="T3" fmla="*/ 12 h 14"/>
                  <a:gd name="T4" fmla="*/ 0 w 22"/>
                  <a:gd name="T5" fmla="*/ 14 h 14"/>
                  <a:gd name="T6" fmla="*/ 0 w 22"/>
                  <a:gd name="T7" fmla="*/ 14 h 14"/>
                  <a:gd name="T8" fmla="*/ 0 w 22"/>
                  <a:gd name="T9" fmla="*/ 12 h 14"/>
                  <a:gd name="T10" fmla="*/ 0 w 22"/>
                  <a:gd name="T11" fmla="*/ 12 h 14"/>
                  <a:gd name="T12" fmla="*/ 4 w 22"/>
                  <a:gd name="T13" fmla="*/ 10 h 14"/>
                  <a:gd name="T14" fmla="*/ 12 w 22"/>
                  <a:gd name="T15" fmla="*/ 6 h 14"/>
                  <a:gd name="T16" fmla="*/ 18 w 22"/>
                  <a:gd name="T17" fmla="*/ 4 h 14"/>
                  <a:gd name="T18" fmla="*/ 22 w 22"/>
                  <a:gd name="T19" fmla="*/ 2 h 14"/>
                  <a:gd name="T20" fmla="*/ 22 w 22"/>
                  <a:gd name="T21" fmla="*/ 2 h 14"/>
                  <a:gd name="T22" fmla="*/ 22 w 22"/>
                  <a:gd name="T23" fmla="*/ 0 h 14"/>
                  <a:gd name="T24" fmla="*/ 22 w 22"/>
                  <a:gd name="T25" fmla="*/ 0 h 14"/>
                  <a:gd name="T26" fmla="*/ 22 w 22"/>
                  <a:gd name="T27" fmla="*/ 2 h 14"/>
                  <a:gd name="T28" fmla="*/ 22 w 22"/>
                  <a:gd name="T29" fmla="*/ 2 h 14"/>
                  <a:gd name="T30" fmla="*/ 18 w 22"/>
                  <a:gd name="T31" fmla="*/ 4 h 14"/>
                  <a:gd name="T32" fmla="*/ 12 w 22"/>
                  <a:gd name="T33" fmla="*/ 6 h 14"/>
                  <a:gd name="T34" fmla="*/ 4 w 22"/>
                  <a:gd name="T35" fmla="*/ 8 h 14"/>
                  <a:gd name="T36" fmla="*/ 0 w 22"/>
                  <a:gd name="T37" fmla="*/ 12 h 14"/>
                  <a:gd name="T38" fmla="*/ 0 w 22"/>
                  <a:gd name="T3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4">
                    <a:moveTo>
                      <a:pt x="0" y="12"/>
                    </a:moveTo>
                    <a:lnTo>
                      <a:pt x="0" y="12"/>
                    </a:lnTo>
                    <a:lnTo>
                      <a:pt x="0" y="14"/>
                    </a:lnTo>
                    <a:lnTo>
                      <a:pt x="0" y="14"/>
                    </a:lnTo>
                    <a:lnTo>
                      <a:pt x="0" y="12"/>
                    </a:lnTo>
                    <a:lnTo>
                      <a:pt x="0" y="12"/>
                    </a:lnTo>
                    <a:lnTo>
                      <a:pt x="4" y="10"/>
                    </a:lnTo>
                    <a:lnTo>
                      <a:pt x="12" y="6"/>
                    </a:lnTo>
                    <a:lnTo>
                      <a:pt x="18" y="4"/>
                    </a:lnTo>
                    <a:lnTo>
                      <a:pt x="22" y="2"/>
                    </a:lnTo>
                    <a:lnTo>
                      <a:pt x="22" y="2"/>
                    </a:lnTo>
                    <a:lnTo>
                      <a:pt x="22" y="0"/>
                    </a:lnTo>
                    <a:lnTo>
                      <a:pt x="22" y="0"/>
                    </a:lnTo>
                    <a:lnTo>
                      <a:pt x="22" y="2"/>
                    </a:lnTo>
                    <a:lnTo>
                      <a:pt x="22" y="2"/>
                    </a:lnTo>
                    <a:lnTo>
                      <a:pt x="18" y="4"/>
                    </a:lnTo>
                    <a:lnTo>
                      <a:pt x="12" y="6"/>
                    </a:lnTo>
                    <a:lnTo>
                      <a:pt x="4" y="8"/>
                    </a:lnTo>
                    <a:lnTo>
                      <a:pt x="0" y="12"/>
                    </a:lnTo>
                    <a:lnTo>
                      <a:pt x="0" y="1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84" name="Freeform 361"/>
              <p:cNvSpPr>
                <a:spLocks/>
              </p:cNvSpPr>
              <p:nvPr/>
            </p:nvSpPr>
            <p:spPr bwMode="auto">
              <a:xfrm>
                <a:off x="5146675" y="3463925"/>
                <a:ext cx="3175" cy="0"/>
              </a:xfrm>
              <a:custGeom>
                <a:avLst/>
                <a:gdLst>
                  <a:gd name="T0" fmla="*/ 2 w 2"/>
                  <a:gd name="T1" fmla="*/ 2 w 2"/>
                  <a:gd name="T2" fmla="*/ 2 w 2"/>
                  <a:gd name="T3" fmla="*/ 2 w 2"/>
                  <a:gd name="T4" fmla="*/ 0 w 2"/>
                  <a:gd name="T5" fmla="*/ 0 w 2"/>
                  <a:gd name="T6" fmla="*/ 0 w 2"/>
                  <a:gd name="T7" fmla="*/ 0 w 2"/>
                  <a:gd name="T8" fmla="*/ 2 w 2"/>
                  <a:gd name="T9" fmla="*/ 2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2">
                    <a:moveTo>
                      <a:pt x="2" y="0"/>
                    </a:moveTo>
                    <a:lnTo>
                      <a:pt x="2" y="0"/>
                    </a:lnTo>
                    <a:lnTo>
                      <a:pt x="2" y="0"/>
                    </a:lnTo>
                    <a:lnTo>
                      <a:pt x="2" y="0"/>
                    </a:lnTo>
                    <a:lnTo>
                      <a:pt x="0" y="0"/>
                    </a:lnTo>
                    <a:lnTo>
                      <a:pt x="0" y="0"/>
                    </a:lnTo>
                    <a:lnTo>
                      <a:pt x="0" y="0"/>
                    </a:lnTo>
                    <a:lnTo>
                      <a:pt x="0" y="0"/>
                    </a:lnTo>
                    <a:lnTo>
                      <a:pt x="2" y="0"/>
                    </a:lnTo>
                    <a:lnTo>
                      <a:pt x="2"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85" name="Freeform 362"/>
              <p:cNvSpPr>
                <a:spLocks/>
              </p:cNvSpPr>
              <p:nvPr/>
            </p:nvSpPr>
            <p:spPr bwMode="auto">
              <a:xfrm>
                <a:off x="5210175" y="3736975"/>
                <a:ext cx="44450" cy="31750"/>
              </a:xfrm>
              <a:custGeom>
                <a:avLst/>
                <a:gdLst>
                  <a:gd name="T0" fmla="*/ 28 w 28"/>
                  <a:gd name="T1" fmla="*/ 20 h 20"/>
                  <a:gd name="T2" fmla="*/ 28 w 28"/>
                  <a:gd name="T3" fmla="*/ 20 h 20"/>
                  <a:gd name="T4" fmla="*/ 28 w 28"/>
                  <a:gd name="T5" fmla="*/ 20 h 20"/>
                  <a:gd name="T6" fmla="*/ 28 w 28"/>
                  <a:gd name="T7" fmla="*/ 20 h 20"/>
                  <a:gd name="T8" fmla="*/ 22 w 28"/>
                  <a:gd name="T9" fmla="*/ 16 h 20"/>
                  <a:gd name="T10" fmla="*/ 18 w 28"/>
                  <a:gd name="T11" fmla="*/ 12 h 20"/>
                  <a:gd name="T12" fmla="*/ 12 w 28"/>
                  <a:gd name="T13" fmla="*/ 8 h 20"/>
                  <a:gd name="T14" fmla="*/ 8 w 28"/>
                  <a:gd name="T15" fmla="*/ 6 h 20"/>
                  <a:gd name="T16" fmla="*/ 8 w 28"/>
                  <a:gd name="T17" fmla="*/ 6 h 20"/>
                  <a:gd name="T18" fmla="*/ 4 w 28"/>
                  <a:gd name="T19" fmla="*/ 2 h 20"/>
                  <a:gd name="T20" fmla="*/ 0 w 28"/>
                  <a:gd name="T21" fmla="*/ 0 h 20"/>
                  <a:gd name="T22" fmla="*/ 0 w 28"/>
                  <a:gd name="T23" fmla="*/ 0 h 20"/>
                  <a:gd name="T24" fmla="*/ 4 w 28"/>
                  <a:gd name="T25" fmla="*/ 2 h 20"/>
                  <a:gd name="T26" fmla="*/ 6 w 28"/>
                  <a:gd name="T27" fmla="*/ 4 h 20"/>
                  <a:gd name="T28" fmla="*/ 10 w 28"/>
                  <a:gd name="T29" fmla="*/ 6 h 20"/>
                  <a:gd name="T30" fmla="*/ 10 w 28"/>
                  <a:gd name="T31" fmla="*/ 6 h 20"/>
                  <a:gd name="T32" fmla="*/ 12 w 28"/>
                  <a:gd name="T33" fmla="*/ 10 h 20"/>
                  <a:gd name="T34" fmla="*/ 18 w 28"/>
                  <a:gd name="T35" fmla="*/ 12 h 20"/>
                  <a:gd name="T36" fmla="*/ 22 w 28"/>
                  <a:gd name="T37" fmla="*/ 16 h 20"/>
                  <a:gd name="T38" fmla="*/ 28 w 28"/>
                  <a:gd name="T39" fmla="*/ 20 h 20"/>
                  <a:gd name="T40" fmla="*/ 28 w 28"/>
                  <a:gd name="T41" fmla="*/ 20 h 20"/>
                  <a:gd name="T42" fmla="*/ 28 w 28"/>
                  <a:gd name="T43" fmla="*/ 20 h 20"/>
                  <a:gd name="T44" fmla="*/ 28 w 28"/>
                  <a:gd name="T45" fmla="*/ 20 h 20"/>
                  <a:gd name="T46" fmla="*/ 28 w 28"/>
                  <a:gd name="T47" fmla="*/ 20 h 20"/>
                  <a:gd name="T48" fmla="*/ 28 w 28"/>
                  <a:gd name="T4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20">
                    <a:moveTo>
                      <a:pt x="28" y="20"/>
                    </a:moveTo>
                    <a:lnTo>
                      <a:pt x="28" y="20"/>
                    </a:lnTo>
                    <a:lnTo>
                      <a:pt x="28" y="20"/>
                    </a:lnTo>
                    <a:lnTo>
                      <a:pt x="28" y="20"/>
                    </a:lnTo>
                    <a:lnTo>
                      <a:pt x="22" y="16"/>
                    </a:lnTo>
                    <a:lnTo>
                      <a:pt x="18" y="12"/>
                    </a:lnTo>
                    <a:lnTo>
                      <a:pt x="12" y="8"/>
                    </a:lnTo>
                    <a:lnTo>
                      <a:pt x="8" y="6"/>
                    </a:lnTo>
                    <a:lnTo>
                      <a:pt x="8" y="6"/>
                    </a:lnTo>
                    <a:lnTo>
                      <a:pt x="4" y="2"/>
                    </a:lnTo>
                    <a:lnTo>
                      <a:pt x="0" y="0"/>
                    </a:lnTo>
                    <a:lnTo>
                      <a:pt x="0" y="0"/>
                    </a:lnTo>
                    <a:lnTo>
                      <a:pt x="4" y="2"/>
                    </a:lnTo>
                    <a:lnTo>
                      <a:pt x="6" y="4"/>
                    </a:lnTo>
                    <a:lnTo>
                      <a:pt x="10" y="6"/>
                    </a:lnTo>
                    <a:lnTo>
                      <a:pt x="10" y="6"/>
                    </a:lnTo>
                    <a:lnTo>
                      <a:pt x="12" y="10"/>
                    </a:lnTo>
                    <a:lnTo>
                      <a:pt x="18" y="12"/>
                    </a:lnTo>
                    <a:lnTo>
                      <a:pt x="22" y="16"/>
                    </a:lnTo>
                    <a:lnTo>
                      <a:pt x="28" y="20"/>
                    </a:lnTo>
                    <a:lnTo>
                      <a:pt x="28" y="20"/>
                    </a:lnTo>
                    <a:lnTo>
                      <a:pt x="28" y="20"/>
                    </a:lnTo>
                    <a:lnTo>
                      <a:pt x="28" y="20"/>
                    </a:lnTo>
                    <a:lnTo>
                      <a:pt x="28" y="20"/>
                    </a:lnTo>
                    <a:lnTo>
                      <a:pt x="28" y="2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86" name="Freeform 363"/>
              <p:cNvSpPr>
                <a:spLocks/>
              </p:cNvSpPr>
              <p:nvPr/>
            </p:nvSpPr>
            <p:spPr bwMode="auto">
              <a:xfrm>
                <a:off x="5162550" y="3676650"/>
                <a:ext cx="22225" cy="19050"/>
              </a:xfrm>
              <a:custGeom>
                <a:avLst/>
                <a:gdLst>
                  <a:gd name="T0" fmla="*/ 10 w 14"/>
                  <a:gd name="T1" fmla="*/ 10 h 12"/>
                  <a:gd name="T2" fmla="*/ 10 w 14"/>
                  <a:gd name="T3" fmla="*/ 10 h 12"/>
                  <a:gd name="T4" fmla="*/ 6 w 14"/>
                  <a:gd name="T5" fmla="*/ 6 h 12"/>
                  <a:gd name="T6" fmla="*/ 0 w 14"/>
                  <a:gd name="T7" fmla="*/ 0 h 12"/>
                  <a:gd name="T8" fmla="*/ 0 w 14"/>
                  <a:gd name="T9" fmla="*/ 0 h 12"/>
                  <a:gd name="T10" fmla="*/ 6 w 14"/>
                  <a:gd name="T11" fmla="*/ 6 h 12"/>
                  <a:gd name="T12" fmla="*/ 12 w 14"/>
                  <a:gd name="T13" fmla="*/ 10 h 12"/>
                  <a:gd name="T14" fmla="*/ 12 w 14"/>
                  <a:gd name="T15" fmla="*/ 10 h 12"/>
                  <a:gd name="T16" fmla="*/ 14 w 14"/>
                  <a:gd name="T17" fmla="*/ 12 h 12"/>
                  <a:gd name="T18" fmla="*/ 14 w 14"/>
                  <a:gd name="T19" fmla="*/ 12 h 12"/>
                  <a:gd name="T20" fmla="*/ 10 w 14"/>
                  <a:gd name="T21" fmla="*/ 10 h 12"/>
                  <a:gd name="T22" fmla="*/ 10 w 14"/>
                  <a:gd name="T2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2">
                    <a:moveTo>
                      <a:pt x="10" y="10"/>
                    </a:moveTo>
                    <a:lnTo>
                      <a:pt x="10" y="10"/>
                    </a:lnTo>
                    <a:lnTo>
                      <a:pt x="6" y="6"/>
                    </a:lnTo>
                    <a:lnTo>
                      <a:pt x="0" y="0"/>
                    </a:lnTo>
                    <a:lnTo>
                      <a:pt x="0" y="0"/>
                    </a:lnTo>
                    <a:lnTo>
                      <a:pt x="6" y="6"/>
                    </a:lnTo>
                    <a:lnTo>
                      <a:pt x="12" y="10"/>
                    </a:lnTo>
                    <a:lnTo>
                      <a:pt x="12" y="10"/>
                    </a:lnTo>
                    <a:lnTo>
                      <a:pt x="14" y="12"/>
                    </a:lnTo>
                    <a:lnTo>
                      <a:pt x="14" y="12"/>
                    </a:lnTo>
                    <a:lnTo>
                      <a:pt x="10" y="10"/>
                    </a:lnTo>
                    <a:lnTo>
                      <a:pt x="10" y="1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87" name="Freeform 364"/>
              <p:cNvSpPr>
                <a:spLocks/>
              </p:cNvSpPr>
              <p:nvPr/>
            </p:nvSpPr>
            <p:spPr bwMode="auto">
              <a:xfrm>
                <a:off x="5267325" y="3575050"/>
                <a:ext cx="3175" cy="9525"/>
              </a:xfrm>
              <a:custGeom>
                <a:avLst/>
                <a:gdLst>
                  <a:gd name="T0" fmla="*/ 0 w 2"/>
                  <a:gd name="T1" fmla="*/ 0 h 6"/>
                  <a:gd name="T2" fmla="*/ 0 w 2"/>
                  <a:gd name="T3" fmla="*/ 0 h 6"/>
                  <a:gd name="T4" fmla="*/ 2 w 2"/>
                  <a:gd name="T5" fmla="*/ 6 h 6"/>
                  <a:gd name="T6" fmla="*/ 2 w 2"/>
                  <a:gd name="T7" fmla="*/ 6 h 6"/>
                  <a:gd name="T8" fmla="*/ 0 w 2"/>
                  <a:gd name="T9" fmla="*/ 0 h 6"/>
                  <a:gd name="T10" fmla="*/ 0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0" y="0"/>
                    </a:moveTo>
                    <a:lnTo>
                      <a:pt x="0" y="0"/>
                    </a:lnTo>
                    <a:lnTo>
                      <a:pt x="2" y="6"/>
                    </a:lnTo>
                    <a:lnTo>
                      <a:pt x="2" y="6"/>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88" name="Freeform 365"/>
              <p:cNvSpPr>
                <a:spLocks/>
              </p:cNvSpPr>
              <p:nvPr/>
            </p:nvSpPr>
            <p:spPr bwMode="auto">
              <a:xfrm>
                <a:off x="5124450" y="3565525"/>
                <a:ext cx="9525" cy="12700"/>
              </a:xfrm>
              <a:custGeom>
                <a:avLst/>
                <a:gdLst>
                  <a:gd name="T0" fmla="*/ 6 w 6"/>
                  <a:gd name="T1" fmla="*/ 8 h 8"/>
                  <a:gd name="T2" fmla="*/ 6 w 6"/>
                  <a:gd name="T3" fmla="*/ 8 h 8"/>
                  <a:gd name="T4" fmla="*/ 2 w 6"/>
                  <a:gd name="T5" fmla="*/ 4 h 8"/>
                  <a:gd name="T6" fmla="*/ 2 w 6"/>
                  <a:gd name="T7" fmla="*/ 4 h 8"/>
                  <a:gd name="T8" fmla="*/ 0 w 6"/>
                  <a:gd name="T9" fmla="*/ 0 h 8"/>
                  <a:gd name="T10" fmla="*/ 0 w 6"/>
                  <a:gd name="T11" fmla="*/ 0 h 8"/>
                  <a:gd name="T12" fmla="*/ 2 w 6"/>
                  <a:gd name="T13" fmla="*/ 4 h 8"/>
                  <a:gd name="T14" fmla="*/ 2 w 6"/>
                  <a:gd name="T15" fmla="*/ 4 h 8"/>
                  <a:gd name="T16" fmla="*/ 6 w 6"/>
                  <a:gd name="T17" fmla="*/ 8 h 8"/>
                  <a:gd name="T18" fmla="*/ 6 w 6"/>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6" y="8"/>
                    </a:moveTo>
                    <a:lnTo>
                      <a:pt x="6" y="8"/>
                    </a:lnTo>
                    <a:lnTo>
                      <a:pt x="2" y="4"/>
                    </a:lnTo>
                    <a:lnTo>
                      <a:pt x="2" y="4"/>
                    </a:lnTo>
                    <a:lnTo>
                      <a:pt x="0" y="0"/>
                    </a:lnTo>
                    <a:lnTo>
                      <a:pt x="0" y="0"/>
                    </a:lnTo>
                    <a:lnTo>
                      <a:pt x="2" y="4"/>
                    </a:lnTo>
                    <a:lnTo>
                      <a:pt x="2" y="4"/>
                    </a:lnTo>
                    <a:lnTo>
                      <a:pt x="6" y="8"/>
                    </a:lnTo>
                    <a:lnTo>
                      <a:pt x="6" y="8"/>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89" name="Freeform 366"/>
              <p:cNvSpPr>
                <a:spLocks/>
              </p:cNvSpPr>
              <p:nvPr/>
            </p:nvSpPr>
            <p:spPr bwMode="auto">
              <a:xfrm>
                <a:off x="5191125" y="3711575"/>
                <a:ext cx="19050" cy="15875"/>
              </a:xfrm>
              <a:custGeom>
                <a:avLst/>
                <a:gdLst>
                  <a:gd name="T0" fmla="*/ 4 w 12"/>
                  <a:gd name="T1" fmla="*/ 4 h 10"/>
                  <a:gd name="T2" fmla="*/ 4 w 12"/>
                  <a:gd name="T3" fmla="*/ 4 h 10"/>
                  <a:gd name="T4" fmla="*/ 0 w 12"/>
                  <a:gd name="T5" fmla="*/ 0 h 10"/>
                  <a:gd name="T6" fmla="*/ 0 w 12"/>
                  <a:gd name="T7" fmla="*/ 0 h 10"/>
                  <a:gd name="T8" fmla="*/ 4 w 12"/>
                  <a:gd name="T9" fmla="*/ 4 h 10"/>
                  <a:gd name="T10" fmla="*/ 4 w 12"/>
                  <a:gd name="T11" fmla="*/ 4 h 10"/>
                  <a:gd name="T12" fmla="*/ 12 w 12"/>
                  <a:gd name="T13" fmla="*/ 10 h 10"/>
                  <a:gd name="T14" fmla="*/ 12 w 12"/>
                  <a:gd name="T15" fmla="*/ 10 h 10"/>
                  <a:gd name="T16" fmla="*/ 4 w 12"/>
                  <a:gd name="T17" fmla="*/ 4 h 10"/>
                  <a:gd name="T18" fmla="*/ 4 w 12"/>
                  <a:gd name="T19"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4" y="4"/>
                    </a:moveTo>
                    <a:lnTo>
                      <a:pt x="4" y="4"/>
                    </a:lnTo>
                    <a:lnTo>
                      <a:pt x="0" y="0"/>
                    </a:lnTo>
                    <a:lnTo>
                      <a:pt x="0" y="0"/>
                    </a:lnTo>
                    <a:lnTo>
                      <a:pt x="4" y="4"/>
                    </a:lnTo>
                    <a:lnTo>
                      <a:pt x="4" y="4"/>
                    </a:lnTo>
                    <a:lnTo>
                      <a:pt x="12" y="10"/>
                    </a:lnTo>
                    <a:lnTo>
                      <a:pt x="12" y="10"/>
                    </a:lnTo>
                    <a:lnTo>
                      <a:pt x="4" y="4"/>
                    </a:lnTo>
                    <a:lnTo>
                      <a:pt x="4"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90" name="Freeform 367"/>
              <p:cNvSpPr>
                <a:spLocks/>
              </p:cNvSpPr>
              <p:nvPr/>
            </p:nvSpPr>
            <p:spPr bwMode="auto">
              <a:xfrm>
                <a:off x="5127625" y="3641725"/>
                <a:ext cx="15875" cy="9525"/>
              </a:xfrm>
              <a:custGeom>
                <a:avLst/>
                <a:gdLst>
                  <a:gd name="T0" fmla="*/ 2 w 10"/>
                  <a:gd name="T1" fmla="*/ 0 h 6"/>
                  <a:gd name="T2" fmla="*/ 2 w 10"/>
                  <a:gd name="T3" fmla="*/ 0 h 6"/>
                  <a:gd name="T4" fmla="*/ 0 w 10"/>
                  <a:gd name="T5" fmla="*/ 0 h 6"/>
                  <a:gd name="T6" fmla="*/ 0 w 10"/>
                  <a:gd name="T7" fmla="*/ 0 h 6"/>
                  <a:gd name="T8" fmla="*/ 2 w 10"/>
                  <a:gd name="T9" fmla="*/ 0 h 6"/>
                  <a:gd name="T10" fmla="*/ 2 w 10"/>
                  <a:gd name="T11" fmla="*/ 0 h 6"/>
                  <a:gd name="T12" fmla="*/ 10 w 10"/>
                  <a:gd name="T13" fmla="*/ 6 h 6"/>
                  <a:gd name="T14" fmla="*/ 10 w 10"/>
                  <a:gd name="T15" fmla="*/ 6 h 6"/>
                  <a:gd name="T16" fmla="*/ 6 w 10"/>
                  <a:gd name="T17" fmla="*/ 2 h 6"/>
                  <a:gd name="T18" fmla="*/ 2 w 10"/>
                  <a:gd name="T19" fmla="*/ 0 h 6"/>
                  <a:gd name="T20" fmla="*/ 2 w 10"/>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6">
                    <a:moveTo>
                      <a:pt x="2" y="0"/>
                    </a:moveTo>
                    <a:lnTo>
                      <a:pt x="2" y="0"/>
                    </a:lnTo>
                    <a:lnTo>
                      <a:pt x="0" y="0"/>
                    </a:lnTo>
                    <a:lnTo>
                      <a:pt x="0" y="0"/>
                    </a:lnTo>
                    <a:lnTo>
                      <a:pt x="2" y="0"/>
                    </a:lnTo>
                    <a:lnTo>
                      <a:pt x="2" y="0"/>
                    </a:lnTo>
                    <a:lnTo>
                      <a:pt x="10" y="6"/>
                    </a:lnTo>
                    <a:lnTo>
                      <a:pt x="10" y="6"/>
                    </a:lnTo>
                    <a:lnTo>
                      <a:pt x="6" y="2"/>
                    </a:lnTo>
                    <a:lnTo>
                      <a:pt x="2" y="0"/>
                    </a:lnTo>
                    <a:lnTo>
                      <a:pt x="2"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91" name="Freeform 368"/>
              <p:cNvSpPr>
                <a:spLocks/>
              </p:cNvSpPr>
              <p:nvPr/>
            </p:nvSpPr>
            <p:spPr bwMode="auto">
              <a:xfrm>
                <a:off x="5127625" y="3629025"/>
                <a:ext cx="3175" cy="0"/>
              </a:xfrm>
              <a:custGeom>
                <a:avLst/>
                <a:gdLst>
                  <a:gd name="T0" fmla="*/ 2 w 2"/>
                  <a:gd name="T1" fmla="*/ 2 w 2"/>
                  <a:gd name="T2" fmla="*/ 2 w 2"/>
                  <a:gd name="T3" fmla="*/ 2 w 2"/>
                  <a:gd name="T4" fmla="*/ 0 w 2"/>
                  <a:gd name="T5" fmla="*/ 0 w 2"/>
                  <a:gd name="T6" fmla="*/ 2 w 2"/>
                  <a:gd name="T7" fmla="*/ 2 w 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
                    <a:moveTo>
                      <a:pt x="2" y="0"/>
                    </a:moveTo>
                    <a:lnTo>
                      <a:pt x="2" y="0"/>
                    </a:lnTo>
                    <a:lnTo>
                      <a:pt x="2" y="0"/>
                    </a:lnTo>
                    <a:lnTo>
                      <a:pt x="2" y="0"/>
                    </a:lnTo>
                    <a:lnTo>
                      <a:pt x="0" y="0"/>
                    </a:lnTo>
                    <a:lnTo>
                      <a:pt x="0" y="0"/>
                    </a:lnTo>
                    <a:lnTo>
                      <a:pt x="2" y="0"/>
                    </a:lnTo>
                    <a:lnTo>
                      <a:pt x="2"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92" name="Freeform 369"/>
              <p:cNvSpPr>
                <a:spLocks/>
              </p:cNvSpPr>
              <p:nvPr/>
            </p:nvSpPr>
            <p:spPr bwMode="auto">
              <a:xfrm>
                <a:off x="5108575" y="3597275"/>
                <a:ext cx="6350" cy="3175"/>
              </a:xfrm>
              <a:custGeom>
                <a:avLst/>
                <a:gdLst>
                  <a:gd name="T0" fmla="*/ 0 w 4"/>
                  <a:gd name="T1" fmla="*/ 0 h 2"/>
                  <a:gd name="T2" fmla="*/ 0 w 4"/>
                  <a:gd name="T3" fmla="*/ 0 h 2"/>
                  <a:gd name="T4" fmla="*/ 2 w 4"/>
                  <a:gd name="T5" fmla="*/ 2 h 2"/>
                  <a:gd name="T6" fmla="*/ 2 w 4"/>
                  <a:gd name="T7" fmla="*/ 2 h 2"/>
                  <a:gd name="T8" fmla="*/ 4 w 4"/>
                  <a:gd name="T9" fmla="*/ 2 h 2"/>
                  <a:gd name="T10" fmla="*/ 4 w 4"/>
                  <a:gd name="T11" fmla="*/ 2 h 2"/>
                  <a:gd name="T12" fmla="*/ 2 w 4"/>
                  <a:gd name="T13" fmla="*/ 2 h 2"/>
                  <a:gd name="T14" fmla="*/ 2 w 4"/>
                  <a:gd name="T15" fmla="*/ 2 h 2"/>
                  <a:gd name="T16" fmla="*/ 0 w 4"/>
                  <a:gd name="T17" fmla="*/ 0 h 2"/>
                  <a:gd name="T18" fmla="*/ 0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0" y="0"/>
                    </a:moveTo>
                    <a:lnTo>
                      <a:pt x="0" y="0"/>
                    </a:lnTo>
                    <a:lnTo>
                      <a:pt x="2" y="2"/>
                    </a:lnTo>
                    <a:lnTo>
                      <a:pt x="2" y="2"/>
                    </a:lnTo>
                    <a:lnTo>
                      <a:pt x="4" y="2"/>
                    </a:lnTo>
                    <a:lnTo>
                      <a:pt x="4" y="2"/>
                    </a:lnTo>
                    <a:lnTo>
                      <a:pt x="2" y="2"/>
                    </a:lnTo>
                    <a:lnTo>
                      <a:pt x="2" y="2"/>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93" name="Freeform 370"/>
              <p:cNvSpPr>
                <a:spLocks/>
              </p:cNvSpPr>
              <p:nvPr/>
            </p:nvSpPr>
            <p:spPr bwMode="auto">
              <a:xfrm>
                <a:off x="5254625" y="3768725"/>
                <a:ext cx="15875" cy="12700"/>
              </a:xfrm>
              <a:custGeom>
                <a:avLst/>
                <a:gdLst>
                  <a:gd name="T0" fmla="*/ 0 w 10"/>
                  <a:gd name="T1" fmla="*/ 0 h 8"/>
                  <a:gd name="T2" fmla="*/ 0 w 10"/>
                  <a:gd name="T3" fmla="*/ 0 h 8"/>
                  <a:gd name="T4" fmla="*/ 0 w 10"/>
                  <a:gd name="T5" fmla="*/ 0 h 8"/>
                  <a:gd name="T6" fmla="*/ 0 w 10"/>
                  <a:gd name="T7" fmla="*/ 0 h 8"/>
                  <a:gd name="T8" fmla="*/ 2 w 10"/>
                  <a:gd name="T9" fmla="*/ 2 h 8"/>
                  <a:gd name="T10" fmla="*/ 6 w 10"/>
                  <a:gd name="T11" fmla="*/ 4 h 8"/>
                  <a:gd name="T12" fmla="*/ 10 w 10"/>
                  <a:gd name="T13" fmla="*/ 6 h 8"/>
                  <a:gd name="T14" fmla="*/ 10 w 10"/>
                  <a:gd name="T15" fmla="*/ 6 h 8"/>
                  <a:gd name="T16" fmla="*/ 10 w 10"/>
                  <a:gd name="T17" fmla="*/ 8 h 8"/>
                  <a:gd name="T18" fmla="*/ 10 w 10"/>
                  <a:gd name="T19" fmla="*/ 8 h 8"/>
                  <a:gd name="T20" fmla="*/ 10 w 10"/>
                  <a:gd name="T21" fmla="*/ 6 h 8"/>
                  <a:gd name="T22" fmla="*/ 10 w 10"/>
                  <a:gd name="T23" fmla="*/ 4 h 8"/>
                  <a:gd name="T24" fmla="*/ 6 w 10"/>
                  <a:gd name="T25" fmla="*/ 4 h 8"/>
                  <a:gd name="T26" fmla="*/ 2 w 10"/>
                  <a:gd name="T27" fmla="*/ 2 h 8"/>
                  <a:gd name="T28" fmla="*/ 0 w 10"/>
                  <a:gd name="T29" fmla="*/ 0 h 8"/>
                  <a:gd name="T30" fmla="*/ 0 w 10"/>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8">
                    <a:moveTo>
                      <a:pt x="0" y="0"/>
                    </a:moveTo>
                    <a:lnTo>
                      <a:pt x="0" y="0"/>
                    </a:lnTo>
                    <a:lnTo>
                      <a:pt x="0" y="0"/>
                    </a:lnTo>
                    <a:lnTo>
                      <a:pt x="0" y="0"/>
                    </a:lnTo>
                    <a:lnTo>
                      <a:pt x="2" y="2"/>
                    </a:lnTo>
                    <a:lnTo>
                      <a:pt x="6" y="4"/>
                    </a:lnTo>
                    <a:lnTo>
                      <a:pt x="10" y="6"/>
                    </a:lnTo>
                    <a:lnTo>
                      <a:pt x="10" y="6"/>
                    </a:lnTo>
                    <a:lnTo>
                      <a:pt x="10" y="8"/>
                    </a:lnTo>
                    <a:lnTo>
                      <a:pt x="10" y="8"/>
                    </a:lnTo>
                    <a:lnTo>
                      <a:pt x="10" y="6"/>
                    </a:lnTo>
                    <a:lnTo>
                      <a:pt x="10" y="4"/>
                    </a:lnTo>
                    <a:lnTo>
                      <a:pt x="6" y="4"/>
                    </a:lnTo>
                    <a:lnTo>
                      <a:pt x="2" y="2"/>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94" name="Freeform 371"/>
              <p:cNvSpPr>
                <a:spLocks/>
              </p:cNvSpPr>
              <p:nvPr/>
            </p:nvSpPr>
            <p:spPr bwMode="auto">
              <a:xfrm>
                <a:off x="5254625" y="3768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95" name="Freeform 372"/>
              <p:cNvSpPr>
                <a:spLocks/>
              </p:cNvSpPr>
              <p:nvPr/>
            </p:nvSpPr>
            <p:spPr bwMode="auto">
              <a:xfrm>
                <a:off x="5140325" y="3717925"/>
                <a:ext cx="38100" cy="9525"/>
              </a:xfrm>
              <a:custGeom>
                <a:avLst/>
                <a:gdLst>
                  <a:gd name="T0" fmla="*/ 8 w 24"/>
                  <a:gd name="T1" fmla="*/ 4 h 6"/>
                  <a:gd name="T2" fmla="*/ 8 w 24"/>
                  <a:gd name="T3" fmla="*/ 4 h 6"/>
                  <a:gd name="T4" fmla="*/ 22 w 24"/>
                  <a:gd name="T5" fmla="*/ 6 h 6"/>
                  <a:gd name="T6" fmla="*/ 24 w 24"/>
                  <a:gd name="T7" fmla="*/ 4 h 6"/>
                  <a:gd name="T8" fmla="*/ 22 w 24"/>
                  <a:gd name="T9" fmla="*/ 2 h 6"/>
                  <a:gd name="T10" fmla="*/ 22 w 24"/>
                  <a:gd name="T11" fmla="*/ 2 h 6"/>
                  <a:gd name="T12" fmla="*/ 14 w 24"/>
                  <a:gd name="T13" fmla="*/ 0 h 6"/>
                  <a:gd name="T14" fmla="*/ 4 w 24"/>
                  <a:gd name="T15" fmla="*/ 0 h 6"/>
                  <a:gd name="T16" fmla="*/ 4 w 24"/>
                  <a:gd name="T17" fmla="*/ 0 h 6"/>
                  <a:gd name="T18" fmla="*/ 0 w 24"/>
                  <a:gd name="T19" fmla="*/ 2 h 6"/>
                  <a:gd name="T20" fmla="*/ 8 w 24"/>
                  <a:gd name="T21" fmla="*/ 4 h 6"/>
                  <a:gd name="T22" fmla="*/ 8 w 24"/>
                  <a:gd name="T2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6">
                    <a:moveTo>
                      <a:pt x="8" y="4"/>
                    </a:moveTo>
                    <a:lnTo>
                      <a:pt x="8" y="4"/>
                    </a:lnTo>
                    <a:lnTo>
                      <a:pt x="22" y="6"/>
                    </a:lnTo>
                    <a:lnTo>
                      <a:pt x="24" y="4"/>
                    </a:lnTo>
                    <a:lnTo>
                      <a:pt x="22" y="2"/>
                    </a:lnTo>
                    <a:lnTo>
                      <a:pt x="22" y="2"/>
                    </a:lnTo>
                    <a:lnTo>
                      <a:pt x="14" y="0"/>
                    </a:lnTo>
                    <a:lnTo>
                      <a:pt x="4" y="0"/>
                    </a:lnTo>
                    <a:lnTo>
                      <a:pt x="4" y="0"/>
                    </a:lnTo>
                    <a:lnTo>
                      <a:pt x="0" y="2"/>
                    </a:lnTo>
                    <a:lnTo>
                      <a:pt x="8" y="4"/>
                    </a:lnTo>
                    <a:lnTo>
                      <a:pt x="8"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96" name="Freeform 373"/>
              <p:cNvSpPr>
                <a:spLocks/>
              </p:cNvSpPr>
              <p:nvPr/>
            </p:nvSpPr>
            <p:spPr bwMode="auto">
              <a:xfrm>
                <a:off x="5143500" y="3705225"/>
                <a:ext cx="22225" cy="6350"/>
              </a:xfrm>
              <a:custGeom>
                <a:avLst/>
                <a:gdLst>
                  <a:gd name="T0" fmla="*/ 14 w 14"/>
                  <a:gd name="T1" fmla="*/ 4 h 4"/>
                  <a:gd name="T2" fmla="*/ 14 w 14"/>
                  <a:gd name="T3" fmla="*/ 4 h 4"/>
                  <a:gd name="T4" fmla="*/ 14 w 14"/>
                  <a:gd name="T5" fmla="*/ 4 h 4"/>
                  <a:gd name="T6" fmla="*/ 14 w 14"/>
                  <a:gd name="T7" fmla="*/ 2 h 4"/>
                  <a:gd name="T8" fmla="*/ 8 w 14"/>
                  <a:gd name="T9" fmla="*/ 2 h 4"/>
                  <a:gd name="T10" fmla="*/ 2 w 14"/>
                  <a:gd name="T11" fmla="*/ 0 h 4"/>
                  <a:gd name="T12" fmla="*/ 0 w 14"/>
                  <a:gd name="T13" fmla="*/ 2 h 4"/>
                  <a:gd name="T14" fmla="*/ 0 w 14"/>
                  <a:gd name="T15" fmla="*/ 2 h 4"/>
                  <a:gd name="T16" fmla="*/ 0 w 14"/>
                  <a:gd name="T17" fmla="*/ 2 h 4"/>
                  <a:gd name="T18" fmla="*/ 6 w 14"/>
                  <a:gd name="T19" fmla="*/ 4 h 4"/>
                  <a:gd name="T20" fmla="*/ 10 w 14"/>
                  <a:gd name="T21" fmla="*/ 4 h 4"/>
                  <a:gd name="T22" fmla="*/ 14 w 14"/>
                  <a:gd name="T23" fmla="*/ 4 h 4"/>
                  <a:gd name="T24" fmla="*/ 14 w 14"/>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4">
                    <a:moveTo>
                      <a:pt x="14" y="4"/>
                    </a:moveTo>
                    <a:lnTo>
                      <a:pt x="14" y="4"/>
                    </a:lnTo>
                    <a:lnTo>
                      <a:pt x="14" y="4"/>
                    </a:lnTo>
                    <a:lnTo>
                      <a:pt x="14" y="2"/>
                    </a:lnTo>
                    <a:lnTo>
                      <a:pt x="8" y="2"/>
                    </a:lnTo>
                    <a:lnTo>
                      <a:pt x="2" y="0"/>
                    </a:lnTo>
                    <a:lnTo>
                      <a:pt x="0" y="2"/>
                    </a:lnTo>
                    <a:lnTo>
                      <a:pt x="0" y="2"/>
                    </a:lnTo>
                    <a:lnTo>
                      <a:pt x="0" y="2"/>
                    </a:lnTo>
                    <a:lnTo>
                      <a:pt x="6" y="4"/>
                    </a:lnTo>
                    <a:lnTo>
                      <a:pt x="10" y="4"/>
                    </a:lnTo>
                    <a:lnTo>
                      <a:pt x="14" y="4"/>
                    </a:lnTo>
                    <a:lnTo>
                      <a:pt x="14"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97" name="Freeform 374"/>
              <p:cNvSpPr>
                <a:spLocks/>
              </p:cNvSpPr>
              <p:nvPr/>
            </p:nvSpPr>
            <p:spPr bwMode="auto">
              <a:xfrm>
                <a:off x="5153025" y="3736975"/>
                <a:ext cx="28575" cy="6350"/>
              </a:xfrm>
              <a:custGeom>
                <a:avLst/>
                <a:gdLst>
                  <a:gd name="T0" fmla="*/ 2 w 18"/>
                  <a:gd name="T1" fmla="*/ 2 h 4"/>
                  <a:gd name="T2" fmla="*/ 2 w 18"/>
                  <a:gd name="T3" fmla="*/ 2 h 4"/>
                  <a:gd name="T4" fmla="*/ 4 w 18"/>
                  <a:gd name="T5" fmla="*/ 4 h 4"/>
                  <a:gd name="T6" fmla="*/ 8 w 18"/>
                  <a:gd name="T7" fmla="*/ 4 h 4"/>
                  <a:gd name="T8" fmla="*/ 8 w 18"/>
                  <a:gd name="T9" fmla="*/ 4 h 4"/>
                  <a:gd name="T10" fmla="*/ 16 w 18"/>
                  <a:gd name="T11" fmla="*/ 2 h 4"/>
                  <a:gd name="T12" fmla="*/ 18 w 18"/>
                  <a:gd name="T13" fmla="*/ 2 h 4"/>
                  <a:gd name="T14" fmla="*/ 18 w 18"/>
                  <a:gd name="T15" fmla="*/ 2 h 4"/>
                  <a:gd name="T16" fmla="*/ 18 w 18"/>
                  <a:gd name="T17" fmla="*/ 2 h 4"/>
                  <a:gd name="T18" fmla="*/ 6 w 18"/>
                  <a:gd name="T19" fmla="*/ 0 h 4"/>
                  <a:gd name="T20" fmla="*/ 0 w 18"/>
                  <a:gd name="T21" fmla="*/ 0 h 4"/>
                  <a:gd name="T22" fmla="*/ 0 w 18"/>
                  <a:gd name="T23" fmla="*/ 2 h 4"/>
                  <a:gd name="T24" fmla="*/ 2 w 18"/>
                  <a:gd name="T25" fmla="*/ 2 h 4"/>
                  <a:gd name="T26" fmla="*/ 2 w 18"/>
                  <a:gd name="T2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4">
                    <a:moveTo>
                      <a:pt x="2" y="2"/>
                    </a:moveTo>
                    <a:lnTo>
                      <a:pt x="2" y="2"/>
                    </a:lnTo>
                    <a:lnTo>
                      <a:pt x="4" y="4"/>
                    </a:lnTo>
                    <a:lnTo>
                      <a:pt x="8" y="4"/>
                    </a:lnTo>
                    <a:lnTo>
                      <a:pt x="8" y="4"/>
                    </a:lnTo>
                    <a:lnTo>
                      <a:pt x="16" y="2"/>
                    </a:lnTo>
                    <a:lnTo>
                      <a:pt x="18" y="2"/>
                    </a:lnTo>
                    <a:lnTo>
                      <a:pt x="18" y="2"/>
                    </a:lnTo>
                    <a:lnTo>
                      <a:pt x="18" y="2"/>
                    </a:lnTo>
                    <a:lnTo>
                      <a:pt x="6" y="0"/>
                    </a:lnTo>
                    <a:lnTo>
                      <a:pt x="0" y="0"/>
                    </a:lnTo>
                    <a:lnTo>
                      <a:pt x="0" y="2"/>
                    </a:lnTo>
                    <a:lnTo>
                      <a:pt x="2" y="2"/>
                    </a:lnTo>
                    <a:lnTo>
                      <a:pt x="2" y="2"/>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98" name="Freeform 375"/>
              <p:cNvSpPr>
                <a:spLocks/>
              </p:cNvSpPr>
              <p:nvPr/>
            </p:nvSpPr>
            <p:spPr bwMode="auto">
              <a:xfrm>
                <a:off x="5035550" y="3565525"/>
                <a:ext cx="19050" cy="15875"/>
              </a:xfrm>
              <a:custGeom>
                <a:avLst/>
                <a:gdLst>
                  <a:gd name="T0" fmla="*/ 12 w 12"/>
                  <a:gd name="T1" fmla="*/ 10 h 10"/>
                  <a:gd name="T2" fmla="*/ 12 w 12"/>
                  <a:gd name="T3" fmla="*/ 10 h 10"/>
                  <a:gd name="T4" fmla="*/ 10 w 12"/>
                  <a:gd name="T5" fmla="*/ 6 h 10"/>
                  <a:gd name="T6" fmla="*/ 10 w 12"/>
                  <a:gd name="T7" fmla="*/ 6 h 10"/>
                  <a:gd name="T8" fmla="*/ 6 w 12"/>
                  <a:gd name="T9" fmla="*/ 2 h 10"/>
                  <a:gd name="T10" fmla="*/ 4 w 12"/>
                  <a:gd name="T11" fmla="*/ 0 h 10"/>
                  <a:gd name="T12" fmla="*/ 2 w 12"/>
                  <a:gd name="T13" fmla="*/ 0 h 10"/>
                  <a:gd name="T14" fmla="*/ 2 w 12"/>
                  <a:gd name="T15" fmla="*/ 0 h 10"/>
                  <a:gd name="T16" fmla="*/ 0 w 12"/>
                  <a:gd name="T17" fmla="*/ 0 h 10"/>
                  <a:gd name="T18" fmla="*/ 0 w 12"/>
                  <a:gd name="T19" fmla="*/ 0 h 10"/>
                  <a:gd name="T20" fmla="*/ 0 w 12"/>
                  <a:gd name="T21" fmla="*/ 4 h 10"/>
                  <a:gd name="T22" fmla="*/ 0 w 12"/>
                  <a:gd name="T23" fmla="*/ 4 h 10"/>
                  <a:gd name="T24" fmla="*/ 0 w 12"/>
                  <a:gd name="T25" fmla="*/ 6 h 10"/>
                  <a:gd name="T26" fmla="*/ 2 w 12"/>
                  <a:gd name="T27" fmla="*/ 8 h 10"/>
                  <a:gd name="T28" fmla="*/ 8 w 12"/>
                  <a:gd name="T29" fmla="*/ 10 h 10"/>
                  <a:gd name="T30" fmla="*/ 12 w 12"/>
                  <a:gd name="T31" fmla="*/ 10 h 10"/>
                  <a:gd name="T32" fmla="*/ 12 w 12"/>
                  <a:gd name="T3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0">
                    <a:moveTo>
                      <a:pt x="12" y="10"/>
                    </a:moveTo>
                    <a:lnTo>
                      <a:pt x="12" y="10"/>
                    </a:lnTo>
                    <a:lnTo>
                      <a:pt x="10" y="6"/>
                    </a:lnTo>
                    <a:lnTo>
                      <a:pt x="10" y="6"/>
                    </a:lnTo>
                    <a:lnTo>
                      <a:pt x="6" y="2"/>
                    </a:lnTo>
                    <a:lnTo>
                      <a:pt x="4" y="0"/>
                    </a:lnTo>
                    <a:lnTo>
                      <a:pt x="2" y="0"/>
                    </a:lnTo>
                    <a:lnTo>
                      <a:pt x="2" y="0"/>
                    </a:lnTo>
                    <a:lnTo>
                      <a:pt x="0" y="0"/>
                    </a:lnTo>
                    <a:lnTo>
                      <a:pt x="0" y="0"/>
                    </a:lnTo>
                    <a:lnTo>
                      <a:pt x="0" y="4"/>
                    </a:lnTo>
                    <a:lnTo>
                      <a:pt x="0" y="4"/>
                    </a:lnTo>
                    <a:lnTo>
                      <a:pt x="0" y="6"/>
                    </a:lnTo>
                    <a:lnTo>
                      <a:pt x="2" y="8"/>
                    </a:lnTo>
                    <a:lnTo>
                      <a:pt x="8" y="10"/>
                    </a:lnTo>
                    <a:lnTo>
                      <a:pt x="12" y="10"/>
                    </a:lnTo>
                    <a:lnTo>
                      <a:pt x="12" y="1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799" name="Freeform 376"/>
              <p:cNvSpPr>
                <a:spLocks/>
              </p:cNvSpPr>
              <p:nvPr/>
            </p:nvSpPr>
            <p:spPr bwMode="auto">
              <a:xfrm>
                <a:off x="5026025" y="3565525"/>
                <a:ext cx="12700" cy="44450"/>
              </a:xfrm>
              <a:custGeom>
                <a:avLst/>
                <a:gdLst>
                  <a:gd name="T0" fmla="*/ 0 w 8"/>
                  <a:gd name="T1" fmla="*/ 14 h 28"/>
                  <a:gd name="T2" fmla="*/ 0 w 8"/>
                  <a:gd name="T3" fmla="*/ 14 h 28"/>
                  <a:gd name="T4" fmla="*/ 0 w 8"/>
                  <a:gd name="T5" fmla="*/ 16 h 28"/>
                  <a:gd name="T6" fmla="*/ 2 w 8"/>
                  <a:gd name="T7" fmla="*/ 20 h 28"/>
                  <a:gd name="T8" fmla="*/ 8 w 8"/>
                  <a:gd name="T9" fmla="*/ 28 h 28"/>
                  <a:gd name="T10" fmla="*/ 8 w 8"/>
                  <a:gd name="T11" fmla="*/ 28 h 28"/>
                  <a:gd name="T12" fmla="*/ 2 w 8"/>
                  <a:gd name="T13" fmla="*/ 2 h 28"/>
                  <a:gd name="T14" fmla="*/ 2 w 8"/>
                  <a:gd name="T15" fmla="*/ 2 h 28"/>
                  <a:gd name="T16" fmla="*/ 2 w 8"/>
                  <a:gd name="T17" fmla="*/ 0 h 28"/>
                  <a:gd name="T18" fmla="*/ 0 w 8"/>
                  <a:gd name="T19" fmla="*/ 2 h 28"/>
                  <a:gd name="T20" fmla="*/ 0 w 8"/>
                  <a:gd name="T21" fmla="*/ 4 h 28"/>
                  <a:gd name="T22" fmla="*/ 2 w 8"/>
                  <a:gd name="T23" fmla="*/ 10 h 28"/>
                  <a:gd name="T24" fmla="*/ 2 w 8"/>
                  <a:gd name="T25" fmla="*/ 10 h 28"/>
                  <a:gd name="T26" fmla="*/ 4 w 8"/>
                  <a:gd name="T27" fmla="*/ 14 h 28"/>
                  <a:gd name="T28" fmla="*/ 2 w 8"/>
                  <a:gd name="T29" fmla="*/ 14 h 28"/>
                  <a:gd name="T30" fmla="*/ 0 w 8"/>
                  <a:gd name="T31" fmla="*/ 14 h 28"/>
                  <a:gd name="T32" fmla="*/ 0 w 8"/>
                  <a:gd name="T3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28">
                    <a:moveTo>
                      <a:pt x="0" y="14"/>
                    </a:moveTo>
                    <a:lnTo>
                      <a:pt x="0" y="14"/>
                    </a:lnTo>
                    <a:lnTo>
                      <a:pt x="0" y="16"/>
                    </a:lnTo>
                    <a:lnTo>
                      <a:pt x="2" y="20"/>
                    </a:lnTo>
                    <a:lnTo>
                      <a:pt x="8" y="28"/>
                    </a:lnTo>
                    <a:lnTo>
                      <a:pt x="8" y="28"/>
                    </a:lnTo>
                    <a:lnTo>
                      <a:pt x="2" y="2"/>
                    </a:lnTo>
                    <a:lnTo>
                      <a:pt x="2" y="2"/>
                    </a:lnTo>
                    <a:lnTo>
                      <a:pt x="2" y="0"/>
                    </a:lnTo>
                    <a:lnTo>
                      <a:pt x="0" y="2"/>
                    </a:lnTo>
                    <a:lnTo>
                      <a:pt x="0" y="4"/>
                    </a:lnTo>
                    <a:lnTo>
                      <a:pt x="2" y="10"/>
                    </a:lnTo>
                    <a:lnTo>
                      <a:pt x="2" y="10"/>
                    </a:lnTo>
                    <a:lnTo>
                      <a:pt x="4" y="14"/>
                    </a:lnTo>
                    <a:lnTo>
                      <a:pt x="2" y="14"/>
                    </a:lnTo>
                    <a:lnTo>
                      <a:pt x="0" y="14"/>
                    </a:lnTo>
                    <a:lnTo>
                      <a:pt x="0" y="1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00" name="Freeform 377"/>
              <p:cNvSpPr>
                <a:spLocks/>
              </p:cNvSpPr>
              <p:nvPr/>
            </p:nvSpPr>
            <p:spPr bwMode="auto">
              <a:xfrm>
                <a:off x="5048250" y="3606800"/>
                <a:ext cx="25400" cy="25400"/>
              </a:xfrm>
              <a:custGeom>
                <a:avLst/>
                <a:gdLst>
                  <a:gd name="T0" fmla="*/ 14 w 16"/>
                  <a:gd name="T1" fmla="*/ 16 h 16"/>
                  <a:gd name="T2" fmla="*/ 14 w 16"/>
                  <a:gd name="T3" fmla="*/ 16 h 16"/>
                  <a:gd name="T4" fmla="*/ 16 w 16"/>
                  <a:gd name="T5" fmla="*/ 16 h 16"/>
                  <a:gd name="T6" fmla="*/ 14 w 16"/>
                  <a:gd name="T7" fmla="*/ 14 h 16"/>
                  <a:gd name="T8" fmla="*/ 6 w 16"/>
                  <a:gd name="T9" fmla="*/ 4 h 16"/>
                  <a:gd name="T10" fmla="*/ 6 w 16"/>
                  <a:gd name="T11" fmla="*/ 4 h 16"/>
                  <a:gd name="T12" fmla="*/ 0 w 16"/>
                  <a:gd name="T13" fmla="*/ 0 h 16"/>
                  <a:gd name="T14" fmla="*/ 0 w 16"/>
                  <a:gd name="T15" fmla="*/ 0 h 16"/>
                  <a:gd name="T16" fmla="*/ 0 w 16"/>
                  <a:gd name="T17" fmla="*/ 2 h 16"/>
                  <a:gd name="T18" fmla="*/ 0 w 16"/>
                  <a:gd name="T19" fmla="*/ 2 h 16"/>
                  <a:gd name="T20" fmla="*/ 6 w 16"/>
                  <a:gd name="T21" fmla="*/ 8 h 16"/>
                  <a:gd name="T22" fmla="*/ 14 w 16"/>
                  <a:gd name="T23" fmla="*/ 16 h 16"/>
                  <a:gd name="T24" fmla="*/ 14 w 16"/>
                  <a:gd name="T2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6">
                    <a:moveTo>
                      <a:pt x="14" y="16"/>
                    </a:moveTo>
                    <a:lnTo>
                      <a:pt x="14" y="16"/>
                    </a:lnTo>
                    <a:lnTo>
                      <a:pt x="16" y="16"/>
                    </a:lnTo>
                    <a:lnTo>
                      <a:pt x="14" y="14"/>
                    </a:lnTo>
                    <a:lnTo>
                      <a:pt x="6" y="4"/>
                    </a:lnTo>
                    <a:lnTo>
                      <a:pt x="6" y="4"/>
                    </a:lnTo>
                    <a:lnTo>
                      <a:pt x="0" y="0"/>
                    </a:lnTo>
                    <a:lnTo>
                      <a:pt x="0" y="0"/>
                    </a:lnTo>
                    <a:lnTo>
                      <a:pt x="0" y="2"/>
                    </a:lnTo>
                    <a:lnTo>
                      <a:pt x="0" y="2"/>
                    </a:lnTo>
                    <a:lnTo>
                      <a:pt x="6" y="8"/>
                    </a:lnTo>
                    <a:lnTo>
                      <a:pt x="14" y="16"/>
                    </a:lnTo>
                    <a:lnTo>
                      <a:pt x="14" y="16"/>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01" name="Freeform 378"/>
              <p:cNvSpPr>
                <a:spLocks/>
              </p:cNvSpPr>
              <p:nvPr/>
            </p:nvSpPr>
            <p:spPr bwMode="auto">
              <a:xfrm>
                <a:off x="4327525" y="3762375"/>
                <a:ext cx="12700" cy="9525"/>
              </a:xfrm>
              <a:custGeom>
                <a:avLst/>
                <a:gdLst>
                  <a:gd name="T0" fmla="*/ 0 w 8"/>
                  <a:gd name="T1" fmla="*/ 4 h 6"/>
                  <a:gd name="T2" fmla="*/ 0 w 8"/>
                  <a:gd name="T3" fmla="*/ 4 h 6"/>
                  <a:gd name="T4" fmla="*/ 2 w 8"/>
                  <a:gd name="T5" fmla="*/ 6 h 6"/>
                  <a:gd name="T6" fmla="*/ 4 w 8"/>
                  <a:gd name="T7" fmla="*/ 6 h 6"/>
                  <a:gd name="T8" fmla="*/ 8 w 8"/>
                  <a:gd name="T9" fmla="*/ 4 h 6"/>
                  <a:gd name="T10" fmla="*/ 8 w 8"/>
                  <a:gd name="T11" fmla="*/ 4 h 6"/>
                  <a:gd name="T12" fmla="*/ 8 w 8"/>
                  <a:gd name="T13" fmla="*/ 2 h 6"/>
                  <a:gd name="T14" fmla="*/ 6 w 8"/>
                  <a:gd name="T15" fmla="*/ 0 h 6"/>
                  <a:gd name="T16" fmla="*/ 4 w 8"/>
                  <a:gd name="T17" fmla="*/ 0 h 6"/>
                  <a:gd name="T18" fmla="*/ 0 w 8"/>
                  <a:gd name="T19" fmla="*/ 0 h 6"/>
                  <a:gd name="T20" fmla="*/ 0 w 8"/>
                  <a:gd name="T21" fmla="*/ 0 h 6"/>
                  <a:gd name="T22" fmla="*/ 0 w 8"/>
                  <a:gd name="T23" fmla="*/ 0 h 6"/>
                  <a:gd name="T24" fmla="*/ 0 w 8"/>
                  <a:gd name="T25" fmla="*/ 0 h 6"/>
                  <a:gd name="T26" fmla="*/ 0 w 8"/>
                  <a:gd name="T27" fmla="*/ 0 h 6"/>
                  <a:gd name="T28" fmla="*/ 0 w 8"/>
                  <a:gd name="T29" fmla="*/ 0 h 6"/>
                  <a:gd name="T30" fmla="*/ 0 w 8"/>
                  <a:gd name="T31" fmla="*/ 4 h 6"/>
                  <a:gd name="T32" fmla="*/ 0 w 8"/>
                  <a:gd name="T3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6">
                    <a:moveTo>
                      <a:pt x="0" y="4"/>
                    </a:moveTo>
                    <a:lnTo>
                      <a:pt x="0" y="4"/>
                    </a:lnTo>
                    <a:lnTo>
                      <a:pt x="2" y="6"/>
                    </a:lnTo>
                    <a:lnTo>
                      <a:pt x="4" y="6"/>
                    </a:lnTo>
                    <a:lnTo>
                      <a:pt x="8" y="4"/>
                    </a:lnTo>
                    <a:lnTo>
                      <a:pt x="8" y="4"/>
                    </a:lnTo>
                    <a:lnTo>
                      <a:pt x="8" y="2"/>
                    </a:lnTo>
                    <a:lnTo>
                      <a:pt x="6" y="0"/>
                    </a:lnTo>
                    <a:lnTo>
                      <a:pt x="4" y="0"/>
                    </a:lnTo>
                    <a:lnTo>
                      <a:pt x="0" y="0"/>
                    </a:lnTo>
                    <a:lnTo>
                      <a:pt x="0" y="0"/>
                    </a:lnTo>
                    <a:lnTo>
                      <a:pt x="0" y="0"/>
                    </a:lnTo>
                    <a:lnTo>
                      <a:pt x="0" y="0"/>
                    </a:lnTo>
                    <a:lnTo>
                      <a:pt x="0" y="0"/>
                    </a:lnTo>
                    <a:lnTo>
                      <a:pt x="0" y="0"/>
                    </a:lnTo>
                    <a:lnTo>
                      <a:pt x="0" y="4"/>
                    </a:lnTo>
                    <a:lnTo>
                      <a:pt x="0" y="4"/>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sp>
            <p:nvSpPr>
              <p:cNvPr id="1802" name="Freeform 379"/>
              <p:cNvSpPr>
                <a:spLocks/>
              </p:cNvSpPr>
              <p:nvPr/>
            </p:nvSpPr>
            <p:spPr bwMode="auto">
              <a:xfrm>
                <a:off x="4327525" y="3762375"/>
                <a:ext cx="0" cy="6350"/>
              </a:xfrm>
              <a:custGeom>
                <a:avLst/>
                <a:gdLst>
                  <a:gd name="T0" fmla="*/ 0 h 4"/>
                  <a:gd name="T1" fmla="*/ 0 h 4"/>
                  <a:gd name="T2" fmla="*/ 0 h 4"/>
                  <a:gd name="T3" fmla="*/ 0 h 4"/>
                  <a:gd name="T4" fmla="*/ 4 h 4"/>
                  <a:gd name="T5" fmla="*/ 4 h 4"/>
                  <a:gd name="T6" fmla="*/ 0 h 4"/>
                  <a:gd name="T7" fmla="*/ 0 h 4"/>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4">
                    <a:moveTo>
                      <a:pt x="0" y="0"/>
                    </a:moveTo>
                    <a:lnTo>
                      <a:pt x="0" y="0"/>
                    </a:lnTo>
                    <a:lnTo>
                      <a:pt x="0" y="0"/>
                    </a:lnTo>
                    <a:lnTo>
                      <a:pt x="0" y="0"/>
                    </a:lnTo>
                    <a:lnTo>
                      <a:pt x="0" y="4"/>
                    </a:lnTo>
                    <a:lnTo>
                      <a:pt x="0" y="4"/>
                    </a:lnTo>
                    <a:lnTo>
                      <a:pt x="0" y="0"/>
                    </a:lnTo>
                    <a:lnTo>
                      <a:pt x="0" y="0"/>
                    </a:lnTo>
                    <a:close/>
                  </a:path>
                </a:pathLst>
              </a:custGeom>
              <a:grpFill/>
              <a:ln w="9525">
                <a:solidFill>
                  <a:srgbClr val="FFFFFF"/>
                </a:solidFill>
                <a:round/>
                <a:headEnd/>
                <a:tailEnd/>
              </a:ln>
            </p:spPr>
            <p:txBody>
              <a:bodyPr vert="horz" wrap="square" lIns="82935" tIns="41468" rIns="82935" bIns="41468" numCol="1" anchor="t" anchorCtr="0" compatLnSpc="1">
                <a:prstTxWarp prst="textNoShape">
                  <a:avLst/>
                </a:prstTxWarp>
              </a:bodyPr>
              <a:lstStyle/>
              <a:p>
                <a:endParaRPr lang="da-DK" sz="1633" dirty="0"/>
              </a:p>
            </p:txBody>
          </p:sp>
        </p:grpSp>
        <p:sp>
          <p:nvSpPr>
            <p:cNvPr id="1649" name="Oval 1648"/>
            <p:cNvSpPr/>
            <p:nvPr/>
          </p:nvSpPr>
          <p:spPr bwMode="ltGray">
            <a:xfrm>
              <a:off x="3368967" y="1924416"/>
              <a:ext cx="2891092" cy="2891092"/>
            </a:xfrm>
            <a:prstGeom prst="ellipse">
              <a:avLst/>
            </a:prstGeom>
            <a:noFill/>
            <a:ln w="9525">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33" dirty="0">
                <a:solidFill>
                  <a:schemeClr val="bg1"/>
                </a:solidFill>
                <a:latin typeface="Georgia" pitchFamily="18" charset="0"/>
              </a:endParaRPr>
            </a:p>
          </p:txBody>
        </p:sp>
      </p:grpSp>
      <p:sp>
        <p:nvSpPr>
          <p:cNvPr id="2004" name="Content Placeholder 2"/>
          <p:cNvSpPr txBox="1">
            <a:spLocks/>
          </p:cNvSpPr>
          <p:nvPr/>
        </p:nvSpPr>
        <p:spPr bwMode="auto">
          <a:xfrm>
            <a:off x="6078369" y="4032740"/>
            <a:ext cx="549765" cy="283380"/>
          </a:xfrm>
          <a:prstGeom prst="rect">
            <a:avLst/>
          </a:prstGeom>
          <a:solidFill>
            <a:srgbClr val="DB536A">
              <a:lumMod val="50000"/>
            </a:srgbClr>
          </a:solidFill>
          <a:ln w="9525">
            <a:noFill/>
            <a:miter lim="800000"/>
            <a:headEnd/>
            <a:tailEnd/>
          </a:ln>
        </p:spPr>
        <p:txBody>
          <a:bodyPr lIns="97955" tIns="65303" rIns="97955" bIns="65303" anchor="t" anchorCtr="0"/>
          <a:lstStyle/>
          <a:p>
            <a:pPr defTabSz="829096" fontAlgn="base">
              <a:spcBef>
                <a:spcPct val="0"/>
              </a:spcBef>
              <a:defRPr/>
            </a:pPr>
            <a:r>
              <a:rPr lang="da-DK" sz="726" b="1" i="1" kern="0" dirty="0" smtClean="0">
                <a:solidFill>
                  <a:srgbClr val="FFFFFF"/>
                </a:solidFill>
                <a:latin typeface="Georgia" pitchFamily="18" charset="0"/>
              </a:rPr>
              <a:t>India</a:t>
            </a:r>
            <a:endParaRPr lang="da-DK" sz="726" b="1" i="1" kern="0" dirty="0">
              <a:solidFill>
                <a:srgbClr val="FFFFFF"/>
              </a:solidFill>
              <a:latin typeface="Georgia" pitchFamily="18" charset="0"/>
            </a:endParaRPr>
          </a:p>
        </p:txBody>
      </p:sp>
      <p:sp>
        <p:nvSpPr>
          <p:cNvPr id="2006" name="Freeform 2005"/>
          <p:cNvSpPr/>
          <p:nvPr/>
        </p:nvSpPr>
        <p:spPr>
          <a:xfrm rot="20820460" flipV="1">
            <a:off x="6615798" y="3844668"/>
            <a:ext cx="216000" cy="288000"/>
          </a:xfrm>
          <a:custGeom>
            <a:avLst/>
            <a:gdLst>
              <a:gd name="connsiteX0" fmla="*/ 0 w 745958"/>
              <a:gd name="connsiteY0" fmla="*/ 0 h 685800"/>
              <a:gd name="connsiteX1" fmla="*/ 360947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318723 w 745958"/>
              <a:gd name="connsiteY1" fmla="*/ 0 h 685800"/>
              <a:gd name="connsiteX2" fmla="*/ 745958 w 745958"/>
              <a:gd name="connsiteY2" fmla="*/ 685800 h 685800"/>
              <a:gd name="connsiteX3" fmla="*/ 745958 w 74595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745958" h="685800">
                <a:moveTo>
                  <a:pt x="0" y="0"/>
                </a:moveTo>
                <a:lnTo>
                  <a:pt x="318723" y="0"/>
                </a:lnTo>
                <a:lnTo>
                  <a:pt x="745958" y="685800"/>
                </a:lnTo>
                <a:lnTo>
                  <a:pt x="745958" y="685800"/>
                </a:lnTo>
              </a:path>
            </a:pathLst>
          </a:custGeom>
          <a:noFill/>
          <a:ln w="6350" cap="flat" cmpd="sng" algn="ctr">
            <a:solidFill>
              <a:srgbClr val="DB536A">
                <a:lumMod val="75000"/>
              </a:srgbClr>
            </a:solidFill>
            <a:prstDash val="sysDot"/>
            <a:tailEnd type="oval" w="sm" len="sm"/>
          </a:ln>
          <a:effectLst/>
        </p:spPr>
        <p:txBody>
          <a:bodyPr lIns="82909" tIns="41455" rIns="82909" bIns="41455" rtlCol="0" anchor="ctr"/>
          <a:lstStyle/>
          <a:p>
            <a:pPr algn="ctr" defTabSz="944247" fontAlgn="base">
              <a:spcBef>
                <a:spcPct val="0"/>
              </a:spcBef>
              <a:spcAft>
                <a:spcPct val="0"/>
              </a:spcAft>
              <a:defRPr/>
            </a:pPr>
            <a:endParaRPr lang="da-DK" sz="1905" kern="0" dirty="0">
              <a:solidFill>
                <a:srgbClr val="000000"/>
              </a:solidFill>
              <a:latin typeface="Georgia"/>
            </a:endParaRPr>
          </a:p>
        </p:txBody>
      </p:sp>
      <p:sp>
        <p:nvSpPr>
          <p:cNvPr id="2007" name="Freeform 2006"/>
          <p:cNvSpPr/>
          <p:nvPr/>
        </p:nvSpPr>
        <p:spPr>
          <a:xfrm flipH="1" flipV="1">
            <a:off x="7421606" y="4349331"/>
            <a:ext cx="576000" cy="56256"/>
          </a:xfrm>
          <a:custGeom>
            <a:avLst/>
            <a:gdLst>
              <a:gd name="connsiteX0" fmla="*/ 0 w 745958"/>
              <a:gd name="connsiteY0" fmla="*/ 0 h 685800"/>
              <a:gd name="connsiteX1" fmla="*/ 360947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482437 w 745958"/>
              <a:gd name="connsiteY1" fmla="*/ 0 h 685800"/>
              <a:gd name="connsiteX2" fmla="*/ 745958 w 745958"/>
              <a:gd name="connsiteY2" fmla="*/ 685800 h 685800"/>
              <a:gd name="connsiteX3" fmla="*/ 745958 w 74595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745958" h="685800">
                <a:moveTo>
                  <a:pt x="0" y="0"/>
                </a:moveTo>
                <a:lnTo>
                  <a:pt x="482437" y="0"/>
                </a:lnTo>
                <a:lnTo>
                  <a:pt x="745958" y="685800"/>
                </a:lnTo>
                <a:lnTo>
                  <a:pt x="745958" y="685800"/>
                </a:lnTo>
              </a:path>
            </a:pathLst>
          </a:custGeom>
          <a:noFill/>
          <a:ln w="6350" cap="flat" cmpd="sng" algn="ctr">
            <a:solidFill>
              <a:srgbClr val="E0301E"/>
            </a:solidFill>
            <a:prstDash val="sysDot"/>
            <a:tailEnd type="oval" w="sm" len="sm"/>
          </a:ln>
          <a:effectLst/>
        </p:spPr>
        <p:txBody>
          <a:bodyPr lIns="82909" tIns="41455" rIns="82909" bIns="41455" rtlCol="0" anchor="ctr"/>
          <a:lstStyle/>
          <a:p>
            <a:pPr algn="ctr" defTabSz="944247" fontAlgn="base">
              <a:spcBef>
                <a:spcPct val="0"/>
              </a:spcBef>
              <a:spcAft>
                <a:spcPct val="0"/>
              </a:spcAft>
              <a:defRPr/>
            </a:pPr>
            <a:endParaRPr lang="da-DK" sz="1905" kern="0" dirty="0">
              <a:solidFill>
                <a:srgbClr val="000000"/>
              </a:solidFill>
              <a:latin typeface="Georgia"/>
            </a:endParaRPr>
          </a:p>
        </p:txBody>
      </p:sp>
      <p:sp>
        <p:nvSpPr>
          <p:cNvPr id="2009" name="Content Placeholder 2"/>
          <p:cNvSpPr txBox="1">
            <a:spLocks/>
          </p:cNvSpPr>
          <p:nvPr/>
        </p:nvSpPr>
        <p:spPr bwMode="auto">
          <a:xfrm>
            <a:off x="9078235" y="2982961"/>
            <a:ext cx="572004" cy="252000"/>
          </a:xfrm>
          <a:prstGeom prst="rect">
            <a:avLst/>
          </a:prstGeom>
          <a:solidFill>
            <a:schemeClr val="accent1">
              <a:lumMod val="75000"/>
            </a:schemeClr>
          </a:solidFill>
          <a:ln w="9525">
            <a:noFill/>
            <a:miter lim="800000"/>
            <a:headEnd/>
            <a:tailEnd/>
          </a:ln>
        </p:spPr>
        <p:txBody>
          <a:bodyPr lIns="97955" tIns="65303" rIns="0" bIns="65303" anchor="t" anchorCtr="0"/>
          <a:lstStyle/>
          <a:p>
            <a:pPr defTabSz="829096" fontAlgn="base">
              <a:spcBef>
                <a:spcPct val="0"/>
              </a:spcBef>
              <a:defRPr/>
            </a:pPr>
            <a:r>
              <a:rPr lang="da-DK" sz="726" b="1" i="1" kern="0" dirty="0" smtClean="0">
                <a:solidFill>
                  <a:srgbClr val="FFFFFF"/>
                </a:solidFill>
                <a:latin typeface="Georgia" pitchFamily="18" charset="0"/>
              </a:rPr>
              <a:t>Japan</a:t>
            </a:r>
            <a:endParaRPr lang="da-DK" sz="726" b="1" i="1" kern="0" dirty="0">
              <a:solidFill>
                <a:srgbClr val="FFFFFF"/>
              </a:solidFill>
              <a:latin typeface="Georgia" pitchFamily="18" charset="0"/>
            </a:endParaRPr>
          </a:p>
        </p:txBody>
      </p:sp>
      <p:sp>
        <p:nvSpPr>
          <p:cNvPr id="2011" name="Freeform 2010"/>
          <p:cNvSpPr/>
          <p:nvPr/>
        </p:nvSpPr>
        <p:spPr>
          <a:xfrm rot="18926510" flipH="1" flipV="1">
            <a:off x="8323638" y="3102342"/>
            <a:ext cx="682048" cy="290261"/>
          </a:xfrm>
          <a:custGeom>
            <a:avLst/>
            <a:gdLst>
              <a:gd name="connsiteX0" fmla="*/ 0 w 745958"/>
              <a:gd name="connsiteY0" fmla="*/ 0 h 685800"/>
              <a:gd name="connsiteX1" fmla="*/ 360947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482437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311545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277368 w 745958"/>
              <a:gd name="connsiteY1" fmla="*/ 0 h 685800"/>
              <a:gd name="connsiteX2" fmla="*/ 745958 w 745958"/>
              <a:gd name="connsiteY2" fmla="*/ 685800 h 685800"/>
              <a:gd name="connsiteX3" fmla="*/ 745958 w 74595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745958" h="685800">
                <a:moveTo>
                  <a:pt x="0" y="0"/>
                </a:moveTo>
                <a:lnTo>
                  <a:pt x="277368" y="0"/>
                </a:lnTo>
                <a:lnTo>
                  <a:pt x="745958" y="685800"/>
                </a:lnTo>
                <a:lnTo>
                  <a:pt x="745958" y="685800"/>
                </a:lnTo>
              </a:path>
            </a:pathLst>
          </a:custGeom>
          <a:noFill/>
          <a:ln w="6350" cap="flat" cmpd="sng" algn="ctr">
            <a:solidFill>
              <a:schemeClr val="accent1">
                <a:lumMod val="75000"/>
              </a:schemeClr>
            </a:solidFill>
            <a:prstDash val="sysDot"/>
            <a:tailEnd type="oval" w="sm" len="sm"/>
          </a:ln>
          <a:effectLst/>
        </p:spPr>
        <p:txBody>
          <a:bodyPr lIns="82909" tIns="41455" rIns="82909" bIns="41455" rtlCol="0" anchor="ctr"/>
          <a:lstStyle/>
          <a:p>
            <a:pPr algn="ctr" defTabSz="944247" fontAlgn="base">
              <a:spcBef>
                <a:spcPct val="0"/>
              </a:spcBef>
              <a:spcAft>
                <a:spcPct val="0"/>
              </a:spcAft>
              <a:defRPr/>
            </a:pPr>
            <a:endParaRPr lang="da-DK" sz="1905" kern="0" dirty="0">
              <a:solidFill>
                <a:srgbClr val="000000"/>
              </a:solidFill>
              <a:latin typeface="Georgia"/>
            </a:endParaRPr>
          </a:p>
        </p:txBody>
      </p:sp>
      <p:sp>
        <p:nvSpPr>
          <p:cNvPr id="2012" name="Freeform 2011"/>
          <p:cNvSpPr/>
          <p:nvPr/>
        </p:nvSpPr>
        <p:spPr>
          <a:xfrm flipV="1">
            <a:off x="6982053" y="3963459"/>
            <a:ext cx="335814" cy="648000"/>
          </a:xfrm>
          <a:custGeom>
            <a:avLst/>
            <a:gdLst>
              <a:gd name="connsiteX0" fmla="*/ 0 w 745958"/>
              <a:gd name="connsiteY0" fmla="*/ 0 h 685800"/>
              <a:gd name="connsiteX1" fmla="*/ 360947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482437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339259 w 745958"/>
              <a:gd name="connsiteY1" fmla="*/ 0 h 685800"/>
              <a:gd name="connsiteX2" fmla="*/ 745958 w 745958"/>
              <a:gd name="connsiteY2" fmla="*/ 685800 h 685800"/>
              <a:gd name="connsiteX3" fmla="*/ 745958 w 74595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745958" h="685800">
                <a:moveTo>
                  <a:pt x="0" y="0"/>
                </a:moveTo>
                <a:lnTo>
                  <a:pt x="339259" y="0"/>
                </a:lnTo>
                <a:lnTo>
                  <a:pt x="745958" y="685800"/>
                </a:lnTo>
                <a:lnTo>
                  <a:pt x="745958" y="685800"/>
                </a:lnTo>
              </a:path>
            </a:pathLst>
          </a:custGeom>
          <a:noFill/>
          <a:ln w="6350" cap="flat" cmpd="sng" algn="ctr">
            <a:solidFill>
              <a:srgbClr val="A32020"/>
            </a:solidFill>
            <a:prstDash val="sysDot"/>
            <a:tailEnd type="oval" w="sm" len="sm"/>
          </a:ln>
          <a:effectLst/>
        </p:spPr>
        <p:txBody>
          <a:bodyPr lIns="82909" tIns="41455" rIns="82909" bIns="41455" rtlCol="0" anchor="ctr"/>
          <a:lstStyle/>
          <a:p>
            <a:pPr algn="ctr" defTabSz="944247" fontAlgn="base">
              <a:spcBef>
                <a:spcPct val="0"/>
              </a:spcBef>
              <a:spcAft>
                <a:spcPct val="0"/>
              </a:spcAft>
              <a:defRPr/>
            </a:pPr>
            <a:endParaRPr lang="da-DK" sz="1905" kern="0" dirty="0">
              <a:solidFill>
                <a:srgbClr val="000000"/>
              </a:solidFill>
              <a:latin typeface="Georgia"/>
            </a:endParaRPr>
          </a:p>
        </p:txBody>
      </p:sp>
      <p:sp>
        <p:nvSpPr>
          <p:cNvPr id="2014" name="Content Placeholder 2"/>
          <p:cNvSpPr txBox="1">
            <a:spLocks/>
          </p:cNvSpPr>
          <p:nvPr/>
        </p:nvSpPr>
        <p:spPr bwMode="auto">
          <a:xfrm>
            <a:off x="6249144" y="4488751"/>
            <a:ext cx="665170" cy="286634"/>
          </a:xfrm>
          <a:prstGeom prst="rect">
            <a:avLst/>
          </a:prstGeom>
          <a:solidFill>
            <a:srgbClr val="A32020"/>
          </a:solidFill>
          <a:ln w="9525">
            <a:noFill/>
            <a:miter lim="800000"/>
            <a:headEnd/>
            <a:tailEnd/>
          </a:ln>
        </p:spPr>
        <p:txBody>
          <a:bodyPr lIns="97955" tIns="65303" rIns="97955" bIns="65303" anchor="t" anchorCtr="0"/>
          <a:lstStyle/>
          <a:p>
            <a:pPr algn="r" defTabSz="829096" fontAlgn="base">
              <a:spcBef>
                <a:spcPct val="0"/>
              </a:spcBef>
              <a:defRPr/>
            </a:pPr>
            <a:r>
              <a:rPr lang="da-DK" sz="726" b="1" i="1" kern="0" dirty="0" smtClean="0">
                <a:solidFill>
                  <a:srgbClr val="FFFFFF"/>
                </a:solidFill>
                <a:latin typeface="Georgia" pitchFamily="18" charset="0"/>
              </a:rPr>
              <a:t>Thailand</a:t>
            </a:r>
            <a:endParaRPr lang="da-DK" sz="726" b="1" i="1" kern="0" dirty="0">
              <a:solidFill>
                <a:srgbClr val="FFFFFF"/>
              </a:solidFill>
              <a:latin typeface="Georgia" pitchFamily="18" charset="0"/>
            </a:endParaRPr>
          </a:p>
        </p:txBody>
      </p:sp>
      <p:sp>
        <p:nvSpPr>
          <p:cNvPr id="2016" name="Content Placeholder 2"/>
          <p:cNvSpPr txBox="1">
            <a:spLocks/>
          </p:cNvSpPr>
          <p:nvPr/>
        </p:nvSpPr>
        <p:spPr bwMode="auto">
          <a:xfrm>
            <a:off x="5413905" y="3642027"/>
            <a:ext cx="792000" cy="252000"/>
          </a:xfrm>
          <a:prstGeom prst="rect">
            <a:avLst/>
          </a:prstGeom>
          <a:solidFill>
            <a:schemeClr val="accent2">
              <a:lumMod val="60000"/>
              <a:lumOff val="40000"/>
            </a:schemeClr>
          </a:solidFill>
          <a:ln w="9525">
            <a:noFill/>
            <a:miter lim="800000"/>
            <a:headEnd/>
            <a:tailEnd/>
          </a:ln>
        </p:spPr>
        <p:txBody>
          <a:bodyPr lIns="97955" tIns="65303" rIns="97955" bIns="65303" anchor="t" anchorCtr="0"/>
          <a:lstStyle/>
          <a:p>
            <a:pPr algn="ctr" defTabSz="829096" fontAlgn="base">
              <a:spcBef>
                <a:spcPct val="0"/>
              </a:spcBef>
              <a:defRPr/>
            </a:pPr>
            <a:r>
              <a:rPr lang="da-DK" sz="726" b="1" i="1" kern="0" dirty="0" err="1" smtClean="0">
                <a:solidFill>
                  <a:srgbClr val="FFFFFF"/>
                </a:solidFill>
                <a:latin typeface="Georgia" pitchFamily="18" charset="0"/>
              </a:rPr>
              <a:t>Middle</a:t>
            </a:r>
            <a:r>
              <a:rPr lang="da-DK" sz="726" b="1" i="1" kern="0" dirty="0" smtClean="0">
                <a:solidFill>
                  <a:srgbClr val="FFFFFF"/>
                </a:solidFill>
                <a:latin typeface="Georgia" pitchFamily="18" charset="0"/>
              </a:rPr>
              <a:t> East</a:t>
            </a:r>
            <a:endParaRPr lang="da-DK" sz="726" b="1" i="1" kern="0" dirty="0">
              <a:solidFill>
                <a:srgbClr val="FFFFFF"/>
              </a:solidFill>
              <a:latin typeface="Georgia" pitchFamily="18" charset="0"/>
            </a:endParaRPr>
          </a:p>
        </p:txBody>
      </p:sp>
      <p:sp>
        <p:nvSpPr>
          <p:cNvPr id="2018" name="Content Placeholder 2"/>
          <p:cNvSpPr txBox="1">
            <a:spLocks/>
          </p:cNvSpPr>
          <p:nvPr/>
        </p:nvSpPr>
        <p:spPr bwMode="auto">
          <a:xfrm>
            <a:off x="1618734" y="3160752"/>
            <a:ext cx="576000" cy="252000"/>
          </a:xfrm>
          <a:prstGeom prst="rect">
            <a:avLst/>
          </a:prstGeom>
          <a:solidFill>
            <a:schemeClr val="accent2">
              <a:lumMod val="60000"/>
              <a:lumOff val="40000"/>
            </a:schemeClr>
          </a:solidFill>
          <a:ln w="9525">
            <a:noFill/>
            <a:miter lim="800000"/>
            <a:headEnd/>
            <a:tailEnd/>
          </a:ln>
        </p:spPr>
        <p:txBody>
          <a:bodyPr lIns="97955" tIns="65303" rIns="97955" bIns="65303" anchor="t" anchorCtr="0"/>
          <a:lstStyle/>
          <a:p>
            <a:pPr algn="ctr" defTabSz="829096" fontAlgn="base">
              <a:spcBef>
                <a:spcPct val="0"/>
              </a:spcBef>
              <a:defRPr/>
            </a:pPr>
            <a:r>
              <a:rPr lang="da-DK" sz="726" b="1" i="1" kern="0" dirty="0" smtClean="0">
                <a:solidFill>
                  <a:srgbClr val="FFFFFF"/>
                </a:solidFill>
                <a:latin typeface="Georgia" pitchFamily="18" charset="0"/>
              </a:rPr>
              <a:t>USA</a:t>
            </a:r>
            <a:endParaRPr lang="da-DK" sz="726" b="1" i="1" kern="0" dirty="0">
              <a:solidFill>
                <a:srgbClr val="FFFFFF"/>
              </a:solidFill>
              <a:latin typeface="Georgia" pitchFamily="18" charset="0"/>
            </a:endParaRPr>
          </a:p>
        </p:txBody>
      </p:sp>
      <p:sp>
        <p:nvSpPr>
          <p:cNvPr id="2022" name="Freeform 2021"/>
          <p:cNvSpPr/>
          <p:nvPr/>
        </p:nvSpPr>
        <p:spPr>
          <a:xfrm flipV="1">
            <a:off x="3228273" y="3330396"/>
            <a:ext cx="216000" cy="324000"/>
          </a:xfrm>
          <a:custGeom>
            <a:avLst/>
            <a:gdLst>
              <a:gd name="connsiteX0" fmla="*/ 0 w 745958"/>
              <a:gd name="connsiteY0" fmla="*/ 0 h 685800"/>
              <a:gd name="connsiteX1" fmla="*/ 360947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482437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311545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277368 w 745958"/>
              <a:gd name="connsiteY1" fmla="*/ 0 h 685800"/>
              <a:gd name="connsiteX2" fmla="*/ 745958 w 745958"/>
              <a:gd name="connsiteY2" fmla="*/ 685800 h 685800"/>
              <a:gd name="connsiteX3" fmla="*/ 745958 w 74595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745958" h="685800">
                <a:moveTo>
                  <a:pt x="0" y="0"/>
                </a:moveTo>
                <a:lnTo>
                  <a:pt x="277368" y="0"/>
                </a:lnTo>
                <a:lnTo>
                  <a:pt x="745958" y="685800"/>
                </a:lnTo>
                <a:lnTo>
                  <a:pt x="745958" y="685800"/>
                </a:lnTo>
              </a:path>
            </a:pathLst>
          </a:custGeom>
          <a:noFill/>
          <a:ln w="9525" cap="flat" cmpd="sng" algn="ctr">
            <a:solidFill>
              <a:schemeClr val="tx1"/>
            </a:solidFill>
            <a:prstDash val="sysDot"/>
            <a:tailEnd type="oval" w="sm" len="sm"/>
          </a:ln>
          <a:effectLst/>
        </p:spPr>
        <p:txBody>
          <a:bodyPr lIns="82909" tIns="41455" rIns="82909" bIns="41455" rtlCol="0" anchor="ctr"/>
          <a:lstStyle/>
          <a:p>
            <a:pPr algn="ctr" defTabSz="944247" fontAlgn="base">
              <a:spcBef>
                <a:spcPct val="0"/>
              </a:spcBef>
              <a:spcAft>
                <a:spcPct val="0"/>
              </a:spcAft>
              <a:defRPr/>
            </a:pPr>
            <a:endParaRPr lang="da-DK" sz="1905" kern="0" dirty="0">
              <a:solidFill>
                <a:srgbClr val="000000"/>
              </a:solidFill>
              <a:latin typeface="Georgia"/>
            </a:endParaRPr>
          </a:p>
        </p:txBody>
      </p:sp>
      <p:sp>
        <p:nvSpPr>
          <p:cNvPr id="2024" name="Content Placeholder 2"/>
          <p:cNvSpPr txBox="1">
            <a:spLocks/>
          </p:cNvSpPr>
          <p:nvPr/>
        </p:nvSpPr>
        <p:spPr bwMode="auto">
          <a:xfrm>
            <a:off x="3616410" y="3452186"/>
            <a:ext cx="549765" cy="283380"/>
          </a:xfrm>
          <a:prstGeom prst="rect">
            <a:avLst/>
          </a:prstGeom>
          <a:solidFill>
            <a:srgbClr val="DB536A">
              <a:lumMod val="50000"/>
            </a:srgbClr>
          </a:solidFill>
          <a:ln w="9525">
            <a:noFill/>
            <a:miter lim="800000"/>
            <a:headEnd/>
            <a:tailEnd/>
          </a:ln>
        </p:spPr>
        <p:txBody>
          <a:bodyPr lIns="97955" tIns="65303" rIns="97955" bIns="65303" anchor="t" anchorCtr="0"/>
          <a:lstStyle/>
          <a:p>
            <a:pPr defTabSz="829096" fontAlgn="base">
              <a:spcBef>
                <a:spcPct val="0"/>
              </a:spcBef>
              <a:defRPr/>
            </a:pPr>
            <a:r>
              <a:rPr lang="da-DK" sz="726" b="1" i="1" kern="0" dirty="0" smtClean="0">
                <a:solidFill>
                  <a:srgbClr val="FFFFFF"/>
                </a:solidFill>
                <a:latin typeface="Georgia" pitchFamily="18" charset="0"/>
              </a:rPr>
              <a:t>Italy</a:t>
            </a:r>
            <a:endParaRPr lang="da-DK" sz="726" b="1" i="1" kern="0" dirty="0">
              <a:solidFill>
                <a:srgbClr val="FFFFFF"/>
              </a:solidFill>
              <a:latin typeface="Georgia" pitchFamily="18" charset="0"/>
            </a:endParaRPr>
          </a:p>
        </p:txBody>
      </p:sp>
      <p:sp>
        <p:nvSpPr>
          <p:cNvPr id="2026" name="Freeform 2025"/>
          <p:cNvSpPr/>
          <p:nvPr/>
        </p:nvSpPr>
        <p:spPr>
          <a:xfrm rot="20820460" flipV="1">
            <a:off x="4131251" y="3115735"/>
            <a:ext cx="216000" cy="468000"/>
          </a:xfrm>
          <a:custGeom>
            <a:avLst/>
            <a:gdLst>
              <a:gd name="connsiteX0" fmla="*/ 0 w 745958"/>
              <a:gd name="connsiteY0" fmla="*/ 0 h 685800"/>
              <a:gd name="connsiteX1" fmla="*/ 360947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318723 w 745958"/>
              <a:gd name="connsiteY1" fmla="*/ 0 h 685800"/>
              <a:gd name="connsiteX2" fmla="*/ 745958 w 745958"/>
              <a:gd name="connsiteY2" fmla="*/ 685800 h 685800"/>
              <a:gd name="connsiteX3" fmla="*/ 745958 w 74595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745958" h="685800">
                <a:moveTo>
                  <a:pt x="0" y="0"/>
                </a:moveTo>
                <a:lnTo>
                  <a:pt x="318723" y="0"/>
                </a:lnTo>
                <a:lnTo>
                  <a:pt x="745958" y="685800"/>
                </a:lnTo>
                <a:lnTo>
                  <a:pt x="745958" y="685800"/>
                </a:lnTo>
              </a:path>
            </a:pathLst>
          </a:custGeom>
          <a:noFill/>
          <a:ln w="9525" cap="flat" cmpd="sng" algn="ctr">
            <a:solidFill>
              <a:schemeClr val="tx1"/>
            </a:solidFill>
            <a:prstDash val="sysDot"/>
            <a:tailEnd type="oval" w="sm" len="sm"/>
          </a:ln>
          <a:effectLst/>
        </p:spPr>
        <p:txBody>
          <a:bodyPr lIns="82909" tIns="41455" rIns="82909" bIns="41455" rtlCol="0" anchor="ctr"/>
          <a:lstStyle/>
          <a:p>
            <a:pPr algn="ctr" defTabSz="944247" fontAlgn="base">
              <a:spcBef>
                <a:spcPct val="0"/>
              </a:spcBef>
              <a:spcAft>
                <a:spcPct val="0"/>
              </a:spcAft>
              <a:defRPr/>
            </a:pPr>
            <a:endParaRPr lang="da-DK" sz="1905" kern="0" dirty="0">
              <a:solidFill>
                <a:srgbClr val="000000"/>
              </a:solidFill>
              <a:latin typeface="Georgia"/>
            </a:endParaRPr>
          </a:p>
        </p:txBody>
      </p:sp>
      <p:sp>
        <p:nvSpPr>
          <p:cNvPr id="2027" name="Freeform 2026"/>
          <p:cNvSpPr/>
          <p:nvPr/>
        </p:nvSpPr>
        <p:spPr>
          <a:xfrm rot="17589062" flipH="1" flipV="1">
            <a:off x="4078837" y="1500043"/>
            <a:ext cx="720000" cy="468000"/>
          </a:xfrm>
          <a:custGeom>
            <a:avLst/>
            <a:gdLst>
              <a:gd name="connsiteX0" fmla="*/ 0 w 745958"/>
              <a:gd name="connsiteY0" fmla="*/ 0 h 685800"/>
              <a:gd name="connsiteX1" fmla="*/ 360947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482437 w 745958"/>
              <a:gd name="connsiteY1" fmla="*/ 0 h 685800"/>
              <a:gd name="connsiteX2" fmla="*/ 745958 w 745958"/>
              <a:gd name="connsiteY2" fmla="*/ 685800 h 685800"/>
              <a:gd name="connsiteX3" fmla="*/ 745958 w 74595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745958" h="685800">
                <a:moveTo>
                  <a:pt x="0" y="0"/>
                </a:moveTo>
                <a:lnTo>
                  <a:pt x="482437" y="0"/>
                </a:lnTo>
                <a:lnTo>
                  <a:pt x="745958" y="685800"/>
                </a:lnTo>
                <a:lnTo>
                  <a:pt x="745958" y="685800"/>
                </a:lnTo>
              </a:path>
            </a:pathLst>
          </a:custGeom>
          <a:noFill/>
          <a:ln w="9525" cap="flat" cmpd="sng" algn="ctr">
            <a:solidFill>
              <a:schemeClr val="tx1"/>
            </a:solidFill>
            <a:prstDash val="sysDot"/>
            <a:tailEnd type="oval" w="sm" len="sm"/>
          </a:ln>
          <a:effectLst/>
        </p:spPr>
        <p:txBody>
          <a:bodyPr lIns="82909" tIns="41455" rIns="82909" bIns="41455" rtlCol="0" anchor="ctr"/>
          <a:lstStyle/>
          <a:p>
            <a:pPr algn="ctr" defTabSz="944247" fontAlgn="base">
              <a:spcBef>
                <a:spcPct val="0"/>
              </a:spcBef>
              <a:spcAft>
                <a:spcPct val="0"/>
              </a:spcAft>
              <a:defRPr/>
            </a:pPr>
            <a:endParaRPr lang="da-DK" sz="1905" kern="0" dirty="0">
              <a:solidFill>
                <a:srgbClr val="000000"/>
              </a:solidFill>
              <a:latin typeface="Georgia"/>
            </a:endParaRPr>
          </a:p>
        </p:txBody>
      </p:sp>
      <p:sp>
        <p:nvSpPr>
          <p:cNvPr id="2029" name="Content Placeholder 2"/>
          <p:cNvSpPr txBox="1">
            <a:spLocks/>
          </p:cNvSpPr>
          <p:nvPr/>
        </p:nvSpPr>
        <p:spPr bwMode="auto">
          <a:xfrm>
            <a:off x="2686136" y="2644008"/>
            <a:ext cx="630161" cy="288000"/>
          </a:xfrm>
          <a:prstGeom prst="rect">
            <a:avLst/>
          </a:prstGeom>
          <a:solidFill>
            <a:srgbClr val="602320"/>
          </a:solidFill>
          <a:ln w="9525">
            <a:noFill/>
            <a:miter lim="800000"/>
            <a:headEnd/>
            <a:tailEnd/>
          </a:ln>
        </p:spPr>
        <p:txBody>
          <a:bodyPr lIns="97955" tIns="65303" rIns="97955" bIns="65303" anchor="t" anchorCtr="0"/>
          <a:lstStyle/>
          <a:p>
            <a:pPr defTabSz="829096" fontAlgn="base">
              <a:spcBef>
                <a:spcPct val="0"/>
              </a:spcBef>
              <a:defRPr/>
            </a:pPr>
            <a:r>
              <a:rPr lang="da-DK" sz="726" b="1" i="1" kern="0" dirty="0" smtClean="0">
                <a:solidFill>
                  <a:srgbClr val="FFFFFF"/>
                </a:solidFill>
                <a:latin typeface="Georgia" pitchFamily="18" charset="0"/>
              </a:rPr>
              <a:t>France</a:t>
            </a:r>
            <a:endParaRPr lang="da-DK" sz="726" b="1" i="1" kern="0" dirty="0">
              <a:solidFill>
                <a:srgbClr val="FFFFFF"/>
              </a:solidFill>
              <a:latin typeface="Georgia" pitchFamily="18" charset="0"/>
            </a:endParaRPr>
          </a:p>
        </p:txBody>
      </p:sp>
      <p:sp>
        <p:nvSpPr>
          <p:cNvPr id="2031" name="Freeform 2030"/>
          <p:cNvSpPr/>
          <p:nvPr/>
        </p:nvSpPr>
        <p:spPr>
          <a:xfrm>
            <a:off x="3368033" y="2781515"/>
            <a:ext cx="374745" cy="0"/>
          </a:xfrm>
          <a:custGeom>
            <a:avLst/>
            <a:gdLst>
              <a:gd name="connsiteX0" fmla="*/ 0 w 745958"/>
              <a:gd name="connsiteY0" fmla="*/ 0 h 685800"/>
              <a:gd name="connsiteX1" fmla="*/ 360947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482437 w 745958"/>
              <a:gd name="connsiteY1" fmla="*/ 0 h 685800"/>
              <a:gd name="connsiteX2" fmla="*/ 745958 w 745958"/>
              <a:gd name="connsiteY2" fmla="*/ 685800 h 685800"/>
              <a:gd name="connsiteX3" fmla="*/ 745958 w 74595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745958" h="685800">
                <a:moveTo>
                  <a:pt x="0" y="0"/>
                </a:moveTo>
                <a:lnTo>
                  <a:pt x="482437" y="0"/>
                </a:lnTo>
                <a:lnTo>
                  <a:pt x="745958" y="685800"/>
                </a:lnTo>
                <a:lnTo>
                  <a:pt x="745958" y="685800"/>
                </a:lnTo>
              </a:path>
            </a:pathLst>
          </a:custGeom>
          <a:noFill/>
          <a:ln w="9525" cap="flat" cmpd="sng" algn="ctr">
            <a:solidFill>
              <a:schemeClr val="tx1"/>
            </a:solidFill>
            <a:prstDash val="sysDot"/>
            <a:tailEnd type="oval" w="sm" len="sm"/>
          </a:ln>
          <a:effectLst/>
        </p:spPr>
        <p:txBody>
          <a:bodyPr lIns="82909" tIns="41455" rIns="82909" bIns="41455" rtlCol="0" anchor="ctr"/>
          <a:lstStyle/>
          <a:p>
            <a:pPr algn="ctr" defTabSz="944247" fontAlgn="base">
              <a:spcBef>
                <a:spcPct val="0"/>
              </a:spcBef>
              <a:spcAft>
                <a:spcPct val="0"/>
              </a:spcAft>
              <a:defRPr/>
            </a:pPr>
            <a:endParaRPr lang="da-DK" sz="1905" kern="0" dirty="0">
              <a:solidFill>
                <a:srgbClr val="000000"/>
              </a:solidFill>
              <a:latin typeface="Georgia"/>
            </a:endParaRPr>
          </a:p>
        </p:txBody>
      </p:sp>
      <p:sp>
        <p:nvSpPr>
          <p:cNvPr id="2032" name="Content Placeholder 2"/>
          <p:cNvSpPr txBox="1">
            <a:spLocks/>
          </p:cNvSpPr>
          <p:nvPr/>
        </p:nvSpPr>
        <p:spPr bwMode="auto">
          <a:xfrm>
            <a:off x="2684816" y="1457392"/>
            <a:ext cx="612000" cy="252000"/>
          </a:xfrm>
          <a:prstGeom prst="rect">
            <a:avLst/>
          </a:prstGeom>
          <a:solidFill>
            <a:schemeClr val="accent1">
              <a:lumMod val="60000"/>
              <a:lumOff val="40000"/>
            </a:schemeClr>
          </a:solidFill>
          <a:ln w="9525">
            <a:noFill/>
            <a:miter lim="800000"/>
            <a:headEnd/>
            <a:tailEnd/>
          </a:ln>
        </p:spPr>
        <p:txBody>
          <a:bodyPr lIns="97955" tIns="65303" rIns="97955" bIns="65303" anchor="t" anchorCtr="0"/>
          <a:lstStyle/>
          <a:p>
            <a:pPr algn="ctr" defTabSz="829096" fontAlgn="base">
              <a:spcBef>
                <a:spcPct val="0"/>
              </a:spcBef>
              <a:defRPr/>
            </a:pPr>
            <a:r>
              <a:rPr lang="da-DK" sz="726" b="1" i="1" kern="0" dirty="0" smtClean="0">
                <a:solidFill>
                  <a:srgbClr val="FFFFFF"/>
                </a:solidFill>
                <a:latin typeface="Georgia" pitchFamily="18" charset="0"/>
              </a:rPr>
              <a:t>UK</a:t>
            </a:r>
            <a:endParaRPr lang="da-DK" sz="726" b="1" i="1" kern="0" dirty="0">
              <a:solidFill>
                <a:srgbClr val="FFFFFF"/>
              </a:solidFill>
              <a:latin typeface="Georgia" pitchFamily="18" charset="0"/>
            </a:endParaRPr>
          </a:p>
        </p:txBody>
      </p:sp>
      <p:sp>
        <p:nvSpPr>
          <p:cNvPr id="2033" name="Freeform 2032"/>
          <p:cNvSpPr/>
          <p:nvPr/>
        </p:nvSpPr>
        <p:spPr>
          <a:xfrm rot="16008703" flipH="1">
            <a:off x="3057234" y="1833196"/>
            <a:ext cx="612000" cy="344183"/>
          </a:xfrm>
          <a:custGeom>
            <a:avLst/>
            <a:gdLst>
              <a:gd name="connsiteX0" fmla="*/ 0 w 745958"/>
              <a:gd name="connsiteY0" fmla="*/ 0 h 685800"/>
              <a:gd name="connsiteX1" fmla="*/ 360947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482437 w 745958"/>
              <a:gd name="connsiteY1" fmla="*/ 0 h 685800"/>
              <a:gd name="connsiteX2" fmla="*/ 745958 w 745958"/>
              <a:gd name="connsiteY2" fmla="*/ 685800 h 685800"/>
              <a:gd name="connsiteX3" fmla="*/ 745958 w 74595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745958" h="685800">
                <a:moveTo>
                  <a:pt x="0" y="0"/>
                </a:moveTo>
                <a:lnTo>
                  <a:pt x="482437" y="0"/>
                </a:lnTo>
                <a:lnTo>
                  <a:pt x="745958" y="685800"/>
                </a:lnTo>
                <a:lnTo>
                  <a:pt x="745958" y="685800"/>
                </a:lnTo>
              </a:path>
            </a:pathLst>
          </a:custGeom>
          <a:noFill/>
          <a:ln w="9525" cap="flat" cmpd="sng" algn="ctr">
            <a:solidFill>
              <a:schemeClr val="tx1"/>
            </a:solidFill>
            <a:prstDash val="sysDot"/>
            <a:tailEnd type="oval" w="sm" len="sm"/>
          </a:ln>
          <a:effectLst/>
        </p:spPr>
        <p:txBody>
          <a:bodyPr lIns="82909" tIns="41455" rIns="82909" bIns="41455" rtlCol="0" anchor="ctr"/>
          <a:lstStyle/>
          <a:p>
            <a:pPr algn="ctr" defTabSz="944247" fontAlgn="base">
              <a:spcBef>
                <a:spcPct val="0"/>
              </a:spcBef>
              <a:spcAft>
                <a:spcPct val="0"/>
              </a:spcAft>
              <a:defRPr/>
            </a:pPr>
            <a:endParaRPr lang="da-DK" sz="1905" kern="0" dirty="0">
              <a:solidFill>
                <a:srgbClr val="000000"/>
              </a:solidFill>
              <a:latin typeface="Georgia"/>
            </a:endParaRPr>
          </a:p>
        </p:txBody>
      </p:sp>
      <p:sp>
        <p:nvSpPr>
          <p:cNvPr id="2034" name="Content Placeholder 2"/>
          <p:cNvSpPr txBox="1">
            <a:spLocks/>
          </p:cNvSpPr>
          <p:nvPr/>
        </p:nvSpPr>
        <p:spPr bwMode="auto">
          <a:xfrm>
            <a:off x="3658800" y="1109454"/>
            <a:ext cx="612000" cy="252000"/>
          </a:xfrm>
          <a:prstGeom prst="rect">
            <a:avLst/>
          </a:prstGeom>
          <a:solidFill>
            <a:schemeClr val="accent1">
              <a:lumMod val="75000"/>
            </a:schemeClr>
          </a:solidFill>
          <a:ln w="9525">
            <a:noFill/>
            <a:miter lim="800000"/>
            <a:headEnd/>
            <a:tailEnd/>
          </a:ln>
        </p:spPr>
        <p:txBody>
          <a:bodyPr lIns="97955" tIns="65303" rIns="0" bIns="65303" anchor="t" anchorCtr="0"/>
          <a:lstStyle/>
          <a:p>
            <a:pPr defTabSz="829096" fontAlgn="base">
              <a:spcBef>
                <a:spcPct val="0"/>
              </a:spcBef>
              <a:defRPr/>
            </a:pPr>
            <a:r>
              <a:rPr lang="da-DK" sz="726" b="1" i="1" kern="0" dirty="0" smtClean="0">
                <a:solidFill>
                  <a:srgbClr val="FFFFFF"/>
                </a:solidFill>
                <a:latin typeface="Georgia" pitchFamily="18" charset="0"/>
              </a:rPr>
              <a:t>Belgium</a:t>
            </a:r>
            <a:endParaRPr lang="da-DK" sz="726" b="1" i="1" kern="0" dirty="0">
              <a:solidFill>
                <a:srgbClr val="FFFFFF"/>
              </a:solidFill>
              <a:latin typeface="Georgia" pitchFamily="18" charset="0"/>
            </a:endParaRPr>
          </a:p>
        </p:txBody>
      </p:sp>
      <p:sp>
        <p:nvSpPr>
          <p:cNvPr id="2035" name="Freeform 2034"/>
          <p:cNvSpPr/>
          <p:nvPr/>
        </p:nvSpPr>
        <p:spPr>
          <a:xfrm rot="15992697" flipH="1" flipV="1">
            <a:off x="3373153" y="1796376"/>
            <a:ext cx="1044000" cy="180000"/>
          </a:xfrm>
          <a:custGeom>
            <a:avLst/>
            <a:gdLst>
              <a:gd name="connsiteX0" fmla="*/ 0 w 745958"/>
              <a:gd name="connsiteY0" fmla="*/ 0 h 685800"/>
              <a:gd name="connsiteX1" fmla="*/ 360947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482437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311545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277368 w 745958"/>
              <a:gd name="connsiteY1" fmla="*/ 0 h 685800"/>
              <a:gd name="connsiteX2" fmla="*/ 745958 w 745958"/>
              <a:gd name="connsiteY2" fmla="*/ 685800 h 685800"/>
              <a:gd name="connsiteX3" fmla="*/ 745958 w 74595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745958" h="685800">
                <a:moveTo>
                  <a:pt x="0" y="0"/>
                </a:moveTo>
                <a:lnTo>
                  <a:pt x="277368" y="0"/>
                </a:lnTo>
                <a:lnTo>
                  <a:pt x="745958" y="685800"/>
                </a:lnTo>
                <a:lnTo>
                  <a:pt x="745958" y="685800"/>
                </a:lnTo>
              </a:path>
            </a:pathLst>
          </a:custGeom>
          <a:noFill/>
          <a:ln w="9525" cap="flat" cmpd="sng" algn="ctr">
            <a:solidFill>
              <a:schemeClr val="tx1"/>
            </a:solidFill>
            <a:prstDash val="sysDot"/>
            <a:tailEnd type="oval" w="sm" len="sm"/>
          </a:ln>
          <a:effectLst/>
        </p:spPr>
        <p:txBody>
          <a:bodyPr lIns="82909" tIns="41455" rIns="82909" bIns="41455" rtlCol="0" anchor="ctr"/>
          <a:lstStyle/>
          <a:p>
            <a:pPr algn="ctr" defTabSz="944247" fontAlgn="base">
              <a:spcBef>
                <a:spcPct val="0"/>
              </a:spcBef>
              <a:spcAft>
                <a:spcPct val="0"/>
              </a:spcAft>
              <a:defRPr/>
            </a:pPr>
            <a:endParaRPr lang="da-DK" sz="1905" kern="0" dirty="0">
              <a:solidFill>
                <a:srgbClr val="000000"/>
              </a:solidFill>
              <a:latin typeface="Georgia"/>
            </a:endParaRPr>
          </a:p>
        </p:txBody>
      </p:sp>
      <p:sp>
        <p:nvSpPr>
          <p:cNvPr id="2039" name="Freeform 2038"/>
          <p:cNvSpPr/>
          <p:nvPr/>
        </p:nvSpPr>
        <p:spPr>
          <a:xfrm rot="3815265" flipH="1">
            <a:off x="3946997" y="2989388"/>
            <a:ext cx="936000" cy="252000"/>
          </a:xfrm>
          <a:custGeom>
            <a:avLst/>
            <a:gdLst>
              <a:gd name="connsiteX0" fmla="*/ 0 w 745958"/>
              <a:gd name="connsiteY0" fmla="*/ 0 h 685800"/>
              <a:gd name="connsiteX1" fmla="*/ 360947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482437 w 745958"/>
              <a:gd name="connsiteY1" fmla="*/ 0 h 685800"/>
              <a:gd name="connsiteX2" fmla="*/ 745958 w 745958"/>
              <a:gd name="connsiteY2" fmla="*/ 685800 h 685800"/>
              <a:gd name="connsiteX3" fmla="*/ 745958 w 74595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745958" h="685800">
                <a:moveTo>
                  <a:pt x="0" y="0"/>
                </a:moveTo>
                <a:lnTo>
                  <a:pt x="482437" y="0"/>
                </a:lnTo>
                <a:lnTo>
                  <a:pt x="745958" y="685800"/>
                </a:lnTo>
                <a:lnTo>
                  <a:pt x="745958" y="685800"/>
                </a:lnTo>
              </a:path>
            </a:pathLst>
          </a:custGeom>
          <a:noFill/>
          <a:ln w="9525" cap="flat" cmpd="sng" algn="ctr">
            <a:solidFill>
              <a:schemeClr val="tx1"/>
            </a:solidFill>
            <a:prstDash val="sysDot"/>
            <a:tailEnd type="oval" w="sm" len="sm"/>
          </a:ln>
          <a:effectLst/>
        </p:spPr>
        <p:txBody>
          <a:bodyPr lIns="82909" tIns="41455" rIns="82909" bIns="41455" rtlCol="0" anchor="ctr"/>
          <a:lstStyle/>
          <a:p>
            <a:pPr algn="ctr" defTabSz="944247" fontAlgn="base">
              <a:spcBef>
                <a:spcPct val="0"/>
              </a:spcBef>
              <a:spcAft>
                <a:spcPct val="0"/>
              </a:spcAft>
              <a:defRPr/>
            </a:pPr>
            <a:endParaRPr lang="da-DK" sz="1905" kern="0" dirty="0">
              <a:solidFill>
                <a:srgbClr val="000000"/>
              </a:solidFill>
              <a:latin typeface="Georgia"/>
            </a:endParaRPr>
          </a:p>
        </p:txBody>
      </p:sp>
      <p:sp>
        <p:nvSpPr>
          <p:cNvPr id="2041" name="Content Placeholder 2"/>
          <p:cNvSpPr txBox="1">
            <a:spLocks/>
          </p:cNvSpPr>
          <p:nvPr/>
        </p:nvSpPr>
        <p:spPr bwMode="auto">
          <a:xfrm>
            <a:off x="5154445" y="2348880"/>
            <a:ext cx="665597" cy="286634"/>
          </a:xfrm>
          <a:prstGeom prst="rect">
            <a:avLst/>
          </a:prstGeom>
          <a:solidFill>
            <a:srgbClr val="DB536A">
              <a:lumMod val="50000"/>
            </a:srgbClr>
          </a:solidFill>
          <a:ln w="9525">
            <a:noFill/>
            <a:miter lim="800000"/>
            <a:headEnd/>
            <a:tailEnd/>
          </a:ln>
        </p:spPr>
        <p:txBody>
          <a:bodyPr lIns="97955" tIns="65303" rIns="97955" bIns="65303" anchor="t" anchorCtr="0"/>
          <a:lstStyle/>
          <a:p>
            <a:pPr defTabSz="829096" fontAlgn="base">
              <a:spcBef>
                <a:spcPct val="0"/>
              </a:spcBef>
              <a:defRPr/>
            </a:pPr>
            <a:r>
              <a:rPr lang="da-DK" sz="726" b="1" i="1" kern="0" dirty="0" smtClean="0">
                <a:solidFill>
                  <a:srgbClr val="FFFFFF"/>
                </a:solidFill>
                <a:latin typeface="Georgia" pitchFamily="18" charset="0"/>
              </a:rPr>
              <a:t>Germany</a:t>
            </a:r>
            <a:endParaRPr lang="da-DK" sz="726" b="1" i="1" kern="0" dirty="0">
              <a:solidFill>
                <a:srgbClr val="FFFFFF"/>
              </a:solidFill>
              <a:latin typeface="Georgia" pitchFamily="18" charset="0"/>
            </a:endParaRPr>
          </a:p>
        </p:txBody>
      </p:sp>
      <p:sp>
        <p:nvSpPr>
          <p:cNvPr id="2043" name="Freeform 2042"/>
          <p:cNvSpPr/>
          <p:nvPr/>
        </p:nvSpPr>
        <p:spPr>
          <a:xfrm rot="10800000" flipV="1">
            <a:off x="4123545" y="2518892"/>
            <a:ext cx="1008000" cy="0"/>
          </a:xfrm>
          <a:custGeom>
            <a:avLst/>
            <a:gdLst>
              <a:gd name="connsiteX0" fmla="*/ 0 w 745958"/>
              <a:gd name="connsiteY0" fmla="*/ 0 h 685800"/>
              <a:gd name="connsiteX1" fmla="*/ 360947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482437 w 745958"/>
              <a:gd name="connsiteY1" fmla="*/ 0 h 685800"/>
              <a:gd name="connsiteX2" fmla="*/ 745958 w 745958"/>
              <a:gd name="connsiteY2" fmla="*/ 685800 h 685800"/>
              <a:gd name="connsiteX3" fmla="*/ 745958 w 74595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745958" h="685800">
                <a:moveTo>
                  <a:pt x="0" y="0"/>
                </a:moveTo>
                <a:lnTo>
                  <a:pt x="482437" y="0"/>
                </a:lnTo>
                <a:lnTo>
                  <a:pt x="745958" y="685800"/>
                </a:lnTo>
                <a:lnTo>
                  <a:pt x="745958" y="685800"/>
                </a:lnTo>
              </a:path>
            </a:pathLst>
          </a:custGeom>
          <a:noFill/>
          <a:ln w="9525" cap="flat" cmpd="sng" algn="ctr">
            <a:solidFill>
              <a:schemeClr val="tx1"/>
            </a:solidFill>
            <a:prstDash val="sysDot"/>
            <a:tailEnd type="oval" w="sm" len="sm"/>
          </a:ln>
          <a:effectLst/>
        </p:spPr>
        <p:txBody>
          <a:bodyPr lIns="82909" tIns="41455" rIns="82909" bIns="41455" rtlCol="0" anchor="ctr"/>
          <a:lstStyle/>
          <a:p>
            <a:pPr algn="ctr" defTabSz="944247" fontAlgn="base">
              <a:spcBef>
                <a:spcPct val="0"/>
              </a:spcBef>
              <a:spcAft>
                <a:spcPct val="0"/>
              </a:spcAft>
              <a:defRPr/>
            </a:pPr>
            <a:endParaRPr lang="da-DK" sz="1905" kern="0" dirty="0">
              <a:solidFill>
                <a:srgbClr val="000000"/>
              </a:solidFill>
              <a:latin typeface="Georgia"/>
            </a:endParaRPr>
          </a:p>
        </p:txBody>
      </p:sp>
      <p:sp>
        <p:nvSpPr>
          <p:cNvPr id="2044" name="Freeform 2043"/>
          <p:cNvSpPr/>
          <p:nvPr/>
        </p:nvSpPr>
        <p:spPr>
          <a:xfrm rot="15482809" flipV="1">
            <a:off x="4928597" y="1796193"/>
            <a:ext cx="144000" cy="894121"/>
          </a:xfrm>
          <a:custGeom>
            <a:avLst/>
            <a:gdLst>
              <a:gd name="connsiteX0" fmla="*/ 0 w 745958"/>
              <a:gd name="connsiteY0" fmla="*/ 0 h 685800"/>
              <a:gd name="connsiteX1" fmla="*/ 360947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482437 w 745958"/>
              <a:gd name="connsiteY1" fmla="*/ 0 h 685800"/>
              <a:gd name="connsiteX2" fmla="*/ 745958 w 745958"/>
              <a:gd name="connsiteY2" fmla="*/ 685800 h 685800"/>
              <a:gd name="connsiteX3" fmla="*/ 745958 w 745958"/>
              <a:gd name="connsiteY3" fmla="*/ 685800 h 685800"/>
              <a:gd name="connsiteX0" fmla="*/ 0 w 745958"/>
              <a:gd name="connsiteY0" fmla="*/ 0 h 685800"/>
              <a:gd name="connsiteX1" fmla="*/ 339259 w 745958"/>
              <a:gd name="connsiteY1" fmla="*/ 0 h 685800"/>
              <a:gd name="connsiteX2" fmla="*/ 745958 w 745958"/>
              <a:gd name="connsiteY2" fmla="*/ 685800 h 685800"/>
              <a:gd name="connsiteX3" fmla="*/ 745958 w 74595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745958" h="685800">
                <a:moveTo>
                  <a:pt x="0" y="0"/>
                </a:moveTo>
                <a:lnTo>
                  <a:pt x="339259" y="0"/>
                </a:lnTo>
                <a:lnTo>
                  <a:pt x="745958" y="685800"/>
                </a:lnTo>
                <a:lnTo>
                  <a:pt x="745958" y="685800"/>
                </a:lnTo>
              </a:path>
            </a:pathLst>
          </a:custGeom>
          <a:noFill/>
          <a:ln w="9525" cap="flat" cmpd="sng" algn="ctr">
            <a:solidFill>
              <a:schemeClr val="tx1"/>
            </a:solidFill>
            <a:prstDash val="sysDot"/>
            <a:tailEnd type="oval" w="sm" len="sm"/>
          </a:ln>
          <a:effectLst/>
        </p:spPr>
        <p:txBody>
          <a:bodyPr lIns="82909" tIns="41455" rIns="82909" bIns="41455" rtlCol="0" anchor="ctr"/>
          <a:lstStyle/>
          <a:p>
            <a:pPr algn="ctr" defTabSz="944247" fontAlgn="base">
              <a:spcBef>
                <a:spcPct val="0"/>
              </a:spcBef>
              <a:spcAft>
                <a:spcPct val="0"/>
              </a:spcAft>
              <a:defRPr/>
            </a:pPr>
            <a:endParaRPr lang="da-DK" sz="1905" kern="0" dirty="0">
              <a:solidFill>
                <a:srgbClr val="000000"/>
              </a:solidFill>
              <a:latin typeface="Georgia"/>
            </a:endParaRPr>
          </a:p>
        </p:txBody>
      </p:sp>
      <p:sp>
        <p:nvSpPr>
          <p:cNvPr id="2045" name="6-Point Star 2044"/>
          <p:cNvSpPr/>
          <p:nvPr/>
        </p:nvSpPr>
        <p:spPr bwMode="ltGray">
          <a:xfrm>
            <a:off x="5962110" y="1992950"/>
            <a:ext cx="258793" cy="303337"/>
          </a:xfrm>
          <a:prstGeom prst="star6">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solidFill>
                <a:schemeClr val="bg1"/>
              </a:solidFill>
              <a:latin typeface="Georgia" pitchFamily="18" charset="0"/>
            </a:endParaRPr>
          </a:p>
        </p:txBody>
      </p:sp>
      <p:sp>
        <p:nvSpPr>
          <p:cNvPr id="2046" name="6-Point Star 2045"/>
          <p:cNvSpPr/>
          <p:nvPr/>
        </p:nvSpPr>
        <p:spPr bwMode="ltGray">
          <a:xfrm>
            <a:off x="2520965" y="3521447"/>
            <a:ext cx="258793" cy="303337"/>
          </a:xfrm>
          <a:prstGeom prst="star6">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solidFill>
                <a:schemeClr val="bg1"/>
              </a:solidFill>
              <a:latin typeface="Georgia" pitchFamily="18" charset="0"/>
            </a:endParaRPr>
          </a:p>
        </p:txBody>
      </p:sp>
      <p:sp>
        <p:nvSpPr>
          <p:cNvPr id="1637" name="Content Placeholder 2"/>
          <p:cNvSpPr txBox="1">
            <a:spLocks/>
          </p:cNvSpPr>
          <p:nvPr/>
        </p:nvSpPr>
        <p:spPr bwMode="auto">
          <a:xfrm>
            <a:off x="5387526" y="2000470"/>
            <a:ext cx="539214" cy="286634"/>
          </a:xfrm>
          <a:prstGeom prst="rect">
            <a:avLst/>
          </a:prstGeom>
          <a:solidFill>
            <a:srgbClr val="A32020"/>
          </a:solidFill>
          <a:ln w="9525">
            <a:noFill/>
            <a:miter lim="800000"/>
            <a:headEnd/>
            <a:tailEnd/>
          </a:ln>
        </p:spPr>
        <p:txBody>
          <a:bodyPr lIns="97955" tIns="65303" rIns="97955" bIns="65303" anchor="t" anchorCtr="0"/>
          <a:lstStyle/>
          <a:p>
            <a:pPr defTabSz="829096" fontAlgn="base">
              <a:spcBef>
                <a:spcPct val="0"/>
              </a:spcBef>
              <a:defRPr/>
            </a:pPr>
            <a:r>
              <a:rPr lang="da-DK" sz="726" b="1" i="1" kern="0" dirty="0" smtClean="0">
                <a:solidFill>
                  <a:srgbClr val="FFFFFF"/>
                </a:solidFill>
                <a:latin typeface="Georgia" pitchFamily="18" charset="0"/>
              </a:rPr>
              <a:t>Poland</a:t>
            </a:r>
            <a:endParaRPr lang="da-DK" sz="726" b="1" i="1" kern="0" dirty="0">
              <a:solidFill>
                <a:srgbClr val="FFFFFF"/>
              </a:solidFill>
              <a:latin typeface="Georgia" pitchFamily="18" charset="0"/>
            </a:endParaRPr>
          </a:p>
        </p:txBody>
      </p:sp>
      <p:sp>
        <p:nvSpPr>
          <p:cNvPr id="2037" name="Content Placeholder 2"/>
          <p:cNvSpPr txBox="1">
            <a:spLocks/>
          </p:cNvSpPr>
          <p:nvPr/>
        </p:nvSpPr>
        <p:spPr bwMode="auto">
          <a:xfrm>
            <a:off x="4561138" y="3452587"/>
            <a:ext cx="792000" cy="288000"/>
          </a:xfrm>
          <a:prstGeom prst="rect">
            <a:avLst/>
          </a:prstGeom>
          <a:solidFill>
            <a:schemeClr val="accent1">
              <a:lumMod val="60000"/>
              <a:lumOff val="40000"/>
            </a:schemeClr>
          </a:solidFill>
          <a:ln w="9525">
            <a:noFill/>
            <a:miter lim="800000"/>
            <a:headEnd/>
            <a:tailEnd/>
          </a:ln>
        </p:spPr>
        <p:txBody>
          <a:bodyPr lIns="97955" tIns="65303" rIns="97955" bIns="65303" anchor="t" anchorCtr="0"/>
          <a:lstStyle/>
          <a:p>
            <a:pPr defTabSz="829096" fontAlgn="base">
              <a:spcBef>
                <a:spcPct val="0"/>
              </a:spcBef>
              <a:defRPr/>
            </a:pPr>
            <a:r>
              <a:rPr lang="da-DK" sz="726" b="1" i="1" kern="0" dirty="0" err="1" smtClean="0">
                <a:solidFill>
                  <a:srgbClr val="FFFFFF"/>
                </a:solidFill>
                <a:latin typeface="Georgia" pitchFamily="18" charset="0"/>
              </a:rPr>
              <a:t>Switzerland</a:t>
            </a:r>
            <a:endParaRPr lang="da-DK" sz="726" b="1" i="1" kern="0" dirty="0">
              <a:solidFill>
                <a:srgbClr val="FFFFFF"/>
              </a:solidFill>
              <a:latin typeface="Georgia" pitchFamily="18" charset="0"/>
            </a:endParaRPr>
          </a:p>
        </p:txBody>
      </p:sp>
      <p:sp>
        <p:nvSpPr>
          <p:cNvPr id="2017" name="Content Placeholder 2"/>
          <p:cNvSpPr txBox="1">
            <a:spLocks/>
          </p:cNvSpPr>
          <p:nvPr/>
        </p:nvSpPr>
        <p:spPr bwMode="auto">
          <a:xfrm>
            <a:off x="4689440" y="1268760"/>
            <a:ext cx="648000" cy="288000"/>
          </a:xfrm>
          <a:prstGeom prst="rect">
            <a:avLst/>
          </a:prstGeom>
          <a:solidFill>
            <a:srgbClr val="602320"/>
          </a:solidFill>
          <a:ln w="9525">
            <a:noFill/>
            <a:miter lim="800000"/>
            <a:headEnd/>
            <a:tailEnd/>
          </a:ln>
        </p:spPr>
        <p:txBody>
          <a:bodyPr lIns="97955" tIns="65303" rIns="97955" bIns="65303" anchor="ctr" anchorCtr="0"/>
          <a:lstStyle/>
          <a:p>
            <a:pPr defTabSz="829096" fontAlgn="base">
              <a:spcBef>
                <a:spcPct val="0"/>
              </a:spcBef>
              <a:defRPr/>
            </a:pPr>
            <a:r>
              <a:rPr lang="da-DK" sz="726" b="1" i="1" kern="0" dirty="0" smtClean="0">
                <a:solidFill>
                  <a:srgbClr val="FFFFFF"/>
                </a:solidFill>
                <a:latin typeface="Georgia" pitchFamily="18" charset="0"/>
              </a:rPr>
              <a:t>Denmark</a:t>
            </a:r>
            <a:endParaRPr lang="da-DK" sz="726" b="1" i="1" kern="0" dirty="0">
              <a:solidFill>
                <a:srgbClr val="FFFFFF"/>
              </a:solidFill>
              <a:latin typeface="Georgia" pitchFamily="18" charset="0"/>
            </a:endParaRPr>
          </a:p>
        </p:txBody>
      </p:sp>
      <p:sp>
        <p:nvSpPr>
          <p:cNvPr id="2020" name="Content Placeholder 2"/>
          <p:cNvSpPr txBox="1">
            <a:spLocks/>
          </p:cNvSpPr>
          <p:nvPr/>
        </p:nvSpPr>
        <p:spPr bwMode="auto">
          <a:xfrm>
            <a:off x="2845016" y="3522671"/>
            <a:ext cx="445827" cy="288000"/>
          </a:xfrm>
          <a:prstGeom prst="rect">
            <a:avLst/>
          </a:prstGeom>
          <a:solidFill>
            <a:schemeClr val="accent1">
              <a:lumMod val="75000"/>
            </a:schemeClr>
          </a:solidFill>
          <a:ln w="9525">
            <a:noFill/>
            <a:miter lim="800000"/>
            <a:headEnd/>
            <a:tailEnd/>
          </a:ln>
        </p:spPr>
        <p:txBody>
          <a:bodyPr lIns="97955" tIns="65303" rIns="0" bIns="65303" anchor="t" anchorCtr="0"/>
          <a:lstStyle/>
          <a:p>
            <a:pPr defTabSz="829096" fontAlgn="base">
              <a:spcBef>
                <a:spcPct val="0"/>
              </a:spcBef>
              <a:defRPr/>
            </a:pPr>
            <a:r>
              <a:rPr lang="da-DK" sz="726" b="1" i="1" kern="0" dirty="0" smtClean="0">
                <a:solidFill>
                  <a:srgbClr val="FFFFFF"/>
                </a:solidFill>
                <a:latin typeface="Georgia" pitchFamily="18" charset="0"/>
              </a:rPr>
              <a:t>Spain</a:t>
            </a:r>
            <a:endParaRPr lang="da-DK" sz="726" b="1" i="1" kern="0" dirty="0">
              <a:solidFill>
                <a:srgbClr val="FFFFFF"/>
              </a:solidFill>
              <a:latin typeface="Georgia" pitchFamily="18" charset="0"/>
            </a:endParaRPr>
          </a:p>
        </p:txBody>
      </p:sp>
    </p:spTree>
    <p:extLst>
      <p:ext uri="{BB962C8B-B14F-4D97-AF65-F5344CB8AC3E}">
        <p14:creationId xmlns:p14="http://schemas.microsoft.com/office/powerpoint/2010/main" val="3519946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727" r="6955" b="25386"/>
          <a:stretch/>
        </p:blipFill>
        <p:spPr>
          <a:xfrm>
            <a:off x="0" y="1929537"/>
            <a:ext cx="9145016" cy="4928463"/>
          </a:xfrm>
          <a:prstGeom prst="rect">
            <a:avLst/>
          </a:prstGeom>
        </p:spPr>
      </p:pic>
      <p:sp>
        <p:nvSpPr>
          <p:cNvPr id="2" name="Title 1"/>
          <p:cNvSpPr>
            <a:spLocks noGrp="1"/>
          </p:cNvSpPr>
          <p:nvPr>
            <p:ph type="title"/>
          </p:nvPr>
        </p:nvSpPr>
        <p:spPr/>
        <p:txBody>
          <a:bodyPr/>
          <a:lstStyle/>
          <a:p>
            <a:r>
              <a:rPr lang="da-DK" dirty="0" smtClean="0"/>
              <a:t>Dette års resultater i temaer</a:t>
            </a:r>
            <a:br>
              <a:rPr lang="da-DK" dirty="0" smtClean="0"/>
            </a:br>
            <a:endParaRPr lang="da-DK" b="0" i="0" dirty="0"/>
          </a:p>
        </p:txBody>
      </p:sp>
      <p:sp>
        <p:nvSpPr>
          <p:cNvPr id="7" name="Slide Number Placeholder 6"/>
          <p:cNvSpPr>
            <a:spLocks noGrp="1"/>
          </p:cNvSpPr>
          <p:nvPr>
            <p:ph type="sldNum" sz="quarter" idx="4"/>
          </p:nvPr>
        </p:nvSpPr>
        <p:spPr/>
        <p:txBody>
          <a:bodyPr/>
          <a:lstStyle/>
          <a:p>
            <a:fld id="{9EBD5762-3BDC-484D-9503-7EA6D5A9A8CE}" type="slidenum">
              <a:rPr lang="da-DK" smtClean="0"/>
              <a:pPr/>
              <a:t>3</a:t>
            </a:fld>
            <a:endParaRPr lang="da-DK" dirty="0"/>
          </a:p>
        </p:txBody>
      </p:sp>
      <p:sp>
        <p:nvSpPr>
          <p:cNvPr id="62" name="Rectangle 61"/>
          <p:cNvSpPr/>
          <p:nvPr/>
        </p:nvSpPr>
        <p:spPr bwMode="ltGray">
          <a:xfrm>
            <a:off x="4686954" y="2924944"/>
            <a:ext cx="4071938" cy="3933056"/>
          </a:xfrm>
          <a:prstGeom prst="rect">
            <a:avLst/>
          </a:prstGeom>
          <a:solidFill>
            <a:schemeClr val="tx2">
              <a:alpha val="78824"/>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latin typeface="Georgia" pitchFamily="18" charset="0"/>
            </a:endParaRPr>
          </a:p>
        </p:txBody>
      </p:sp>
      <p:sp>
        <p:nvSpPr>
          <p:cNvPr id="63" name="TextBox 62"/>
          <p:cNvSpPr txBox="1"/>
          <p:nvPr/>
        </p:nvSpPr>
        <p:spPr>
          <a:xfrm>
            <a:off x="4800600" y="3083242"/>
            <a:ext cx="3824808" cy="1235869"/>
          </a:xfrm>
          <a:prstGeom prst="rect">
            <a:avLst/>
          </a:prstGeom>
          <a:noFill/>
        </p:spPr>
        <p:txBody>
          <a:bodyPr wrap="square" lIns="0" tIns="0" rIns="0" bIns="0" rtlCol="0">
            <a:noAutofit/>
          </a:bodyPr>
          <a:lstStyle/>
          <a:p>
            <a:pPr marL="228600" indent="-228600">
              <a:buFont typeface="+mj-lt"/>
              <a:buAutoNum type="arabicPeriod"/>
            </a:pPr>
            <a:r>
              <a:rPr lang="da-DK" sz="1200" i="1" dirty="0">
                <a:solidFill>
                  <a:schemeClr val="bg2"/>
                </a:solidFill>
                <a:latin typeface="Georgia" pitchFamily="18" charset="0"/>
              </a:rPr>
              <a:t>Vil du forstå fremtidens forbrugere - så se hvad der sker i Kina </a:t>
            </a:r>
          </a:p>
          <a:p>
            <a:pPr marL="228600" indent="-228600">
              <a:buFont typeface="+mj-lt"/>
              <a:buAutoNum type="arabicPeriod"/>
            </a:pPr>
            <a:endParaRPr lang="da-DK" sz="1200" i="1" dirty="0">
              <a:solidFill>
                <a:schemeClr val="bg2"/>
              </a:solidFill>
              <a:latin typeface="Georgia" pitchFamily="18" charset="0"/>
            </a:endParaRPr>
          </a:p>
          <a:p>
            <a:pPr marL="228600" indent="-228600">
              <a:buFont typeface="+mj-lt"/>
              <a:buAutoNum type="arabicPeriod"/>
            </a:pPr>
            <a:r>
              <a:rPr lang="da-DK" sz="1200" i="1" dirty="0">
                <a:solidFill>
                  <a:schemeClr val="bg2"/>
                </a:solidFill>
                <a:latin typeface="Georgia" pitchFamily="18" charset="0"/>
              </a:rPr>
              <a:t>Vi er i en tid med fokus på værdi – men prisen er fortsat vigtig</a:t>
            </a:r>
          </a:p>
          <a:p>
            <a:pPr marL="228600" indent="-228600">
              <a:buFont typeface="+mj-lt"/>
              <a:buAutoNum type="arabicPeriod"/>
            </a:pPr>
            <a:endParaRPr lang="da-DK" sz="1200" i="1" dirty="0">
              <a:solidFill>
                <a:schemeClr val="bg2"/>
              </a:solidFill>
              <a:latin typeface="Georgia" pitchFamily="18" charset="0"/>
            </a:endParaRPr>
          </a:p>
          <a:p>
            <a:pPr marL="228600" indent="-228600">
              <a:buFont typeface="+mj-lt"/>
              <a:buAutoNum type="arabicPeriod"/>
            </a:pPr>
            <a:r>
              <a:rPr lang="da-DK" sz="1200" i="1" dirty="0">
                <a:solidFill>
                  <a:schemeClr val="bg2"/>
                </a:solidFill>
                <a:latin typeface="Georgia" pitchFamily="18" charset="0"/>
              </a:rPr>
              <a:t>Kunder i butikken betyder ikke så meget som at få dem konverteret på tværs af salgskanalerne</a:t>
            </a:r>
          </a:p>
          <a:p>
            <a:pPr marL="228600" indent="-228600">
              <a:buFont typeface="+mj-lt"/>
              <a:buAutoNum type="arabicPeriod"/>
            </a:pPr>
            <a:endParaRPr lang="da-DK" sz="1200" i="1" dirty="0">
              <a:solidFill>
                <a:schemeClr val="bg2"/>
              </a:solidFill>
              <a:latin typeface="Georgia" pitchFamily="18" charset="0"/>
            </a:endParaRPr>
          </a:p>
          <a:p>
            <a:pPr marL="228600" indent="-228600">
              <a:buFont typeface="+mj-lt"/>
              <a:buAutoNum type="arabicPeriod"/>
            </a:pPr>
            <a:r>
              <a:rPr lang="da-DK" sz="1200" i="1" dirty="0">
                <a:solidFill>
                  <a:schemeClr val="bg2"/>
                </a:solidFill>
                <a:latin typeface="Georgia" pitchFamily="18" charset="0"/>
              </a:rPr>
              <a:t>Talent i detailhandlen betyder (endeligt) noget</a:t>
            </a:r>
          </a:p>
          <a:p>
            <a:pPr marL="228600" indent="-228600">
              <a:buFont typeface="+mj-lt"/>
              <a:buAutoNum type="arabicPeriod"/>
            </a:pPr>
            <a:endParaRPr lang="da-DK" sz="1200" i="1" dirty="0">
              <a:solidFill>
                <a:schemeClr val="bg2"/>
              </a:solidFill>
              <a:latin typeface="Georgia" pitchFamily="18" charset="0"/>
            </a:endParaRPr>
          </a:p>
          <a:p>
            <a:pPr marL="228600" indent="-228600">
              <a:buFont typeface="+mj-lt"/>
              <a:buAutoNum type="arabicPeriod"/>
            </a:pPr>
            <a:r>
              <a:rPr lang="da-DK" sz="1200" i="1" dirty="0">
                <a:solidFill>
                  <a:schemeClr val="bg2"/>
                </a:solidFill>
                <a:latin typeface="Georgia" pitchFamily="18" charset="0"/>
              </a:rPr>
              <a:t>Mobileenheder har rundet et skarpt hjørne som et indkøbsmiddel</a:t>
            </a:r>
          </a:p>
          <a:p>
            <a:pPr marL="228600" indent="-228600">
              <a:buFont typeface="+mj-lt"/>
              <a:buAutoNum type="arabicPeriod"/>
            </a:pPr>
            <a:endParaRPr lang="da-DK" sz="1200" i="1" dirty="0">
              <a:solidFill>
                <a:schemeClr val="bg2"/>
              </a:solidFill>
              <a:latin typeface="Georgia" pitchFamily="18" charset="0"/>
            </a:endParaRPr>
          </a:p>
          <a:p>
            <a:pPr marL="228600" indent="-228600">
              <a:buFont typeface="+mj-lt"/>
              <a:buAutoNum type="arabicPeriod"/>
            </a:pPr>
            <a:r>
              <a:rPr lang="da-DK" sz="1200" i="1" dirty="0">
                <a:solidFill>
                  <a:schemeClr val="bg2"/>
                </a:solidFill>
                <a:latin typeface="Georgia" pitchFamily="18" charset="0"/>
              </a:rPr>
              <a:t>Nutidens forbrugere er på udkig efter fællesskaber</a:t>
            </a:r>
          </a:p>
          <a:p>
            <a:pPr marL="228600" indent="-228600">
              <a:buFont typeface="+mj-lt"/>
              <a:buAutoNum type="arabicPeriod"/>
            </a:pPr>
            <a:endParaRPr lang="da-DK" sz="1200" i="1" dirty="0">
              <a:solidFill>
                <a:schemeClr val="bg2"/>
              </a:solidFill>
              <a:latin typeface="Georgia" pitchFamily="18" charset="0"/>
            </a:endParaRPr>
          </a:p>
          <a:p>
            <a:pPr marL="228600" indent="-228600">
              <a:buFont typeface="+mj-lt"/>
              <a:buAutoNum type="arabicPeriod"/>
            </a:pPr>
            <a:r>
              <a:rPr lang="da-DK" sz="1200" i="1" dirty="0">
                <a:solidFill>
                  <a:schemeClr val="bg2"/>
                </a:solidFill>
                <a:latin typeface="Georgia" pitchFamily="18" charset="0"/>
              </a:rPr>
              <a:t>Sociale medier har en væsentlig indflydelse</a:t>
            </a:r>
          </a:p>
          <a:p>
            <a:pPr marL="228600" indent="-228600">
              <a:buFont typeface="+mj-lt"/>
              <a:buAutoNum type="arabicPeriod"/>
            </a:pPr>
            <a:endParaRPr lang="da-DK" sz="1200" i="1" dirty="0">
              <a:solidFill>
                <a:schemeClr val="bg2"/>
              </a:solidFill>
              <a:latin typeface="Georgia" pitchFamily="18" charset="0"/>
            </a:endParaRPr>
          </a:p>
          <a:p>
            <a:pPr marL="228600" indent="-228600">
              <a:buFont typeface="+mj-lt"/>
              <a:buAutoNum type="arabicPeriod"/>
            </a:pPr>
            <a:r>
              <a:rPr lang="da-DK" sz="1200" i="1" dirty="0">
                <a:solidFill>
                  <a:schemeClr val="bg2"/>
                </a:solidFill>
                <a:latin typeface="Georgia" pitchFamily="18" charset="0"/>
              </a:rPr>
              <a:t>Der er plads til, at detailhandlen tager en førerposition inden for innovation</a:t>
            </a:r>
          </a:p>
          <a:p>
            <a:pPr indent="-274320">
              <a:spcAft>
                <a:spcPts val="900"/>
              </a:spcAft>
            </a:pPr>
            <a:endParaRPr lang="en-US" sz="3200" i="1" dirty="0" smtClean="0">
              <a:solidFill>
                <a:schemeClr val="bg2"/>
              </a:solidFill>
              <a:latin typeface="Georgia" pitchFamily="18" charset="0"/>
            </a:endParaRPr>
          </a:p>
        </p:txBody>
      </p:sp>
    </p:spTree>
    <p:extLst>
      <p:ext uri="{BB962C8B-B14F-4D97-AF65-F5344CB8AC3E}">
        <p14:creationId xmlns:p14="http://schemas.microsoft.com/office/powerpoint/2010/main" val="1785758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Vil du forstå fremtidens forbrugere </a:t>
            </a:r>
            <a:r>
              <a:rPr lang="da-DK" dirty="0" smtClean="0"/>
              <a:t>– </a:t>
            </a:r>
            <a:br>
              <a:rPr lang="da-DK" dirty="0" smtClean="0"/>
            </a:br>
            <a:r>
              <a:rPr lang="da-DK" dirty="0" smtClean="0"/>
              <a:t>så </a:t>
            </a:r>
            <a:r>
              <a:rPr lang="da-DK" dirty="0"/>
              <a:t>se hvad der sker i Kina </a:t>
            </a:r>
          </a:p>
        </p:txBody>
      </p:sp>
      <p:sp>
        <p:nvSpPr>
          <p:cNvPr id="4" name="Slide Number Placeholder 3"/>
          <p:cNvSpPr>
            <a:spLocks noGrp="1"/>
          </p:cNvSpPr>
          <p:nvPr>
            <p:ph type="sldNum" sz="quarter" idx="4"/>
          </p:nvPr>
        </p:nvSpPr>
        <p:spPr/>
        <p:txBody>
          <a:bodyPr/>
          <a:lstStyle/>
          <a:p>
            <a:fld id="{9EBD5762-3BDC-484D-9503-7EA6D5A9A8CE}" type="slidenum">
              <a:rPr lang="da-DK" smtClean="0"/>
              <a:pPr/>
              <a:t>4</a:t>
            </a:fld>
            <a:endParaRPr lang="da-DK" dirty="0"/>
          </a:p>
        </p:txBody>
      </p:sp>
      <p:sp>
        <p:nvSpPr>
          <p:cNvPr id="5" name="Rectangle 4"/>
          <p:cNvSpPr/>
          <p:nvPr/>
        </p:nvSpPr>
        <p:spPr bwMode="ltGray">
          <a:xfrm>
            <a:off x="4979188" y="4097455"/>
            <a:ext cx="1918028" cy="329198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r>
              <a:rPr lang="da-DK" sz="1100" b="1" dirty="0" smtClean="0">
                <a:solidFill>
                  <a:schemeClr val="tx2"/>
                </a:solidFill>
                <a:latin typeface="Georgia" pitchFamily="18" charset="0"/>
              </a:rPr>
              <a:t>Danske </a:t>
            </a:r>
            <a:r>
              <a:rPr lang="da-DK" sz="1100" b="1" dirty="0">
                <a:solidFill>
                  <a:schemeClr val="tx2"/>
                </a:solidFill>
                <a:latin typeface="Georgia" pitchFamily="18" charset="0"/>
              </a:rPr>
              <a:t>forbrugere </a:t>
            </a:r>
            <a:r>
              <a:rPr lang="da-DK" sz="1100" dirty="0" smtClean="0">
                <a:solidFill>
                  <a:schemeClr val="tx1">
                    <a:lumMod val="75000"/>
                    <a:lumOff val="25000"/>
                  </a:schemeClr>
                </a:solidFill>
                <a:latin typeface="Georgia" pitchFamily="18" charset="0"/>
              </a:rPr>
              <a:t>er mere end 4 år efter </a:t>
            </a:r>
            <a:r>
              <a:rPr lang="da-DK" sz="1100" b="1" dirty="0">
                <a:solidFill>
                  <a:schemeClr val="tx2"/>
                </a:solidFill>
                <a:latin typeface="Georgia" pitchFamily="18" charset="0"/>
              </a:rPr>
              <a:t>kinesiske forbrugere</a:t>
            </a:r>
            <a:r>
              <a:rPr lang="da-DK" sz="1100" dirty="0">
                <a:solidFill>
                  <a:schemeClr val="tx1">
                    <a:lumMod val="75000"/>
                    <a:lumOff val="25000"/>
                  </a:schemeClr>
                </a:solidFill>
                <a:latin typeface="Georgia" pitchFamily="18" charset="0"/>
              </a:rPr>
              <a:t>, </a:t>
            </a:r>
            <a:r>
              <a:rPr lang="da-DK" sz="1100" dirty="0" smtClean="0">
                <a:solidFill>
                  <a:schemeClr val="tx1">
                    <a:lumMod val="75000"/>
                    <a:lumOff val="25000"/>
                  </a:schemeClr>
                </a:solidFill>
                <a:latin typeface="Georgia" pitchFamily="18" charset="0"/>
              </a:rPr>
              <a:t>når </a:t>
            </a:r>
            <a:r>
              <a:rPr lang="da-DK" sz="1100" dirty="0">
                <a:solidFill>
                  <a:schemeClr val="tx1">
                    <a:lumMod val="75000"/>
                    <a:lumOff val="25000"/>
                  </a:schemeClr>
                </a:solidFill>
                <a:latin typeface="Georgia" pitchFamily="18" charset="0"/>
              </a:rPr>
              <a:t>det gælder stigning i indkøb på </a:t>
            </a:r>
            <a:r>
              <a:rPr lang="da-DK" sz="1100" b="1" dirty="0">
                <a:solidFill>
                  <a:schemeClr val="tx2"/>
                </a:solidFill>
                <a:latin typeface="Georgia" pitchFamily="18" charset="0"/>
              </a:rPr>
              <a:t>mobile </a:t>
            </a:r>
            <a:r>
              <a:rPr lang="da-DK" sz="1100" b="1" dirty="0" smtClean="0">
                <a:solidFill>
                  <a:schemeClr val="tx2"/>
                </a:solidFill>
                <a:latin typeface="Georgia" pitchFamily="18" charset="0"/>
              </a:rPr>
              <a:t>enheder</a:t>
            </a:r>
            <a:r>
              <a:rPr lang="da-DK" sz="1100" dirty="0" smtClean="0">
                <a:solidFill>
                  <a:schemeClr val="tx1"/>
                </a:solidFill>
                <a:latin typeface="Georgia" pitchFamily="18" charset="0"/>
              </a:rPr>
              <a:t>.</a:t>
            </a:r>
            <a:endParaRPr lang="da-DK" sz="1100" dirty="0">
              <a:solidFill>
                <a:schemeClr val="tx1"/>
              </a:solidFill>
              <a:latin typeface="Georgia" pitchFamily="18" charset="0"/>
            </a:endParaRPr>
          </a:p>
          <a:p>
            <a:endParaRPr lang="en-US" sz="1100" dirty="0">
              <a:solidFill>
                <a:schemeClr val="tx1">
                  <a:lumMod val="75000"/>
                  <a:lumOff val="25000"/>
                </a:schemeClr>
              </a:solidFill>
              <a:latin typeface="Georgia" pitchFamily="18" charset="0"/>
            </a:endParaRPr>
          </a:p>
        </p:txBody>
      </p:sp>
      <p:sp>
        <p:nvSpPr>
          <p:cNvPr id="6" name="Rectangle 5"/>
          <p:cNvSpPr/>
          <p:nvPr/>
        </p:nvSpPr>
        <p:spPr bwMode="ltGray">
          <a:xfrm>
            <a:off x="7113240" y="4097455"/>
            <a:ext cx="2016224" cy="329198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r>
              <a:rPr lang="da-DK" sz="1100" b="1" dirty="0">
                <a:solidFill>
                  <a:schemeClr val="tx2"/>
                </a:solidFill>
                <a:latin typeface="Georgia" pitchFamily="18" charset="0"/>
              </a:rPr>
              <a:t>65 % </a:t>
            </a:r>
            <a:r>
              <a:rPr lang="da-DK" sz="1100" dirty="0">
                <a:solidFill>
                  <a:schemeClr val="tx1">
                    <a:lumMod val="75000"/>
                    <a:lumOff val="25000"/>
                  </a:schemeClr>
                </a:solidFill>
                <a:latin typeface="Georgia" pitchFamily="18" charset="0"/>
              </a:rPr>
              <a:t>af </a:t>
            </a:r>
            <a:r>
              <a:rPr lang="da-DK" sz="1100" b="1" dirty="0">
                <a:solidFill>
                  <a:schemeClr val="tx2"/>
                </a:solidFill>
                <a:latin typeface="Georgia" pitchFamily="18" charset="0"/>
              </a:rPr>
              <a:t>kinesiske forbrugere </a:t>
            </a:r>
            <a:r>
              <a:rPr lang="da-DK" sz="1100" dirty="0">
                <a:solidFill>
                  <a:schemeClr val="tx1">
                    <a:lumMod val="75000"/>
                    <a:lumOff val="25000"/>
                  </a:schemeClr>
                </a:solidFill>
                <a:latin typeface="Georgia" pitchFamily="18" charset="0"/>
              </a:rPr>
              <a:t>siger, at de køber ind </a:t>
            </a:r>
            <a:r>
              <a:rPr lang="da-DK" sz="1100" b="1" dirty="0" smtClean="0">
                <a:solidFill>
                  <a:schemeClr val="tx2"/>
                </a:solidFill>
                <a:latin typeface="Georgia" pitchFamily="18" charset="0"/>
              </a:rPr>
              <a:t>mindst </a:t>
            </a:r>
            <a:r>
              <a:rPr lang="da-DK" sz="1100" b="1" dirty="0">
                <a:solidFill>
                  <a:schemeClr val="tx2"/>
                </a:solidFill>
                <a:latin typeface="Georgia" pitchFamily="18" charset="0"/>
              </a:rPr>
              <a:t>én gang om måneden</a:t>
            </a:r>
            <a:r>
              <a:rPr lang="da-DK" sz="1100" dirty="0">
                <a:solidFill>
                  <a:schemeClr val="tx1">
                    <a:lumMod val="75000"/>
                    <a:lumOff val="25000"/>
                  </a:schemeClr>
                </a:solidFill>
                <a:latin typeface="Georgia" pitchFamily="18" charset="0"/>
              </a:rPr>
              <a:t> på deres </a:t>
            </a:r>
            <a:r>
              <a:rPr lang="da-DK" sz="1100" b="1" dirty="0" smtClean="0">
                <a:solidFill>
                  <a:schemeClr val="tx2"/>
                </a:solidFill>
                <a:latin typeface="Georgia" pitchFamily="18" charset="0"/>
              </a:rPr>
              <a:t>mobiltelefon</a:t>
            </a:r>
            <a:r>
              <a:rPr lang="da-DK" sz="1100" dirty="0">
                <a:solidFill>
                  <a:schemeClr val="tx1">
                    <a:lumMod val="75000"/>
                    <a:lumOff val="25000"/>
                  </a:schemeClr>
                </a:solidFill>
                <a:latin typeface="Georgia" pitchFamily="18" charset="0"/>
              </a:rPr>
              <a:t> </a:t>
            </a:r>
            <a:r>
              <a:rPr lang="da-DK" sz="1100" dirty="0" smtClean="0">
                <a:solidFill>
                  <a:schemeClr val="tx1">
                    <a:lumMod val="75000"/>
                    <a:lumOff val="25000"/>
                  </a:schemeClr>
                </a:solidFill>
                <a:latin typeface="Georgia" pitchFamily="18" charset="0"/>
              </a:rPr>
              <a:t>sammenlignet med kun </a:t>
            </a:r>
            <a:r>
              <a:rPr lang="da-DK" sz="1100" b="1" dirty="0" smtClean="0">
                <a:solidFill>
                  <a:schemeClr val="tx2"/>
                </a:solidFill>
                <a:latin typeface="Georgia" pitchFamily="18" charset="0"/>
              </a:rPr>
              <a:t>12 </a:t>
            </a:r>
            <a:r>
              <a:rPr lang="da-DK" sz="1100" b="1" dirty="0">
                <a:solidFill>
                  <a:schemeClr val="tx2"/>
                </a:solidFill>
                <a:latin typeface="Georgia" pitchFamily="18" charset="0"/>
              </a:rPr>
              <a:t>% </a:t>
            </a:r>
            <a:r>
              <a:rPr lang="da-DK" sz="1100" dirty="0">
                <a:solidFill>
                  <a:schemeClr val="tx1">
                    <a:lumMod val="75000"/>
                    <a:lumOff val="25000"/>
                  </a:schemeClr>
                </a:solidFill>
                <a:latin typeface="Georgia" pitchFamily="18" charset="0"/>
              </a:rPr>
              <a:t>i den </a:t>
            </a:r>
            <a:r>
              <a:rPr lang="da-DK" sz="1100" b="1" dirty="0" smtClean="0">
                <a:solidFill>
                  <a:schemeClr val="tx2"/>
                </a:solidFill>
                <a:latin typeface="Georgia" pitchFamily="18" charset="0"/>
              </a:rPr>
              <a:t>danske undersøgelse</a:t>
            </a:r>
            <a:r>
              <a:rPr lang="da-DK" sz="1100" dirty="0" smtClean="0">
                <a:solidFill>
                  <a:schemeClr val="tx1">
                    <a:lumMod val="75000"/>
                    <a:lumOff val="25000"/>
                  </a:schemeClr>
                </a:solidFill>
                <a:latin typeface="Georgia" pitchFamily="18" charset="0"/>
              </a:rPr>
              <a:t>.</a:t>
            </a:r>
            <a:endParaRPr lang="da-DK" sz="1100" dirty="0">
              <a:solidFill>
                <a:schemeClr val="tx1">
                  <a:lumMod val="75000"/>
                  <a:lumOff val="25000"/>
                </a:schemeClr>
              </a:solidFill>
              <a:latin typeface="Georgia" pitchFamily="18" charset="0"/>
            </a:endParaRPr>
          </a:p>
          <a:p>
            <a:endParaRPr lang="en-US" sz="1100" dirty="0" smtClean="0">
              <a:solidFill>
                <a:schemeClr val="tx1">
                  <a:lumMod val="75000"/>
                  <a:lumOff val="25000"/>
                </a:schemeClr>
              </a:solidFill>
              <a:latin typeface="Georgia" pitchFamily="18" charset="0"/>
            </a:endParaRPr>
          </a:p>
        </p:txBody>
      </p:sp>
      <p:graphicFrame>
        <p:nvGraphicFramePr>
          <p:cNvPr id="13" name="Content Placeholder 10"/>
          <p:cNvGraphicFramePr>
            <a:graphicFrameLocks/>
          </p:cNvGraphicFramePr>
          <p:nvPr>
            <p:extLst>
              <p:ext uri="{D42A27DB-BD31-4B8C-83A1-F6EECF244321}">
                <p14:modId xmlns:p14="http://schemas.microsoft.com/office/powerpoint/2010/main" val="4192553656"/>
              </p:ext>
            </p:extLst>
          </p:nvPr>
        </p:nvGraphicFramePr>
        <p:xfrm>
          <a:off x="145801" y="1600200"/>
          <a:ext cx="4463764" cy="22467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24"/>
          <p:cNvGraphicFramePr>
            <a:graphicFrameLocks/>
          </p:cNvGraphicFramePr>
          <p:nvPr>
            <p:extLst/>
          </p:nvPr>
        </p:nvGraphicFramePr>
        <p:xfrm>
          <a:off x="-239671" y="3966523"/>
          <a:ext cx="2753592" cy="205476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110298" y="5812783"/>
            <a:ext cx="2179461" cy="565415"/>
          </a:xfrm>
          <a:prstGeom prst="rect">
            <a:avLst/>
          </a:prstGeom>
          <a:noFill/>
        </p:spPr>
        <p:txBody>
          <a:bodyPr wrap="square" lIns="0" tIns="0" rIns="0" bIns="0" rtlCol="0">
            <a:noAutofit/>
          </a:bodyPr>
          <a:lstStyle/>
          <a:p>
            <a:pPr marL="0" marR="0" lvl="0" indent="-274320" algn="ctr" defTabSz="914400" eaLnBrk="1" fontAlgn="auto" latinLnBrk="0" hangingPunct="1">
              <a:lnSpc>
                <a:spcPct val="100000"/>
              </a:lnSpc>
              <a:spcBef>
                <a:spcPts val="0"/>
              </a:spcBef>
              <a:spcAft>
                <a:spcPts val="900"/>
              </a:spcAft>
              <a:buClrTx/>
              <a:buSzTx/>
              <a:buFontTx/>
              <a:buNone/>
              <a:tabLst/>
              <a:defRPr/>
            </a:pPr>
            <a:r>
              <a:rPr kumimoji="0" lang="da-DK" sz="900" b="0" i="0" u="none" strike="noStrike" kern="0" cap="none" spc="0" normalizeH="0" baseline="0" noProof="0" dirty="0" smtClean="0">
                <a:ln>
                  <a:noFill/>
                </a:ln>
                <a:solidFill>
                  <a:srgbClr val="000000"/>
                </a:solidFill>
                <a:effectLst/>
                <a:uLnTx/>
                <a:uFillTx/>
                <a:latin typeface="+mj-lt"/>
              </a:rPr>
              <a:t>Min mobiltelefon vil blive den </a:t>
            </a:r>
            <a:br>
              <a:rPr kumimoji="0" lang="da-DK" sz="900" b="0" i="0" u="none" strike="noStrike" kern="0" cap="none" spc="0" normalizeH="0" baseline="0" noProof="0" dirty="0" smtClean="0">
                <a:ln>
                  <a:noFill/>
                </a:ln>
                <a:solidFill>
                  <a:srgbClr val="000000"/>
                </a:solidFill>
                <a:effectLst/>
                <a:uLnTx/>
                <a:uFillTx/>
                <a:latin typeface="+mj-lt"/>
              </a:rPr>
            </a:br>
            <a:r>
              <a:rPr kumimoji="0" lang="da-DK" sz="900" b="0" i="0" u="none" strike="noStrike" kern="0" cap="none" spc="0" normalizeH="0" baseline="0" noProof="0" dirty="0" smtClean="0">
                <a:ln>
                  <a:noFill/>
                </a:ln>
                <a:solidFill>
                  <a:srgbClr val="000000"/>
                </a:solidFill>
                <a:effectLst/>
                <a:uLnTx/>
                <a:uFillTx/>
                <a:latin typeface="+mj-lt"/>
              </a:rPr>
              <a:t>væsentligste enhed, som jeg bruger </a:t>
            </a:r>
            <a:br>
              <a:rPr kumimoji="0" lang="da-DK" sz="900" b="0" i="0" u="none" strike="noStrike" kern="0" cap="none" spc="0" normalizeH="0" baseline="0" noProof="0" dirty="0" smtClean="0">
                <a:ln>
                  <a:noFill/>
                </a:ln>
                <a:solidFill>
                  <a:srgbClr val="000000"/>
                </a:solidFill>
                <a:effectLst/>
                <a:uLnTx/>
                <a:uFillTx/>
                <a:latin typeface="+mj-lt"/>
              </a:rPr>
            </a:br>
            <a:r>
              <a:rPr kumimoji="0" lang="da-DK" sz="900" b="0" i="0" u="none" strike="noStrike" kern="0" cap="none" spc="0" normalizeH="0" baseline="0" noProof="0" dirty="0" smtClean="0">
                <a:ln>
                  <a:noFill/>
                </a:ln>
                <a:solidFill>
                  <a:srgbClr val="000000"/>
                </a:solidFill>
                <a:effectLst/>
                <a:uLnTx/>
                <a:uFillTx/>
                <a:latin typeface="+mj-lt"/>
              </a:rPr>
              <a:t>til at købe ind på.</a:t>
            </a:r>
          </a:p>
        </p:txBody>
      </p:sp>
      <p:sp>
        <p:nvSpPr>
          <p:cNvPr id="16" name="TextBox 15"/>
          <p:cNvSpPr txBox="1"/>
          <p:nvPr/>
        </p:nvSpPr>
        <p:spPr>
          <a:xfrm>
            <a:off x="2452116" y="5812783"/>
            <a:ext cx="2104159" cy="415636"/>
          </a:xfrm>
          <a:prstGeom prst="rect">
            <a:avLst/>
          </a:prstGeom>
          <a:noFill/>
        </p:spPr>
        <p:txBody>
          <a:bodyPr wrap="square" lIns="0" tIns="0" rIns="0" bIns="0" rtlCol="0">
            <a:noAutofit/>
          </a:bodyPr>
          <a:lstStyle/>
          <a:p>
            <a:pPr marL="0" marR="0" lvl="0" indent="-274320" algn="ctr" defTabSz="914400" eaLnBrk="1" fontAlgn="auto" latinLnBrk="0" hangingPunct="1">
              <a:lnSpc>
                <a:spcPct val="100000"/>
              </a:lnSpc>
              <a:spcBef>
                <a:spcPts val="0"/>
              </a:spcBef>
              <a:spcAft>
                <a:spcPts val="900"/>
              </a:spcAft>
              <a:buClrTx/>
              <a:buSzTx/>
              <a:buFontTx/>
              <a:buNone/>
              <a:tabLst/>
              <a:defRPr/>
            </a:pPr>
            <a:r>
              <a:rPr kumimoji="0" lang="da-DK" sz="900" b="0" i="0" u="none" strike="noStrike" kern="0" cap="none" spc="0" normalizeH="0" baseline="0" noProof="0" dirty="0" smtClean="0">
                <a:ln>
                  <a:noFill/>
                </a:ln>
                <a:solidFill>
                  <a:srgbClr val="000000"/>
                </a:solidFill>
                <a:effectLst/>
                <a:uLnTx/>
                <a:uFillTx/>
                <a:latin typeface="+mj-lt"/>
              </a:rPr>
              <a:t>Jeg vil lægge information om mit kreditkort på min mobiltelefon, så jeg kan betale for varer.</a:t>
            </a:r>
          </a:p>
        </p:txBody>
      </p:sp>
      <p:graphicFrame>
        <p:nvGraphicFramePr>
          <p:cNvPr id="17" name="Content Placeholder 24"/>
          <p:cNvGraphicFramePr>
            <a:graphicFrameLocks/>
          </p:cNvGraphicFramePr>
          <p:nvPr>
            <p:extLst/>
          </p:nvPr>
        </p:nvGraphicFramePr>
        <p:xfrm>
          <a:off x="2127400" y="3936460"/>
          <a:ext cx="2753592" cy="205476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145801" y="3902883"/>
            <a:ext cx="4283188" cy="510390"/>
          </a:xfrm>
          <a:prstGeom prst="rect">
            <a:avLst/>
          </a:prstGeom>
          <a:noFill/>
        </p:spPr>
        <p:txBody>
          <a:bodyPr wrap="square" lIns="0" tIns="0" rIns="0" bIns="0" rtlCol="0">
            <a:noAutofit/>
          </a:bodyPr>
          <a:lstStyle/>
          <a:p>
            <a:pPr indent="-274320" algn="ctr">
              <a:spcAft>
                <a:spcPts val="900"/>
              </a:spcAft>
            </a:pPr>
            <a:r>
              <a:rPr lang="da-DK" sz="1400" b="1" i="1" dirty="0" smtClean="0">
                <a:solidFill>
                  <a:schemeClr val="tx2"/>
                </a:solidFill>
                <a:latin typeface="+mj-lt"/>
              </a:rPr>
              <a:t>Stigende tillid til mobile enheder</a:t>
            </a:r>
          </a:p>
        </p:txBody>
      </p:sp>
      <p:pic>
        <p:nvPicPr>
          <p:cNvPr id="19" name="Picture 18"/>
          <p:cNvPicPr>
            <a:picLocks noChangeAspect="1"/>
          </p:cNvPicPr>
          <p:nvPr/>
        </p:nvPicPr>
        <p:blipFill rotWithShape="1">
          <a:blip r:embed="rId5">
            <a:extLst>
              <a:ext uri="{28A0092B-C50C-407E-A947-70E740481C1C}">
                <a14:useLocalDpi xmlns:a14="http://schemas.microsoft.com/office/drawing/2010/main" val="0"/>
              </a:ext>
            </a:extLst>
          </a:blip>
          <a:srcRect t="9804" b="12569"/>
          <a:stretch/>
        </p:blipFill>
        <p:spPr>
          <a:xfrm>
            <a:off x="4955758" y="1759662"/>
            <a:ext cx="4170949" cy="2160239"/>
          </a:xfrm>
          <a:prstGeom prst="rect">
            <a:avLst/>
          </a:prstGeom>
        </p:spPr>
      </p:pic>
      <p:cxnSp>
        <p:nvCxnSpPr>
          <p:cNvPr id="7" name="Straight Connector 6"/>
          <p:cNvCxnSpPr/>
          <p:nvPr/>
        </p:nvCxnSpPr>
        <p:spPr>
          <a:xfrm>
            <a:off x="6969224" y="4055831"/>
            <a:ext cx="0" cy="1173369"/>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5801" y="1631260"/>
            <a:ext cx="4283188" cy="510390"/>
          </a:xfrm>
          <a:prstGeom prst="rect">
            <a:avLst/>
          </a:prstGeom>
          <a:noFill/>
        </p:spPr>
        <p:txBody>
          <a:bodyPr wrap="square" lIns="0" tIns="0" rIns="0" bIns="0" rtlCol="0">
            <a:noAutofit/>
          </a:bodyPr>
          <a:lstStyle/>
          <a:p>
            <a:pPr indent="-274320" algn="ctr">
              <a:spcAft>
                <a:spcPts val="900"/>
              </a:spcAft>
            </a:pPr>
            <a:r>
              <a:rPr lang="da-DK" sz="1400" b="1" i="1" dirty="0" smtClean="0">
                <a:solidFill>
                  <a:schemeClr val="tx2"/>
                </a:solidFill>
                <a:latin typeface="+mj-lt"/>
              </a:rPr>
              <a:t>Daglig online shopping</a:t>
            </a:r>
          </a:p>
        </p:txBody>
      </p:sp>
    </p:spTree>
    <p:extLst>
      <p:ext uri="{BB962C8B-B14F-4D97-AF65-F5344CB8AC3E}">
        <p14:creationId xmlns:p14="http://schemas.microsoft.com/office/powerpoint/2010/main" val="481432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400"/>
              </a:spcAft>
            </a:pPr>
            <a:r>
              <a:rPr lang="da-DK" dirty="0"/>
              <a:t>Vi er i en tid med fokus på værdi – </a:t>
            </a:r>
            <a:r>
              <a:rPr lang="da-DK" dirty="0" smtClean="0"/>
              <a:t/>
            </a:r>
            <a:br>
              <a:rPr lang="da-DK" dirty="0" smtClean="0"/>
            </a:br>
            <a:r>
              <a:rPr lang="da-DK" dirty="0" smtClean="0"/>
              <a:t>men </a:t>
            </a:r>
            <a:r>
              <a:rPr lang="da-DK" dirty="0"/>
              <a:t>prisen er fortsat vigtig </a:t>
            </a:r>
          </a:p>
        </p:txBody>
      </p:sp>
      <p:sp>
        <p:nvSpPr>
          <p:cNvPr id="4" name="Slide Number Placeholder 3"/>
          <p:cNvSpPr>
            <a:spLocks noGrp="1"/>
          </p:cNvSpPr>
          <p:nvPr>
            <p:ph type="sldNum" sz="quarter" idx="4"/>
          </p:nvPr>
        </p:nvSpPr>
        <p:spPr/>
        <p:txBody>
          <a:bodyPr/>
          <a:lstStyle/>
          <a:p>
            <a:fld id="{9EBD5762-3BDC-484D-9503-7EA6D5A9A8CE}" type="slidenum">
              <a:rPr lang="da-DK" smtClean="0"/>
              <a:pPr/>
              <a:t>5</a:t>
            </a:fld>
            <a:endParaRPr lang="da-DK" dirty="0"/>
          </a:p>
        </p:txBody>
      </p:sp>
      <p:graphicFrame>
        <p:nvGraphicFramePr>
          <p:cNvPr id="5" name="Chart 4"/>
          <p:cNvGraphicFramePr/>
          <p:nvPr>
            <p:extLst>
              <p:ext uri="{D42A27DB-BD31-4B8C-83A1-F6EECF244321}">
                <p14:modId xmlns:p14="http://schemas.microsoft.com/office/powerpoint/2010/main" val="1194569667"/>
              </p:ext>
            </p:extLst>
          </p:nvPr>
        </p:nvGraphicFramePr>
        <p:xfrm>
          <a:off x="488504" y="1700808"/>
          <a:ext cx="4176464" cy="1672881"/>
        </p:xfrm>
        <a:graphic>
          <a:graphicData uri="http://schemas.openxmlformats.org/drawingml/2006/chart">
            <c:chart xmlns:c="http://schemas.openxmlformats.org/drawingml/2006/chart" xmlns:r="http://schemas.openxmlformats.org/officeDocument/2006/relationships" r:id="rId2"/>
          </a:graphicData>
        </a:graphic>
      </p:graphicFrame>
      <p:grpSp>
        <p:nvGrpSpPr>
          <p:cNvPr id="110" name="Group 109"/>
          <p:cNvGrpSpPr/>
          <p:nvPr/>
        </p:nvGrpSpPr>
        <p:grpSpPr>
          <a:xfrm>
            <a:off x="6284644" y="1124744"/>
            <a:ext cx="2783682" cy="5705980"/>
            <a:chOff x="6284644" y="1035388"/>
            <a:chExt cx="2783682" cy="5705980"/>
          </a:xfrm>
        </p:grpSpPr>
        <p:grpSp>
          <p:nvGrpSpPr>
            <p:cNvPr id="107" name="Group 106"/>
            <p:cNvGrpSpPr/>
            <p:nvPr/>
          </p:nvGrpSpPr>
          <p:grpSpPr>
            <a:xfrm>
              <a:off x="6284644" y="2847994"/>
              <a:ext cx="2746852" cy="3893374"/>
              <a:chOff x="6500668" y="2847994"/>
              <a:chExt cx="2746852" cy="3893374"/>
            </a:xfrm>
          </p:grpSpPr>
          <p:sp>
            <p:nvSpPr>
              <p:cNvPr id="102" name="Rectangle 101"/>
              <p:cNvSpPr/>
              <p:nvPr/>
            </p:nvSpPr>
            <p:spPr>
              <a:xfrm>
                <a:off x="6572676" y="2847994"/>
                <a:ext cx="2556788" cy="3893374"/>
              </a:xfrm>
              <a:prstGeom prst="rect">
                <a:avLst/>
              </a:prstGeom>
            </p:spPr>
            <p:txBody>
              <a:bodyPr wrap="square" lIns="0" tIns="0" rIns="0" bIns="0">
                <a:spAutoFit/>
              </a:bodyPr>
              <a:lstStyle/>
              <a:p>
                <a:r>
                  <a:rPr lang="da-DK" sz="1100" dirty="0">
                    <a:latin typeface="Georgia"/>
                    <a:cs typeface="Georgia"/>
                  </a:rPr>
                  <a:t>Forbrugerne handler hos deres </a:t>
                </a:r>
                <a:r>
                  <a:rPr lang="da-DK" sz="1100" b="1" dirty="0">
                    <a:solidFill>
                      <a:schemeClr val="tx2"/>
                    </a:solidFill>
                    <a:latin typeface="Georgia"/>
                    <a:cs typeface="Georgia"/>
                  </a:rPr>
                  <a:t>foretrukne detailhandler</a:t>
                </a:r>
                <a:r>
                  <a:rPr lang="da-DK" sz="1100" dirty="0">
                    <a:latin typeface="Georgia"/>
                    <a:cs typeface="Georgia"/>
                  </a:rPr>
                  <a:t>, primært fordi </a:t>
                </a:r>
                <a:r>
                  <a:rPr lang="da-DK" sz="1100" b="1" dirty="0">
                    <a:solidFill>
                      <a:schemeClr val="tx2"/>
                    </a:solidFill>
                    <a:latin typeface="Georgia"/>
                    <a:cs typeface="Georgia"/>
                  </a:rPr>
                  <a:t>priserne er gode</a:t>
                </a:r>
                <a:r>
                  <a:rPr lang="da-DK" sz="1100" dirty="0">
                    <a:latin typeface="Georgia"/>
                    <a:cs typeface="Georgia"/>
                  </a:rPr>
                  <a:t>. </a:t>
                </a:r>
                <a:r>
                  <a:rPr lang="da-DK" sz="1100" b="1" dirty="0">
                    <a:solidFill>
                      <a:schemeClr val="tx2"/>
                    </a:solidFill>
                    <a:latin typeface="Georgia"/>
                    <a:cs typeface="Georgia"/>
                  </a:rPr>
                  <a:t>Globalt 60 % </a:t>
                </a:r>
                <a:r>
                  <a:rPr lang="da-DK" sz="1100" dirty="0">
                    <a:latin typeface="Georgia"/>
                    <a:cs typeface="Georgia"/>
                  </a:rPr>
                  <a:t>og </a:t>
                </a:r>
                <a:r>
                  <a:rPr lang="da-DK" sz="1100" b="1" dirty="0">
                    <a:solidFill>
                      <a:schemeClr val="tx2"/>
                    </a:solidFill>
                    <a:latin typeface="Georgia"/>
                    <a:cs typeface="Georgia"/>
                  </a:rPr>
                  <a:t>Danmark 63 </a:t>
                </a:r>
                <a:r>
                  <a:rPr lang="da-DK" sz="1100" b="1" dirty="0" smtClean="0">
                    <a:solidFill>
                      <a:schemeClr val="tx2"/>
                    </a:solidFill>
                    <a:latin typeface="Georgia"/>
                    <a:cs typeface="Georgia"/>
                  </a:rPr>
                  <a:t>%</a:t>
                </a:r>
                <a:r>
                  <a:rPr lang="da-DK" sz="1100" dirty="0" smtClean="0">
                    <a:latin typeface="Georgia"/>
                    <a:cs typeface="Georgia"/>
                  </a:rPr>
                  <a:t>.</a:t>
                </a:r>
              </a:p>
              <a:p>
                <a:endParaRPr lang="da-DK" sz="1100" dirty="0" smtClean="0">
                  <a:latin typeface="Georgia"/>
                  <a:cs typeface="Georgia"/>
                </a:endParaRPr>
              </a:p>
              <a:p>
                <a:endParaRPr lang="da-DK" sz="1100" dirty="0">
                  <a:latin typeface="Georgia"/>
                  <a:cs typeface="Georgia"/>
                </a:endParaRPr>
              </a:p>
              <a:p>
                <a:r>
                  <a:rPr lang="da-DK" sz="1100" b="1" dirty="0">
                    <a:solidFill>
                      <a:schemeClr val="tx2"/>
                    </a:solidFill>
                    <a:latin typeface="Georgia"/>
                    <a:cs typeface="Georgia"/>
                  </a:rPr>
                  <a:t>56 % </a:t>
                </a:r>
                <a:r>
                  <a:rPr lang="da-DK" sz="1100" dirty="0">
                    <a:latin typeface="Georgia"/>
                    <a:cs typeface="Georgia"/>
                  </a:rPr>
                  <a:t>af de </a:t>
                </a:r>
                <a:r>
                  <a:rPr lang="da-DK" sz="1100" b="1" dirty="0">
                    <a:solidFill>
                      <a:schemeClr val="tx2"/>
                    </a:solidFill>
                    <a:latin typeface="Georgia"/>
                    <a:cs typeface="Georgia"/>
                  </a:rPr>
                  <a:t>globale</a:t>
                </a:r>
                <a:r>
                  <a:rPr lang="da-DK" sz="1100" dirty="0">
                    <a:latin typeface="Georgia"/>
                    <a:cs typeface="Georgia"/>
                  </a:rPr>
                  <a:t> forbrugere siger, at de vil købe hos en </a:t>
                </a:r>
                <a:r>
                  <a:rPr lang="da-DK" sz="1100" b="1" dirty="0">
                    <a:solidFill>
                      <a:schemeClr val="tx2"/>
                    </a:solidFill>
                    <a:latin typeface="Georgia"/>
                    <a:cs typeface="Georgia"/>
                  </a:rPr>
                  <a:t>online butik </a:t>
                </a:r>
                <a:r>
                  <a:rPr lang="da-DK" sz="1100" dirty="0">
                    <a:latin typeface="Georgia"/>
                    <a:cs typeface="Georgia"/>
                  </a:rPr>
                  <a:t>i et </a:t>
                </a:r>
                <a:r>
                  <a:rPr lang="da-DK" sz="1100" b="1" dirty="0">
                    <a:solidFill>
                      <a:schemeClr val="tx2"/>
                    </a:solidFill>
                    <a:latin typeface="Georgia"/>
                    <a:cs typeface="Georgia"/>
                  </a:rPr>
                  <a:t>andet land </a:t>
                </a:r>
                <a:r>
                  <a:rPr lang="da-DK" sz="1100" dirty="0" smtClean="0">
                    <a:latin typeface="Georgia"/>
                    <a:cs typeface="Georgia"/>
                  </a:rPr>
                  <a:t>inden for </a:t>
                </a:r>
                <a:r>
                  <a:rPr lang="da-DK" sz="1100" dirty="0">
                    <a:latin typeface="Georgia"/>
                    <a:cs typeface="Georgia"/>
                  </a:rPr>
                  <a:t>de næste 12 måneder, hvis deres </a:t>
                </a:r>
                <a:r>
                  <a:rPr lang="da-DK" sz="1100" b="1" dirty="0">
                    <a:solidFill>
                      <a:schemeClr val="tx2"/>
                    </a:solidFill>
                    <a:latin typeface="Georgia"/>
                    <a:cs typeface="Georgia"/>
                  </a:rPr>
                  <a:t>priser er bedre</a:t>
                </a:r>
                <a:r>
                  <a:rPr lang="da-DK" sz="1100" dirty="0">
                    <a:latin typeface="Georgia"/>
                    <a:cs typeface="Georgia"/>
                  </a:rPr>
                  <a:t>. Dette tal er </a:t>
                </a:r>
                <a:r>
                  <a:rPr lang="da-DK" sz="1100" b="1" dirty="0">
                    <a:solidFill>
                      <a:schemeClr val="tx2"/>
                    </a:solidFill>
                    <a:latin typeface="Georgia"/>
                    <a:cs typeface="Georgia"/>
                  </a:rPr>
                  <a:t>53 %</a:t>
                </a:r>
                <a:r>
                  <a:rPr lang="da-DK" sz="1100" dirty="0">
                    <a:latin typeface="Georgia"/>
                    <a:cs typeface="Georgia"/>
                  </a:rPr>
                  <a:t> i Danmark</a:t>
                </a:r>
                <a:r>
                  <a:rPr lang="da-DK" sz="1100" dirty="0" smtClean="0">
                    <a:latin typeface="Georgia"/>
                    <a:cs typeface="Georgia"/>
                  </a:rPr>
                  <a:t>.</a:t>
                </a:r>
              </a:p>
              <a:p>
                <a:endParaRPr lang="da-DK" sz="1100" dirty="0">
                  <a:latin typeface="Georgia"/>
                  <a:cs typeface="Georgia"/>
                </a:endParaRPr>
              </a:p>
              <a:p>
                <a:endParaRPr lang="da-DK" sz="1100" dirty="0" smtClean="0">
                  <a:latin typeface="Georgia"/>
                  <a:cs typeface="Georgia"/>
                </a:endParaRPr>
              </a:p>
              <a:p>
                <a:r>
                  <a:rPr lang="da-DK" sz="1100" b="1" i="1" dirty="0">
                    <a:solidFill>
                      <a:schemeClr val="tx2"/>
                    </a:solidFill>
                    <a:latin typeface="Georgia"/>
                    <a:cs typeface="Georgia"/>
                  </a:rPr>
                  <a:t>Der er mere i værdien end prisen:</a:t>
                </a:r>
              </a:p>
              <a:p>
                <a:r>
                  <a:rPr lang="da-DK" sz="1100" dirty="0">
                    <a:latin typeface="Georgia"/>
                    <a:cs typeface="Georgia"/>
                  </a:rPr>
                  <a:t>I vores globale undersøgelse er bekvemmelighed </a:t>
                </a:r>
                <a:r>
                  <a:rPr lang="da-DK" sz="1100" b="1" dirty="0">
                    <a:solidFill>
                      <a:schemeClr val="tx2"/>
                    </a:solidFill>
                    <a:latin typeface="Georgia"/>
                    <a:cs typeface="Georgia"/>
                  </a:rPr>
                  <a:t>(47 %) </a:t>
                </a:r>
                <a:r>
                  <a:rPr lang="da-DK" sz="1100" dirty="0">
                    <a:latin typeface="Georgia"/>
                    <a:cs typeface="Georgia"/>
                  </a:rPr>
                  <a:t>en smule foran pris </a:t>
                </a:r>
                <a:r>
                  <a:rPr lang="da-DK" sz="1100" b="1" dirty="0">
                    <a:solidFill>
                      <a:schemeClr val="tx2"/>
                    </a:solidFill>
                    <a:latin typeface="Georgia"/>
                    <a:cs typeface="Georgia"/>
                  </a:rPr>
                  <a:t>(43 </a:t>
                </a:r>
                <a:r>
                  <a:rPr lang="da-DK" sz="1100" b="1" dirty="0" smtClean="0">
                    <a:solidFill>
                      <a:schemeClr val="tx2"/>
                    </a:solidFill>
                    <a:latin typeface="Georgia"/>
                    <a:cs typeface="Georgia"/>
                  </a:rPr>
                  <a:t>%)</a:t>
                </a:r>
                <a:r>
                  <a:rPr lang="da-DK" sz="1100" dirty="0" smtClean="0">
                    <a:latin typeface="Georgia"/>
                    <a:cs typeface="Georgia"/>
                  </a:rPr>
                  <a:t>, </a:t>
                </a:r>
                <a:r>
                  <a:rPr lang="da-DK" sz="1100" dirty="0">
                    <a:latin typeface="Georgia"/>
                    <a:cs typeface="Georgia"/>
                  </a:rPr>
                  <a:t>når det kommer til den primære grund til at handle online. I den danske undersøgelse er pris </a:t>
                </a:r>
                <a:r>
                  <a:rPr lang="da-DK" sz="1100" b="1" dirty="0">
                    <a:solidFill>
                      <a:schemeClr val="tx2"/>
                    </a:solidFill>
                    <a:latin typeface="Georgia"/>
                    <a:cs typeface="Georgia"/>
                  </a:rPr>
                  <a:t>(51 %) </a:t>
                </a:r>
                <a:r>
                  <a:rPr lang="da-DK" sz="1100" dirty="0">
                    <a:latin typeface="Georgia"/>
                    <a:cs typeface="Georgia"/>
                  </a:rPr>
                  <a:t>fortsat vigtigere end bekvemmelighed </a:t>
                </a:r>
                <a:r>
                  <a:rPr lang="da-DK" sz="1100" b="1" dirty="0">
                    <a:solidFill>
                      <a:schemeClr val="tx2"/>
                    </a:solidFill>
                    <a:latin typeface="Georgia"/>
                    <a:cs typeface="Georgia"/>
                  </a:rPr>
                  <a:t>(38</a:t>
                </a:r>
                <a:r>
                  <a:rPr lang="da-DK" sz="1100" b="1" dirty="0" smtClean="0">
                    <a:solidFill>
                      <a:schemeClr val="tx2"/>
                    </a:solidFill>
                    <a:latin typeface="Georgia"/>
                    <a:cs typeface="Georgia"/>
                  </a:rPr>
                  <a:t>%)</a:t>
                </a:r>
                <a:r>
                  <a:rPr lang="da-DK" sz="1100" dirty="0" smtClean="0">
                    <a:latin typeface="Georgia"/>
                    <a:cs typeface="Georgia"/>
                  </a:rPr>
                  <a:t>.</a:t>
                </a:r>
                <a:endParaRPr lang="da-DK" sz="1100" dirty="0">
                  <a:latin typeface="Georgia"/>
                  <a:cs typeface="Georgia"/>
                </a:endParaRPr>
              </a:p>
              <a:p>
                <a:endParaRPr lang="da-DK" sz="1100" dirty="0" smtClean="0">
                  <a:latin typeface="Georgia"/>
                  <a:cs typeface="Georgia"/>
                </a:endParaRPr>
              </a:p>
              <a:p>
                <a:endParaRPr lang="da-DK" sz="1100" dirty="0">
                  <a:latin typeface="Georgia"/>
                  <a:cs typeface="Georgia"/>
                </a:endParaRPr>
              </a:p>
            </p:txBody>
          </p:sp>
          <p:cxnSp>
            <p:nvCxnSpPr>
              <p:cNvPr id="105" name="Straight Connector 104"/>
              <p:cNvCxnSpPr/>
              <p:nvPr/>
            </p:nvCxnSpPr>
            <p:spPr>
              <a:xfrm rot="5400000" flipV="1">
                <a:off x="7874094" y="2318378"/>
                <a:ext cx="0" cy="2746852"/>
              </a:xfrm>
              <a:prstGeom prst="line">
                <a:avLst/>
              </a:prstGeom>
              <a:ln w="6350" cmpd="sng">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rot="5400000" flipV="1">
                <a:off x="7874094" y="3489767"/>
                <a:ext cx="0" cy="2746852"/>
              </a:xfrm>
              <a:prstGeom prst="line">
                <a:avLst/>
              </a:prstGeom>
              <a:ln w="6350" cmpd="sng">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grpSp>
        <p:pic>
          <p:nvPicPr>
            <p:cNvPr id="109" name="Picture 108"/>
            <p:cNvPicPr>
              <a:picLocks noChangeAspect="1"/>
            </p:cNvPicPr>
            <p:nvPr/>
          </p:nvPicPr>
          <p:blipFill rotWithShape="1">
            <a:blip r:embed="rId3" cstate="print">
              <a:extLst>
                <a:ext uri="{28A0092B-C50C-407E-A947-70E740481C1C}">
                  <a14:useLocalDpi xmlns:a14="http://schemas.microsoft.com/office/drawing/2010/main" val="0"/>
                </a:ext>
              </a:extLst>
            </a:blip>
            <a:srcRect l="3035" t="14622"/>
            <a:stretch/>
          </p:blipFill>
          <p:spPr>
            <a:xfrm>
              <a:off x="6285974" y="1035388"/>
              <a:ext cx="2782352" cy="1633074"/>
            </a:xfrm>
            <a:prstGeom prst="rect">
              <a:avLst/>
            </a:prstGeom>
          </p:spPr>
        </p:pic>
      </p:grpSp>
      <p:grpSp>
        <p:nvGrpSpPr>
          <p:cNvPr id="7" name="Group 6"/>
          <p:cNvGrpSpPr/>
          <p:nvPr/>
        </p:nvGrpSpPr>
        <p:grpSpPr>
          <a:xfrm>
            <a:off x="632520" y="3731373"/>
            <a:ext cx="5184576" cy="2835169"/>
            <a:chOff x="632520" y="3731373"/>
            <a:chExt cx="5184576" cy="2835169"/>
          </a:xfrm>
        </p:grpSpPr>
        <p:grpSp>
          <p:nvGrpSpPr>
            <p:cNvPr id="101" name="Group 100"/>
            <p:cNvGrpSpPr/>
            <p:nvPr/>
          </p:nvGrpSpPr>
          <p:grpSpPr>
            <a:xfrm>
              <a:off x="632520" y="3731373"/>
              <a:ext cx="5081152" cy="2793971"/>
              <a:chOff x="632520" y="3515349"/>
              <a:chExt cx="5081152" cy="2793971"/>
            </a:xfrm>
          </p:grpSpPr>
          <p:sp>
            <p:nvSpPr>
              <p:cNvPr id="68" name="Rounded Rectangle 67"/>
              <p:cNvSpPr/>
              <p:nvPr/>
            </p:nvSpPr>
            <p:spPr bwMode="ltGray">
              <a:xfrm>
                <a:off x="1531570" y="3600595"/>
                <a:ext cx="3285828" cy="1059918"/>
              </a:xfrm>
              <a:prstGeom prst="roundRect">
                <a:avLst>
                  <a:gd name="adj" fmla="val 12116"/>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82" name="Right Arrow 81"/>
              <p:cNvSpPr/>
              <p:nvPr/>
            </p:nvSpPr>
            <p:spPr bwMode="ltGray">
              <a:xfrm rot="16200000">
                <a:off x="3873646" y="4469294"/>
                <a:ext cx="1889682" cy="1790370"/>
              </a:xfrm>
              <a:prstGeom prst="rightArrow">
                <a:avLst>
                  <a:gd name="adj1" fmla="val 100000"/>
                  <a:gd name="adj2" fmla="val 20362"/>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69" name="Rectangle 68"/>
              <p:cNvSpPr/>
              <p:nvPr/>
            </p:nvSpPr>
            <p:spPr bwMode="ltGray">
              <a:xfrm>
                <a:off x="2384298" y="4563829"/>
                <a:ext cx="1208964" cy="162587"/>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70" name="Right Arrow 69"/>
              <p:cNvSpPr/>
              <p:nvPr/>
            </p:nvSpPr>
            <p:spPr bwMode="ltGray">
              <a:xfrm rot="16200000">
                <a:off x="582864" y="4077268"/>
                <a:ext cx="1889682" cy="1790370"/>
              </a:xfrm>
              <a:prstGeom prst="rightArrow">
                <a:avLst>
                  <a:gd name="adj1" fmla="val 100000"/>
                  <a:gd name="adj2" fmla="val 20362"/>
                </a:avLst>
              </a:prstGeom>
              <a:solidFill>
                <a:schemeClr val="bg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72" name="Rectangle 71"/>
              <p:cNvSpPr>
                <a:spLocks noChangeArrowheads="1"/>
              </p:cNvSpPr>
              <p:nvPr/>
            </p:nvSpPr>
            <p:spPr bwMode="auto">
              <a:xfrm>
                <a:off x="709829" y="4464445"/>
                <a:ext cx="1641302" cy="1389749"/>
              </a:xfrm>
              <a:prstGeom prst="rect">
                <a:avLst/>
              </a:prstGeom>
              <a:solidFill>
                <a:schemeClr val="tx2"/>
              </a:solidFill>
              <a:ln w="12700">
                <a:noFill/>
                <a:miter lim="800000"/>
                <a:headEnd/>
                <a:tailEnd/>
              </a:ln>
            </p:spPr>
            <p:txBody>
              <a:bodyPr/>
              <a:lstStyle>
                <a:defPPr>
                  <a:defRPr lang="en-GB"/>
                </a:defPPr>
                <a:lvl1pPr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1pPr>
                <a:lvl2pPr marL="4572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2pPr>
                <a:lvl3pPr marL="9144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3pPr>
                <a:lvl4pPr marL="13716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4pPr>
                <a:lvl5pPr marL="18288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5pPr>
                <a:lvl6pPr marL="2286000" algn="l" defTabSz="914400" rtl="0" eaLnBrk="1" latinLnBrk="0" hangingPunct="1">
                  <a:defRPr sz="2800" kern="1200">
                    <a:solidFill>
                      <a:schemeClr val="folHlink"/>
                    </a:solidFill>
                    <a:latin typeface="Arial" pitchFamily="34" charset="0"/>
                    <a:ea typeface="+mn-ea"/>
                    <a:cs typeface="Arial" pitchFamily="34" charset="0"/>
                  </a:defRPr>
                </a:lvl6pPr>
                <a:lvl7pPr marL="2743200" algn="l" defTabSz="914400" rtl="0" eaLnBrk="1" latinLnBrk="0" hangingPunct="1">
                  <a:defRPr sz="2800" kern="1200">
                    <a:solidFill>
                      <a:schemeClr val="folHlink"/>
                    </a:solidFill>
                    <a:latin typeface="Arial" pitchFamily="34" charset="0"/>
                    <a:ea typeface="+mn-ea"/>
                    <a:cs typeface="Arial" pitchFamily="34" charset="0"/>
                  </a:defRPr>
                </a:lvl7pPr>
                <a:lvl8pPr marL="3200400" algn="l" defTabSz="914400" rtl="0" eaLnBrk="1" latinLnBrk="0" hangingPunct="1">
                  <a:defRPr sz="2800" kern="1200">
                    <a:solidFill>
                      <a:schemeClr val="folHlink"/>
                    </a:solidFill>
                    <a:latin typeface="Arial" pitchFamily="34" charset="0"/>
                    <a:ea typeface="+mn-ea"/>
                    <a:cs typeface="Arial" pitchFamily="34" charset="0"/>
                  </a:defRPr>
                </a:lvl8pPr>
                <a:lvl9pPr marL="3657600" algn="l" defTabSz="914400" rtl="0" eaLnBrk="1" latinLnBrk="0" hangingPunct="1">
                  <a:defRPr sz="2800" kern="1200">
                    <a:solidFill>
                      <a:schemeClr val="folHlink"/>
                    </a:solidFill>
                    <a:latin typeface="Arial" pitchFamily="34" charset="0"/>
                    <a:ea typeface="+mn-ea"/>
                    <a:cs typeface="Arial" pitchFamily="34" charset="0"/>
                  </a:defRPr>
                </a:lvl9pPr>
              </a:lstStyle>
              <a:p>
                <a:pPr>
                  <a:defRPr/>
                </a:pPr>
                <a:r>
                  <a:rPr lang="da-DK" sz="950" dirty="0" smtClean="0">
                    <a:solidFill>
                      <a:schemeClr val="bg1"/>
                    </a:solidFill>
                    <a:latin typeface="+mj-lt"/>
                  </a:rPr>
                  <a:t>Brasilien</a:t>
                </a:r>
              </a:p>
              <a:p>
                <a:pPr>
                  <a:defRPr/>
                </a:pPr>
                <a:r>
                  <a:rPr lang="da-DK" sz="950" dirty="0" smtClean="0">
                    <a:solidFill>
                      <a:schemeClr val="bg1"/>
                    </a:solidFill>
                    <a:latin typeface="+mj-lt"/>
                  </a:rPr>
                  <a:t>Singapore </a:t>
                </a:r>
              </a:p>
              <a:p>
                <a:pPr>
                  <a:defRPr/>
                </a:pPr>
                <a:r>
                  <a:rPr lang="da-DK" sz="950" dirty="0" smtClean="0">
                    <a:solidFill>
                      <a:schemeClr val="bg1"/>
                    </a:solidFill>
                    <a:latin typeface="+mj-lt"/>
                  </a:rPr>
                  <a:t>Danmark</a:t>
                </a:r>
              </a:p>
              <a:p>
                <a:pPr>
                  <a:defRPr/>
                </a:pPr>
                <a:r>
                  <a:rPr lang="da-DK" sz="950" dirty="0" smtClean="0">
                    <a:solidFill>
                      <a:schemeClr val="bg1"/>
                    </a:solidFill>
                    <a:latin typeface="+mj-lt"/>
                  </a:rPr>
                  <a:t>Mexico</a:t>
                </a:r>
              </a:p>
              <a:p>
                <a:pPr>
                  <a:defRPr/>
                </a:pPr>
                <a:r>
                  <a:rPr lang="da-DK" sz="950" dirty="0" smtClean="0">
                    <a:solidFill>
                      <a:schemeClr val="bg1"/>
                    </a:solidFill>
                    <a:latin typeface="+mj-lt"/>
                  </a:rPr>
                  <a:t>Tyrkiet</a:t>
                </a:r>
              </a:p>
              <a:p>
                <a:pPr>
                  <a:defRPr/>
                </a:pPr>
                <a:r>
                  <a:rPr lang="da-DK" sz="950" dirty="0" smtClean="0">
                    <a:solidFill>
                      <a:schemeClr val="bg1"/>
                    </a:solidFill>
                    <a:latin typeface="+mj-lt"/>
                  </a:rPr>
                  <a:t>Chile</a:t>
                </a:r>
              </a:p>
              <a:p>
                <a:pPr>
                  <a:defRPr/>
                </a:pPr>
                <a:r>
                  <a:rPr lang="da-DK" sz="950" dirty="0" smtClean="0">
                    <a:solidFill>
                      <a:schemeClr val="bg1"/>
                    </a:solidFill>
                    <a:latin typeface="+mj-lt"/>
                  </a:rPr>
                  <a:t>Australien</a:t>
                </a:r>
              </a:p>
              <a:p>
                <a:pPr>
                  <a:defRPr/>
                </a:pPr>
                <a:endParaRPr lang="da-DK" sz="1000" dirty="0" smtClean="0">
                  <a:solidFill>
                    <a:schemeClr val="bg1"/>
                  </a:solidFill>
                  <a:latin typeface="+mj-lt"/>
                </a:endParaRPr>
              </a:p>
              <a:p>
                <a:pPr>
                  <a:defRPr/>
                </a:pPr>
                <a:endParaRPr lang="da-DK" sz="1000" dirty="0">
                  <a:solidFill>
                    <a:schemeClr val="bg1"/>
                  </a:solidFill>
                  <a:latin typeface="+mj-lt"/>
                </a:endParaRPr>
              </a:p>
            </p:txBody>
          </p:sp>
          <p:sp>
            <p:nvSpPr>
              <p:cNvPr id="73" name="Rectangle 72"/>
              <p:cNvSpPr>
                <a:spLocks noChangeArrowheads="1"/>
              </p:cNvSpPr>
              <p:nvPr/>
            </p:nvSpPr>
            <p:spPr bwMode="auto">
              <a:xfrm>
                <a:off x="3997836" y="4942440"/>
                <a:ext cx="1641303" cy="1264820"/>
              </a:xfrm>
              <a:prstGeom prst="rect">
                <a:avLst/>
              </a:prstGeom>
              <a:solidFill>
                <a:schemeClr val="accent4">
                  <a:lumMod val="75000"/>
                </a:schemeClr>
              </a:solidFill>
              <a:ln w="12700">
                <a:noFill/>
                <a:miter lim="800000"/>
                <a:headEnd/>
                <a:tailEnd/>
              </a:ln>
            </p:spPr>
            <p:txBody>
              <a:bodyPr/>
              <a:lstStyle>
                <a:defPPr>
                  <a:defRPr lang="en-GB"/>
                </a:defPPr>
                <a:lvl1pPr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1pPr>
                <a:lvl2pPr marL="4572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2pPr>
                <a:lvl3pPr marL="9144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3pPr>
                <a:lvl4pPr marL="13716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4pPr>
                <a:lvl5pPr marL="18288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5pPr>
                <a:lvl6pPr marL="2286000" algn="l" defTabSz="914400" rtl="0" eaLnBrk="1" latinLnBrk="0" hangingPunct="1">
                  <a:defRPr sz="2800" kern="1200">
                    <a:solidFill>
                      <a:schemeClr val="folHlink"/>
                    </a:solidFill>
                    <a:latin typeface="Arial" pitchFamily="34" charset="0"/>
                    <a:ea typeface="+mn-ea"/>
                    <a:cs typeface="Arial" pitchFamily="34" charset="0"/>
                  </a:defRPr>
                </a:lvl6pPr>
                <a:lvl7pPr marL="2743200" algn="l" defTabSz="914400" rtl="0" eaLnBrk="1" latinLnBrk="0" hangingPunct="1">
                  <a:defRPr sz="2800" kern="1200">
                    <a:solidFill>
                      <a:schemeClr val="folHlink"/>
                    </a:solidFill>
                    <a:latin typeface="Arial" pitchFamily="34" charset="0"/>
                    <a:ea typeface="+mn-ea"/>
                    <a:cs typeface="Arial" pitchFamily="34" charset="0"/>
                  </a:defRPr>
                </a:lvl7pPr>
                <a:lvl8pPr marL="3200400" algn="l" defTabSz="914400" rtl="0" eaLnBrk="1" latinLnBrk="0" hangingPunct="1">
                  <a:defRPr sz="2800" kern="1200">
                    <a:solidFill>
                      <a:schemeClr val="folHlink"/>
                    </a:solidFill>
                    <a:latin typeface="Arial" pitchFamily="34" charset="0"/>
                    <a:ea typeface="+mn-ea"/>
                    <a:cs typeface="Arial" pitchFamily="34" charset="0"/>
                  </a:defRPr>
                </a:lvl8pPr>
                <a:lvl9pPr marL="3657600" algn="l" defTabSz="914400" rtl="0" eaLnBrk="1" latinLnBrk="0" hangingPunct="1">
                  <a:defRPr sz="2800" kern="1200">
                    <a:solidFill>
                      <a:schemeClr val="folHlink"/>
                    </a:solidFill>
                    <a:latin typeface="Arial" pitchFamily="34" charset="0"/>
                    <a:ea typeface="+mn-ea"/>
                    <a:cs typeface="Arial" pitchFamily="34" charset="0"/>
                  </a:defRPr>
                </a:lvl9pPr>
              </a:lstStyle>
              <a:p>
                <a:pPr>
                  <a:defRPr/>
                </a:pPr>
                <a:r>
                  <a:rPr lang="da-DK" sz="950" dirty="0" smtClean="0">
                    <a:solidFill>
                      <a:schemeClr val="bg1"/>
                    </a:solidFill>
                    <a:latin typeface="+mj-lt"/>
                  </a:rPr>
                  <a:t>Indien</a:t>
                </a:r>
              </a:p>
              <a:p>
                <a:pPr>
                  <a:defRPr/>
                </a:pPr>
                <a:r>
                  <a:rPr lang="da-DK" sz="950" dirty="0" smtClean="0">
                    <a:solidFill>
                      <a:schemeClr val="bg1"/>
                    </a:solidFill>
                    <a:latin typeface="+mj-lt"/>
                  </a:rPr>
                  <a:t>Spanien</a:t>
                </a:r>
              </a:p>
              <a:p>
                <a:pPr>
                  <a:defRPr/>
                </a:pPr>
                <a:r>
                  <a:rPr lang="da-DK" sz="950" dirty="0" smtClean="0">
                    <a:solidFill>
                      <a:schemeClr val="bg1"/>
                    </a:solidFill>
                    <a:latin typeface="+mj-lt"/>
                  </a:rPr>
                  <a:t>Malaysia</a:t>
                </a:r>
              </a:p>
              <a:p>
                <a:pPr>
                  <a:defRPr/>
                </a:pPr>
                <a:r>
                  <a:rPr lang="da-DK" sz="950" dirty="0" smtClean="0">
                    <a:solidFill>
                      <a:schemeClr val="bg1"/>
                    </a:solidFill>
                    <a:latin typeface="+mj-lt"/>
                  </a:rPr>
                  <a:t>Italien</a:t>
                </a:r>
              </a:p>
              <a:p>
                <a:pPr>
                  <a:defRPr/>
                </a:pPr>
                <a:r>
                  <a:rPr lang="da-DK" sz="950" dirty="0" smtClean="0">
                    <a:solidFill>
                      <a:schemeClr val="bg1"/>
                    </a:solidFill>
                    <a:latin typeface="+mj-lt"/>
                  </a:rPr>
                  <a:t>Schweiz</a:t>
                </a:r>
              </a:p>
              <a:p>
                <a:pPr>
                  <a:defRPr/>
                </a:pPr>
                <a:r>
                  <a:rPr lang="da-DK" sz="950" dirty="0" smtClean="0">
                    <a:solidFill>
                      <a:schemeClr val="bg1"/>
                    </a:solidFill>
                    <a:latin typeface="+mj-lt"/>
                  </a:rPr>
                  <a:t>Tyskland</a:t>
                </a:r>
              </a:p>
              <a:p>
                <a:pPr>
                  <a:defRPr/>
                </a:pPr>
                <a:r>
                  <a:rPr lang="da-DK" sz="950" dirty="0" smtClean="0">
                    <a:solidFill>
                      <a:schemeClr val="bg1"/>
                    </a:solidFill>
                    <a:latin typeface="+mj-lt"/>
                  </a:rPr>
                  <a:t>Belgien</a:t>
                </a:r>
              </a:p>
              <a:p>
                <a:pPr>
                  <a:defRPr/>
                </a:pPr>
                <a:r>
                  <a:rPr lang="da-DK" sz="950" dirty="0" smtClean="0">
                    <a:solidFill>
                      <a:schemeClr val="bg1"/>
                    </a:solidFill>
                    <a:latin typeface="+mj-lt"/>
                  </a:rPr>
                  <a:t>Sydafrika</a:t>
                </a:r>
              </a:p>
              <a:p>
                <a:pPr>
                  <a:defRPr/>
                </a:pPr>
                <a:endParaRPr lang="da-DK" sz="950" dirty="0">
                  <a:solidFill>
                    <a:schemeClr val="bg1"/>
                  </a:solidFill>
                  <a:latin typeface="+mj-lt"/>
                </a:endParaRPr>
              </a:p>
            </p:txBody>
          </p:sp>
          <p:grpSp>
            <p:nvGrpSpPr>
              <p:cNvPr id="74" name="Group 73"/>
              <p:cNvGrpSpPr/>
              <p:nvPr/>
            </p:nvGrpSpPr>
            <p:grpSpPr>
              <a:xfrm>
                <a:off x="1433393" y="3542474"/>
                <a:ext cx="203211" cy="203211"/>
                <a:chOff x="3114290" y="1885931"/>
                <a:chExt cx="332854" cy="354863"/>
              </a:xfrm>
            </p:grpSpPr>
            <p:sp>
              <p:nvSpPr>
                <p:cNvPr id="78" name="Oval 77"/>
                <p:cNvSpPr>
                  <a:spLocks noChangeArrowheads="1"/>
                </p:cNvSpPr>
                <p:nvPr/>
              </p:nvSpPr>
              <p:spPr bwMode="auto">
                <a:xfrm>
                  <a:off x="3114290" y="1885931"/>
                  <a:ext cx="332854" cy="354863"/>
                </a:xfrm>
                <a:prstGeom prst="ellipse">
                  <a:avLst/>
                </a:prstGeom>
                <a:solidFill>
                  <a:schemeClr val="tx2"/>
                </a:solidFill>
                <a:ln w="12700">
                  <a:solidFill>
                    <a:schemeClr val="accent2">
                      <a:lumMod val="20000"/>
                      <a:lumOff val="80000"/>
                    </a:schemeClr>
                  </a:solidFill>
                  <a:round/>
                  <a:headEnd/>
                  <a:tailEnd/>
                </a:ln>
              </p:spPr>
              <p:txBody>
                <a:bodyPr/>
                <a:lstStyle>
                  <a:defPPr>
                    <a:defRPr lang="en-GB"/>
                  </a:defPPr>
                  <a:lvl1pPr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1pPr>
                  <a:lvl2pPr marL="4572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2pPr>
                  <a:lvl3pPr marL="9144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3pPr>
                  <a:lvl4pPr marL="13716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4pPr>
                  <a:lvl5pPr marL="18288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5pPr>
                  <a:lvl6pPr marL="2286000" algn="l" defTabSz="914400" rtl="0" eaLnBrk="1" latinLnBrk="0" hangingPunct="1">
                    <a:defRPr sz="2800" kern="1200">
                      <a:solidFill>
                        <a:schemeClr val="folHlink"/>
                      </a:solidFill>
                      <a:latin typeface="Arial" pitchFamily="34" charset="0"/>
                      <a:ea typeface="+mn-ea"/>
                      <a:cs typeface="Arial" pitchFamily="34" charset="0"/>
                    </a:defRPr>
                  </a:lvl6pPr>
                  <a:lvl7pPr marL="2743200" algn="l" defTabSz="914400" rtl="0" eaLnBrk="1" latinLnBrk="0" hangingPunct="1">
                    <a:defRPr sz="2800" kern="1200">
                      <a:solidFill>
                        <a:schemeClr val="folHlink"/>
                      </a:solidFill>
                      <a:latin typeface="Arial" pitchFamily="34" charset="0"/>
                      <a:ea typeface="+mn-ea"/>
                      <a:cs typeface="Arial" pitchFamily="34" charset="0"/>
                    </a:defRPr>
                  </a:lvl7pPr>
                  <a:lvl8pPr marL="3200400" algn="l" defTabSz="914400" rtl="0" eaLnBrk="1" latinLnBrk="0" hangingPunct="1">
                    <a:defRPr sz="2800" kern="1200">
                      <a:solidFill>
                        <a:schemeClr val="folHlink"/>
                      </a:solidFill>
                      <a:latin typeface="Arial" pitchFamily="34" charset="0"/>
                      <a:ea typeface="+mn-ea"/>
                      <a:cs typeface="Arial" pitchFamily="34" charset="0"/>
                    </a:defRPr>
                  </a:lvl8pPr>
                  <a:lvl9pPr marL="3657600" algn="l" defTabSz="914400" rtl="0" eaLnBrk="1" latinLnBrk="0" hangingPunct="1">
                    <a:defRPr sz="2800" kern="1200">
                      <a:solidFill>
                        <a:schemeClr val="folHlink"/>
                      </a:solidFill>
                      <a:latin typeface="Arial" pitchFamily="34" charset="0"/>
                      <a:ea typeface="+mn-ea"/>
                      <a:cs typeface="Arial" pitchFamily="34" charset="0"/>
                    </a:defRPr>
                  </a:lvl9pPr>
                </a:lstStyle>
                <a:p>
                  <a:pPr>
                    <a:defRPr/>
                  </a:pPr>
                  <a:endParaRPr lang="en-US"/>
                </a:p>
              </p:txBody>
            </p:sp>
            <p:sp>
              <p:nvSpPr>
                <p:cNvPr id="79" name="Oval 78"/>
                <p:cNvSpPr>
                  <a:spLocks noChangeArrowheads="1"/>
                </p:cNvSpPr>
                <p:nvPr/>
              </p:nvSpPr>
              <p:spPr bwMode="auto">
                <a:xfrm>
                  <a:off x="3199566" y="1979461"/>
                  <a:ext cx="162302" cy="167804"/>
                </a:xfrm>
                <a:prstGeom prst="ellipse">
                  <a:avLst/>
                </a:prstGeom>
                <a:solidFill>
                  <a:schemeClr val="tx2"/>
                </a:solidFill>
                <a:ln w="38100">
                  <a:solidFill>
                    <a:schemeClr val="accent2">
                      <a:lumMod val="20000"/>
                      <a:lumOff val="80000"/>
                    </a:schemeClr>
                  </a:solidFill>
                  <a:round/>
                  <a:headEnd/>
                  <a:tailEnd/>
                </a:ln>
              </p:spPr>
              <p:txBody>
                <a:bodyPr/>
                <a:lstStyle>
                  <a:defPPr>
                    <a:defRPr lang="en-GB"/>
                  </a:defPPr>
                  <a:lvl1pPr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1pPr>
                  <a:lvl2pPr marL="4572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2pPr>
                  <a:lvl3pPr marL="9144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3pPr>
                  <a:lvl4pPr marL="13716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4pPr>
                  <a:lvl5pPr marL="18288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5pPr>
                  <a:lvl6pPr marL="2286000" algn="l" defTabSz="914400" rtl="0" eaLnBrk="1" latinLnBrk="0" hangingPunct="1">
                    <a:defRPr sz="2800" kern="1200">
                      <a:solidFill>
                        <a:schemeClr val="folHlink"/>
                      </a:solidFill>
                      <a:latin typeface="Arial" pitchFamily="34" charset="0"/>
                      <a:ea typeface="+mn-ea"/>
                      <a:cs typeface="Arial" pitchFamily="34" charset="0"/>
                    </a:defRPr>
                  </a:lvl6pPr>
                  <a:lvl7pPr marL="2743200" algn="l" defTabSz="914400" rtl="0" eaLnBrk="1" latinLnBrk="0" hangingPunct="1">
                    <a:defRPr sz="2800" kern="1200">
                      <a:solidFill>
                        <a:schemeClr val="folHlink"/>
                      </a:solidFill>
                      <a:latin typeface="Arial" pitchFamily="34" charset="0"/>
                      <a:ea typeface="+mn-ea"/>
                      <a:cs typeface="Arial" pitchFamily="34" charset="0"/>
                    </a:defRPr>
                  </a:lvl7pPr>
                  <a:lvl8pPr marL="3200400" algn="l" defTabSz="914400" rtl="0" eaLnBrk="1" latinLnBrk="0" hangingPunct="1">
                    <a:defRPr sz="2800" kern="1200">
                      <a:solidFill>
                        <a:schemeClr val="folHlink"/>
                      </a:solidFill>
                      <a:latin typeface="Arial" pitchFamily="34" charset="0"/>
                      <a:ea typeface="+mn-ea"/>
                      <a:cs typeface="Arial" pitchFamily="34" charset="0"/>
                    </a:defRPr>
                  </a:lvl8pPr>
                  <a:lvl9pPr marL="3657600" algn="l" defTabSz="914400" rtl="0" eaLnBrk="1" latinLnBrk="0" hangingPunct="1">
                    <a:defRPr sz="2800" kern="1200">
                      <a:solidFill>
                        <a:schemeClr val="folHlink"/>
                      </a:solidFill>
                      <a:latin typeface="Arial" pitchFamily="34" charset="0"/>
                      <a:ea typeface="+mn-ea"/>
                      <a:cs typeface="Arial" pitchFamily="34" charset="0"/>
                    </a:defRPr>
                  </a:lvl9pPr>
                </a:lstStyle>
                <a:p>
                  <a:pPr>
                    <a:defRPr/>
                  </a:pPr>
                  <a:endParaRPr lang="en-US"/>
                </a:p>
              </p:txBody>
            </p:sp>
          </p:grpSp>
          <p:grpSp>
            <p:nvGrpSpPr>
              <p:cNvPr id="75" name="Group 74"/>
              <p:cNvGrpSpPr/>
              <p:nvPr/>
            </p:nvGrpSpPr>
            <p:grpSpPr>
              <a:xfrm>
                <a:off x="4712990" y="3520700"/>
                <a:ext cx="203211" cy="203211"/>
                <a:chOff x="6811456" y="1885931"/>
                <a:chExt cx="338356" cy="354863"/>
              </a:xfrm>
            </p:grpSpPr>
            <p:sp>
              <p:nvSpPr>
                <p:cNvPr id="76" name="Oval 75"/>
                <p:cNvSpPr>
                  <a:spLocks noChangeArrowheads="1"/>
                </p:cNvSpPr>
                <p:nvPr/>
              </p:nvSpPr>
              <p:spPr bwMode="auto">
                <a:xfrm>
                  <a:off x="6811456" y="1885931"/>
                  <a:ext cx="338356" cy="354863"/>
                </a:xfrm>
                <a:prstGeom prst="ellipse">
                  <a:avLst/>
                </a:prstGeom>
                <a:solidFill>
                  <a:schemeClr val="tx2"/>
                </a:solidFill>
                <a:ln w="12700">
                  <a:solidFill>
                    <a:schemeClr val="accent2">
                      <a:lumMod val="20000"/>
                      <a:lumOff val="80000"/>
                    </a:schemeClr>
                  </a:solidFill>
                  <a:round/>
                  <a:headEnd/>
                  <a:tailEnd/>
                </a:ln>
              </p:spPr>
              <p:txBody>
                <a:bodyPr/>
                <a:lstStyle>
                  <a:defPPr>
                    <a:defRPr lang="en-GB"/>
                  </a:defPPr>
                  <a:lvl1pPr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1pPr>
                  <a:lvl2pPr marL="4572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2pPr>
                  <a:lvl3pPr marL="9144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3pPr>
                  <a:lvl4pPr marL="13716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4pPr>
                  <a:lvl5pPr marL="18288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5pPr>
                  <a:lvl6pPr marL="2286000" algn="l" defTabSz="914400" rtl="0" eaLnBrk="1" latinLnBrk="0" hangingPunct="1">
                    <a:defRPr sz="2800" kern="1200">
                      <a:solidFill>
                        <a:schemeClr val="folHlink"/>
                      </a:solidFill>
                      <a:latin typeface="Arial" pitchFamily="34" charset="0"/>
                      <a:ea typeface="+mn-ea"/>
                      <a:cs typeface="Arial" pitchFamily="34" charset="0"/>
                    </a:defRPr>
                  </a:lvl6pPr>
                  <a:lvl7pPr marL="2743200" algn="l" defTabSz="914400" rtl="0" eaLnBrk="1" latinLnBrk="0" hangingPunct="1">
                    <a:defRPr sz="2800" kern="1200">
                      <a:solidFill>
                        <a:schemeClr val="folHlink"/>
                      </a:solidFill>
                      <a:latin typeface="Arial" pitchFamily="34" charset="0"/>
                      <a:ea typeface="+mn-ea"/>
                      <a:cs typeface="Arial" pitchFamily="34" charset="0"/>
                    </a:defRPr>
                  </a:lvl7pPr>
                  <a:lvl8pPr marL="3200400" algn="l" defTabSz="914400" rtl="0" eaLnBrk="1" latinLnBrk="0" hangingPunct="1">
                    <a:defRPr sz="2800" kern="1200">
                      <a:solidFill>
                        <a:schemeClr val="folHlink"/>
                      </a:solidFill>
                      <a:latin typeface="Arial" pitchFamily="34" charset="0"/>
                      <a:ea typeface="+mn-ea"/>
                      <a:cs typeface="Arial" pitchFamily="34" charset="0"/>
                    </a:defRPr>
                  </a:lvl8pPr>
                  <a:lvl9pPr marL="3657600" algn="l" defTabSz="914400" rtl="0" eaLnBrk="1" latinLnBrk="0" hangingPunct="1">
                    <a:defRPr sz="2800" kern="1200">
                      <a:solidFill>
                        <a:schemeClr val="folHlink"/>
                      </a:solidFill>
                      <a:latin typeface="Arial" pitchFamily="34" charset="0"/>
                      <a:ea typeface="+mn-ea"/>
                      <a:cs typeface="Arial" pitchFamily="34" charset="0"/>
                    </a:defRPr>
                  </a:lvl9pPr>
                </a:lstStyle>
                <a:p>
                  <a:pPr>
                    <a:defRPr/>
                  </a:pPr>
                  <a:endParaRPr lang="en-US"/>
                </a:p>
              </p:txBody>
            </p:sp>
            <p:sp>
              <p:nvSpPr>
                <p:cNvPr id="77" name="Oval 76"/>
                <p:cNvSpPr>
                  <a:spLocks noChangeArrowheads="1"/>
                </p:cNvSpPr>
                <p:nvPr/>
              </p:nvSpPr>
              <p:spPr bwMode="auto">
                <a:xfrm>
                  <a:off x="6902234" y="1979461"/>
                  <a:ext cx="159550" cy="167804"/>
                </a:xfrm>
                <a:prstGeom prst="ellipse">
                  <a:avLst/>
                </a:prstGeom>
                <a:solidFill>
                  <a:schemeClr val="tx2"/>
                </a:solidFill>
                <a:ln w="38100">
                  <a:solidFill>
                    <a:schemeClr val="accent2">
                      <a:lumMod val="20000"/>
                      <a:lumOff val="80000"/>
                    </a:schemeClr>
                  </a:solidFill>
                  <a:round/>
                  <a:headEnd/>
                  <a:tailEnd/>
                </a:ln>
              </p:spPr>
              <p:txBody>
                <a:bodyPr/>
                <a:lstStyle>
                  <a:defPPr>
                    <a:defRPr lang="en-GB"/>
                  </a:defPPr>
                  <a:lvl1pPr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1pPr>
                  <a:lvl2pPr marL="4572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2pPr>
                  <a:lvl3pPr marL="9144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3pPr>
                  <a:lvl4pPr marL="13716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4pPr>
                  <a:lvl5pPr marL="18288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5pPr>
                  <a:lvl6pPr marL="2286000" algn="l" defTabSz="914400" rtl="0" eaLnBrk="1" latinLnBrk="0" hangingPunct="1">
                    <a:defRPr sz="2800" kern="1200">
                      <a:solidFill>
                        <a:schemeClr val="folHlink"/>
                      </a:solidFill>
                      <a:latin typeface="Arial" pitchFamily="34" charset="0"/>
                      <a:ea typeface="+mn-ea"/>
                      <a:cs typeface="Arial" pitchFamily="34" charset="0"/>
                    </a:defRPr>
                  </a:lvl6pPr>
                  <a:lvl7pPr marL="2743200" algn="l" defTabSz="914400" rtl="0" eaLnBrk="1" latinLnBrk="0" hangingPunct="1">
                    <a:defRPr sz="2800" kern="1200">
                      <a:solidFill>
                        <a:schemeClr val="folHlink"/>
                      </a:solidFill>
                      <a:latin typeface="Arial" pitchFamily="34" charset="0"/>
                      <a:ea typeface="+mn-ea"/>
                      <a:cs typeface="Arial" pitchFamily="34" charset="0"/>
                    </a:defRPr>
                  </a:lvl7pPr>
                  <a:lvl8pPr marL="3200400" algn="l" defTabSz="914400" rtl="0" eaLnBrk="1" latinLnBrk="0" hangingPunct="1">
                    <a:defRPr sz="2800" kern="1200">
                      <a:solidFill>
                        <a:schemeClr val="folHlink"/>
                      </a:solidFill>
                      <a:latin typeface="Arial" pitchFamily="34" charset="0"/>
                      <a:ea typeface="+mn-ea"/>
                      <a:cs typeface="Arial" pitchFamily="34" charset="0"/>
                    </a:defRPr>
                  </a:lvl8pPr>
                  <a:lvl9pPr marL="3657600" algn="l" defTabSz="914400" rtl="0" eaLnBrk="1" latinLnBrk="0" hangingPunct="1">
                    <a:defRPr sz="2800" kern="1200">
                      <a:solidFill>
                        <a:schemeClr val="folHlink"/>
                      </a:solidFill>
                      <a:latin typeface="Arial" pitchFamily="34" charset="0"/>
                      <a:ea typeface="+mn-ea"/>
                      <a:cs typeface="Arial" pitchFamily="34" charset="0"/>
                    </a:defRPr>
                  </a:lvl9pPr>
                </a:lstStyle>
                <a:p>
                  <a:pPr>
                    <a:defRPr/>
                  </a:pPr>
                  <a:endParaRPr lang="en-US"/>
                </a:p>
              </p:txBody>
            </p:sp>
          </p:grpSp>
          <p:sp>
            <p:nvSpPr>
              <p:cNvPr id="83" name="Rectangle 82"/>
              <p:cNvSpPr/>
              <p:nvPr/>
            </p:nvSpPr>
            <p:spPr bwMode="ltGray">
              <a:xfrm>
                <a:off x="2513142" y="4510392"/>
                <a:ext cx="1208964" cy="162587"/>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85" name="Isosceles Triangle 84"/>
              <p:cNvSpPr/>
              <p:nvPr/>
            </p:nvSpPr>
            <p:spPr bwMode="ltGray">
              <a:xfrm rot="20283147">
                <a:off x="3200287" y="4250243"/>
                <a:ext cx="1150779" cy="565273"/>
              </a:xfrm>
              <a:prstGeom prst="triangle">
                <a:avLst>
                  <a:gd name="adj" fmla="val 50963"/>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err="1" smtClean="0">
                  <a:solidFill>
                    <a:schemeClr val="bg1"/>
                  </a:solidFill>
                  <a:latin typeface="Georgia" pitchFamily="18" charset="0"/>
                </a:endParaRPr>
              </a:p>
            </p:txBody>
          </p:sp>
          <p:grpSp>
            <p:nvGrpSpPr>
              <p:cNvPr id="88" name="Group 87"/>
              <p:cNvGrpSpPr/>
              <p:nvPr/>
            </p:nvGrpSpPr>
            <p:grpSpPr>
              <a:xfrm>
                <a:off x="2635035" y="4302453"/>
                <a:ext cx="1080150" cy="1889682"/>
                <a:chOff x="920522" y="4394764"/>
                <a:chExt cx="1080150" cy="1889682"/>
              </a:xfrm>
            </p:grpSpPr>
            <p:sp>
              <p:nvSpPr>
                <p:cNvPr id="86" name="Right Arrow 85"/>
                <p:cNvSpPr/>
                <p:nvPr/>
              </p:nvSpPr>
              <p:spPr bwMode="ltGray">
                <a:xfrm rot="16200000">
                  <a:off x="515756" y="4799530"/>
                  <a:ext cx="1889682" cy="1080150"/>
                </a:xfrm>
                <a:prstGeom prst="rightArrow">
                  <a:avLst>
                    <a:gd name="adj1" fmla="val 100000"/>
                    <a:gd name="adj2" fmla="val 20362"/>
                  </a:avLst>
                </a:prstGeom>
                <a:solidFill>
                  <a:schemeClr val="bg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87" name="Rectangle 86"/>
                <p:cNvSpPr>
                  <a:spLocks noChangeArrowheads="1"/>
                </p:cNvSpPr>
                <p:nvPr/>
              </p:nvSpPr>
              <p:spPr bwMode="auto">
                <a:xfrm>
                  <a:off x="997831" y="4831597"/>
                  <a:ext cx="913107" cy="1389749"/>
                </a:xfrm>
                <a:prstGeom prst="rect">
                  <a:avLst/>
                </a:prstGeom>
                <a:solidFill>
                  <a:schemeClr val="accent1">
                    <a:lumMod val="75000"/>
                  </a:schemeClr>
                </a:solidFill>
                <a:ln w="12700">
                  <a:noFill/>
                  <a:miter lim="800000"/>
                  <a:headEnd/>
                  <a:tailEnd/>
                </a:ln>
              </p:spPr>
              <p:txBody>
                <a:bodyPr rIns="36000"/>
                <a:lstStyle>
                  <a:defPPr>
                    <a:defRPr lang="en-GB"/>
                  </a:defPPr>
                  <a:lvl1pPr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1pPr>
                  <a:lvl2pPr marL="4572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2pPr>
                  <a:lvl3pPr marL="9144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3pPr>
                  <a:lvl4pPr marL="13716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4pPr>
                  <a:lvl5pPr marL="18288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5pPr>
                  <a:lvl6pPr marL="2286000" algn="l" defTabSz="914400" rtl="0" eaLnBrk="1" latinLnBrk="0" hangingPunct="1">
                    <a:defRPr sz="2800" kern="1200">
                      <a:solidFill>
                        <a:schemeClr val="folHlink"/>
                      </a:solidFill>
                      <a:latin typeface="Arial" pitchFamily="34" charset="0"/>
                      <a:ea typeface="+mn-ea"/>
                      <a:cs typeface="Arial" pitchFamily="34" charset="0"/>
                    </a:defRPr>
                  </a:lvl6pPr>
                  <a:lvl7pPr marL="2743200" algn="l" defTabSz="914400" rtl="0" eaLnBrk="1" latinLnBrk="0" hangingPunct="1">
                    <a:defRPr sz="2800" kern="1200">
                      <a:solidFill>
                        <a:schemeClr val="folHlink"/>
                      </a:solidFill>
                      <a:latin typeface="Arial" pitchFamily="34" charset="0"/>
                      <a:ea typeface="+mn-ea"/>
                      <a:cs typeface="Arial" pitchFamily="34" charset="0"/>
                    </a:defRPr>
                  </a:lvl7pPr>
                  <a:lvl8pPr marL="3200400" algn="l" defTabSz="914400" rtl="0" eaLnBrk="1" latinLnBrk="0" hangingPunct="1">
                    <a:defRPr sz="2800" kern="1200">
                      <a:solidFill>
                        <a:schemeClr val="folHlink"/>
                      </a:solidFill>
                      <a:latin typeface="Arial" pitchFamily="34" charset="0"/>
                      <a:ea typeface="+mn-ea"/>
                      <a:cs typeface="Arial" pitchFamily="34" charset="0"/>
                    </a:defRPr>
                  </a:lvl8pPr>
                  <a:lvl9pPr marL="3657600" algn="l" defTabSz="914400" rtl="0" eaLnBrk="1" latinLnBrk="0" hangingPunct="1">
                    <a:defRPr sz="2800" kern="1200">
                      <a:solidFill>
                        <a:schemeClr val="folHlink"/>
                      </a:solidFill>
                      <a:latin typeface="Arial" pitchFamily="34" charset="0"/>
                      <a:ea typeface="+mn-ea"/>
                      <a:cs typeface="Arial" pitchFamily="34" charset="0"/>
                    </a:defRPr>
                  </a:lvl9pPr>
                </a:lstStyle>
                <a:p>
                  <a:pPr>
                    <a:defRPr/>
                  </a:pPr>
                  <a:r>
                    <a:rPr lang="da-DK" sz="950" dirty="0" smtClean="0">
                      <a:solidFill>
                        <a:schemeClr val="bg1"/>
                      </a:solidFill>
                      <a:latin typeface="+mj-lt"/>
                    </a:rPr>
                    <a:t>Hong Kong</a:t>
                  </a:r>
                </a:p>
                <a:p>
                  <a:pPr>
                    <a:defRPr/>
                  </a:pPr>
                  <a:r>
                    <a:rPr lang="da-DK" sz="950" dirty="0" smtClean="0">
                      <a:solidFill>
                        <a:schemeClr val="bg1"/>
                      </a:solidFill>
                      <a:latin typeface="+mj-lt"/>
                    </a:rPr>
                    <a:t>Frankrig</a:t>
                  </a:r>
                </a:p>
                <a:p>
                  <a:pPr>
                    <a:defRPr/>
                  </a:pPr>
                  <a:r>
                    <a:rPr lang="da-DK" sz="950" dirty="0" smtClean="0">
                      <a:solidFill>
                        <a:schemeClr val="bg1"/>
                      </a:solidFill>
                      <a:latin typeface="+mj-lt"/>
                    </a:rPr>
                    <a:t>Egypten</a:t>
                  </a:r>
                </a:p>
                <a:p>
                  <a:pPr>
                    <a:defRPr/>
                  </a:pPr>
                  <a:r>
                    <a:rPr lang="da-DK" sz="950" dirty="0" smtClean="0">
                      <a:solidFill>
                        <a:schemeClr val="bg1"/>
                      </a:solidFill>
                      <a:latin typeface="+mj-lt"/>
                    </a:rPr>
                    <a:t>Saudi Arabien</a:t>
                  </a:r>
                </a:p>
                <a:p>
                  <a:pPr>
                    <a:defRPr/>
                  </a:pPr>
                  <a:r>
                    <a:rPr lang="da-DK" sz="950" dirty="0" smtClean="0">
                      <a:solidFill>
                        <a:schemeClr val="bg1"/>
                      </a:solidFill>
                      <a:latin typeface="+mj-lt"/>
                    </a:rPr>
                    <a:t>UAE</a:t>
                  </a:r>
                </a:p>
                <a:p>
                  <a:pPr>
                    <a:defRPr/>
                  </a:pPr>
                  <a:endParaRPr lang="da-DK" sz="1000" dirty="0">
                    <a:solidFill>
                      <a:schemeClr val="bg1"/>
                    </a:solidFill>
                    <a:latin typeface="+mj-lt"/>
                  </a:endParaRPr>
                </a:p>
              </p:txBody>
            </p:sp>
          </p:grpSp>
          <p:cxnSp>
            <p:nvCxnSpPr>
              <p:cNvPr id="91" name="Straight Connector 90"/>
              <p:cNvCxnSpPr>
                <a:stCxn id="68" idx="0"/>
                <a:endCxn id="86" idx="3"/>
              </p:cNvCxnSpPr>
              <p:nvPr/>
            </p:nvCxnSpPr>
            <p:spPr>
              <a:xfrm>
                <a:off x="3174484" y="3600595"/>
                <a:ext cx="626" cy="701858"/>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1314188" y="4192163"/>
                <a:ext cx="409086" cy="246221"/>
              </a:xfrm>
              <a:prstGeom prst="rect">
                <a:avLst/>
              </a:prstGeom>
            </p:spPr>
            <p:txBody>
              <a:bodyPr wrap="none">
                <a:spAutoFit/>
              </a:bodyPr>
              <a:lstStyle/>
              <a:p>
                <a:r>
                  <a:rPr lang="da-DK" sz="1000" dirty="0" smtClean="0">
                    <a:latin typeface="+mj-lt"/>
                  </a:rPr>
                  <a:t>Pris</a:t>
                </a:r>
                <a:endParaRPr lang="da-DK" sz="1000" dirty="0">
                  <a:latin typeface="+mj-lt"/>
                </a:endParaRPr>
              </a:p>
            </p:txBody>
          </p:sp>
          <p:sp>
            <p:nvSpPr>
              <p:cNvPr id="95" name="Rectangle 94"/>
              <p:cNvSpPr/>
              <p:nvPr/>
            </p:nvSpPr>
            <p:spPr>
              <a:xfrm>
                <a:off x="4254837" y="4672979"/>
                <a:ext cx="1164101" cy="246221"/>
              </a:xfrm>
              <a:prstGeom prst="rect">
                <a:avLst/>
              </a:prstGeom>
            </p:spPr>
            <p:txBody>
              <a:bodyPr wrap="none">
                <a:spAutoFit/>
              </a:bodyPr>
              <a:lstStyle/>
              <a:p>
                <a:r>
                  <a:rPr lang="da-DK" sz="1000" dirty="0" smtClean="0">
                    <a:latin typeface="+mj-lt"/>
                  </a:rPr>
                  <a:t>Bekvemmelighed</a:t>
                </a:r>
                <a:endParaRPr lang="da-DK" sz="1000" dirty="0">
                  <a:latin typeface="+mj-lt"/>
                </a:endParaRPr>
              </a:p>
            </p:txBody>
          </p:sp>
          <p:sp>
            <p:nvSpPr>
              <p:cNvPr id="96" name="Rectangle 95"/>
              <p:cNvSpPr/>
              <p:nvPr/>
            </p:nvSpPr>
            <p:spPr>
              <a:xfrm>
                <a:off x="2750323" y="4480195"/>
                <a:ext cx="816249" cy="246221"/>
              </a:xfrm>
              <a:prstGeom prst="rect">
                <a:avLst/>
              </a:prstGeom>
            </p:spPr>
            <p:txBody>
              <a:bodyPr wrap="none">
                <a:spAutoFit/>
              </a:bodyPr>
              <a:lstStyle/>
              <a:p>
                <a:r>
                  <a:rPr lang="da-DK" sz="1000" dirty="0" smtClean="0">
                    <a:latin typeface="+mj-lt"/>
                  </a:rPr>
                  <a:t>Lige vigtigt</a:t>
                </a:r>
                <a:endParaRPr lang="da-DK" sz="1000" dirty="0">
                  <a:latin typeface="+mj-lt"/>
                </a:endParaRPr>
              </a:p>
            </p:txBody>
          </p:sp>
          <p:grpSp>
            <p:nvGrpSpPr>
              <p:cNvPr id="98" name="Group 97"/>
              <p:cNvGrpSpPr/>
              <p:nvPr/>
            </p:nvGrpSpPr>
            <p:grpSpPr>
              <a:xfrm>
                <a:off x="3073191" y="3515349"/>
                <a:ext cx="203211" cy="203211"/>
                <a:chOff x="6811456" y="1885931"/>
                <a:chExt cx="338356" cy="354863"/>
              </a:xfrm>
            </p:grpSpPr>
            <p:sp>
              <p:nvSpPr>
                <p:cNvPr id="99" name="Oval 98"/>
                <p:cNvSpPr>
                  <a:spLocks noChangeArrowheads="1"/>
                </p:cNvSpPr>
                <p:nvPr/>
              </p:nvSpPr>
              <p:spPr bwMode="auto">
                <a:xfrm>
                  <a:off x="6811456" y="1885931"/>
                  <a:ext cx="338356" cy="354863"/>
                </a:xfrm>
                <a:prstGeom prst="ellipse">
                  <a:avLst/>
                </a:prstGeom>
                <a:solidFill>
                  <a:schemeClr val="tx2"/>
                </a:solidFill>
                <a:ln w="12700">
                  <a:solidFill>
                    <a:schemeClr val="accent2">
                      <a:lumMod val="20000"/>
                      <a:lumOff val="80000"/>
                    </a:schemeClr>
                  </a:solidFill>
                  <a:round/>
                  <a:headEnd/>
                  <a:tailEnd/>
                </a:ln>
              </p:spPr>
              <p:txBody>
                <a:bodyPr/>
                <a:lstStyle>
                  <a:defPPr>
                    <a:defRPr lang="en-GB"/>
                  </a:defPPr>
                  <a:lvl1pPr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1pPr>
                  <a:lvl2pPr marL="4572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2pPr>
                  <a:lvl3pPr marL="9144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3pPr>
                  <a:lvl4pPr marL="13716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4pPr>
                  <a:lvl5pPr marL="18288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5pPr>
                  <a:lvl6pPr marL="2286000" algn="l" defTabSz="914400" rtl="0" eaLnBrk="1" latinLnBrk="0" hangingPunct="1">
                    <a:defRPr sz="2800" kern="1200">
                      <a:solidFill>
                        <a:schemeClr val="folHlink"/>
                      </a:solidFill>
                      <a:latin typeface="Arial" pitchFamily="34" charset="0"/>
                      <a:ea typeface="+mn-ea"/>
                      <a:cs typeface="Arial" pitchFamily="34" charset="0"/>
                    </a:defRPr>
                  </a:lvl6pPr>
                  <a:lvl7pPr marL="2743200" algn="l" defTabSz="914400" rtl="0" eaLnBrk="1" latinLnBrk="0" hangingPunct="1">
                    <a:defRPr sz="2800" kern="1200">
                      <a:solidFill>
                        <a:schemeClr val="folHlink"/>
                      </a:solidFill>
                      <a:latin typeface="Arial" pitchFamily="34" charset="0"/>
                      <a:ea typeface="+mn-ea"/>
                      <a:cs typeface="Arial" pitchFamily="34" charset="0"/>
                    </a:defRPr>
                  </a:lvl7pPr>
                  <a:lvl8pPr marL="3200400" algn="l" defTabSz="914400" rtl="0" eaLnBrk="1" latinLnBrk="0" hangingPunct="1">
                    <a:defRPr sz="2800" kern="1200">
                      <a:solidFill>
                        <a:schemeClr val="folHlink"/>
                      </a:solidFill>
                      <a:latin typeface="Arial" pitchFamily="34" charset="0"/>
                      <a:ea typeface="+mn-ea"/>
                      <a:cs typeface="Arial" pitchFamily="34" charset="0"/>
                    </a:defRPr>
                  </a:lvl8pPr>
                  <a:lvl9pPr marL="3657600" algn="l" defTabSz="914400" rtl="0" eaLnBrk="1" latinLnBrk="0" hangingPunct="1">
                    <a:defRPr sz="2800" kern="1200">
                      <a:solidFill>
                        <a:schemeClr val="folHlink"/>
                      </a:solidFill>
                      <a:latin typeface="Arial" pitchFamily="34" charset="0"/>
                      <a:ea typeface="+mn-ea"/>
                      <a:cs typeface="Arial" pitchFamily="34" charset="0"/>
                    </a:defRPr>
                  </a:lvl9pPr>
                </a:lstStyle>
                <a:p>
                  <a:pPr>
                    <a:defRPr/>
                  </a:pPr>
                  <a:endParaRPr lang="en-US"/>
                </a:p>
              </p:txBody>
            </p:sp>
            <p:sp>
              <p:nvSpPr>
                <p:cNvPr id="100" name="Oval 99"/>
                <p:cNvSpPr>
                  <a:spLocks noChangeArrowheads="1"/>
                </p:cNvSpPr>
                <p:nvPr/>
              </p:nvSpPr>
              <p:spPr bwMode="auto">
                <a:xfrm>
                  <a:off x="6902234" y="1979461"/>
                  <a:ext cx="159550" cy="167804"/>
                </a:xfrm>
                <a:prstGeom prst="ellipse">
                  <a:avLst/>
                </a:prstGeom>
                <a:solidFill>
                  <a:schemeClr val="tx2"/>
                </a:solidFill>
                <a:ln w="38100">
                  <a:solidFill>
                    <a:schemeClr val="accent2">
                      <a:lumMod val="20000"/>
                      <a:lumOff val="80000"/>
                    </a:schemeClr>
                  </a:solidFill>
                  <a:round/>
                  <a:headEnd/>
                  <a:tailEnd/>
                </a:ln>
              </p:spPr>
              <p:txBody>
                <a:bodyPr/>
                <a:lstStyle>
                  <a:defPPr>
                    <a:defRPr lang="en-GB"/>
                  </a:defPPr>
                  <a:lvl1pPr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1pPr>
                  <a:lvl2pPr marL="4572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2pPr>
                  <a:lvl3pPr marL="9144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3pPr>
                  <a:lvl4pPr marL="13716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4pPr>
                  <a:lvl5pPr marL="18288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5pPr>
                  <a:lvl6pPr marL="2286000" algn="l" defTabSz="914400" rtl="0" eaLnBrk="1" latinLnBrk="0" hangingPunct="1">
                    <a:defRPr sz="2800" kern="1200">
                      <a:solidFill>
                        <a:schemeClr val="folHlink"/>
                      </a:solidFill>
                      <a:latin typeface="Arial" pitchFamily="34" charset="0"/>
                      <a:ea typeface="+mn-ea"/>
                      <a:cs typeface="Arial" pitchFamily="34" charset="0"/>
                    </a:defRPr>
                  </a:lvl6pPr>
                  <a:lvl7pPr marL="2743200" algn="l" defTabSz="914400" rtl="0" eaLnBrk="1" latinLnBrk="0" hangingPunct="1">
                    <a:defRPr sz="2800" kern="1200">
                      <a:solidFill>
                        <a:schemeClr val="folHlink"/>
                      </a:solidFill>
                      <a:latin typeface="Arial" pitchFamily="34" charset="0"/>
                      <a:ea typeface="+mn-ea"/>
                      <a:cs typeface="Arial" pitchFamily="34" charset="0"/>
                    </a:defRPr>
                  </a:lvl7pPr>
                  <a:lvl8pPr marL="3200400" algn="l" defTabSz="914400" rtl="0" eaLnBrk="1" latinLnBrk="0" hangingPunct="1">
                    <a:defRPr sz="2800" kern="1200">
                      <a:solidFill>
                        <a:schemeClr val="folHlink"/>
                      </a:solidFill>
                      <a:latin typeface="Arial" pitchFamily="34" charset="0"/>
                      <a:ea typeface="+mn-ea"/>
                      <a:cs typeface="Arial" pitchFamily="34" charset="0"/>
                    </a:defRPr>
                  </a:lvl8pPr>
                  <a:lvl9pPr marL="3657600" algn="l" defTabSz="914400" rtl="0" eaLnBrk="1" latinLnBrk="0" hangingPunct="1">
                    <a:defRPr sz="2800" kern="1200">
                      <a:solidFill>
                        <a:schemeClr val="folHlink"/>
                      </a:solidFill>
                      <a:latin typeface="Arial" pitchFamily="34" charset="0"/>
                      <a:ea typeface="+mn-ea"/>
                      <a:cs typeface="Arial" pitchFamily="34" charset="0"/>
                    </a:defRPr>
                  </a:lvl9pPr>
                </a:lstStyle>
                <a:p>
                  <a:pPr>
                    <a:defRPr/>
                  </a:pPr>
                  <a:endParaRPr lang="en-US"/>
                </a:p>
              </p:txBody>
            </p:sp>
          </p:grpSp>
        </p:grpSp>
        <p:sp>
          <p:nvSpPr>
            <p:cNvPr id="6" name="Rectangle 5"/>
            <p:cNvSpPr/>
            <p:nvPr/>
          </p:nvSpPr>
          <p:spPr>
            <a:xfrm>
              <a:off x="4780756" y="5158464"/>
              <a:ext cx="1036340" cy="1408078"/>
            </a:xfrm>
            <a:prstGeom prst="rect">
              <a:avLst/>
            </a:prstGeom>
          </p:spPr>
          <p:txBody>
            <a:bodyPr wrap="square">
              <a:spAutoFit/>
            </a:bodyPr>
            <a:lstStyle/>
            <a:p>
              <a:r>
                <a:rPr lang="da-DK" sz="950" dirty="0" smtClean="0">
                  <a:solidFill>
                    <a:schemeClr val="bg1"/>
                  </a:solidFill>
                  <a:latin typeface="+mj-lt"/>
                </a:rPr>
                <a:t>Canada</a:t>
              </a:r>
            </a:p>
            <a:p>
              <a:r>
                <a:rPr lang="da-DK" sz="950" dirty="0" smtClean="0">
                  <a:solidFill>
                    <a:schemeClr val="bg1"/>
                  </a:solidFill>
                  <a:latin typeface="+mj-lt"/>
                </a:rPr>
                <a:t>Kina</a:t>
              </a:r>
            </a:p>
            <a:p>
              <a:r>
                <a:rPr lang="da-DK" sz="950" dirty="0" smtClean="0">
                  <a:solidFill>
                    <a:schemeClr val="bg1"/>
                  </a:solidFill>
                  <a:latin typeface="+mj-lt"/>
                </a:rPr>
                <a:t>Rusland</a:t>
              </a:r>
            </a:p>
            <a:p>
              <a:r>
                <a:rPr lang="da-DK" sz="950" dirty="0" smtClean="0">
                  <a:solidFill>
                    <a:schemeClr val="bg1"/>
                  </a:solidFill>
                  <a:latin typeface="+mj-lt"/>
                </a:rPr>
                <a:t>Polen</a:t>
              </a:r>
            </a:p>
            <a:p>
              <a:r>
                <a:rPr lang="da-DK" sz="950" dirty="0" smtClean="0">
                  <a:solidFill>
                    <a:schemeClr val="bg1"/>
                  </a:solidFill>
                  <a:latin typeface="+mj-lt"/>
                </a:rPr>
                <a:t>UK</a:t>
              </a:r>
            </a:p>
            <a:p>
              <a:r>
                <a:rPr lang="da-DK" sz="950" dirty="0" smtClean="0">
                  <a:solidFill>
                    <a:schemeClr val="bg1"/>
                  </a:solidFill>
                  <a:latin typeface="+mj-lt"/>
                </a:rPr>
                <a:t>Japan</a:t>
              </a:r>
            </a:p>
            <a:p>
              <a:r>
                <a:rPr lang="da-DK" sz="950" dirty="0" smtClean="0">
                  <a:solidFill>
                    <a:schemeClr val="bg1"/>
                  </a:solidFill>
                  <a:latin typeface="+mj-lt"/>
                </a:rPr>
                <a:t>USA</a:t>
              </a:r>
            </a:p>
            <a:p>
              <a:r>
                <a:rPr lang="da-DK" sz="950" dirty="0" smtClean="0">
                  <a:solidFill>
                    <a:schemeClr val="bg1"/>
                  </a:solidFill>
                  <a:latin typeface="+mj-lt"/>
                </a:rPr>
                <a:t>Costa Rica</a:t>
              </a:r>
            </a:p>
            <a:p>
              <a:endParaRPr lang="da-DK" sz="950" dirty="0">
                <a:solidFill>
                  <a:schemeClr val="bg1"/>
                </a:solidFill>
                <a:latin typeface="+mj-lt"/>
              </a:endParaRPr>
            </a:p>
          </p:txBody>
        </p:sp>
      </p:grpSp>
    </p:spTree>
    <p:extLst>
      <p:ext uri="{BB962C8B-B14F-4D97-AF65-F5344CB8AC3E}">
        <p14:creationId xmlns:p14="http://schemas.microsoft.com/office/powerpoint/2010/main" val="3639076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Kunder i butikken betyder ikke så meget som at få </a:t>
            </a:r>
            <a:r>
              <a:rPr lang="da-DK" dirty="0" smtClean="0"/>
              <a:t/>
            </a:r>
            <a:br>
              <a:rPr lang="da-DK" dirty="0" smtClean="0"/>
            </a:br>
            <a:r>
              <a:rPr lang="da-DK" dirty="0" smtClean="0"/>
              <a:t>dem </a:t>
            </a:r>
            <a:r>
              <a:rPr lang="da-DK" dirty="0"/>
              <a:t>konverteret på tværs af salgskanalerne</a:t>
            </a:r>
            <a:br>
              <a:rPr lang="da-DK" dirty="0"/>
            </a:br>
            <a:endParaRPr lang="da-DK" dirty="0"/>
          </a:p>
        </p:txBody>
      </p:sp>
      <p:sp>
        <p:nvSpPr>
          <p:cNvPr id="4" name="Slide Number Placeholder 3"/>
          <p:cNvSpPr>
            <a:spLocks noGrp="1"/>
          </p:cNvSpPr>
          <p:nvPr>
            <p:ph type="sldNum" sz="quarter" idx="4"/>
          </p:nvPr>
        </p:nvSpPr>
        <p:spPr/>
        <p:txBody>
          <a:bodyPr/>
          <a:lstStyle/>
          <a:p>
            <a:fld id="{9EBD5762-3BDC-484D-9503-7EA6D5A9A8CE}" type="slidenum">
              <a:rPr lang="da-DK" smtClean="0"/>
              <a:pPr/>
              <a:t>6</a:t>
            </a:fld>
            <a:endParaRPr lang="da-DK" dirty="0"/>
          </a:p>
        </p:txBody>
      </p:sp>
      <p:graphicFrame>
        <p:nvGraphicFramePr>
          <p:cNvPr id="12" name="Chart 11"/>
          <p:cNvGraphicFramePr/>
          <p:nvPr>
            <p:extLst>
              <p:ext uri="{D42A27DB-BD31-4B8C-83A1-F6EECF244321}">
                <p14:modId xmlns:p14="http://schemas.microsoft.com/office/powerpoint/2010/main" val="717891064"/>
              </p:ext>
            </p:extLst>
          </p:nvPr>
        </p:nvGraphicFramePr>
        <p:xfrm>
          <a:off x="1828432" y="2269193"/>
          <a:ext cx="817789" cy="7395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2275932577"/>
              </p:ext>
            </p:extLst>
          </p:nvPr>
        </p:nvGraphicFramePr>
        <p:xfrm>
          <a:off x="1828431" y="2994561"/>
          <a:ext cx="817789" cy="7395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p:nvPr>
            <p:extLst>
              <p:ext uri="{D42A27DB-BD31-4B8C-83A1-F6EECF244321}">
                <p14:modId xmlns:p14="http://schemas.microsoft.com/office/powerpoint/2010/main" val="2804706401"/>
              </p:ext>
            </p:extLst>
          </p:nvPr>
        </p:nvGraphicFramePr>
        <p:xfrm>
          <a:off x="1828432" y="3692255"/>
          <a:ext cx="817789" cy="7395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p:nvPr>
            <p:extLst>
              <p:ext uri="{D42A27DB-BD31-4B8C-83A1-F6EECF244321}">
                <p14:modId xmlns:p14="http://schemas.microsoft.com/office/powerpoint/2010/main" val="774414814"/>
              </p:ext>
            </p:extLst>
          </p:nvPr>
        </p:nvGraphicFramePr>
        <p:xfrm>
          <a:off x="1828431" y="4417623"/>
          <a:ext cx="817789" cy="73956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p:cNvGraphicFramePr/>
          <p:nvPr>
            <p:extLst>
              <p:ext uri="{D42A27DB-BD31-4B8C-83A1-F6EECF244321}">
                <p14:modId xmlns:p14="http://schemas.microsoft.com/office/powerpoint/2010/main" val="1601124780"/>
              </p:ext>
            </p:extLst>
          </p:nvPr>
        </p:nvGraphicFramePr>
        <p:xfrm>
          <a:off x="3071151" y="2254992"/>
          <a:ext cx="817789" cy="73956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Chart 18"/>
          <p:cNvGraphicFramePr/>
          <p:nvPr>
            <p:extLst>
              <p:ext uri="{D42A27DB-BD31-4B8C-83A1-F6EECF244321}">
                <p14:modId xmlns:p14="http://schemas.microsoft.com/office/powerpoint/2010/main" val="2608851350"/>
              </p:ext>
            </p:extLst>
          </p:nvPr>
        </p:nvGraphicFramePr>
        <p:xfrm>
          <a:off x="3071150" y="2980360"/>
          <a:ext cx="817789" cy="73956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Chart 19"/>
          <p:cNvGraphicFramePr/>
          <p:nvPr>
            <p:extLst>
              <p:ext uri="{D42A27DB-BD31-4B8C-83A1-F6EECF244321}">
                <p14:modId xmlns:p14="http://schemas.microsoft.com/office/powerpoint/2010/main" val="1445942361"/>
              </p:ext>
            </p:extLst>
          </p:nvPr>
        </p:nvGraphicFramePr>
        <p:xfrm>
          <a:off x="3071151" y="3678054"/>
          <a:ext cx="817789" cy="73956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Chart 20"/>
          <p:cNvGraphicFramePr/>
          <p:nvPr>
            <p:extLst>
              <p:ext uri="{D42A27DB-BD31-4B8C-83A1-F6EECF244321}">
                <p14:modId xmlns:p14="http://schemas.microsoft.com/office/powerpoint/2010/main" val="4273372288"/>
              </p:ext>
            </p:extLst>
          </p:nvPr>
        </p:nvGraphicFramePr>
        <p:xfrm>
          <a:off x="3071150" y="4403422"/>
          <a:ext cx="817789" cy="73956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6" name="Chart 25"/>
          <p:cNvGraphicFramePr/>
          <p:nvPr>
            <p:extLst>
              <p:ext uri="{D42A27DB-BD31-4B8C-83A1-F6EECF244321}">
                <p14:modId xmlns:p14="http://schemas.microsoft.com/office/powerpoint/2010/main" val="1414884332"/>
              </p:ext>
            </p:extLst>
          </p:nvPr>
        </p:nvGraphicFramePr>
        <p:xfrm>
          <a:off x="4249459" y="2264701"/>
          <a:ext cx="817789" cy="739569"/>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7" name="Chart 26"/>
          <p:cNvGraphicFramePr/>
          <p:nvPr>
            <p:extLst>
              <p:ext uri="{D42A27DB-BD31-4B8C-83A1-F6EECF244321}">
                <p14:modId xmlns:p14="http://schemas.microsoft.com/office/powerpoint/2010/main" val="1130955251"/>
              </p:ext>
            </p:extLst>
          </p:nvPr>
        </p:nvGraphicFramePr>
        <p:xfrm>
          <a:off x="4249458" y="2990069"/>
          <a:ext cx="817789" cy="73956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8" name="Chart 27"/>
          <p:cNvGraphicFramePr/>
          <p:nvPr>
            <p:extLst>
              <p:ext uri="{D42A27DB-BD31-4B8C-83A1-F6EECF244321}">
                <p14:modId xmlns:p14="http://schemas.microsoft.com/office/powerpoint/2010/main" val="3136789929"/>
              </p:ext>
            </p:extLst>
          </p:nvPr>
        </p:nvGraphicFramePr>
        <p:xfrm>
          <a:off x="4249459" y="3687763"/>
          <a:ext cx="817789" cy="739569"/>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9" name="Chart 28"/>
          <p:cNvGraphicFramePr/>
          <p:nvPr>
            <p:extLst>
              <p:ext uri="{D42A27DB-BD31-4B8C-83A1-F6EECF244321}">
                <p14:modId xmlns:p14="http://schemas.microsoft.com/office/powerpoint/2010/main" val="3572419632"/>
              </p:ext>
            </p:extLst>
          </p:nvPr>
        </p:nvGraphicFramePr>
        <p:xfrm>
          <a:off x="4249458" y="4413131"/>
          <a:ext cx="817789" cy="739569"/>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0" name="Chart 29"/>
          <p:cNvGraphicFramePr/>
          <p:nvPr>
            <p:extLst>
              <p:ext uri="{D42A27DB-BD31-4B8C-83A1-F6EECF244321}">
                <p14:modId xmlns:p14="http://schemas.microsoft.com/office/powerpoint/2010/main" val="2594680256"/>
              </p:ext>
            </p:extLst>
          </p:nvPr>
        </p:nvGraphicFramePr>
        <p:xfrm>
          <a:off x="5399101" y="2250500"/>
          <a:ext cx="817789" cy="739569"/>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31" name="Chart 30"/>
          <p:cNvGraphicFramePr/>
          <p:nvPr>
            <p:extLst>
              <p:ext uri="{D42A27DB-BD31-4B8C-83A1-F6EECF244321}">
                <p14:modId xmlns:p14="http://schemas.microsoft.com/office/powerpoint/2010/main" val="2290741682"/>
              </p:ext>
            </p:extLst>
          </p:nvPr>
        </p:nvGraphicFramePr>
        <p:xfrm>
          <a:off x="5399100" y="2975868"/>
          <a:ext cx="817789" cy="739569"/>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32" name="Chart 31"/>
          <p:cNvGraphicFramePr/>
          <p:nvPr>
            <p:extLst>
              <p:ext uri="{D42A27DB-BD31-4B8C-83A1-F6EECF244321}">
                <p14:modId xmlns:p14="http://schemas.microsoft.com/office/powerpoint/2010/main" val="794232863"/>
              </p:ext>
            </p:extLst>
          </p:nvPr>
        </p:nvGraphicFramePr>
        <p:xfrm>
          <a:off x="5399101" y="3673562"/>
          <a:ext cx="817789" cy="739569"/>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33" name="Chart 32"/>
          <p:cNvGraphicFramePr/>
          <p:nvPr>
            <p:extLst>
              <p:ext uri="{D42A27DB-BD31-4B8C-83A1-F6EECF244321}">
                <p14:modId xmlns:p14="http://schemas.microsoft.com/office/powerpoint/2010/main" val="1886575460"/>
              </p:ext>
            </p:extLst>
          </p:nvPr>
        </p:nvGraphicFramePr>
        <p:xfrm>
          <a:off x="5399100" y="4398930"/>
          <a:ext cx="817789" cy="739569"/>
        </p:xfrm>
        <a:graphic>
          <a:graphicData uri="http://schemas.openxmlformats.org/drawingml/2006/chart">
            <c:chart xmlns:c="http://schemas.openxmlformats.org/drawingml/2006/chart" xmlns:r="http://schemas.openxmlformats.org/officeDocument/2006/relationships" r:id="rId18"/>
          </a:graphicData>
        </a:graphic>
      </p:graphicFrame>
      <p:grpSp>
        <p:nvGrpSpPr>
          <p:cNvPr id="56" name="Group 55"/>
          <p:cNvGrpSpPr/>
          <p:nvPr/>
        </p:nvGrpSpPr>
        <p:grpSpPr>
          <a:xfrm>
            <a:off x="560512" y="1735183"/>
            <a:ext cx="6084719" cy="3579301"/>
            <a:chOff x="574303" y="1669868"/>
            <a:chExt cx="6084719" cy="3579301"/>
          </a:xfrm>
        </p:grpSpPr>
        <p:grpSp>
          <p:nvGrpSpPr>
            <p:cNvPr id="51" name="Group 50"/>
            <p:cNvGrpSpPr/>
            <p:nvPr/>
          </p:nvGrpSpPr>
          <p:grpSpPr>
            <a:xfrm>
              <a:off x="613912" y="1669868"/>
              <a:ext cx="6045110" cy="3579301"/>
              <a:chOff x="613912" y="1669868"/>
              <a:chExt cx="6045110" cy="3579301"/>
            </a:xfrm>
          </p:grpSpPr>
          <p:sp>
            <p:nvSpPr>
              <p:cNvPr id="5" name="TextBox 4"/>
              <p:cNvSpPr txBox="1"/>
              <p:nvPr/>
            </p:nvSpPr>
            <p:spPr>
              <a:xfrm>
                <a:off x="613912" y="1669868"/>
                <a:ext cx="1108075" cy="412199"/>
              </a:xfrm>
              <a:prstGeom prst="rect">
                <a:avLst/>
              </a:prstGeom>
              <a:solidFill>
                <a:schemeClr val="bg1"/>
              </a:solidFill>
            </p:spPr>
            <p:txBody>
              <a:bodyPr wrap="square" lIns="0" tIns="0" rIns="0" bIns="0" rtlCol="0">
                <a:noAutofit/>
              </a:bodyPr>
              <a:lstStyle/>
              <a:p>
                <a:pPr indent="-274320">
                  <a:spcAft>
                    <a:spcPts val="900"/>
                  </a:spcAft>
                </a:pPr>
                <a:r>
                  <a:rPr lang="da-DK" sz="1200" b="1" i="1" dirty="0" smtClean="0">
                    <a:solidFill>
                      <a:schemeClr val="tx2"/>
                    </a:solidFill>
                    <a:latin typeface="Georgia" pitchFamily="18" charset="0"/>
                  </a:rPr>
                  <a:t>Eksempler på kategorier</a:t>
                </a:r>
                <a:endParaRPr lang="da-DK" sz="2000" b="1" i="1" dirty="0" smtClean="0">
                  <a:solidFill>
                    <a:schemeClr val="tx2"/>
                  </a:solidFill>
                  <a:latin typeface="Georgia" pitchFamily="18" charset="0"/>
                </a:endParaRPr>
              </a:p>
            </p:txBody>
          </p:sp>
          <p:grpSp>
            <p:nvGrpSpPr>
              <p:cNvPr id="50" name="Group 49"/>
              <p:cNvGrpSpPr/>
              <p:nvPr/>
            </p:nvGrpSpPr>
            <p:grpSpPr>
              <a:xfrm>
                <a:off x="1902963" y="1683054"/>
                <a:ext cx="4756059" cy="3566115"/>
                <a:chOff x="1902963" y="1683054"/>
                <a:chExt cx="4756059" cy="3566115"/>
              </a:xfrm>
            </p:grpSpPr>
            <p:sp>
              <p:nvSpPr>
                <p:cNvPr id="6" name="Rounded Rectangle 5"/>
                <p:cNvSpPr/>
                <p:nvPr/>
              </p:nvSpPr>
              <p:spPr bwMode="ltGray">
                <a:xfrm>
                  <a:off x="1902963" y="1683054"/>
                  <a:ext cx="2171326" cy="192914"/>
                </a:xfrm>
                <a:prstGeom prst="roundRect">
                  <a:avLst/>
                </a:prstGeom>
                <a:solidFill>
                  <a:schemeClr val="accent4">
                    <a:lumMod val="7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i="1" dirty="0" smtClean="0">
                      <a:solidFill>
                        <a:schemeClr val="bg2"/>
                      </a:solidFill>
                      <a:latin typeface="Georgia" pitchFamily="18" charset="0"/>
                    </a:rPr>
                    <a:t>Undersøge</a:t>
                  </a:r>
                </a:p>
              </p:txBody>
            </p:sp>
            <p:sp>
              <p:nvSpPr>
                <p:cNvPr id="7" name="Rounded Rectangle 6"/>
                <p:cNvSpPr/>
                <p:nvPr/>
              </p:nvSpPr>
              <p:spPr bwMode="ltGray">
                <a:xfrm>
                  <a:off x="4255265" y="1697558"/>
                  <a:ext cx="2137895" cy="192914"/>
                </a:xfrm>
                <a:prstGeom prst="roundRect">
                  <a:avLst/>
                </a:prstGeom>
                <a:solidFill>
                  <a:srgbClr val="E27588"/>
                </a:solidFill>
                <a:ln w="3175">
                  <a:solidFill>
                    <a:srgbClr val="E275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i="1" dirty="0" smtClean="0">
                      <a:solidFill>
                        <a:schemeClr val="bg2"/>
                      </a:solidFill>
                      <a:latin typeface="Georgia" pitchFamily="18" charset="0"/>
                    </a:rPr>
                    <a:t>Købe</a:t>
                  </a:r>
                </a:p>
              </p:txBody>
            </p:sp>
            <p:sp>
              <p:nvSpPr>
                <p:cNvPr id="8" name="Rounded Rectangle 7"/>
                <p:cNvSpPr/>
                <p:nvPr/>
              </p:nvSpPr>
              <p:spPr bwMode="ltGray">
                <a:xfrm>
                  <a:off x="1902963" y="2002304"/>
                  <a:ext cx="1083609" cy="192914"/>
                </a:xfrm>
                <a:prstGeom prst="roundRect">
                  <a:avLst/>
                </a:prstGeom>
                <a:solidFill>
                  <a:schemeClr val="accent4">
                    <a:lumMod val="7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i="1" dirty="0" smtClean="0">
                      <a:solidFill>
                        <a:schemeClr val="bg2"/>
                      </a:solidFill>
                      <a:latin typeface="Georgia" pitchFamily="18" charset="0"/>
                    </a:rPr>
                    <a:t>Online via PC</a:t>
                  </a:r>
                </a:p>
              </p:txBody>
            </p:sp>
            <p:sp>
              <p:nvSpPr>
                <p:cNvPr id="9" name="Rounded Rectangle 8"/>
                <p:cNvSpPr/>
                <p:nvPr/>
              </p:nvSpPr>
              <p:spPr bwMode="ltGray">
                <a:xfrm>
                  <a:off x="3137666" y="2002304"/>
                  <a:ext cx="936623" cy="192914"/>
                </a:xfrm>
                <a:prstGeom prst="roundRect">
                  <a:avLst/>
                </a:prstGeom>
                <a:solidFill>
                  <a:schemeClr val="accent4">
                    <a:lumMod val="75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i="1" dirty="0" smtClean="0">
                      <a:solidFill>
                        <a:schemeClr val="bg2"/>
                      </a:solidFill>
                      <a:latin typeface="Georgia" pitchFamily="18" charset="0"/>
                    </a:rPr>
                    <a:t>I butikken</a:t>
                  </a:r>
                </a:p>
              </p:txBody>
            </p:sp>
            <p:sp>
              <p:nvSpPr>
                <p:cNvPr id="10" name="Rounded Rectangle 9"/>
                <p:cNvSpPr/>
                <p:nvPr/>
              </p:nvSpPr>
              <p:spPr bwMode="ltGray">
                <a:xfrm>
                  <a:off x="4255265" y="2002304"/>
                  <a:ext cx="1056153" cy="192914"/>
                </a:xfrm>
                <a:prstGeom prst="roundRect">
                  <a:avLst/>
                </a:prstGeom>
                <a:solidFill>
                  <a:srgbClr val="E27588"/>
                </a:solidFill>
                <a:ln w="3175">
                  <a:solidFill>
                    <a:srgbClr val="E275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i="1" dirty="0" smtClean="0">
                      <a:solidFill>
                        <a:schemeClr val="bg2"/>
                      </a:solidFill>
                      <a:latin typeface="Georgia" pitchFamily="18" charset="0"/>
                    </a:rPr>
                    <a:t>Online via PC</a:t>
                  </a:r>
                </a:p>
              </p:txBody>
            </p:sp>
            <p:sp>
              <p:nvSpPr>
                <p:cNvPr id="11" name="Rounded Rectangle 10"/>
                <p:cNvSpPr/>
                <p:nvPr/>
              </p:nvSpPr>
              <p:spPr bwMode="ltGray">
                <a:xfrm>
                  <a:off x="5420801" y="2002304"/>
                  <a:ext cx="972359" cy="192914"/>
                </a:xfrm>
                <a:prstGeom prst="roundRect">
                  <a:avLst/>
                </a:prstGeom>
                <a:solidFill>
                  <a:srgbClr val="E27588"/>
                </a:solidFill>
                <a:ln w="3175">
                  <a:solidFill>
                    <a:srgbClr val="E275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i="1" dirty="0" smtClean="0">
                      <a:solidFill>
                        <a:schemeClr val="bg2"/>
                      </a:solidFill>
                      <a:latin typeface="Georgia" pitchFamily="18" charset="0"/>
                    </a:rPr>
                    <a:t>I butikken</a:t>
                  </a:r>
                </a:p>
              </p:txBody>
            </p:sp>
            <p:sp>
              <p:nvSpPr>
                <p:cNvPr id="34" name="TextBox 33"/>
                <p:cNvSpPr txBox="1"/>
                <p:nvPr/>
              </p:nvSpPr>
              <p:spPr>
                <a:xfrm>
                  <a:off x="4790376" y="2355573"/>
                  <a:ext cx="522664"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latin typeface="Georgia" pitchFamily="18" charset="0"/>
                    </a:rPr>
                    <a:t>32 %</a:t>
                  </a:r>
                </a:p>
              </p:txBody>
            </p:sp>
            <p:sp>
              <p:nvSpPr>
                <p:cNvPr id="35" name="TextBox 34"/>
                <p:cNvSpPr txBox="1"/>
                <p:nvPr/>
              </p:nvSpPr>
              <p:spPr>
                <a:xfrm>
                  <a:off x="4790376" y="3096656"/>
                  <a:ext cx="522664"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a:latin typeface="Georgia" pitchFamily="18" charset="0"/>
                    </a:rPr>
                    <a:t>2</a:t>
                  </a:r>
                  <a:r>
                    <a:rPr lang="da-DK" sz="1000" b="1" i="1" dirty="0" smtClean="0">
                      <a:latin typeface="Georgia" pitchFamily="18" charset="0"/>
                    </a:rPr>
                    <a:t>2 %</a:t>
                  </a:r>
                </a:p>
              </p:txBody>
            </p:sp>
            <p:sp>
              <p:nvSpPr>
                <p:cNvPr id="36" name="TextBox 35"/>
                <p:cNvSpPr txBox="1"/>
                <p:nvPr/>
              </p:nvSpPr>
              <p:spPr>
                <a:xfrm>
                  <a:off x="4790376" y="3777973"/>
                  <a:ext cx="522664"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latin typeface="Georgia" pitchFamily="18" charset="0"/>
                    </a:rPr>
                    <a:t>25 %</a:t>
                  </a:r>
                </a:p>
              </p:txBody>
            </p:sp>
            <p:sp>
              <p:nvSpPr>
                <p:cNvPr id="37" name="TextBox 36"/>
                <p:cNvSpPr txBox="1"/>
                <p:nvPr/>
              </p:nvSpPr>
              <p:spPr>
                <a:xfrm>
                  <a:off x="4790376" y="4548938"/>
                  <a:ext cx="522664"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a:latin typeface="Georgia" pitchFamily="18" charset="0"/>
                    </a:rPr>
                    <a:t>4</a:t>
                  </a:r>
                  <a:r>
                    <a:rPr lang="da-DK" sz="1000" b="1" i="1" dirty="0" smtClean="0">
                      <a:latin typeface="Georgia" pitchFamily="18" charset="0"/>
                    </a:rPr>
                    <a:t>2 %</a:t>
                  </a:r>
                </a:p>
              </p:txBody>
            </p:sp>
            <p:sp>
              <p:nvSpPr>
                <p:cNvPr id="38" name="TextBox 37"/>
                <p:cNvSpPr txBox="1"/>
                <p:nvPr/>
              </p:nvSpPr>
              <p:spPr>
                <a:xfrm>
                  <a:off x="5928452" y="2391464"/>
                  <a:ext cx="522664"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a:latin typeface="Georgia" pitchFamily="18" charset="0"/>
                    </a:rPr>
                    <a:t>5</a:t>
                  </a:r>
                  <a:r>
                    <a:rPr lang="da-DK" sz="1000" b="1" i="1" dirty="0" smtClean="0">
                      <a:latin typeface="Georgia" pitchFamily="18" charset="0"/>
                    </a:rPr>
                    <a:t>2 %</a:t>
                  </a:r>
                </a:p>
              </p:txBody>
            </p:sp>
            <p:sp>
              <p:nvSpPr>
                <p:cNvPr id="39" name="TextBox 38"/>
                <p:cNvSpPr txBox="1"/>
                <p:nvPr/>
              </p:nvSpPr>
              <p:spPr>
                <a:xfrm>
                  <a:off x="5928452" y="3096656"/>
                  <a:ext cx="522664"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latin typeface="Georgia" pitchFamily="18" charset="0"/>
                    </a:rPr>
                    <a:t>59 %</a:t>
                  </a:r>
                </a:p>
              </p:txBody>
            </p:sp>
            <p:sp>
              <p:nvSpPr>
                <p:cNvPr id="40" name="TextBox 39"/>
                <p:cNvSpPr txBox="1"/>
                <p:nvPr/>
              </p:nvSpPr>
              <p:spPr>
                <a:xfrm>
                  <a:off x="5928452" y="3777973"/>
                  <a:ext cx="522664"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latin typeface="Georgia" pitchFamily="18" charset="0"/>
                    </a:rPr>
                    <a:t>53 %</a:t>
                  </a:r>
                </a:p>
              </p:txBody>
            </p:sp>
            <p:sp>
              <p:nvSpPr>
                <p:cNvPr id="41" name="TextBox 40"/>
                <p:cNvSpPr txBox="1"/>
                <p:nvPr/>
              </p:nvSpPr>
              <p:spPr>
                <a:xfrm>
                  <a:off x="5928452" y="4548938"/>
                  <a:ext cx="522664"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latin typeface="Georgia" pitchFamily="18" charset="0"/>
                    </a:rPr>
                    <a:t>30 %</a:t>
                  </a:r>
                </a:p>
              </p:txBody>
            </p:sp>
            <p:sp>
              <p:nvSpPr>
                <p:cNvPr id="42" name="TextBox 41"/>
                <p:cNvSpPr txBox="1"/>
                <p:nvPr/>
              </p:nvSpPr>
              <p:spPr>
                <a:xfrm>
                  <a:off x="2407095" y="2355573"/>
                  <a:ext cx="522664"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latin typeface="Georgia" pitchFamily="18" charset="0"/>
                    </a:rPr>
                    <a:t>47 %</a:t>
                  </a:r>
                </a:p>
              </p:txBody>
            </p:sp>
            <p:sp>
              <p:nvSpPr>
                <p:cNvPr id="43" name="TextBox 42"/>
                <p:cNvSpPr txBox="1"/>
                <p:nvPr/>
              </p:nvSpPr>
              <p:spPr>
                <a:xfrm>
                  <a:off x="2407095" y="3096656"/>
                  <a:ext cx="522664"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latin typeface="Georgia" pitchFamily="18" charset="0"/>
                    </a:rPr>
                    <a:t>38 %</a:t>
                  </a:r>
                </a:p>
              </p:txBody>
            </p:sp>
            <p:sp>
              <p:nvSpPr>
                <p:cNvPr id="44" name="TextBox 43"/>
                <p:cNvSpPr txBox="1"/>
                <p:nvPr/>
              </p:nvSpPr>
              <p:spPr>
                <a:xfrm>
                  <a:off x="2407095" y="3777973"/>
                  <a:ext cx="522664"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latin typeface="Georgia" pitchFamily="18" charset="0"/>
                    </a:rPr>
                    <a:t>32 %</a:t>
                  </a:r>
                </a:p>
              </p:txBody>
            </p:sp>
            <p:sp>
              <p:nvSpPr>
                <p:cNvPr id="45" name="TextBox 44"/>
                <p:cNvSpPr txBox="1"/>
                <p:nvPr/>
              </p:nvSpPr>
              <p:spPr>
                <a:xfrm>
                  <a:off x="2407095" y="4548938"/>
                  <a:ext cx="522664"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latin typeface="Georgia" pitchFamily="18" charset="0"/>
                    </a:rPr>
                    <a:t>46 %</a:t>
                  </a:r>
                </a:p>
              </p:txBody>
            </p:sp>
            <p:sp>
              <p:nvSpPr>
                <p:cNvPr id="46" name="TextBox 45"/>
                <p:cNvSpPr txBox="1"/>
                <p:nvPr/>
              </p:nvSpPr>
              <p:spPr>
                <a:xfrm>
                  <a:off x="3638248" y="2355573"/>
                  <a:ext cx="522664"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latin typeface="Georgia" pitchFamily="18" charset="0"/>
                    </a:rPr>
                    <a:t>29 %</a:t>
                  </a:r>
                </a:p>
              </p:txBody>
            </p:sp>
            <p:sp>
              <p:nvSpPr>
                <p:cNvPr id="47" name="TextBox 46"/>
                <p:cNvSpPr txBox="1"/>
                <p:nvPr/>
              </p:nvSpPr>
              <p:spPr>
                <a:xfrm>
                  <a:off x="3638248" y="3096656"/>
                  <a:ext cx="522664"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latin typeface="Georgia" pitchFamily="18" charset="0"/>
                    </a:rPr>
                    <a:t>35 %</a:t>
                  </a:r>
                </a:p>
              </p:txBody>
            </p:sp>
            <p:sp>
              <p:nvSpPr>
                <p:cNvPr id="48" name="TextBox 47"/>
                <p:cNvSpPr txBox="1"/>
                <p:nvPr/>
              </p:nvSpPr>
              <p:spPr>
                <a:xfrm>
                  <a:off x="3638248" y="3777973"/>
                  <a:ext cx="522664"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latin typeface="Georgia" pitchFamily="18" charset="0"/>
                    </a:rPr>
                    <a:t>36 %</a:t>
                  </a:r>
                </a:p>
              </p:txBody>
            </p:sp>
            <p:sp>
              <p:nvSpPr>
                <p:cNvPr id="49" name="TextBox 48"/>
                <p:cNvSpPr txBox="1"/>
                <p:nvPr/>
              </p:nvSpPr>
              <p:spPr>
                <a:xfrm>
                  <a:off x="3638248" y="4548938"/>
                  <a:ext cx="522664"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latin typeface="Georgia" pitchFamily="18" charset="0"/>
                    </a:rPr>
                    <a:t>18 %</a:t>
                  </a:r>
                </a:p>
              </p:txBody>
            </p:sp>
            <p:sp>
              <p:nvSpPr>
                <p:cNvPr id="57" name="TextBox 56"/>
                <p:cNvSpPr txBox="1"/>
                <p:nvPr/>
              </p:nvSpPr>
              <p:spPr>
                <a:xfrm>
                  <a:off x="4790375" y="2643605"/>
                  <a:ext cx="730571"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solidFill>
                        <a:schemeClr val="accent1">
                          <a:lumMod val="75000"/>
                        </a:schemeClr>
                      </a:solidFill>
                      <a:latin typeface="Georgia" pitchFamily="18" charset="0"/>
                    </a:rPr>
                    <a:t>29 % DK</a:t>
                  </a:r>
                </a:p>
              </p:txBody>
            </p:sp>
            <p:sp>
              <p:nvSpPr>
                <p:cNvPr id="58" name="TextBox 57"/>
                <p:cNvSpPr txBox="1"/>
                <p:nvPr/>
              </p:nvSpPr>
              <p:spPr>
                <a:xfrm>
                  <a:off x="4790375" y="3384688"/>
                  <a:ext cx="730571"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solidFill>
                        <a:schemeClr val="accent1">
                          <a:lumMod val="75000"/>
                        </a:schemeClr>
                      </a:solidFill>
                      <a:latin typeface="Georgia" pitchFamily="18" charset="0"/>
                    </a:rPr>
                    <a:t>24 % DK</a:t>
                  </a:r>
                </a:p>
              </p:txBody>
            </p:sp>
            <p:sp>
              <p:nvSpPr>
                <p:cNvPr id="59" name="TextBox 58"/>
                <p:cNvSpPr txBox="1"/>
                <p:nvPr/>
              </p:nvSpPr>
              <p:spPr>
                <a:xfrm>
                  <a:off x="4790375" y="4066005"/>
                  <a:ext cx="730571"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solidFill>
                        <a:schemeClr val="accent1">
                          <a:lumMod val="75000"/>
                        </a:schemeClr>
                      </a:solidFill>
                      <a:latin typeface="Georgia" pitchFamily="18" charset="0"/>
                    </a:rPr>
                    <a:t>20 % DK</a:t>
                  </a:r>
                </a:p>
              </p:txBody>
            </p:sp>
            <p:sp>
              <p:nvSpPr>
                <p:cNvPr id="60" name="TextBox 59"/>
                <p:cNvSpPr txBox="1"/>
                <p:nvPr/>
              </p:nvSpPr>
              <p:spPr>
                <a:xfrm>
                  <a:off x="4790375" y="4836970"/>
                  <a:ext cx="730571"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solidFill>
                        <a:schemeClr val="accent1">
                          <a:lumMod val="75000"/>
                        </a:schemeClr>
                      </a:solidFill>
                      <a:latin typeface="Georgia" pitchFamily="18" charset="0"/>
                    </a:rPr>
                    <a:t>43 % DK</a:t>
                  </a:r>
                </a:p>
              </p:txBody>
            </p:sp>
            <p:sp>
              <p:nvSpPr>
                <p:cNvPr id="61" name="TextBox 60"/>
                <p:cNvSpPr txBox="1"/>
                <p:nvPr/>
              </p:nvSpPr>
              <p:spPr>
                <a:xfrm>
                  <a:off x="5928451" y="2679496"/>
                  <a:ext cx="730571"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solidFill>
                        <a:schemeClr val="accent1">
                          <a:lumMod val="75000"/>
                        </a:schemeClr>
                      </a:solidFill>
                      <a:latin typeface="Georgia" pitchFamily="18" charset="0"/>
                    </a:rPr>
                    <a:t>58 % DK</a:t>
                  </a:r>
                </a:p>
              </p:txBody>
            </p:sp>
            <p:sp>
              <p:nvSpPr>
                <p:cNvPr id="62" name="TextBox 61"/>
                <p:cNvSpPr txBox="1"/>
                <p:nvPr/>
              </p:nvSpPr>
              <p:spPr>
                <a:xfrm>
                  <a:off x="5928451" y="3384688"/>
                  <a:ext cx="730571"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solidFill>
                        <a:schemeClr val="accent1">
                          <a:lumMod val="75000"/>
                        </a:schemeClr>
                      </a:solidFill>
                      <a:latin typeface="Georgia" pitchFamily="18" charset="0"/>
                    </a:rPr>
                    <a:t>61 % DK</a:t>
                  </a:r>
                </a:p>
              </p:txBody>
            </p:sp>
            <p:sp>
              <p:nvSpPr>
                <p:cNvPr id="63" name="TextBox 62"/>
                <p:cNvSpPr txBox="1"/>
                <p:nvPr/>
              </p:nvSpPr>
              <p:spPr>
                <a:xfrm>
                  <a:off x="5928451" y="4066005"/>
                  <a:ext cx="730571"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solidFill>
                        <a:schemeClr val="accent1">
                          <a:lumMod val="75000"/>
                        </a:schemeClr>
                      </a:solidFill>
                      <a:latin typeface="Georgia" pitchFamily="18" charset="0"/>
                    </a:rPr>
                    <a:t>63 % DK</a:t>
                  </a:r>
                </a:p>
              </p:txBody>
            </p:sp>
            <p:sp>
              <p:nvSpPr>
                <p:cNvPr id="64" name="TextBox 63"/>
                <p:cNvSpPr txBox="1"/>
                <p:nvPr/>
              </p:nvSpPr>
              <p:spPr>
                <a:xfrm>
                  <a:off x="5928451" y="4836970"/>
                  <a:ext cx="730571"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solidFill>
                        <a:schemeClr val="accent1">
                          <a:lumMod val="75000"/>
                        </a:schemeClr>
                      </a:solidFill>
                      <a:latin typeface="Georgia" pitchFamily="18" charset="0"/>
                    </a:rPr>
                    <a:t>33 % DK</a:t>
                  </a:r>
                </a:p>
              </p:txBody>
            </p:sp>
            <p:sp>
              <p:nvSpPr>
                <p:cNvPr id="65" name="TextBox 64"/>
                <p:cNvSpPr txBox="1"/>
                <p:nvPr/>
              </p:nvSpPr>
              <p:spPr>
                <a:xfrm>
                  <a:off x="2407094" y="2643605"/>
                  <a:ext cx="730571"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solidFill>
                        <a:schemeClr val="accent1">
                          <a:lumMod val="75000"/>
                        </a:schemeClr>
                      </a:solidFill>
                      <a:latin typeface="Georgia" pitchFamily="18" charset="0"/>
                    </a:rPr>
                    <a:t>44 % DK</a:t>
                  </a:r>
                </a:p>
              </p:txBody>
            </p:sp>
            <p:sp>
              <p:nvSpPr>
                <p:cNvPr id="66" name="TextBox 65"/>
                <p:cNvSpPr txBox="1"/>
                <p:nvPr/>
              </p:nvSpPr>
              <p:spPr>
                <a:xfrm>
                  <a:off x="2407094" y="3384688"/>
                  <a:ext cx="730571"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solidFill>
                        <a:schemeClr val="accent1">
                          <a:lumMod val="75000"/>
                        </a:schemeClr>
                      </a:solidFill>
                      <a:latin typeface="Georgia" pitchFamily="18" charset="0"/>
                    </a:rPr>
                    <a:t>40 % DK</a:t>
                  </a:r>
                </a:p>
              </p:txBody>
            </p:sp>
            <p:sp>
              <p:nvSpPr>
                <p:cNvPr id="67" name="TextBox 66"/>
                <p:cNvSpPr txBox="1"/>
                <p:nvPr/>
              </p:nvSpPr>
              <p:spPr>
                <a:xfrm>
                  <a:off x="2407094" y="4066005"/>
                  <a:ext cx="730571"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solidFill>
                        <a:schemeClr val="accent1">
                          <a:lumMod val="75000"/>
                        </a:schemeClr>
                      </a:solidFill>
                      <a:latin typeface="Georgia" pitchFamily="18" charset="0"/>
                    </a:rPr>
                    <a:t>30 % DK</a:t>
                  </a:r>
                </a:p>
              </p:txBody>
            </p:sp>
            <p:sp>
              <p:nvSpPr>
                <p:cNvPr id="68" name="TextBox 67"/>
                <p:cNvSpPr txBox="1"/>
                <p:nvPr/>
              </p:nvSpPr>
              <p:spPr>
                <a:xfrm>
                  <a:off x="2407094" y="4836970"/>
                  <a:ext cx="730571"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solidFill>
                        <a:schemeClr val="accent1">
                          <a:lumMod val="75000"/>
                        </a:schemeClr>
                      </a:solidFill>
                      <a:latin typeface="Georgia" pitchFamily="18" charset="0"/>
                    </a:rPr>
                    <a:t>47 % DK</a:t>
                  </a:r>
                </a:p>
              </p:txBody>
            </p:sp>
            <p:sp>
              <p:nvSpPr>
                <p:cNvPr id="69" name="TextBox 68"/>
                <p:cNvSpPr txBox="1"/>
                <p:nvPr/>
              </p:nvSpPr>
              <p:spPr>
                <a:xfrm>
                  <a:off x="3638247" y="2643605"/>
                  <a:ext cx="730571"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solidFill>
                        <a:schemeClr val="accent1">
                          <a:lumMod val="75000"/>
                        </a:schemeClr>
                      </a:solidFill>
                      <a:latin typeface="Georgia" pitchFamily="18" charset="0"/>
                    </a:rPr>
                    <a:t>34 % DK</a:t>
                  </a:r>
                </a:p>
              </p:txBody>
            </p:sp>
            <p:sp>
              <p:nvSpPr>
                <p:cNvPr id="70" name="TextBox 69"/>
                <p:cNvSpPr txBox="1"/>
                <p:nvPr/>
              </p:nvSpPr>
              <p:spPr>
                <a:xfrm>
                  <a:off x="3638247" y="3384688"/>
                  <a:ext cx="730571"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solidFill>
                        <a:schemeClr val="accent1">
                          <a:lumMod val="75000"/>
                        </a:schemeClr>
                      </a:solidFill>
                      <a:latin typeface="Georgia" pitchFamily="18" charset="0"/>
                    </a:rPr>
                    <a:t>35 % DK</a:t>
                  </a:r>
                </a:p>
              </p:txBody>
            </p:sp>
            <p:sp>
              <p:nvSpPr>
                <p:cNvPr id="71" name="TextBox 70"/>
                <p:cNvSpPr txBox="1"/>
                <p:nvPr/>
              </p:nvSpPr>
              <p:spPr>
                <a:xfrm>
                  <a:off x="3638247" y="4066005"/>
                  <a:ext cx="730571"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solidFill>
                        <a:schemeClr val="accent1">
                          <a:lumMod val="75000"/>
                        </a:schemeClr>
                      </a:solidFill>
                      <a:latin typeface="Georgia" pitchFamily="18" charset="0"/>
                    </a:rPr>
                    <a:t>43 % DK</a:t>
                  </a:r>
                </a:p>
              </p:txBody>
            </p:sp>
            <p:sp>
              <p:nvSpPr>
                <p:cNvPr id="72" name="TextBox 71"/>
                <p:cNvSpPr txBox="1"/>
                <p:nvPr/>
              </p:nvSpPr>
              <p:spPr>
                <a:xfrm>
                  <a:off x="3638247" y="4836970"/>
                  <a:ext cx="730571" cy="412199"/>
                </a:xfrm>
                <a:prstGeom prst="rect">
                  <a:avLst/>
                </a:prstGeom>
                <a:solidFill>
                  <a:schemeClr val="bg1"/>
                </a:solidFill>
              </p:spPr>
              <p:txBody>
                <a:bodyPr wrap="square" lIns="0" tIns="0" rIns="0" bIns="0" rtlCol="0">
                  <a:noAutofit/>
                </a:bodyPr>
                <a:lstStyle/>
                <a:p>
                  <a:pPr indent="-274320">
                    <a:spcAft>
                      <a:spcPts val="900"/>
                    </a:spcAft>
                  </a:pPr>
                  <a:r>
                    <a:rPr lang="da-DK" sz="1000" b="1" i="1" dirty="0" smtClean="0">
                      <a:solidFill>
                        <a:schemeClr val="accent1">
                          <a:lumMod val="75000"/>
                        </a:schemeClr>
                      </a:solidFill>
                      <a:latin typeface="Georgia" pitchFamily="18" charset="0"/>
                    </a:rPr>
                    <a:t>18 % DK</a:t>
                  </a:r>
                </a:p>
              </p:txBody>
            </p:sp>
          </p:grpSp>
        </p:grpSp>
        <p:sp>
          <p:nvSpPr>
            <p:cNvPr id="52" name="Pentagon 51"/>
            <p:cNvSpPr/>
            <p:nvPr/>
          </p:nvSpPr>
          <p:spPr bwMode="ltGray">
            <a:xfrm>
              <a:off x="574303" y="2358017"/>
              <a:ext cx="1083609" cy="580937"/>
            </a:xfrm>
            <a:prstGeom prst="homePlate">
              <a:avLst/>
            </a:prstGeom>
            <a:solidFill>
              <a:schemeClr val="accent1">
                <a:lumMod val="75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i="1" dirty="0" smtClean="0">
                  <a:solidFill>
                    <a:schemeClr val="bg1"/>
                  </a:solidFill>
                  <a:latin typeface="Georgia" pitchFamily="18" charset="0"/>
                </a:rPr>
                <a:t>Forbruger elektronik</a:t>
              </a:r>
            </a:p>
          </p:txBody>
        </p:sp>
        <p:sp>
          <p:nvSpPr>
            <p:cNvPr id="53" name="Pentagon 52"/>
            <p:cNvSpPr/>
            <p:nvPr/>
          </p:nvSpPr>
          <p:spPr bwMode="ltGray">
            <a:xfrm>
              <a:off x="574303" y="3068960"/>
              <a:ext cx="1083609" cy="580937"/>
            </a:xfrm>
            <a:prstGeom prst="homePlate">
              <a:avLst/>
            </a:prstGeom>
            <a:solidFill>
              <a:schemeClr val="accent1">
                <a:lumMod val="75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i="1" dirty="0" smtClean="0">
                  <a:solidFill>
                    <a:schemeClr val="bg1"/>
                  </a:solidFill>
                  <a:latin typeface="Georgia" pitchFamily="18" charset="0"/>
                </a:rPr>
                <a:t>Hårde hvidevarer</a:t>
              </a:r>
            </a:p>
          </p:txBody>
        </p:sp>
        <p:sp>
          <p:nvSpPr>
            <p:cNvPr id="54" name="Pentagon 53"/>
            <p:cNvSpPr/>
            <p:nvPr/>
          </p:nvSpPr>
          <p:spPr bwMode="ltGray">
            <a:xfrm>
              <a:off x="574303" y="3784167"/>
              <a:ext cx="1083609" cy="580937"/>
            </a:xfrm>
            <a:prstGeom prst="homePlate">
              <a:avLst/>
            </a:prstGeom>
            <a:solidFill>
              <a:schemeClr val="accent1">
                <a:lumMod val="75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i="1" dirty="0" smtClean="0">
                  <a:solidFill>
                    <a:schemeClr val="bg1"/>
                  </a:solidFill>
                  <a:latin typeface="Georgia" pitchFamily="18" charset="0"/>
                </a:rPr>
                <a:t>Tøj og sko</a:t>
              </a:r>
            </a:p>
          </p:txBody>
        </p:sp>
        <p:sp>
          <p:nvSpPr>
            <p:cNvPr id="55" name="Pentagon 54"/>
            <p:cNvSpPr/>
            <p:nvPr/>
          </p:nvSpPr>
          <p:spPr bwMode="ltGray">
            <a:xfrm>
              <a:off x="574303" y="4485640"/>
              <a:ext cx="1083609" cy="580937"/>
            </a:xfrm>
            <a:prstGeom prst="homePlate">
              <a:avLst/>
            </a:prstGeom>
            <a:solidFill>
              <a:schemeClr val="accent1">
                <a:lumMod val="75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i="1" dirty="0" smtClean="0">
                  <a:solidFill>
                    <a:schemeClr val="bg1"/>
                  </a:solidFill>
                  <a:latin typeface="Georgia" pitchFamily="18" charset="0"/>
                </a:rPr>
                <a:t>Bøger, musik, film og videospil</a:t>
              </a:r>
            </a:p>
          </p:txBody>
        </p:sp>
      </p:grpSp>
      <p:grpSp>
        <p:nvGrpSpPr>
          <p:cNvPr id="3" name="Group 2"/>
          <p:cNvGrpSpPr/>
          <p:nvPr/>
        </p:nvGrpSpPr>
        <p:grpSpPr>
          <a:xfrm>
            <a:off x="7185248" y="2610485"/>
            <a:ext cx="2088232" cy="3554819"/>
            <a:chOff x="7185248" y="1746389"/>
            <a:chExt cx="2088232" cy="3554819"/>
          </a:xfrm>
        </p:grpSpPr>
        <p:sp>
          <p:nvSpPr>
            <p:cNvPr id="73" name="Rectangle 72"/>
            <p:cNvSpPr/>
            <p:nvPr/>
          </p:nvSpPr>
          <p:spPr>
            <a:xfrm>
              <a:off x="7209878" y="1746389"/>
              <a:ext cx="2063602" cy="3554819"/>
            </a:xfrm>
            <a:prstGeom prst="rect">
              <a:avLst/>
            </a:prstGeom>
          </p:spPr>
          <p:txBody>
            <a:bodyPr wrap="square" lIns="0" tIns="0" rIns="0" bIns="0">
              <a:spAutoFit/>
            </a:bodyPr>
            <a:lstStyle/>
            <a:p>
              <a:r>
                <a:rPr lang="da-DK" sz="1100" dirty="0">
                  <a:latin typeface="Georgia"/>
                  <a:cs typeface="Georgia"/>
                </a:rPr>
                <a:t>For forbrugere er den fysiske butik fortsat et vigtigt element i forbindelse med research og køb. Det er faktisk sådan, at selvom de fleste foretrækker at undersøge online, så vil de helst gå i den fysiske butik for at </a:t>
              </a:r>
              <a:r>
                <a:rPr lang="da-DK" sz="1100" dirty="0" smtClean="0">
                  <a:latin typeface="Georgia"/>
                  <a:cs typeface="Georgia"/>
                </a:rPr>
                <a:t>handle.</a:t>
              </a:r>
            </a:p>
            <a:p>
              <a:endParaRPr lang="da-DK" sz="1100" dirty="0" smtClean="0">
                <a:latin typeface="Georgia"/>
                <a:cs typeface="Georgia"/>
              </a:endParaRPr>
            </a:p>
            <a:p>
              <a:endParaRPr lang="da-DK" sz="1100" dirty="0">
                <a:latin typeface="Georgia"/>
                <a:cs typeface="Georgia"/>
              </a:endParaRPr>
            </a:p>
            <a:p>
              <a:r>
                <a:rPr lang="da-DK" sz="1100" b="1" dirty="0" smtClean="0">
                  <a:solidFill>
                    <a:schemeClr val="tx2"/>
                  </a:solidFill>
                  <a:latin typeface="Georgia"/>
                  <a:cs typeface="Georgia"/>
                </a:rPr>
                <a:t>Forbrugerelektronik</a:t>
              </a:r>
              <a:endParaRPr lang="da-DK" sz="1100" b="1" dirty="0">
                <a:solidFill>
                  <a:schemeClr val="tx2"/>
                </a:solidFill>
                <a:latin typeface="Georgia"/>
                <a:cs typeface="Georgia"/>
              </a:endParaRPr>
            </a:p>
            <a:p>
              <a:r>
                <a:rPr lang="da-DK" sz="1100" b="1" dirty="0">
                  <a:solidFill>
                    <a:schemeClr val="tx2"/>
                  </a:solidFill>
                  <a:latin typeface="Georgia"/>
                  <a:cs typeface="Georgia"/>
                </a:rPr>
                <a:t>47 % </a:t>
              </a:r>
              <a:r>
                <a:rPr lang="da-DK" sz="1100" dirty="0">
                  <a:latin typeface="Georgia"/>
                  <a:cs typeface="Georgia"/>
                </a:rPr>
                <a:t>i den globale undersøgelse </a:t>
              </a:r>
              <a:r>
                <a:rPr lang="da-DK" sz="1100" b="1" dirty="0">
                  <a:solidFill>
                    <a:schemeClr val="tx2"/>
                  </a:solidFill>
                  <a:latin typeface="Georgia"/>
                  <a:cs typeface="Georgia"/>
                </a:rPr>
                <a:t>(DK 44 %) </a:t>
              </a:r>
              <a:r>
                <a:rPr lang="da-DK" sz="1100" dirty="0">
                  <a:latin typeface="Georgia"/>
                  <a:cs typeface="Georgia"/>
                </a:rPr>
                <a:t>starter med at undersøge </a:t>
              </a:r>
              <a:r>
                <a:rPr lang="da-DK" sz="1100" b="1" dirty="0">
                  <a:solidFill>
                    <a:schemeClr val="tx2"/>
                  </a:solidFill>
                  <a:latin typeface="Georgia"/>
                  <a:cs typeface="Georgia"/>
                </a:rPr>
                <a:t>online via computeren</a:t>
              </a:r>
              <a:r>
                <a:rPr lang="da-DK" sz="1100" dirty="0">
                  <a:latin typeface="Georgia"/>
                  <a:cs typeface="Georgia"/>
                </a:rPr>
                <a:t>, men </a:t>
              </a:r>
              <a:r>
                <a:rPr lang="da-DK" sz="1100" b="1" dirty="0" smtClean="0">
                  <a:solidFill>
                    <a:schemeClr val="tx2"/>
                  </a:solidFill>
                  <a:latin typeface="Georgia"/>
                  <a:cs typeface="Georgia"/>
                </a:rPr>
                <a:t>52 % </a:t>
              </a:r>
              <a:r>
                <a:rPr lang="da-DK" sz="1100" b="1" dirty="0">
                  <a:solidFill>
                    <a:schemeClr val="tx2"/>
                  </a:solidFill>
                  <a:latin typeface="Georgia"/>
                  <a:cs typeface="Georgia"/>
                </a:rPr>
                <a:t>(DK 58%) </a:t>
              </a:r>
              <a:r>
                <a:rPr lang="da-DK" sz="1100" dirty="0">
                  <a:latin typeface="Georgia"/>
                  <a:cs typeface="Georgia"/>
                </a:rPr>
                <a:t>afslutter købet i den </a:t>
              </a:r>
              <a:r>
                <a:rPr lang="da-DK" sz="1100" b="1" dirty="0">
                  <a:solidFill>
                    <a:schemeClr val="tx2"/>
                  </a:solidFill>
                  <a:latin typeface="Georgia"/>
                  <a:cs typeface="Georgia"/>
                </a:rPr>
                <a:t>fysiske butik</a:t>
              </a:r>
              <a:r>
                <a:rPr lang="da-DK" sz="1100" dirty="0">
                  <a:latin typeface="Georgia"/>
                  <a:cs typeface="Georgia"/>
                </a:rPr>
                <a:t>.</a:t>
              </a:r>
            </a:p>
            <a:p>
              <a:endParaRPr lang="da-DK" sz="1100" dirty="0" smtClean="0">
                <a:latin typeface="Georgia"/>
                <a:cs typeface="Georgia"/>
              </a:endParaRPr>
            </a:p>
            <a:p>
              <a:endParaRPr lang="da-DK" sz="1100" dirty="0" smtClean="0">
                <a:latin typeface="Georgia"/>
                <a:cs typeface="Georgia"/>
              </a:endParaRPr>
            </a:p>
            <a:p>
              <a:endParaRPr lang="da-DK" sz="1100" dirty="0" smtClean="0">
                <a:latin typeface="Georgia"/>
                <a:cs typeface="Georgia"/>
              </a:endParaRPr>
            </a:p>
            <a:p>
              <a:endParaRPr lang="da-DK" sz="1100" dirty="0">
                <a:latin typeface="Georgia"/>
                <a:cs typeface="Georgia"/>
              </a:endParaRPr>
            </a:p>
          </p:txBody>
        </p:sp>
        <p:cxnSp>
          <p:nvCxnSpPr>
            <p:cNvPr id="74" name="Straight Connector 73"/>
            <p:cNvCxnSpPr/>
            <p:nvPr/>
          </p:nvCxnSpPr>
          <p:spPr>
            <a:xfrm rot="5400000" flipV="1">
              <a:off x="8217123" y="2253109"/>
              <a:ext cx="0" cy="2063750"/>
            </a:xfrm>
            <a:prstGeom prst="line">
              <a:avLst/>
            </a:prstGeom>
            <a:ln w="6350" cmpd="sng">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77" name="Freeform 5014"/>
          <p:cNvSpPr>
            <a:spLocks noEditPoints="1"/>
          </p:cNvSpPr>
          <p:nvPr/>
        </p:nvSpPr>
        <p:spPr bwMode="auto">
          <a:xfrm>
            <a:off x="7545288" y="1754347"/>
            <a:ext cx="1008112" cy="685750"/>
          </a:xfrm>
          <a:custGeom>
            <a:avLst/>
            <a:gdLst>
              <a:gd name="T0" fmla="*/ 360 w 360"/>
              <a:gd name="T1" fmla="*/ 256 h 278"/>
              <a:gd name="T2" fmla="*/ 360 w 360"/>
              <a:gd name="T3" fmla="*/ 252 h 278"/>
              <a:gd name="T4" fmla="*/ 358 w 360"/>
              <a:gd name="T5" fmla="*/ 252 h 278"/>
              <a:gd name="T6" fmla="*/ 318 w 360"/>
              <a:gd name="T7" fmla="*/ 200 h 278"/>
              <a:gd name="T8" fmla="*/ 314 w 360"/>
              <a:gd name="T9" fmla="*/ 198 h 278"/>
              <a:gd name="T10" fmla="*/ 50 w 360"/>
              <a:gd name="T11" fmla="*/ 196 h 278"/>
              <a:gd name="T12" fmla="*/ 46 w 360"/>
              <a:gd name="T13" fmla="*/ 198 h 278"/>
              <a:gd name="T14" fmla="*/ 2 w 360"/>
              <a:gd name="T15" fmla="*/ 250 h 278"/>
              <a:gd name="T16" fmla="*/ 2 w 360"/>
              <a:gd name="T17" fmla="*/ 252 h 278"/>
              <a:gd name="T18" fmla="*/ 0 w 360"/>
              <a:gd name="T19" fmla="*/ 252 h 278"/>
              <a:gd name="T20" fmla="*/ 0 w 360"/>
              <a:gd name="T21" fmla="*/ 256 h 278"/>
              <a:gd name="T22" fmla="*/ 0 w 360"/>
              <a:gd name="T23" fmla="*/ 256 h 278"/>
              <a:gd name="T24" fmla="*/ 0 w 360"/>
              <a:gd name="T25" fmla="*/ 268 h 278"/>
              <a:gd name="T26" fmla="*/ 4 w 360"/>
              <a:gd name="T27" fmla="*/ 276 h 278"/>
              <a:gd name="T28" fmla="*/ 10 w 360"/>
              <a:gd name="T29" fmla="*/ 278 h 278"/>
              <a:gd name="T30" fmla="*/ 350 w 360"/>
              <a:gd name="T31" fmla="*/ 278 h 278"/>
              <a:gd name="T32" fmla="*/ 356 w 360"/>
              <a:gd name="T33" fmla="*/ 276 h 278"/>
              <a:gd name="T34" fmla="*/ 360 w 360"/>
              <a:gd name="T35" fmla="*/ 268 h 278"/>
              <a:gd name="T36" fmla="*/ 360 w 360"/>
              <a:gd name="T37" fmla="*/ 256 h 278"/>
              <a:gd name="T38" fmla="*/ 360 w 360"/>
              <a:gd name="T39" fmla="*/ 256 h 278"/>
              <a:gd name="T40" fmla="*/ 146 w 360"/>
              <a:gd name="T41" fmla="*/ 234 h 278"/>
              <a:gd name="T42" fmla="*/ 226 w 360"/>
              <a:gd name="T43" fmla="*/ 254 h 278"/>
              <a:gd name="T44" fmla="*/ 338 w 360"/>
              <a:gd name="T45" fmla="*/ 268 h 278"/>
              <a:gd name="T46" fmla="*/ 334 w 360"/>
              <a:gd name="T47" fmla="*/ 270 h 278"/>
              <a:gd name="T48" fmla="*/ 332 w 360"/>
              <a:gd name="T49" fmla="*/ 270 h 278"/>
              <a:gd name="T50" fmla="*/ 326 w 360"/>
              <a:gd name="T51" fmla="*/ 268 h 278"/>
              <a:gd name="T52" fmla="*/ 324 w 360"/>
              <a:gd name="T53" fmla="*/ 262 h 278"/>
              <a:gd name="T54" fmla="*/ 326 w 360"/>
              <a:gd name="T55" fmla="*/ 256 h 278"/>
              <a:gd name="T56" fmla="*/ 328 w 360"/>
              <a:gd name="T57" fmla="*/ 256 h 278"/>
              <a:gd name="T58" fmla="*/ 334 w 360"/>
              <a:gd name="T59" fmla="*/ 256 h 278"/>
              <a:gd name="T60" fmla="*/ 338 w 360"/>
              <a:gd name="T61" fmla="*/ 256 h 278"/>
              <a:gd name="T62" fmla="*/ 340 w 360"/>
              <a:gd name="T63" fmla="*/ 262 h 278"/>
              <a:gd name="T64" fmla="*/ 340 w 360"/>
              <a:gd name="T65" fmla="*/ 266 h 278"/>
              <a:gd name="T66" fmla="*/ 338 w 360"/>
              <a:gd name="T67" fmla="*/ 268 h 278"/>
              <a:gd name="T68" fmla="*/ 306 w 360"/>
              <a:gd name="T69" fmla="*/ 184 h 278"/>
              <a:gd name="T70" fmla="*/ 310 w 360"/>
              <a:gd name="T71" fmla="*/ 184 h 278"/>
              <a:gd name="T72" fmla="*/ 318 w 360"/>
              <a:gd name="T73" fmla="*/ 178 h 278"/>
              <a:gd name="T74" fmla="*/ 318 w 360"/>
              <a:gd name="T75" fmla="*/ 12 h 278"/>
              <a:gd name="T76" fmla="*/ 318 w 360"/>
              <a:gd name="T77" fmla="*/ 6 h 278"/>
              <a:gd name="T78" fmla="*/ 310 w 360"/>
              <a:gd name="T79" fmla="*/ 0 h 278"/>
              <a:gd name="T80" fmla="*/ 54 w 360"/>
              <a:gd name="T81" fmla="*/ 0 h 278"/>
              <a:gd name="T82" fmla="*/ 50 w 360"/>
              <a:gd name="T83" fmla="*/ 0 h 278"/>
              <a:gd name="T84" fmla="*/ 42 w 360"/>
              <a:gd name="T85" fmla="*/ 6 h 278"/>
              <a:gd name="T86" fmla="*/ 42 w 360"/>
              <a:gd name="T87" fmla="*/ 172 h 278"/>
              <a:gd name="T88" fmla="*/ 42 w 360"/>
              <a:gd name="T89" fmla="*/ 178 h 278"/>
              <a:gd name="T90" fmla="*/ 50 w 360"/>
              <a:gd name="T91" fmla="*/ 184 h 278"/>
              <a:gd name="T92" fmla="*/ 54 w 360"/>
              <a:gd name="T93" fmla="*/ 184 h 278"/>
              <a:gd name="T94" fmla="*/ 294 w 360"/>
              <a:gd name="T95" fmla="*/ 24 h 278"/>
              <a:gd name="T96" fmla="*/ 66 w 360"/>
              <a:gd name="T97" fmla="*/ 1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0" h="278">
                <a:moveTo>
                  <a:pt x="360" y="256"/>
                </a:moveTo>
                <a:lnTo>
                  <a:pt x="360" y="256"/>
                </a:lnTo>
                <a:lnTo>
                  <a:pt x="360" y="252"/>
                </a:lnTo>
                <a:lnTo>
                  <a:pt x="360" y="252"/>
                </a:lnTo>
                <a:lnTo>
                  <a:pt x="358" y="252"/>
                </a:lnTo>
                <a:lnTo>
                  <a:pt x="358" y="252"/>
                </a:lnTo>
                <a:lnTo>
                  <a:pt x="358" y="250"/>
                </a:lnTo>
                <a:lnTo>
                  <a:pt x="318" y="200"/>
                </a:lnTo>
                <a:lnTo>
                  <a:pt x="318" y="200"/>
                </a:lnTo>
                <a:lnTo>
                  <a:pt x="314" y="198"/>
                </a:lnTo>
                <a:lnTo>
                  <a:pt x="310" y="196"/>
                </a:lnTo>
                <a:lnTo>
                  <a:pt x="50" y="196"/>
                </a:lnTo>
                <a:lnTo>
                  <a:pt x="50" y="196"/>
                </a:lnTo>
                <a:lnTo>
                  <a:pt x="46" y="198"/>
                </a:lnTo>
                <a:lnTo>
                  <a:pt x="42" y="200"/>
                </a:lnTo>
                <a:lnTo>
                  <a:pt x="2" y="250"/>
                </a:lnTo>
                <a:lnTo>
                  <a:pt x="2" y="250"/>
                </a:lnTo>
                <a:lnTo>
                  <a:pt x="2" y="252"/>
                </a:lnTo>
                <a:lnTo>
                  <a:pt x="2" y="252"/>
                </a:lnTo>
                <a:lnTo>
                  <a:pt x="0" y="252"/>
                </a:lnTo>
                <a:lnTo>
                  <a:pt x="0" y="252"/>
                </a:lnTo>
                <a:lnTo>
                  <a:pt x="0" y="256"/>
                </a:lnTo>
                <a:lnTo>
                  <a:pt x="0" y="256"/>
                </a:lnTo>
                <a:lnTo>
                  <a:pt x="0" y="256"/>
                </a:lnTo>
                <a:lnTo>
                  <a:pt x="0" y="268"/>
                </a:lnTo>
                <a:lnTo>
                  <a:pt x="0" y="268"/>
                </a:lnTo>
                <a:lnTo>
                  <a:pt x="0" y="272"/>
                </a:lnTo>
                <a:lnTo>
                  <a:pt x="4" y="276"/>
                </a:lnTo>
                <a:lnTo>
                  <a:pt x="6" y="278"/>
                </a:lnTo>
                <a:lnTo>
                  <a:pt x="10" y="278"/>
                </a:lnTo>
                <a:lnTo>
                  <a:pt x="350" y="278"/>
                </a:lnTo>
                <a:lnTo>
                  <a:pt x="350" y="278"/>
                </a:lnTo>
                <a:lnTo>
                  <a:pt x="354" y="278"/>
                </a:lnTo>
                <a:lnTo>
                  <a:pt x="356" y="276"/>
                </a:lnTo>
                <a:lnTo>
                  <a:pt x="360" y="272"/>
                </a:lnTo>
                <a:lnTo>
                  <a:pt x="360" y="268"/>
                </a:lnTo>
                <a:lnTo>
                  <a:pt x="360" y="256"/>
                </a:lnTo>
                <a:lnTo>
                  <a:pt x="360" y="256"/>
                </a:lnTo>
                <a:lnTo>
                  <a:pt x="360" y="256"/>
                </a:lnTo>
                <a:lnTo>
                  <a:pt x="360" y="256"/>
                </a:lnTo>
                <a:close/>
                <a:moveTo>
                  <a:pt x="134" y="254"/>
                </a:moveTo>
                <a:lnTo>
                  <a:pt x="146" y="234"/>
                </a:lnTo>
                <a:lnTo>
                  <a:pt x="214" y="234"/>
                </a:lnTo>
                <a:lnTo>
                  <a:pt x="226" y="254"/>
                </a:lnTo>
                <a:lnTo>
                  <a:pt x="134" y="254"/>
                </a:lnTo>
                <a:close/>
                <a:moveTo>
                  <a:pt x="338" y="268"/>
                </a:moveTo>
                <a:lnTo>
                  <a:pt x="338" y="268"/>
                </a:lnTo>
                <a:lnTo>
                  <a:pt x="334" y="270"/>
                </a:lnTo>
                <a:lnTo>
                  <a:pt x="332" y="270"/>
                </a:lnTo>
                <a:lnTo>
                  <a:pt x="332" y="270"/>
                </a:lnTo>
                <a:lnTo>
                  <a:pt x="326" y="268"/>
                </a:lnTo>
                <a:lnTo>
                  <a:pt x="326" y="268"/>
                </a:lnTo>
                <a:lnTo>
                  <a:pt x="324" y="262"/>
                </a:lnTo>
                <a:lnTo>
                  <a:pt x="324" y="262"/>
                </a:lnTo>
                <a:lnTo>
                  <a:pt x="324" y="260"/>
                </a:lnTo>
                <a:lnTo>
                  <a:pt x="326" y="256"/>
                </a:lnTo>
                <a:lnTo>
                  <a:pt x="326" y="256"/>
                </a:lnTo>
                <a:lnTo>
                  <a:pt x="328" y="256"/>
                </a:lnTo>
                <a:lnTo>
                  <a:pt x="332" y="254"/>
                </a:lnTo>
                <a:lnTo>
                  <a:pt x="334" y="256"/>
                </a:lnTo>
                <a:lnTo>
                  <a:pt x="338" y="256"/>
                </a:lnTo>
                <a:lnTo>
                  <a:pt x="338" y="256"/>
                </a:lnTo>
                <a:lnTo>
                  <a:pt x="340" y="260"/>
                </a:lnTo>
                <a:lnTo>
                  <a:pt x="340" y="262"/>
                </a:lnTo>
                <a:lnTo>
                  <a:pt x="340" y="262"/>
                </a:lnTo>
                <a:lnTo>
                  <a:pt x="340" y="266"/>
                </a:lnTo>
                <a:lnTo>
                  <a:pt x="338" y="268"/>
                </a:lnTo>
                <a:lnTo>
                  <a:pt x="338" y="268"/>
                </a:lnTo>
                <a:close/>
                <a:moveTo>
                  <a:pt x="54" y="184"/>
                </a:moveTo>
                <a:lnTo>
                  <a:pt x="306" y="184"/>
                </a:lnTo>
                <a:lnTo>
                  <a:pt x="306" y="184"/>
                </a:lnTo>
                <a:lnTo>
                  <a:pt x="310" y="184"/>
                </a:lnTo>
                <a:lnTo>
                  <a:pt x="314" y="182"/>
                </a:lnTo>
                <a:lnTo>
                  <a:pt x="318" y="178"/>
                </a:lnTo>
                <a:lnTo>
                  <a:pt x="318" y="172"/>
                </a:lnTo>
                <a:lnTo>
                  <a:pt x="318" y="12"/>
                </a:lnTo>
                <a:lnTo>
                  <a:pt x="318" y="12"/>
                </a:lnTo>
                <a:lnTo>
                  <a:pt x="318" y="6"/>
                </a:lnTo>
                <a:lnTo>
                  <a:pt x="314" y="2"/>
                </a:lnTo>
                <a:lnTo>
                  <a:pt x="310" y="0"/>
                </a:lnTo>
                <a:lnTo>
                  <a:pt x="306" y="0"/>
                </a:lnTo>
                <a:lnTo>
                  <a:pt x="54" y="0"/>
                </a:lnTo>
                <a:lnTo>
                  <a:pt x="54" y="0"/>
                </a:lnTo>
                <a:lnTo>
                  <a:pt x="50" y="0"/>
                </a:lnTo>
                <a:lnTo>
                  <a:pt x="46" y="2"/>
                </a:lnTo>
                <a:lnTo>
                  <a:pt x="42" y="6"/>
                </a:lnTo>
                <a:lnTo>
                  <a:pt x="42" y="12"/>
                </a:lnTo>
                <a:lnTo>
                  <a:pt x="42" y="172"/>
                </a:lnTo>
                <a:lnTo>
                  <a:pt x="42" y="172"/>
                </a:lnTo>
                <a:lnTo>
                  <a:pt x="42" y="178"/>
                </a:lnTo>
                <a:lnTo>
                  <a:pt x="46" y="182"/>
                </a:lnTo>
                <a:lnTo>
                  <a:pt x="50" y="184"/>
                </a:lnTo>
                <a:lnTo>
                  <a:pt x="54" y="184"/>
                </a:lnTo>
                <a:lnTo>
                  <a:pt x="54" y="184"/>
                </a:lnTo>
                <a:close/>
                <a:moveTo>
                  <a:pt x="66" y="24"/>
                </a:moveTo>
                <a:lnTo>
                  <a:pt x="294" y="24"/>
                </a:lnTo>
                <a:lnTo>
                  <a:pt x="294" y="160"/>
                </a:lnTo>
                <a:lnTo>
                  <a:pt x="66" y="160"/>
                </a:lnTo>
                <a:lnTo>
                  <a:pt x="66" y="24"/>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2527965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Kunder i butikken betyder ikke så meget som at få </a:t>
            </a:r>
            <a:br>
              <a:rPr lang="da-DK" dirty="0"/>
            </a:br>
            <a:r>
              <a:rPr lang="da-DK" dirty="0"/>
              <a:t>dem konverteret på tværs af salgskanalerne</a:t>
            </a:r>
          </a:p>
        </p:txBody>
      </p:sp>
      <p:sp>
        <p:nvSpPr>
          <p:cNvPr id="4" name="Slide Number Placeholder 3"/>
          <p:cNvSpPr>
            <a:spLocks noGrp="1"/>
          </p:cNvSpPr>
          <p:nvPr>
            <p:ph type="sldNum" sz="quarter" idx="4"/>
          </p:nvPr>
        </p:nvSpPr>
        <p:spPr/>
        <p:txBody>
          <a:bodyPr/>
          <a:lstStyle/>
          <a:p>
            <a:fld id="{9EBD5762-3BDC-484D-9503-7EA6D5A9A8CE}" type="slidenum">
              <a:rPr lang="da-DK" smtClean="0"/>
              <a:pPr/>
              <a:t>7</a:t>
            </a:fld>
            <a:endParaRPr lang="da-DK" dirty="0"/>
          </a:p>
        </p:txBody>
      </p:sp>
      <p:sp>
        <p:nvSpPr>
          <p:cNvPr id="25" name="Line 398"/>
          <p:cNvSpPr>
            <a:spLocks noChangeShapeType="1"/>
          </p:cNvSpPr>
          <p:nvPr/>
        </p:nvSpPr>
        <p:spPr bwMode="blackWhite">
          <a:xfrm>
            <a:off x="4335494" y="-1859797"/>
            <a:ext cx="1036637" cy="0"/>
          </a:xfrm>
          <a:prstGeom prst="line">
            <a:avLst/>
          </a:prstGeom>
          <a:noFill/>
          <a:ln w="28575">
            <a:solidFill>
              <a:srgbClr val="968C6D"/>
            </a:solidFill>
            <a:round/>
            <a:headEnd/>
            <a:tailEnd/>
          </a:ln>
        </p:spPr>
        <p:txBody>
          <a:bodyPr lIns="63500" tIns="0" rIns="64800" bIns="0"/>
          <a:lstStyle/>
          <a:p>
            <a:endParaRPr lang="en-GB"/>
          </a:p>
        </p:txBody>
      </p:sp>
      <p:grpSp>
        <p:nvGrpSpPr>
          <p:cNvPr id="48" name="Group 47"/>
          <p:cNvGrpSpPr/>
          <p:nvPr/>
        </p:nvGrpSpPr>
        <p:grpSpPr>
          <a:xfrm>
            <a:off x="766420" y="1815935"/>
            <a:ext cx="3034452" cy="3163268"/>
            <a:chOff x="735474" y="1845423"/>
            <a:chExt cx="3034452" cy="3163268"/>
          </a:xfrm>
        </p:grpSpPr>
        <p:grpSp>
          <p:nvGrpSpPr>
            <p:cNvPr id="38" name="Group 37"/>
            <p:cNvGrpSpPr/>
            <p:nvPr/>
          </p:nvGrpSpPr>
          <p:grpSpPr>
            <a:xfrm>
              <a:off x="1536149" y="1916832"/>
              <a:ext cx="1400627" cy="3091859"/>
              <a:chOff x="3372632" y="147040"/>
              <a:chExt cx="2481294" cy="6025160"/>
            </a:xfrm>
          </p:grpSpPr>
          <p:grpSp>
            <p:nvGrpSpPr>
              <p:cNvPr id="37" name="Group 36"/>
              <p:cNvGrpSpPr/>
              <p:nvPr/>
            </p:nvGrpSpPr>
            <p:grpSpPr>
              <a:xfrm>
                <a:off x="3944888" y="147040"/>
                <a:ext cx="1403350" cy="6025160"/>
                <a:chOff x="3944888" y="147040"/>
                <a:chExt cx="1403350" cy="6025160"/>
              </a:xfrm>
            </p:grpSpPr>
            <p:grpSp>
              <p:nvGrpSpPr>
                <p:cNvPr id="11" name="Group 10"/>
                <p:cNvGrpSpPr/>
                <p:nvPr/>
              </p:nvGrpSpPr>
              <p:grpSpPr>
                <a:xfrm>
                  <a:off x="3944888" y="147040"/>
                  <a:ext cx="1403350" cy="6025160"/>
                  <a:chOff x="4398218" y="1176832"/>
                  <a:chExt cx="1403350" cy="6025160"/>
                </a:xfrm>
              </p:grpSpPr>
              <p:sp>
                <p:nvSpPr>
                  <p:cNvPr id="12" name="Oval 367"/>
                  <p:cNvSpPr>
                    <a:spLocks noChangeArrowheads="1"/>
                  </p:cNvSpPr>
                  <p:nvPr/>
                </p:nvSpPr>
                <p:spPr bwMode="blackWhite">
                  <a:xfrm>
                    <a:off x="4398218" y="5798370"/>
                    <a:ext cx="1403350" cy="1403622"/>
                  </a:xfrm>
                  <a:prstGeom prst="ellipse">
                    <a:avLst/>
                  </a:prstGeom>
                  <a:solidFill>
                    <a:srgbClr val="C0BAA7"/>
                  </a:solidFill>
                  <a:ln w="9525" algn="ctr">
                    <a:noFill/>
                    <a:round/>
                    <a:headEnd/>
                    <a:tailEnd/>
                  </a:ln>
                </p:spPr>
                <p:txBody>
                  <a:bodyPr wrap="none" lIns="63500" tIns="0" rIns="64800" bIns="0" anchor="ctr"/>
                  <a:lstStyle/>
                  <a:p>
                    <a:endParaRPr lang="en-US">
                      <a:latin typeface="+mj-lt"/>
                    </a:endParaRPr>
                  </a:p>
                </p:txBody>
              </p:sp>
              <p:sp>
                <p:nvSpPr>
                  <p:cNvPr id="13" name="AutoShape 370"/>
                  <p:cNvSpPr>
                    <a:spLocks noChangeArrowheads="1"/>
                  </p:cNvSpPr>
                  <p:nvPr/>
                </p:nvSpPr>
                <p:spPr bwMode="blackWhite">
                  <a:xfrm>
                    <a:off x="4786362" y="1176832"/>
                    <a:ext cx="627063" cy="4985277"/>
                  </a:xfrm>
                  <a:prstGeom prst="roundRect">
                    <a:avLst>
                      <a:gd name="adj" fmla="val 0"/>
                    </a:avLst>
                  </a:prstGeom>
                  <a:solidFill>
                    <a:srgbClr val="C0BAA7"/>
                  </a:solidFill>
                  <a:ln w="9525" algn="ctr">
                    <a:noFill/>
                    <a:round/>
                    <a:headEnd/>
                    <a:tailEnd/>
                  </a:ln>
                </p:spPr>
                <p:txBody>
                  <a:bodyPr wrap="none" lIns="63500" tIns="0" rIns="64800" bIns="0" anchor="ctr"/>
                  <a:lstStyle/>
                  <a:p>
                    <a:endParaRPr lang="en-US">
                      <a:latin typeface="+mj-lt"/>
                    </a:endParaRPr>
                  </a:p>
                </p:txBody>
              </p:sp>
              <p:sp>
                <p:nvSpPr>
                  <p:cNvPr id="14" name="Rectangle 13"/>
                  <p:cNvSpPr/>
                  <p:nvPr/>
                </p:nvSpPr>
                <p:spPr bwMode="ltGray">
                  <a:xfrm>
                    <a:off x="4670475" y="1176832"/>
                    <a:ext cx="858837" cy="227535"/>
                  </a:xfrm>
                  <a:prstGeom prst="rect">
                    <a:avLst/>
                  </a:prstGeom>
                  <a:solidFill>
                    <a:srgbClr val="C0BAA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5" name="Oval 14"/>
                  <p:cNvSpPr/>
                  <p:nvPr/>
                </p:nvSpPr>
                <p:spPr bwMode="ltGray">
                  <a:xfrm>
                    <a:off x="5413425" y="1176832"/>
                    <a:ext cx="315338" cy="472480"/>
                  </a:xfrm>
                  <a:prstGeom prst="ellipse">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6" name="Oval 15"/>
                  <p:cNvSpPr/>
                  <p:nvPr/>
                </p:nvSpPr>
                <p:spPr bwMode="ltGray">
                  <a:xfrm>
                    <a:off x="4474961" y="1176832"/>
                    <a:ext cx="315338" cy="472480"/>
                  </a:xfrm>
                  <a:prstGeom prst="ellipse">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sp>
              <p:nvSpPr>
                <p:cNvPr id="24" name="AutoShape 371"/>
                <p:cNvSpPr>
                  <a:spLocks noChangeArrowheads="1"/>
                </p:cNvSpPr>
                <p:nvPr/>
              </p:nvSpPr>
              <p:spPr bwMode="blackWhite">
                <a:xfrm>
                  <a:off x="4447165" y="534174"/>
                  <a:ext cx="396000" cy="4755859"/>
                </a:xfrm>
                <a:prstGeom prst="roundRect">
                  <a:avLst>
                    <a:gd name="adj" fmla="val 30622"/>
                  </a:avLst>
                </a:prstGeom>
                <a:solidFill>
                  <a:schemeClr val="tx2"/>
                </a:solidFill>
                <a:ln w="9525" algn="ctr">
                  <a:noFill/>
                  <a:round/>
                  <a:headEnd/>
                  <a:tailEnd/>
                </a:ln>
              </p:spPr>
              <p:txBody>
                <a:bodyPr wrap="none" lIns="63500" tIns="0" rIns="64800" bIns="0" anchor="ctr"/>
                <a:lstStyle/>
                <a:p>
                  <a:endParaRPr lang="en-US"/>
                </a:p>
              </p:txBody>
            </p:sp>
            <p:sp>
              <p:nvSpPr>
                <p:cNvPr id="26" name="Oval 9"/>
                <p:cNvSpPr>
                  <a:spLocks noChangeArrowheads="1"/>
                </p:cNvSpPr>
                <p:nvPr/>
              </p:nvSpPr>
              <p:spPr bwMode="gray">
                <a:xfrm>
                  <a:off x="4026542" y="4856578"/>
                  <a:ext cx="1224000" cy="1224000"/>
                </a:xfrm>
                <a:prstGeom prst="ellipse">
                  <a:avLst/>
                </a:prstGeom>
                <a:solidFill>
                  <a:schemeClr val="tx2"/>
                </a:solidFill>
                <a:ln w="3175" algn="ctr">
                  <a:solidFill>
                    <a:schemeClr val="tx2"/>
                  </a:solidFill>
                  <a:round/>
                  <a:headEnd/>
                  <a:tailEnd/>
                </a:ln>
              </p:spPr>
              <p:txBody>
                <a:bodyPr wrap="none" lIns="90000" tIns="90000" rIns="72000" bIns="90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latin typeface="+mj-lt"/>
                  </a:endParaRPr>
                </a:p>
              </p:txBody>
            </p:sp>
          </p:grpSp>
          <p:cxnSp>
            <p:nvCxnSpPr>
              <p:cNvPr id="27" name="Straight Connector 26"/>
              <p:cNvCxnSpPr/>
              <p:nvPr/>
            </p:nvCxnSpPr>
            <p:spPr>
              <a:xfrm>
                <a:off x="4331547" y="619520"/>
                <a:ext cx="21453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331547" y="2255816"/>
                <a:ext cx="21453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735897" y="3383084"/>
                <a:ext cx="2145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Text Box 400"/>
              <p:cNvSpPr txBox="1">
                <a:spLocks noChangeArrowheads="1"/>
              </p:cNvSpPr>
              <p:nvPr>
                <p:custDataLst>
                  <p:tags r:id="rId1"/>
                </p:custDataLst>
              </p:nvPr>
            </p:nvSpPr>
            <p:spPr bwMode="auto">
              <a:xfrm>
                <a:off x="4036843" y="5083319"/>
                <a:ext cx="1203399" cy="719724"/>
              </a:xfrm>
              <a:prstGeom prst="rect">
                <a:avLst/>
              </a:prstGeom>
              <a:noFill/>
              <a:ln w="9525">
                <a:noFill/>
                <a:miter lim="800000"/>
                <a:headEnd/>
                <a:tailEnd/>
              </a:ln>
            </p:spPr>
            <p:txBody>
              <a:bodyPr wrap="square" lIns="72434" tIns="0" rIns="73917" bIns="0">
                <a:spAutoFit/>
              </a:bodyPr>
              <a:lstStyle/>
              <a:p>
                <a:pPr algn="ctr" defTabSz="1042988">
                  <a:spcBef>
                    <a:spcPct val="50000"/>
                  </a:spcBef>
                  <a:spcAft>
                    <a:spcPct val="0"/>
                  </a:spcAft>
                </a:pPr>
                <a:r>
                  <a:rPr lang="da-DK" sz="800" b="1" i="1" dirty="0" smtClean="0">
                    <a:solidFill>
                      <a:schemeClr val="bg2"/>
                    </a:solidFill>
                    <a:latin typeface="+mj-lt"/>
                  </a:rPr>
                  <a:t>Brug af mobilen i butikken</a:t>
                </a:r>
                <a:endParaRPr lang="da-DK" sz="800" b="1" i="1" dirty="0">
                  <a:solidFill>
                    <a:schemeClr val="bg2"/>
                  </a:solidFill>
                  <a:latin typeface="+mj-lt"/>
                </a:endParaRPr>
              </a:p>
            </p:txBody>
          </p:sp>
          <p:sp>
            <p:nvSpPr>
              <p:cNvPr id="36" name="Text Box 404"/>
              <p:cNvSpPr txBox="1">
                <a:spLocks noChangeArrowheads="1"/>
              </p:cNvSpPr>
              <p:nvPr>
                <p:custDataLst>
                  <p:tags r:id="rId2"/>
                </p:custDataLst>
              </p:nvPr>
            </p:nvSpPr>
            <p:spPr bwMode="auto">
              <a:xfrm>
                <a:off x="3372632" y="501334"/>
                <a:ext cx="887413" cy="299884"/>
              </a:xfrm>
              <a:prstGeom prst="rect">
                <a:avLst/>
              </a:prstGeom>
              <a:noFill/>
              <a:ln w="9525">
                <a:noFill/>
                <a:miter lim="800000"/>
                <a:headEnd/>
                <a:tailEnd/>
              </a:ln>
            </p:spPr>
            <p:txBody>
              <a:bodyPr wrap="square" lIns="72434" tIns="0" rIns="73917" bIns="0">
                <a:spAutoFit/>
              </a:bodyPr>
              <a:lstStyle/>
              <a:p>
                <a:pPr algn="r" defTabSz="1042988">
                  <a:spcBef>
                    <a:spcPct val="50000"/>
                  </a:spcBef>
                  <a:spcAft>
                    <a:spcPct val="0"/>
                  </a:spcAft>
                </a:pPr>
                <a:r>
                  <a:rPr lang="en-GB" sz="1000" b="1" i="1" dirty="0" smtClean="0">
                    <a:latin typeface="+mj-lt"/>
                  </a:rPr>
                  <a:t>36 %</a:t>
                </a:r>
                <a:endParaRPr lang="en-GB" sz="1000" b="1" i="1" dirty="0">
                  <a:latin typeface="+mj-lt"/>
                </a:endParaRPr>
              </a:p>
            </p:txBody>
          </p:sp>
          <p:cxnSp>
            <p:nvCxnSpPr>
              <p:cNvPr id="39" name="Straight Connector 38"/>
              <p:cNvCxnSpPr/>
              <p:nvPr/>
            </p:nvCxnSpPr>
            <p:spPr>
              <a:xfrm>
                <a:off x="4735897" y="614763"/>
                <a:ext cx="2145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40" name="Text Box 404"/>
              <p:cNvSpPr txBox="1">
                <a:spLocks noChangeArrowheads="1"/>
              </p:cNvSpPr>
              <p:nvPr>
                <p:custDataLst>
                  <p:tags r:id="rId3"/>
                </p:custDataLst>
              </p:nvPr>
            </p:nvSpPr>
            <p:spPr bwMode="auto">
              <a:xfrm>
                <a:off x="4966513" y="501334"/>
                <a:ext cx="887413" cy="299884"/>
              </a:xfrm>
              <a:prstGeom prst="rect">
                <a:avLst/>
              </a:prstGeom>
              <a:noFill/>
              <a:ln w="9525">
                <a:noFill/>
                <a:miter lim="800000"/>
                <a:headEnd/>
                <a:tailEnd/>
              </a:ln>
            </p:spPr>
            <p:txBody>
              <a:bodyPr wrap="square" lIns="72434" tIns="0" rIns="73917" bIns="0">
                <a:spAutoFit/>
              </a:bodyPr>
              <a:lstStyle/>
              <a:p>
                <a:pPr algn="r" defTabSz="1042988">
                  <a:spcBef>
                    <a:spcPct val="50000"/>
                  </a:spcBef>
                  <a:spcAft>
                    <a:spcPct val="0"/>
                  </a:spcAft>
                </a:pPr>
                <a:r>
                  <a:rPr lang="en-GB" sz="1000" b="1" i="1" dirty="0" smtClean="0">
                    <a:latin typeface="+mj-lt"/>
                  </a:rPr>
                  <a:t>36 %</a:t>
                </a:r>
                <a:endParaRPr lang="en-GB" sz="1000" b="1" i="1" dirty="0">
                  <a:latin typeface="+mj-lt"/>
                </a:endParaRPr>
              </a:p>
            </p:txBody>
          </p:sp>
          <p:sp>
            <p:nvSpPr>
              <p:cNvPr id="41" name="Text Box 404"/>
              <p:cNvSpPr txBox="1">
                <a:spLocks noChangeArrowheads="1"/>
              </p:cNvSpPr>
              <p:nvPr>
                <p:custDataLst>
                  <p:tags r:id="rId4"/>
                </p:custDataLst>
              </p:nvPr>
            </p:nvSpPr>
            <p:spPr bwMode="auto">
              <a:xfrm>
                <a:off x="3372632" y="2113536"/>
                <a:ext cx="887413" cy="299884"/>
              </a:xfrm>
              <a:prstGeom prst="rect">
                <a:avLst/>
              </a:prstGeom>
              <a:noFill/>
              <a:ln w="9525">
                <a:noFill/>
                <a:miter lim="800000"/>
                <a:headEnd/>
                <a:tailEnd/>
              </a:ln>
            </p:spPr>
            <p:txBody>
              <a:bodyPr wrap="square" lIns="72434" tIns="0" rIns="73917" bIns="0">
                <a:spAutoFit/>
              </a:bodyPr>
              <a:lstStyle/>
              <a:p>
                <a:pPr algn="r" defTabSz="1042988">
                  <a:spcBef>
                    <a:spcPct val="50000"/>
                  </a:spcBef>
                  <a:spcAft>
                    <a:spcPct val="0"/>
                  </a:spcAft>
                </a:pPr>
                <a:r>
                  <a:rPr lang="en-GB" sz="1000" b="1" i="1" dirty="0" smtClean="0">
                    <a:latin typeface="+mj-lt"/>
                  </a:rPr>
                  <a:t>31 %</a:t>
                </a:r>
                <a:endParaRPr lang="en-GB" sz="1000" b="1" i="1" dirty="0">
                  <a:latin typeface="+mj-lt"/>
                </a:endParaRPr>
              </a:p>
            </p:txBody>
          </p:sp>
          <p:sp>
            <p:nvSpPr>
              <p:cNvPr id="42" name="Text Box 404"/>
              <p:cNvSpPr txBox="1">
                <a:spLocks noChangeArrowheads="1"/>
              </p:cNvSpPr>
              <p:nvPr>
                <p:custDataLst>
                  <p:tags r:id="rId5"/>
                </p:custDataLst>
              </p:nvPr>
            </p:nvSpPr>
            <p:spPr bwMode="auto">
              <a:xfrm>
                <a:off x="4966513" y="3223523"/>
                <a:ext cx="887413" cy="299884"/>
              </a:xfrm>
              <a:prstGeom prst="rect">
                <a:avLst/>
              </a:prstGeom>
              <a:noFill/>
              <a:ln w="9525">
                <a:noFill/>
                <a:miter lim="800000"/>
                <a:headEnd/>
                <a:tailEnd/>
              </a:ln>
            </p:spPr>
            <p:txBody>
              <a:bodyPr wrap="square" lIns="72434" tIns="0" rIns="73917" bIns="0">
                <a:spAutoFit/>
              </a:bodyPr>
              <a:lstStyle/>
              <a:p>
                <a:pPr algn="r" defTabSz="1042988">
                  <a:spcBef>
                    <a:spcPct val="50000"/>
                  </a:spcBef>
                  <a:spcAft>
                    <a:spcPct val="0"/>
                  </a:spcAft>
                </a:pPr>
                <a:r>
                  <a:rPr lang="en-GB" sz="1000" b="1" i="1" dirty="0" smtClean="0">
                    <a:latin typeface="+mj-lt"/>
                  </a:rPr>
                  <a:t>25 %</a:t>
                </a:r>
                <a:endParaRPr lang="en-GB" sz="1000" b="1" i="1" dirty="0">
                  <a:latin typeface="+mj-lt"/>
                </a:endParaRPr>
              </a:p>
            </p:txBody>
          </p:sp>
        </p:grpSp>
        <p:sp>
          <p:nvSpPr>
            <p:cNvPr id="43" name="Rectangle 42"/>
            <p:cNvSpPr>
              <a:spLocks noChangeArrowheads="1"/>
            </p:cNvSpPr>
            <p:nvPr/>
          </p:nvSpPr>
          <p:spPr bwMode="auto">
            <a:xfrm>
              <a:off x="735474" y="1845423"/>
              <a:ext cx="833150" cy="681105"/>
            </a:xfrm>
            <a:prstGeom prst="rect">
              <a:avLst/>
            </a:prstGeom>
            <a:solidFill>
              <a:schemeClr val="tx2">
                <a:lumMod val="50000"/>
              </a:schemeClr>
            </a:solidFill>
            <a:ln w="12700">
              <a:noFill/>
              <a:miter lim="800000"/>
              <a:headEnd/>
              <a:tailEnd/>
            </a:ln>
          </p:spPr>
          <p:txBody>
            <a:bodyPr lIns="72000" rIns="72000"/>
            <a:lstStyle>
              <a:defPPr>
                <a:defRPr lang="en-GB"/>
              </a:defPPr>
              <a:lvl1pPr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1pPr>
              <a:lvl2pPr marL="4572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2pPr>
              <a:lvl3pPr marL="9144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3pPr>
              <a:lvl4pPr marL="13716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4pPr>
              <a:lvl5pPr marL="18288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5pPr>
              <a:lvl6pPr marL="2286000" algn="l" defTabSz="914400" rtl="0" eaLnBrk="1" latinLnBrk="0" hangingPunct="1">
                <a:defRPr sz="2800" kern="1200">
                  <a:solidFill>
                    <a:schemeClr val="folHlink"/>
                  </a:solidFill>
                  <a:latin typeface="Arial" pitchFamily="34" charset="0"/>
                  <a:ea typeface="+mn-ea"/>
                  <a:cs typeface="Arial" pitchFamily="34" charset="0"/>
                </a:defRPr>
              </a:lvl6pPr>
              <a:lvl7pPr marL="2743200" algn="l" defTabSz="914400" rtl="0" eaLnBrk="1" latinLnBrk="0" hangingPunct="1">
                <a:defRPr sz="2800" kern="1200">
                  <a:solidFill>
                    <a:schemeClr val="folHlink"/>
                  </a:solidFill>
                  <a:latin typeface="Arial" pitchFamily="34" charset="0"/>
                  <a:ea typeface="+mn-ea"/>
                  <a:cs typeface="Arial" pitchFamily="34" charset="0"/>
                </a:defRPr>
              </a:lvl7pPr>
              <a:lvl8pPr marL="3200400" algn="l" defTabSz="914400" rtl="0" eaLnBrk="1" latinLnBrk="0" hangingPunct="1">
                <a:defRPr sz="2800" kern="1200">
                  <a:solidFill>
                    <a:schemeClr val="folHlink"/>
                  </a:solidFill>
                  <a:latin typeface="Arial" pitchFamily="34" charset="0"/>
                  <a:ea typeface="+mn-ea"/>
                  <a:cs typeface="Arial" pitchFamily="34" charset="0"/>
                </a:defRPr>
              </a:lvl8pPr>
              <a:lvl9pPr marL="3657600" algn="l" defTabSz="914400" rtl="0" eaLnBrk="1" latinLnBrk="0" hangingPunct="1">
                <a:defRPr sz="2800" kern="1200">
                  <a:solidFill>
                    <a:schemeClr val="folHlink"/>
                  </a:solidFill>
                  <a:latin typeface="Arial" pitchFamily="34" charset="0"/>
                  <a:ea typeface="+mn-ea"/>
                  <a:cs typeface="Arial" pitchFamily="34" charset="0"/>
                </a:defRPr>
              </a:lvl9pPr>
            </a:lstStyle>
            <a:p>
              <a:pPr algn="ctr">
                <a:defRPr/>
              </a:pPr>
              <a:r>
                <a:rPr lang="da-DK" sz="700" dirty="0" smtClean="0">
                  <a:solidFill>
                    <a:schemeClr val="bg1"/>
                  </a:solidFill>
                  <a:latin typeface="+mj-lt"/>
                </a:rPr>
                <a:t>Sammenlignet priser med konkurrenternes</a:t>
              </a:r>
            </a:p>
            <a:p>
              <a:pPr algn="ctr">
                <a:defRPr/>
              </a:pPr>
              <a:endParaRPr lang="da-DK" sz="700" dirty="0">
                <a:solidFill>
                  <a:schemeClr val="bg1"/>
                </a:solidFill>
                <a:latin typeface="+mj-lt"/>
              </a:endParaRPr>
            </a:p>
            <a:p>
              <a:pPr algn="ctr">
                <a:defRPr/>
              </a:pPr>
              <a:r>
                <a:rPr lang="da-DK" sz="900" b="1" i="1" dirty="0" smtClean="0">
                  <a:solidFill>
                    <a:schemeClr val="bg1"/>
                  </a:solidFill>
                  <a:latin typeface="+mj-lt"/>
                </a:rPr>
                <a:t>DK 25 % </a:t>
              </a:r>
              <a:endParaRPr lang="da-DK" sz="900" b="1" i="1" dirty="0">
                <a:solidFill>
                  <a:schemeClr val="bg1"/>
                </a:solidFill>
                <a:latin typeface="+mj-lt"/>
              </a:endParaRPr>
            </a:p>
          </p:txBody>
        </p:sp>
        <p:sp>
          <p:nvSpPr>
            <p:cNvPr id="45" name="Rectangle 44"/>
            <p:cNvSpPr>
              <a:spLocks noChangeArrowheads="1"/>
            </p:cNvSpPr>
            <p:nvPr/>
          </p:nvSpPr>
          <p:spPr bwMode="auto">
            <a:xfrm>
              <a:off x="735474" y="2716832"/>
              <a:ext cx="833150" cy="681105"/>
            </a:xfrm>
            <a:prstGeom prst="rect">
              <a:avLst/>
            </a:prstGeom>
            <a:solidFill>
              <a:schemeClr val="accent1">
                <a:lumMod val="75000"/>
              </a:schemeClr>
            </a:solidFill>
            <a:ln w="12700">
              <a:noFill/>
              <a:miter lim="800000"/>
              <a:headEnd/>
              <a:tailEnd/>
            </a:ln>
          </p:spPr>
          <p:txBody>
            <a:bodyPr/>
            <a:lstStyle>
              <a:defPPr>
                <a:defRPr lang="en-GB"/>
              </a:defPPr>
              <a:lvl1pPr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1pPr>
              <a:lvl2pPr marL="4572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2pPr>
              <a:lvl3pPr marL="9144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3pPr>
              <a:lvl4pPr marL="13716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4pPr>
              <a:lvl5pPr marL="18288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5pPr>
              <a:lvl6pPr marL="2286000" algn="l" defTabSz="914400" rtl="0" eaLnBrk="1" latinLnBrk="0" hangingPunct="1">
                <a:defRPr sz="2800" kern="1200">
                  <a:solidFill>
                    <a:schemeClr val="folHlink"/>
                  </a:solidFill>
                  <a:latin typeface="Arial" pitchFamily="34" charset="0"/>
                  <a:ea typeface="+mn-ea"/>
                  <a:cs typeface="Arial" pitchFamily="34" charset="0"/>
                </a:defRPr>
              </a:lvl6pPr>
              <a:lvl7pPr marL="2743200" algn="l" defTabSz="914400" rtl="0" eaLnBrk="1" latinLnBrk="0" hangingPunct="1">
                <a:defRPr sz="2800" kern="1200">
                  <a:solidFill>
                    <a:schemeClr val="folHlink"/>
                  </a:solidFill>
                  <a:latin typeface="Arial" pitchFamily="34" charset="0"/>
                  <a:ea typeface="+mn-ea"/>
                  <a:cs typeface="Arial" pitchFamily="34" charset="0"/>
                </a:defRPr>
              </a:lvl7pPr>
              <a:lvl8pPr marL="3200400" algn="l" defTabSz="914400" rtl="0" eaLnBrk="1" latinLnBrk="0" hangingPunct="1">
                <a:defRPr sz="2800" kern="1200">
                  <a:solidFill>
                    <a:schemeClr val="folHlink"/>
                  </a:solidFill>
                  <a:latin typeface="Arial" pitchFamily="34" charset="0"/>
                  <a:ea typeface="+mn-ea"/>
                  <a:cs typeface="Arial" pitchFamily="34" charset="0"/>
                </a:defRPr>
              </a:lvl8pPr>
              <a:lvl9pPr marL="3657600" algn="l" defTabSz="914400" rtl="0" eaLnBrk="1" latinLnBrk="0" hangingPunct="1">
                <a:defRPr sz="2800" kern="1200">
                  <a:solidFill>
                    <a:schemeClr val="folHlink"/>
                  </a:solidFill>
                  <a:latin typeface="Arial" pitchFamily="34" charset="0"/>
                  <a:ea typeface="+mn-ea"/>
                  <a:cs typeface="Arial" pitchFamily="34" charset="0"/>
                </a:defRPr>
              </a:lvl9pPr>
            </a:lstStyle>
            <a:p>
              <a:pPr algn="ctr">
                <a:defRPr/>
              </a:pPr>
              <a:r>
                <a:rPr lang="da-DK" sz="700" dirty="0" smtClean="0">
                  <a:solidFill>
                    <a:schemeClr val="bg1"/>
                  </a:solidFill>
                  <a:latin typeface="+mj-lt"/>
                </a:rPr>
                <a:t>Hentet rabatkuponer og kampagnekoder</a:t>
              </a:r>
            </a:p>
            <a:p>
              <a:pPr algn="ctr">
                <a:defRPr/>
              </a:pPr>
              <a:endParaRPr lang="da-DK" sz="900" dirty="0">
                <a:solidFill>
                  <a:schemeClr val="bg1"/>
                </a:solidFill>
                <a:latin typeface="+mj-lt"/>
              </a:endParaRPr>
            </a:p>
            <a:p>
              <a:pPr algn="ctr">
                <a:defRPr/>
              </a:pPr>
              <a:r>
                <a:rPr lang="da-DK" sz="900" b="1" i="1" dirty="0" smtClean="0">
                  <a:solidFill>
                    <a:schemeClr val="bg1"/>
                  </a:solidFill>
                  <a:latin typeface="+mj-lt"/>
                </a:rPr>
                <a:t>DK 16 % </a:t>
              </a:r>
              <a:endParaRPr lang="da-DK" sz="900" b="1" i="1" dirty="0">
                <a:solidFill>
                  <a:schemeClr val="bg1"/>
                </a:solidFill>
                <a:latin typeface="+mj-lt"/>
              </a:endParaRPr>
            </a:p>
          </p:txBody>
        </p:sp>
        <p:sp>
          <p:nvSpPr>
            <p:cNvPr id="46" name="Rectangle 45"/>
            <p:cNvSpPr>
              <a:spLocks noChangeArrowheads="1"/>
            </p:cNvSpPr>
            <p:nvPr/>
          </p:nvSpPr>
          <p:spPr bwMode="auto">
            <a:xfrm>
              <a:off x="2936776" y="1845423"/>
              <a:ext cx="833150" cy="681105"/>
            </a:xfrm>
            <a:prstGeom prst="rect">
              <a:avLst/>
            </a:prstGeom>
            <a:solidFill>
              <a:schemeClr val="tx2"/>
            </a:solidFill>
            <a:ln w="12700">
              <a:noFill/>
              <a:miter lim="800000"/>
              <a:headEnd/>
              <a:tailEnd/>
            </a:ln>
          </p:spPr>
          <p:txBody>
            <a:bodyPr/>
            <a:lstStyle>
              <a:defPPr>
                <a:defRPr lang="en-GB"/>
              </a:defPPr>
              <a:lvl1pPr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1pPr>
              <a:lvl2pPr marL="4572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2pPr>
              <a:lvl3pPr marL="9144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3pPr>
              <a:lvl4pPr marL="13716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4pPr>
              <a:lvl5pPr marL="18288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5pPr>
              <a:lvl6pPr marL="2286000" algn="l" defTabSz="914400" rtl="0" eaLnBrk="1" latinLnBrk="0" hangingPunct="1">
                <a:defRPr sz="2800" kern="1200">
                  <a:solidFill>
                    <a:schemeClr val="folHlink"/>
                  </a:solidFill>
                  <a:latin typeface="Arial" pitchFamily="34" charset="0"/>
                  <a:ea typeface="+mn-ea"/>
                  <a:cs typeface="Arial" pitchFamily="34" charset="0"/>
                </a:defRPr>
              </a:lvl6pPr>
              <a:lvl7pPr marL="2743200" algn="l" defTabSz="914400" rtl="0" eaLnBrk="1" latinLnBrk="0" hangingPunct="1">
                <a:defRPr sz="2800" kern="1200">
                  <a:solidFill>
                    <a:schemeClr val="folHlink"/>
                  </a:solidFill>
                  <a:latin typeface="Arial" pitchFamily="34" charset="0"/>
                  <a:ea typeface="+mn-ea"/>
                  <a:cs typeface="Arial" pitchFamily="34" charset="0"/>
                </a:defRPr>
              </a:lvl7pPr>
              <a:lvl8pPr marL="3200400" algn="l" defTabSz="914400" rtl="0" eaLnBrk="1" latinLnBrk="0" hangingPunct="1">
                <a:defRPr sz="2800" kern="1200">
                  <a:solidFill>
                    <a:schemeClr val="folHlink"/>
                  </a:solidFill>
                  <a:latin typeface="Arial" pitchFamily="34" charset="0"/>
                  <a:ea typeface="+mn-ea"/>
                  <a:cs typeface="Arial" pitchFamily="34" charset="0"/>
                </a:defRPr>
              </a:lvl8pPr>
              <a:lvl9pPr marL="3657600" algn="l" defTabSz="914400" rtl="0" eaLnBrk="1" latinLnBrk="0" hangingPunct="1">
                <a:defRPr sz="2800" kern="1200">
                  <a:solidFill>
                    <a:schemeClr val="folHlink"/>
                  </a:solidFill>
                  <a:latin typeface="Arial" pitchFamily="34" charset="0"/>
                  <a:ea typeface="+mn-ea"/>
                  <a:cs typeface="Arial" pitchFamily="34" charset="0"/>
                </a:defRPr>
              </a:lvl9pPr>
            </a:lstStyle>
            <a:p>
              <a:pPr algn="ctr">
                <a:defRPr/>
              </a:pPr>
              <a:endParaRPr lang="da-DK" sz="700" dirty="0" smtClean="0">
                <a:solidFill>
                  <a:schemeClr val="bg1"/>
                </a:solidFill>
                <a:latin typeface="+mj-lt"/>
              </a:endParaRPr>
            </a:p>
            <a:p>
              <a:pPr algn="ctr">
                <a:defRPr/>
              </a:pPr>
              <a:r>
                <a:rPr lang="da-DK" sz="700" dirty="0" smtClean="0">
                  <a:solidFill>
                    <a:schemeClr val="bg1"/>
                  </a:solidFill>
                  <a:latin typeface="+mj-lt"/>
                </a:rPr>
                <a:t>Undersøgt produkter</a:t>
              </a:r>
            </a:p>
            <a:p>
              <a:pPr algn="ctr">
                <a:defRPr/>
              </a:pPr>
              <a:endParaRPr lang="da-DK" sz="700" dirty="0">
                <a:solidFill>
                  <a:schemeClr val="bg1"/>
                </a:solidFill>
                <a:latin typeface="+mj-lt"/>
              </a:endParaRPr>
            </a:p>
            <a:p>
              <a:pPr algn="ctr">
                <a:defRPr/>
              </a:pPr>
              <a:r>
                <a:rPr lang="da-DK" sz="900" b="1" i="1" dirty="0" smtClean="0">
                  <a:solidFill>
                    <a:schemeClr val="bg1"/>
                  </a:solidFill>
                  <a:latin typeface="+mj-lt"/>
                </a:rPr>
                <a:t>DK 22 % </a:t>
              </a:r>
              <a:endParaRPr lang="da-DK" sz="900" b="1" i="1" dirty="0">
                <a:solidFill>
                  <a:schemeClr val="bg1"/>
                </a:solidFill>
                <a:latin typeface="+mj-lt"/>
              </a:endParaRPr>
            </a:p>
          </p:txBody>
        </p:sp>
        <p:sp>
          <p:nvSpPr>
            <p:cNvPr id="47" name="Rectangle 46"/>
            <p:cNvSpPr>
              <a:spLocks noChangeArrowheads="1"/>
            </p:cNvSpPr>
            <p:nvPr/>
          </p:nvSpPr>
          <p:spPr bwMode="auto">
            <a:xfrm>
              <a:off x="2936776" y="3231945"/>
              <a:ext cx="833150" cy="681105"/>
            </a:xfrm>
            <a:prstGeom prst="rect">
              <a:avLst/>
            </a:prstGeom>
            <a:solidFill>
              <a:schemeClr val="accent1">
                <a:lumMod val="60000"/>
                <a:lumOff val="40000"/>
              </a:schemeClr>
            </a:solidFill>
            <a:ln w="12700">
              <a:noFill/>
              <a:miter lim="800000"/>
              <a:headEnd/>
              <a:tailEnd/>
            </a:ln>
          </p:spPr>
          <p:txBody>
            <a:bodyPr lIns="72000"/>
            <a:lstStyle>
              <a:defPPr>
                <a:defRPr lang="en-GB"/>
              </a:defPPr>
              <a:lvl1pPr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1pPr>
              <a:lvl2pPr marL="4572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2pPr>
              <a:lvl3pPr marL="9144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3pPr>
              <a:lvl4pPr marL="13716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4pPr>
              <a:lvl5pPr marL="18288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5pPr>
              <a:lvl6pPr marL="2286000" algn="l" defTabSz="914400" rtl="0" eaLnBrk="1" latinLnBrk="0" hangingPunct="1">
                <a:defRPr sz="2800" kern="1200">
                  <a:solidFill>
                    <a:schemeClr val="folHlink"/>
                  </a:solidFill>
                  <a:latin typeface="Arial" pitchFamily="34" charset="0"/>
                  <a:ea typeface="+mn-ea"/>
                  <a:cs typeface="Arial" pitchFamily="34" charset="0"/>
                </a:defRPr>
              </a:lvl6pPr>
              <a:lvl7pPr marL="2743200" algn="l" defTabSz="914400" rtl="0" eaLnBrk="1" latinLnBrk="0" hangingPunct="1">
                <a:defRPr sz="2800" kern="1200">
                  <a:solidFill>
                    <a:schemeClr val="folHlink"/>
                  </a:solidFill>
                  <a:latin typeface="Arial" pitchFamily="34" charset="0"/>
                  <a:ea typeface="+mn-ea"/>
                  <a:cs typeface="Arial" pitchFamily="34" charset="0"/>
                </a:defRPr>
              </a:lvl7pPr>
              <a:lvl8pPr marL="3200400" algn="l" defTabSz="914400" rtl="0" eaLnBrk="1" latinLnBrk="0" hangingPunct="1">
                <a:defRPr sz="2800" kern="1200">
                  <a:solidFill>
                    <a:schemeClr val="folHlink"/>
                  </a:solidFill>
                  <a:latin typeface="Arial" pitchFamily="34" charset="0"/>
                  <a:ea typeface="+mn-ea"/>
                  <a:cs typeface="Arial" pitchFamily="34" charset="0"/>
                </a:defRPr>
              </a:lvl8pPr>
              <a:lvl9pPr marL="3657600" algn="l" defTabSz="914400" rtl="0" eaLnBrk="1" latinLnBrk="0" hangingPunct="1">
                <a:defRPr sz="2800" kern="1200">
                  <a:solidFill>
                    <a:schemeClr val="folHlink"/>
                  </a:solidFill>
                  <a:latin typeface="Arial" pitchFamily="34" charset="0"/>
                  <a:ea typeface="+mn-ea"/>
                  <a:cs typeface="Arial" pitchFamily="34" charset="0"/>
                </a:defRPr>
              </a:lvl9pPr>
            </a:lstStyle>
            <a:p>
              <a:pPr algn="ctr">
                <a:defRPr/>
              </a:pPr>
              <a:r>
                <a:rPr lang="da-DK" sz="700" dirty="0" smtClean="0">
                  <a:solidFill>
                    <a:schemeClr val="bg1"/>
                  </a:solidFill>
                  <a:latin typeface="+mj-lt"/>
                </a:rPr>
                <a:t>Tjekket analyser </a:t>
              </a:r>
              <a:br>
                <a:rPr lang="da-DK" sz="700" dirty="0" smtClean="0">
                  <a:solidFill>
                    <a:schemeClr val="bg1"/>
                  </a:solidFill>
                  <a:latin typeface="+mj-lt"/>
                </a:rPr>
              </a:br>
              <a:r>
                <a:rPr lang="da-DK" sz="700" dirty="0" smtClean="0">
                  <a:solidFill>
                    <a:schemeClr val="bg1"/>
                  </a:solidFill>
                  <a:latin typeface="+mj-lt"/>
                </a:rPr>
                <a:t>af produkter/</a:t>
              </a:r>
              <a:br>
                <a:rPr lang="da-DK" sz="700" dirty="0" smtClean="0">
                  <a:solidFill>
                    <a:schemeClr val="bg1"/>
                  </a:solidFill>
                  <a:latin typeface="+mj-lt"/>
                </a:rPr>
              </a:br>
              <a:r>
                <a:rPr lang="da-DK" sz="700" dirty="0" smtClean="0">
                  <a:solidFill>
                    <a:schemeClr val="bg1"/>
                  </a:solidFill>
                  <a:latin typeface="+mj-lt"/>
                </a:rPr>
                <a:t>detailhandleren</a:t>
              </a:r>
            </a:p>
            <a:p>
              <a:pPr algn="ctr">
                <a:defRPr/>
              </a:pPr>
              <a:endParaRPr lang="da-DK" sz="700" dirty="0">
                <a:solidFill>
                  <a:schemeClr val="bg1"/>
                </a:solidFill>
                <a:latin typeface="+mj-lt"/>
              </a:endParaRPr>
            </a:p>
            <a:p>
              <a:pPr algn="ctr">
                <a:defRPr/>
              </a:pPr>
              <a:r>
                <a:rPr lang="da-DK" sz="900" b="1" i="1" dirty="0" smtClean="0">
                  <a:solidFill>
                    <a:schemeClr val="bg1"/>
                  </a:solidFill>
                  <a:latin typeface="+mj-lt"/>
                </a:rPr>
                <a:t>DK 9 % </a:t>
              </a:r>
              <a:endParaRPr lang="da-DK" sz="900" b="1" i="1" dirty="0">
                <a:solidFill>
                  <a:schemeClr val="bg1"/>
                </a:solidFill>
                <a:latin typeface="+mj-lt"/>
              </a:endParaRPr>
            </a:p>
          </p:txBody>
        </p:sp>
      </p:grpSp>
      <p:sp>
        <p:nvSpPr>
          <p:cNvPr id="49" name="Rectangle 48"/>
          <p:cNvSpPr/>
          <p:nvPr/>
        </p:nvSpPr>
        <p:spPr>
          <a:xfrm>
            <a:off x="416496" y="5273332"/>
            <a:ext cx="3888432" cy="1107996"/>
          </a:xfrm>
          <a:prstGeom prst="rect">
            <a:avLst/>
          </a:prstGeom>
        </p:spPr>
        <p:txBody>
          <a:bodyPr wrap="square">
            <a:spAutoFit/>
          </a:bodyPr>
          <a:lstStyle/>
          <a:p>
            <a:r>
              <a:rPr lang="da-DK" sz="1200" i="1" dirty="0">
                <a:solidFill>
                  <a:schemeClr val="tx2"/>
                </a:solidFill>
                <a:latin typeface="Georgia"/>
                <a:cs typeface="Georgia"/>
              </a:rPr>
              <a:t>Forbrugerne vil have mulighed for at bruge deres mobil i butikken for at hente kampagner og tilbud og for at undersøge produkter og sammenligne priserne med konkurrenternes.</a:t>
            </a:r>
          </a:p>
          <a:p>
            <a:endParaRPr lang="da-DK" dirty="0">
              <a:latin typeface="Georgia"/>
              <a:cs typeface="Georgia"/>
            </a:endParaRPr>
          </a:p>
        </p:txBody>
      </p:sp>
      <p:graphicFrame>
        <p:nvGraphicFramePr>
          <p:cNvPr id="51" name="Chart 50"/>
          <p:cNvGraphicFramePr/>
          <p:nvPr>
            <p:extLst>
              <p:ext uri="{D42A27DB-BD31-4B8C-83A1-F6EECF244321}">
                <p14:modId xmlns:p14="http://schemas.microsoft.com/office/powerpoint/2010/main" val="2458970384"/>
              </p:ext>
            </p:extLst>
          </p:nvPr>
        </p:nvGraphicFramePr>
        <p:xfrm>
          <a:off x="4464536" y="3418192"/>
          <a:ext cx="4701845" cy="2749919"/>
        </p:xfrm>
        <a:graphic>
          <a:graphicData uri="http://schemas.openxmlformats.org/drawingml/2006/chart">
            <c:chart xmlns:c="http://schemas.openxmlformats.org/drawingml/2006/chart" xmlns:r="http://schemas.openxmlformats.org/officeDocument/2006/relationships" r:id="rId7"/>
          </a:graphicData>
        </a:graphic>
      </p:graphicFrame>
      <p:sp>
        <p:nvSpPr>
          <p:cNvPr id="52" name="Rectangle 51"/>
          <p:cNvSpPr>
            <a:spLocks noChangeArrowheads="1"/>
          </p:cNvSpPr>
          <p:nvPr/>
        </p:nvSpPr>
        <p:spPr bwMode="auto">
          <a:xfrm>
            <a:off x="4831767" y="1815935"/>
            <a:ext cx="4265358" cy="1386522"/>
          </a:xfrm>
          <a:prstGeom prst="rect">
            <a:avLst/>
          </a:prstGeom>
          <a:solidFill>
            <a:schemeClr val="tx2">
              <a:lumMod val="50000"/>
            </a:schemeClr>
          </a:solidFill>
          <a:ln w="12700">
            <a:noFill/>
            <a:miter lim="800000"/>
            <a:headEnd/>
            <a:tailEnd/>
          </a:ln>
        </p:spPr>
        <p:txBody>
          <a:bodyPr lIns="108000" tIns="108000" rIns="108000" bIns="108000"/>
          <a:lstStyle>
            <a:defPPr>
              <a:defRPr lang="en-GB"/>
            </a:defPPr>
            <a:lvl1pPr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1pPr>
            <a:lvl2pPr marL="4572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2pPr>
            <a:lvl3pPr marL="9144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3pPr>
            <a:lvl4pPr marL="13716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4pPr>
            <a:lvl5pPr marL="1828800" algn="l" rtl="0" fontAlgn="base">
              <a:spcBef>
                <a:spcPct val="0"/>
              </a:spcBef>
              <a:spcAft>
                <a:spcPct val="0"/>
              </a:spcAft>
              <a:buSzPct val="90000"/>
              <a:defRPr sz="2800" kern="1200">
                <a:solidFill>
                  <a:schemeClr val="folHlink"/>
                </a:solidFill>
                <a:latin typeface="Arial" pitchFamily="34" charset="0"/>
                <a:ea typeface="+mn-ea"/>
                <a:cs typeface="Arial" pitchFamily="34" charset="0"/>
              </a:defRPr>
            </a:lvl5pPr>
            <a:lvl6pPr marL="2286000" algn="l" defTabSz="914400" rtl="0" eaLnBrk="1" latinLnBrk="0" hangingPunct="1">
              <a:defRPr sz="2800" kern="1200">
                <a:solidFill>
                  <a:schemeClr val="folHlink"/>
                </a:solidFill>
                <a:latin typeface="Arial" pitchFamily="34" charset="0"/>
                <a:ea typeface="+mn-ea"/>
                <a:cs typeface="Arial" pitchFamily="34" charset="0"/>
              </a:defRPr>
            </a:lvl6pPr>
            <a:lvl7pPr marL="2743200" algn="l" defTabSz="914400" rtl="0" eaLnBrk="1" latinLnBrk="0" hangingPunct="1">
              <a:defRPr sz="2800" kern="1200">
                <a:solidFill>
                  <a:schemeClr val="folHlink"/>
                </a:solidFill>
                <a:latin typeface="Arial" pitchFamily="34" charset="0"/>
                <a:ea typeface="+mn-ea"/>
                <a:cs typeface="Arial" pitchFamily="34" charset="0"/>
              </a:defRPr>
            </a:lvl7pPr>
            <a:lvl8pPr marL="3200400" algn="l" defTabSz="914400" rtl="0" eaLnBrk="1" latinLnBrk="0" hangingPunct="1">
              <a:defRPr sz="2800" kern="1200">
                <a:solidFill>
                  <a:schemeClr val="folHlink"/>
                </a:solidFill>
                <a:latin typeface="Arial" pitchFamily="34" charset="0"/>
                <a:ea typeface="+mn-ea"/>
                <a:cs typeface="Arial" pitchFamily="34" charset="0"/>
              </a:defRPr>
            </a:lvl8pPr>
            <a:lvl9pPr marL="3657600" algn="l" defTabSz="914400" rtl="0" eaLnBrk="1" latinLnBrk="0" hangingPunct="1">
              <a:defRPr sz="2800" kern="1200">
                <a:solidFill>
                  <a:schemeClr val="folHlink"/>
                </a:solidFill>
                <a:latin typeface="Arial" pitchFamily="34" charset="0"/>
                <a:ea typeface="+mn-ea"/>
                <a:cs typeface="Arial" pitchFamily="34" charset="0"/>
              </a:defRPr>
            </a:lvl9pPr>
          </a:lstStyle>
          <a:p>
            <a:pPr>
              <a:defRPr/>
            </a:pPr>
            <a:r>
              <a:rPr lang="da-DK" sz="1400" i="1" dirty="0">
                <a:solidFill>
                  <a:schemeClr val="bg1"/>
                </a:solidFill>
                <a:latin typeface="+mj-lt"/>
              </a:rPr>
              <a:t>Når forbrugerne bliver spurgt, hvad der kan gøres for at forbedre købsoplevelsen i den fysiske butik, så vejer det tungt, hvor let det er at betale, selvbetjeningskasser, muligheden for hurtigt at tjekke lageret online og Wi-Fi i butikken.</a:t>
            </a:r>
          </a:p>
          <a:p>
            <a:pPr>
              <a:defRPr/>
            </a:pPr>
            <a:endParaRPr lang="da-DK" sz="900" b="1" i="1" dirty="0">
              <a:solidFill>
                <a:schemeClr val="bg1"/>
              </a:solidFill>
              <a:latin typeface="+mj-lt"/>
            </a:endParaRPr>
          </a:p>
        </p:txBody>
      </p:sp>
    </p:spTree>
    <p:extLst>
      <p:ext uri="{BB962C8B-B14F-4D97-AF65-F5344CB8AC3E}">
        <p14:creationId xmlns:p14="http://schemas.microsoft.com/office/powerpoint/2010/main" val="424384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spcAft>
                <a:spcPts val="400"/>
              </a:spcAft>
            </a:pPr>
            <a:r>
              <a:rPr lang="da-DK" dirty="0"/>
              <a:t>Talent i </a:t>
            </a:r>
            <a:r>
              <a:rPr lang="da-DK" dirty="0" smtClean="0"/>
              <a:t>detailhandlen betyder </a:t>
            </a:r>
            <a:r>
              <a:rPr lang="da-DK" dirty="0"/>
              <a:t>(endeligt) noget</a:t>
            </a:r>
          </a:p>
        </p:txBody>
      </p:sp>
      <p:sp>
        <p:nvSpPr>
          <p:cNvPr id="4" name="Slide Number Placeholder 3"/>
          <p:cNvSpPr>
            <a:spLocks noGrp="1"/>
          </p:cNvSpPr>
          <p:nvPr>
            <p:ph type="sldNum" sz="quarter" idx="4"/>
          </p:nvPr>
        </p:nvSpPr>
        <p:spPr/>
        <p:txBody>
          <a:bodyPr/>
          <a:lstStyle/>
          <a:p>
            <a:fld id="{9EBD5762-3BDC-484D-9503-7EA6D5A9A8CE}" type="slidenum">
              <a:rPr lang="da-DK" smtClean="0"/>
              <a:pPr/>
              <a:t>8</a:t>
            </a:fld>
            <a:endParaRPr lang="da-DK" dirty="0"/>
          </a:p>
        </p:txBody>
      </p:sp>
      <p:grpSp>
        <p:nvGrpSpPr>
          <p:cNvPr id="51" name="Group 50"/>
          <p:cNvGrpSpPr/>
          <p:nvPr/>
        </p:nvGrpSpPr>
        <p:grpSpPr>
          <a:xfrm>
            <a:off x="518285" y="2029324"/>
            <a:ext cx="4865354" cy="4082555"/>
            <a:chOff x="24408" y="1406903"/>
            <a:chExt cx="5351890" cy="4490811"/>
          </a:xfrm>
        </p:grpSpPr>
        <p:grpSp>
          <p:nvGrpSpPr>
            <p:cNvPr id="32" name="Group 31"/>
            <p:cNvGrpSpPr/>
            <p:nvPr/>
          </p:nvGrpSpPr>
          <p:grpSpPr>
            <a:xfrm>
              <a:off x="797011" y="1406903"/>
              <a:ext cx="3847481" cy="4392488"/>
              <a:chOff x="776616" y="1412776"/>
              <a:chExt cx="3847481" cy="4392488"/>
            </a:xfrm>
          </p:grpSpPr>
          <p:cxnSp>
            <p:nvCxnSpPr>
              <p:cNvPr id="6" name="Straight Connector 5"/>
              <p:cNvCxnSpPr/>
              <p:nvPr/>
            </p:nvCxnSpPr>
            <p:spPr>
              <a:xfrm>
                <a:off x="1755087" y="2518698"/>
                <a:ext cx="297745" cy="420399"/>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22" idx="4"/>
              </p:cNvCxnSpPr>
              <p:nvPr/>
            </p:nvCxnSpPr>
            <p:spPr>
              <a:xfrm flipH="1">
                <a:off x="2391929" y="2132776"/>
                <a:ext cx="112759" cy="606947"/>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23" idx="3"/>
              </p:cNvCxnSpPr>
              <p:nvPr/>
            </p:nvCxnSpPr>
            <p:spPr>
              <a:xfrm flipH="1">
                <a:off x="2558392" y="2193615"/>
                <a:ext cx="569985" cy="705586"/>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709386" y="2974394"/>
                <a:ext cx="474711" cy="156838"/>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2678034" y="3368373"/>
                <a:ext cx="564711" cy="452782"/>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391929" y="3529412"/>
                <a:ext cx="72048" cy="595942"/>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28" idx="7"/>
              </p:cNvCxnSpPr>
              <p:nvPr/>
            </p:nvCxnSpPr>
            <p:spPr>
              <a:xfrm flipV="1">
                <a:off x="1535110" y="3392804"/>
                <a:ext cx="547790" cy="717702"/>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29" idx="6"/>
              </p:cNvCxnSpPr>
              <p:nvPr/>
            </p:nvCxnSpPr>
            <p:spPr>
              <a:xfrm flipV="1">
                <a:off x="1496616" y="3212816"/>
                <a:ext cx="564778" cy="72128"/>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2576737" y="3429000"/>
                <a:ext cx="798933" cy="1440000"/>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26" idx="2"/>
              </p:cNvCxnSpPr>
              <p:nvPr/>
            </p:nvCxnSpPr>
            <p:spPr>
              <a:xfrm>
                <a:off x="2753542" y="3280502"/>
                <a:ext cx="1150555" cy="148378"/>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30" idx="0"/>
              </p:cNvCxnSpPr>
              <p:nvPr/>
            </p:nvCxnSpPr>
            <p:spPr>
              <a:xfrm flipV="1">
                <a:off x="1712600" y="3412275"/>
                <a:ext cx="511122" cy="1672989"/>
              </a:xfrm>
              <a:prstGeom prst="line">
                <a:avLst/>
              </a:prstGeom>
              <a:ln w="12700" cap="rnd">
                <a:solidFill>
                  <a:srgbClr val="968C6D"/>
                </a:solidFill>
                <a:prstDash val="sysDot"/>
              </a:ln>
            </p:spPr>
            <p:style>
              <a:lnRef idx="1">
                <a:schemeClr val="accent1"/>
              </a:lnRef>
              <a:fillRef idx="0">
                <a:schemeClr val="accent1"/>
              </a:fillRef>
              <a:effectRef idx="0">
                <a:schemeClr val="accent1"/>
              </a:effectRef>
              <a:fontRef idx="minor">
                <a:schemeClr val="tx1"/>
              </a:fontRef>
            </p:style>
          </p:cxnSp>
          <p:sp>
            <p:nvSpPr>
              <p:cNvPr id="21" name="Oval 20"/>
              <p:cNvSpPr/>
              <p:nvPr/>
            </p:nvSpPr>
            <p:spPr bwMode="ltGray">
              <a:xfrm>
                <a:off x="1178396" y="1893862"/>
                <a:ext cx="720000" cy="720000"/>
              </a:xfrm>
              <a:prstGeom prst="ellipse">
                <a:avLst/>
              </a:prstGeom>
              <a:solidFill>
                <a:schemeClr val="accent2">
                  <a:lumMod val="60000"/>
                  <a:lumOff val="40000"/>
                </a:schemeClr>
              </a:solid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endParaRPr lang="da-DK" sz="900" b="1" i="1" dirty="0" smtClean="0">
                  <a:solidFill>
                    <a:schemeClr val="bg2"/>
                  </a:solidFill>
                  <a:latin typeface="+mj-lt"/>
                </a:endParaRPr>
              </a:p>
              <a:p>
                <a:pPr algn="ctr">
                  <a:lnSpc>
                    <a:spcPct val="150000"/>
                  </a:lnSpc>
                </a:pPr>
                <a:r>
                  <a:rPr lang="da-DK" sz="900" b="1" i="1" dirty="0">
                    <a:solidFill>
                      <a:schemeClr val="bg2"/>
                    </a:solidFill>
                    <a:latin typeface="+mj-lt"/>
                  </a:rPr>
                  <a:t>6</a:t>
                </a:r>
                <a:r>
                  <a:rPr lang="da-DK" sz="900" b="1" i="1" dirty="0" smtClean="0">
                    <a:solidFill>
                      <a:schemeClr val="bg2"/>
                    </a:solidFill>
                    <a:latin typeface="+mj-lt"/>
                  </a:rPr>
                  <a:t> </a:t>
                </a:r>
                <a:r>
                  <a:rPr lang="da-DK" sz="900" b="1" i="1" dirty="0">
                    <a:solidFill>
                      <a:schemeClr val="bg2"/>
                    </a:solidFill>
                    <a:latin typeface="+mj-lt"/>
                  </a:rPr>
                  <a:t>%</a:t>
                </a:r>
              </a:p>
              <a:p>
                <a:pPr algn="ctr">
                  <a:lnSpc>
                    <a:spcPct val="150000"/>
                  </a:lnSpc>
                </a:pPr>
                <a:r>
                  <a:rPr lang="da-DK" sz="900" b="1" i="1" dirty="0">
                    <a:solidFill>
                      <a:schemeClr val="bg2"/>
                    </a:solidFill>
                    <a:latin typeface="+mj-lt"/>
                  </a:rPr>
                  <a:t>DK </a:t>
                </a:r>
                <a:r>
                  <a:rPr lang="da-DK" sz="900" b="1" i="1" dirty="0" smtClean="0">
                    <a:solidFill>
                      <a:schemeClr val="bg2"/>
                    </a:solidFill>
                    <a:latin typeface="+mj-lt"/>
                  </a:rPr>
                  <a:t>15 </a:t>
                </a:r>
                <a:r>
                  <a:rPr lang="da-DK" sz="900" b="1" i="1" dirty="0">
                    <a:solidFill>
                      <a:schemeClr val="bg2"/>
                    </a:solidFill>
                    <a:latin typeface="+mj-lt"/>
                  </a:rPr>
                  <a:t>%</a:t>
                </a:r>
              </a:p>
              <a:p>
                <a:pPr algn="ctr">
                  <a:lnSpc>
                    <a:spcPct val="150000"/>
                  </a:lnSpc>
                </a:pPr>
                <a:endParaRPr lang="da-DK" sz="900" b="1" i="1" dirty="0">
                  <a:solidFill>
                    <a:schemeClr val="bg2"/>
                  </a:solidFill>
                  <a:latin typeface="+mj-lt"/>
                </a:endParaRPr>
              </a:p>
            </p:txBody>
          </p:sp>
          <p:sp>
            <p:nvSpPr>
              <p:cNvPr id="22" name="Oval 21"/>
              <p:cNvSpPr/>
              <p:nvPr/>
            </p:nvSpPr>
            <p:spPr bwMode="ltGray">
              <a:xfrm>
                <a:off x="2144688" y="1412776"/>
                <a:ext cx="720000" cy="720000"/>
              </a:xfrm>
              <a:prstGeom prst="ellipse">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r>
                  <a:rPr lang="da-DK" sz="900" b="1" i="1" dirty="0" smtClean="0">
                    <a:solidFill>
                      <a:schemeClr val="bg2"/>
                    </a:solidFill>
                    <a:latin typeface="+mj-lt"/>
                  </a:rPr>
                  <a:t>22 %</a:t>
                </a:r>
              </a:p>
              <a:p>
                <a:pPr algn="ctr"/>
                <a:r>
                  <a:rPr lang="da-DK" sz="900" b="1" i="1" dirty="0" smtClean="0">
                    <a:solidFill>
                      <a:schemeClr val="bg2"/>
                    </a:solidFill>
                    <a:latin typeface="+mj-lt"/>
                  </a:rPr>
                  <a:t>DK 9 %</a:t>
                </a:r>
                <a:endParaRPr lang="da-DK" sz="900" b="1" i="1" dirty="0">
                  <a:solidFill>
                    <a:schemeClr val="bg2"/>
                  </a:solidFill>
                  <a:latin typeface="+mj-lt"/>
                </a:endParaRPr>
              </a:p>
            </p:txBody>
          </p:sp>
          <p:sp>
            <p:nvSpPr>
              <p:cNvPr id="23" name="Oval 22"/>
              <p:cNvSpPr/>
              <p:nvPr/>
            </p:nvSpPr>
            <p:spPr bwMode="ltGray">
              <a:xfrm>
                <a:off x="3022935" y="1579057"/>
                <a:ext cx="720000" cy="720000"/>
              </a:xfrm>
              <a:prstGeom prst="ellipse">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endParaRPr lang="da-DK" sz="900" b="1" i="1" dirty="0" smtClean="0">
                  <a:solidFill>
                    <a:schemeClr val="bg2"/>
                  </a:solidFill>
                  <a:latin typeface="+mj-lt"/>
                </a:endParaRPr>
              </a:p>
              <a:p>
                <a:pPr algn="ctr">
                  <a:lnSpc>
                    <a:spcPct val="150000"/>
                  </a:lnSpc>
                </a:pPr>
                <a:r>
                  <a:rPr lang="da-DK" sz="900" b="1" i="1" dirty="0" smtClean="0">
                    <a:solidFill>
                      <a:schemeClr val="bg2"/>
                    </a:solidFill>
                    <a:latin typeface="+mj-lt"/>
                  </a:rPr>
                  <a:t>15 </a:t>
                </a:r>
                <a:r>
                  <a:rPr lang="da-DK" sz="900" b="1" i="1" dirty="0">
                    <a:solidFill>
                      <a:schemeClr val="bg2"/>
                    </a:solidFill>
                    <a:latin typeface="+mj-lt"/>
                  </a:rPr>
                  <a:t>%</a:t>
                </a:r>
              </a:p>
              <a:p>
                <a:pPr algn="ctr">
                  <a:lnSpc>
                    <a:spcPct val="150000"/>
                  </a:lnSpc>
                </a:pPr>
                <a:r>
                  <a:rPr lang="da-DK" sz="900" b="1" i="1" dirty="0">
                    <a:solidFill>
                      <a:schemeClr val="bg2"/>
                    </a:solidFill>
                    <a:latin typeface="+mj-lt"/>
                  </a:rPr>
                  <a:t>DK </a:t>
                </a:r>
                <a:r>
                  <a:rPr lang="da-DK" sz="900" b="1" i="1" dirty="0" smtClean="0">
                    <a:solidFill>
                      <a:schemeClr val="bg2"/>
                    </a:solidFill>
                    <a:latin typeface="+mj-lt"/>
                  </a:rPr>
                  <a:t>8 </a:t>
                </a:r>
                <a:r>
                  <a:rPr lang="da-DK" sz="900" b="1" i="1" dirty="0">
                    <a:solidFill>
                      <a:schemeClr val="bg2"/>
                    </a:solidFill>
                    <a:latin typeface="+mj-lt"/>
                  </a:rPr>
                  <a:t>%</a:t>
                </a:r>
              </a:p>
              <a:p>
                <a:pPr algn="ctr">
                  <a:lnSpc>
                    <a:spcPct val="150000"/>
                  </a:lnSpc>
                </a:pPr>
                <a:endParaRPr lang="da-DK" sz="900" b="1" i="1" dirty="0">
                  <a:solidFill>
                    <a:schemeClr val="bg2"/>
                  </a:solidFill>
                  <a:latin typeface="+mj-lt"/>
                </a:endParaRPr>
              </a:p>
            </p:txBody>
          </p:sp>
          <p:sp>
            <p:nvSpPr>
              <p:cNvPr id="24" name="Oval 23"/>
              <p:cNvSpPr/>
              <p:nvPr/>
            </p:nvSpPr>
            <p:spPr bwMode="ltGray">
              <a:xfrm>
                <a:off x="3112089" y="2492816"/>
                <a:ext cx="720000" cy="720000"/>
              </a:xfrm>
              <a:prstGeom prst="ellipse">
                <a:avLst/>
              </a:prstGeom>
              <a:solidFill>
                <a:schemeClr val="tx2">
                  <a:lumMod val="5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endParaRPr lang="da-DK" sz="900" b="1" i="1" dirty="0" smtClean="0">
                  <a:solidFill>
                    <a:schemeClr val="bg2"/>
                  </a:solidFill>
                  <a:latin typeface="+mj-lt"/>
                </a:endParaRPr>
              </a:p>
              <a:p>
                <a:pPr algn="ctr">
                  <a:lnSpc>
                    <a:spcPct val="150000"/>
                  </a:lnSpc>
                </a:pPr>
                <a:r>
                  <a:rPr lang="da-DK" sz="900" b="1" i="1" dirty="0" smtClean="0">
                    <a:solidFill>
                      <a:schemeClr val="bg2"/>
                    </a:solidFill>
                    <a:latin typeface="+mj-lt"/>
                  </a:rPr>
                  <a:t>32 </a:t>
                </a:r>
                <a:r>
                  <a:rPr lang="da-DK" sz="900" b="1" i="1" dirty="0">
                    <a:solidFill>
                      <a:schemeClr val="bg2"/>
                    </a:solidFill>
                    <a:latin typeface="+mj-lt"/>
                  </a:rPr>
                  <a:t>%</a:t>
                </a:r>
              </a:p>
              <a:p>
                <a:pPr algn="ctr">
                  <a:lnSpc>
                    <a:spcPct val="150000"/>
                  </a:lnSpc>
                </a:pPr>
                <a:r>
                  <a:rPr lang="da-DK" sz="900" b="1" i="1" dirty="0">
                    <a:solidFill>
                      <a:schemeClr val="bg2"/>
                    </a:solidFill>
                    <a:latin typeface="+mj-lt"/>
                  </a:rPr>
                  <a:t>DK </a:t>
                </a:r>
                <a:r>
                  <a:rPr lang="da-DK" sz="900" b="1" i="1" dirty="0" smtClean="0">
                    <a:solidFill>
                      <a:schemeClr val="bg2"/>
                    </a:solidFill>
                    <a:latin typeface="+mj-lt"/>
                  </a:rPr>
                  <a:t>27 </a:t>
                </a:r>
                <a:r>
                  <a:rPr lang="da-DK" sz="900" b="1" i="1" dirty="0">
                    <a:solidFill>
                      <a:schemeClr val="bg2"/>
                    </a:solidFill>
                    <a:latin typeface="+mj-lt"/>
                  </a:rPr>
                  <a:t>%</a:t>
                </a:r>
              </a:p>
              <a:p>
                <a:pPr algn="ctr">
                  <a:lnSpc>
                    <a:spcPct val="150000"/>
                  </a:lnSpc>
                </a:pPr>
                <a:endParaRPr lang="da-DK" sz="900" b="1" i="1" dirty="0">
                  <a:solidFill>
                    <a:schemeClr val="bg2"/>
                  </a:solidFill>
                  <a:latin typeface="+mj-lt"/>
                </a:endParaRPr>
              </a:p>
            </p:txBody>
          </p:sp>
          <p:sp>
            <p:nvSpPr>
              <p:cNvPr id="25" name="Oval 24"/>
              <p:cNvSpPr/>
              <p:nvPr/>
            </p:nvSpPr>
            <p:spPr bwMode="ltGray">
              <a:xfrm>
                <a:off x="3184097" y="3588073"/>
                <a:ext cx="720000" cy="720000"/>
              </a:xfrm>
              <a:prstGeom prst="ellipse">
                <a:avLst/>
              </a:prstGeom>
              <a:solidFill>
                <a:schemeClr val="tx2">
                  <a:lumMod val="60000"/>
                  <a:lumOff val="40000"/>
                </a:schemeClr>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endParaRPr lang="da-DK" sz="900" b="1" i="1" dirty="0" smtClean="0">
                  <a:solidFill>
                    <a:schemeClr val="bg2"/>
                  </a:solidFill>
                  <a:latin typeface="+mj-lt"/>
                </a:endParaRPr>
              </a:p>
              <a:p>
                <a:pPr algn="ctr">
                  <a:lnSpc>
                    <a:spcPct val="150000"/>
                  </a:lnSpc>
                </a:pPr>
                <a:r>
                  <a:rPr lang="da-DK" sz="900" b="1" i="1" dirty="0" smtClean="0">
                    <a:solidFill>
                      <a:schemeClr val="bg2"/>
                    </a:solidFill>
                    <a:latin typeface="+mj-lt"/>
                  </a:rPr>
                  <a:t>14 </a:t>
                </a:r>
                <a:r>
                  <a:rPr lang="da-DK" sz="900" b="1" i="1" dirty="0">
                    <a:solidFill>
                      <a:schemeClr val="bg2"/>
                    </a:solidFill>
                    <a:latin typeface="+mj-lt"/>
                  </a:rPr>
                  <a:t>%</a:t>
                </a:r>
              </a:p>
              <a:p>
                <a:pPr algn="ctr">
                  <a:lnSpc>
                    <a:spcPct val="150000"/>
                  </a:lnSpc>
                </a:pPr>
                <a:r>
                  <a:rPr lang="da-DK" sz="900" b="1" i="1" dirty="0">
                    <a:solidFill>
                      <a:schemeClr val="bg2"/>
                    </a:solidFill>
                    <a:latin typeface="+mj-lt"/>
                  </a:rPr>
                  <a:t>DK 9 %</a:t>
                </a:r>
              </a:p>
              <a:p>
                <a:pPr algn="ctr">
                  <a:lnSpc>
                    <a:spcPct val="150000"/>
                  </a:lnSpc>
                </a:pPr>
                <a:endParaRPr lang="da-DK" sz="900" b="1" i="1" dirty="0">
                  <a:solidFill>
                    <a:schemeClr val="bg2"/>
                  </a:solidFill>
                  <a:latin typeface="+mj-lt"/>
                </a:endParaRPr>
              </a:p>
            </p:txBody>
          </p:sp>
          <p:sp>
            <p:nvSpPr>
              <p:cNvPr id="26" name="Oval 25"/>
              <p:cNvSpPr/>
              <p:nvPr/>
            </p:nvSpPr>
            <p:spPr bwMode="ltGray">
              <a:xfrm>
                <a:off x="3904097" y="3068880"/>
                <a:ext cx="720000" cy="720000"/>
              </a:xfrm>
              <a:prstGeom prst="ellipse">
                <a:avLst/>
              </a:prstGeom>
              <a:solidFill>
                <a:schemeClr val="tx2">
                  <a:lumMod val="75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endParaRPr lang="da-DK" sz="900" b="1" i="1" dirty="0" smtClean="0">
                  <a:solidFill>
                    <a:schemeClr val="bg2"/>
                  </a:solidFill>
                  <a:latin typeface="+mj-lt"/>
                </a:endParaRPr>
              </a:p>
              <a:p>
                <a:pPr algn="ctr">
                  <a:lnSpc>
                    <a:spcPct val="150000"/>
                  </a:lnSpc>
                </a:pPr>
                <a:r>
                  <a:rPr lang="da-DK" sz="900" b="1" i="1" dirty="0" smtClean="0">
                    <a:solidFill>
                      <a:schemeClr val="bg2"/>
                    </a:solidFill>
                    <a:latin typeface="+mj-lt"/>
                  </a:rPr>
                  <a:t>25 </a:t>
                </a:r>
                <a:r>
                  <a:rPr lang="da-DK" sz="900" b="1" i="1" dirty="0">
                    <a:solidFill>
                      <a:schemeClr val="bg2"/>
                    </a:solidFill>
                    <a:latin typeface="+mj-lt"/>
                  </a:rPr>
                  <a:t>%</a:t>
                </a:r>
              </a:p>
              <a:p>
                <a:pPr algn="ctr">
                  <a:lnSpc>
                    <a:spcPct val="150000"/>
                  </a:lnSpc>
                </a:pPr>
                <a:r>
                  <a:rPr lang="da-DK" sz="900" b="1" i="1" dirty="0">
                    <a:solidFill>
                      <a:schemeClr val="bg2"/>
                    </a:solidFill>
                    <a:latin typeface="+mj-lt"/>
                  </a:rPr>
                  <a:t>DK </a:t>
                </a:r>
                <a:r>
                  <a:rPr lang="da-DK" sz="900" b="1" i="1" dirty="0" smtClean="0">
                    <a:solidFill>
                      <a:schemeClr val="bg2"/>
                    </a:solidFill>
                    <a:latin typeface="+mj-lt"/>
                  </a:rPr>
                  <a:t>18 </a:t>
                </a:r>
                <a:r>
                  <a:rPr lang="da-DK" sz="900" b="1" i="1" dirty="0">
                    <a:solidFill>
                      <a:schemeClr val="bg2"/>
                    </a:solidFill>
                    <a:latin typeface="+mj-lt"/>
                  </a:rPr>
                  <a:t>%</a:t>
                </a:r>
              </a:p>
              <a:p>
                <a:pPr algn="ctr">
                  <a:lnSpc>
                    <a:spcPct val="150000"/>
                  </a:lnSpc>
                </a:pPr>
                <a:endParaRPr lang="da-DK" sz="900" b="1" i="1" dirty="0">
                  <a:solidFill>
                    <a:schemeClr val="bg2"/>
                  </a:solidFill>
                  <a:latin typeface="+mj-lt"/>
                </a:endParaRPr>
              </a:p>
            </p:txBody>
          </p:sp>
          <p:sp>
            <p:nvSpPr>
              <p:cNvPr id="27" name="Oval 26"/>
              <p:cNvSpPr/>
              <p:nvPr/>
            </p:nvSpPr>
            <p:spPr bwMode="ltGray">
              <a:xfrm>
                <a:off x="3080792" y="4653216"/>
                <a:ext cx="720000" cy="720000"/>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endParaRPr lang="da-DK" sz="900" b="1" i="1" dirty="0" smtClean="0">
                  <a:solidFill>
                    <a:schemeClr val="bg2"/>
                  </a:solidFill>
                  <a:latin typeface="+mj-lt"/>
                </a:endParaRPr>
              </a:p>
              <a:p>
                <a:pPr algn="ctr">
                  <a:lnSpc>
                    <a:spcPct val="150000"/>
                  </a:lnSpc>
                </a:pPr>
                <a:r>
                  <a:rPr lang="da-DK" sz="900" b="1" i="1" dirty="0" smtClean="0">
                    <a:solidFill>
                      <a:schemeClr val="bg2"/>
                    </a:solidFill>
                    <a:latin typeface="+mj-lt"/>
                  </a:rPr>
                  <a:t>23 </a:t>
                </a:r>
                <a:r>
                  <a:rPr lang="da-DK" sz="900" b="1" i="1" dirty="0">
                    <a:solidFill>
                      <a:schemeClr val="bg2"/>
                    </a:solidFill>
                    <a:latin typeface="+mj-lt"/>
                  </a:rPr>
                  <a:t>%</a:t>
                </a:r>
              </a:p>
              <a:p>
                <a:pPr algn="ctr">
                  <a:lnSpc>
                    <a:spcPct val="150000"/>
                  </a:lnSpc>
                </a:pPr>
                <a:r>
                  <a:rPr lang="da-DK" sz="900" b="1" i="1" dirty="0">
                    <a:solidFill>
                      <a:schemeClr val="bg2"/>
                    </a:solidFill>
                    <a:latin typeface="+mj-lt"/>
                  </a:rPr>
                  <a:t>DK </a:t>
                </a:r>
                <a:r>
                  <a:rPr lang="da-DK" sz="900" b="1" i="1" dirty="0" smtClean="0">
                    <a:solidFill>
                      <a:schemeClr val="bg2"/>
                    </a:solidFill>
                    <a:latin typeface="+mj-lt"/>
                  </a:rPr>
                  <a:t>26 </a:t>
                </a:r>
                <a:r>
                  <a:rPr lang="da-DK" sz="900" b="1" i="1" dirty="0">
                    <a:solidFill>
                      <a:schemeClr val="bg2"/>
                    </a:solidFill>
                    <a:latin typeface="+mj-lt"/>
                  </a:rPr>
                  <a:t>%</a:t>
                </a:r>
              </a:p>
              <a:p>
                <a:pPr algn="ctr">
                  <a:lnSpc>
                    <a:spcPct val="150000"/>
                  </a:lnSpc>
                </a:pPr>
                <a:endParaRPr lang="da-DK" sz="900" b="1" i="1" dirty="0">
                  <a:solidFill>
                    <a:schemeClr val="bg2"/>
                  </a:solidFill>
                  <a:latin typeface="+mj-lt"/>
                </a:endParaRPr>
              </a:p>
            </p:txBody>
          </p:sp>
          <p:sp>
            <p:nvSpPr>
              <p:cNvPr id="28" name="Oval 27"/>
              <p:cNvSpPr/>
              <p:nvPr/>
            </p:nvSpPr>
            <p:spPr bwMode="ltGray">
              <a:xfrm>
                <a:off x="920552" y="4005064"/>
                <a:ext cx="720000" cy="720000"/>
              </a:xfrm>
              <a:prstGeom prst="ellipse">
                <a:avLst/>
              </a:prstGeom>
              <a:solidFill>
                <a:schemeClr val="tx2">
                  <a:lumMod val="75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endParaRPr lang="da-DK" sz="900" b="1" i="1" dirty="0" smtClean="0">
                  <a:solidFill>
                    <a:schemeClr val="bg2"/>
                  </a:solidFill>
                  <a:latin typeface="+mj-lt"/>
                </a:endParaRPr>
              </a:p>
              <a:p>
                <a:pPr algn="ctr">
                  <a:lnSpc>
                    <a:spcPct val="150000"/>
                  </a:lnSpc>
                </a:pPr>
                <a:r>
                  <a:rPr lang="da-DK" sz="900" b="1" i="1" dirty="0" smtClean="0">
                    <a:solidFill>
                      <a:schemeClr val="bg2"/>
                    </a:solidFill>
                    <a:latin typeface="+mj-lt"/>
                  </a:rPr>
                  <a:t>40 </a:t>
                </a:r>
                <a:r>
                  <a:rPr lang="da-DK" sz="900" b="1" i="1" dirty="0">
                    <a:solidFill>
                      <a:schemeClr val="bg2"/>
                    </a:solidFill>
                    <a:latin typeface="+mj-lt"/>
                  </a:rPr>
                  <a:t>%</a:t>
                </a:r>
              </a:p>
              <a:p>
                <a:pPr algn="ctr">
                  <a:lnSpc>
                    <a:spcPct val="150000"/>
                  </a:lnSpc>
                </a:pPr>
                <a:r>
                  <a:rPr lang="da-DK" sz="900" b="1" i="1" dirty="0">
                    <a:solidFill>
                      <a:schemeClr val="bg2"/>
                    </a:solidFill>
                    <a:latin typeface="+mj-lt"/>
                  </a:rPr>
                  <a:t>DK </a:t>
                </a:r>
                <a:r>
                  <a:rPr lang="da-DK" sz="900" b="1" i="1" dirty="0" smtClean="0">
                    <a:solidFill>
                      <a:schemeClr val="bg2"/>
                    </a:solidFill>
                    <a:latin typeface="+mj-lt"/>
                  </a:rPr>
                  <a:t>53 </a:t>
                </a:r>
                <a:r>
                  <a:rPr lang="da-DK" sz="900" b="1" i="1" dirty="0">
                    <a:solidFill>
                      <a:schemeClr val="bg2"/>
                    </a:solidFill>
                    <a:latin typeface="+mj-lt"/>
                  </a:rPr>
                  <a:t>%</a:t>
                </a:r>
              </a:p>
              <a:p>
                <a:pPr algn="ctr">
                  <a:lnSpc>
                    <a:spcPct val="150000"/>
                  </a:lnSpc>
                </a:pPr>
                <a:endParaRPr lang="da-DK" sz="900" b="1" i="1" dirty="0">
                  <a:solidFill>
                    <a:schemeClr val="bg2"/>
                  </a:solidFill>
                  <a:latin typeface="+mj-lt"/>
                </a:endParaRPr>
              </a:p>
            </p:txBody>
          </p:sp>
          <p:sp>
            <p:nvSpPr>
              <p:cNvPr id="29" name="Oval 28"/>
              <p:cNvSpPr/>
              <p:nvPr/>
            </p:nvSpPr>
            <p:spPr bwMode="ltGray">
              <a:xfrm>
                <a:off x="776616" y="2924944"/>
                <a:ext cx="720000" cy="720000"/>
              </a:xfrm>
              <a:prstGeom prst="ellipse">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endParaRPr lang="da-DK" sz="900" b="1" i="1" dirty="0" smtClean="0">
                  <a:solidFill>
                    <a:schemeClr val="bg2"/>
                  </a:solidFill>
                  <a:latin typeface="+mj-lt"/>
                </a:endParaRPr>
              </a:p>
              <a:p>
                <a:pPr algn="ctr">
                  <a:lnSpc>
                    <a:spcPct val="150000"/>
                  </a:lnSpc>
                </a:pPr>
                <a:r>
                  <a:rPr lang="da-DK" sz="900" b="1" i="1" dirty="0" smtClean="0">
                    <a:solidFill>
                      <a:schemeClr val="bg2"/>
                    </a:solidFill>
                    <a:latin typeface="+mj-lt"/>
                  </a:rPr>
                  <a:t>24 </a:t>
                </a:r>
                <a:r>
                  <a:rPr lang="da-DK" sz="900" b="1" i="1" dirty="0">
                    <a:solidFill>
                      <a:schemeClr val="bg2"/>
                    </a:solidFill>
                    <a:latin typeface="+mj-lt"/>
                  </a:rPr>
                  <a:t>%</a:t>
                </a:r>
              </a:p>
              <a:p>
                <a:pPr algn="ctr">
                  <a:lnSpc>
                    <a:spcPct val="150000"/>
                  </a:lnSpc>
                </a:pPr>
                <a:r>
                  <a:rPr lang="da-DK" sz="900" b="1" i="1" dirty="0">
                    <a:solidFill>
                      <a:schemeClr val="bg2"/>
                    </a:solidFill>
                    <a:latin typeface="+mj-lt"/>
                  </a:rPr>
                  <a:t>DK </a:t>
                </a:r>
                <a:r>
                  <a:rPr lang="da-DK" sz="900" b="1" i="1" dirty="0" smtClean="0">
                    <a:solidFill>
                      <a:schemeClr val="bg2"/>
                    </a:solidFill>
                    <a:latin typeface="+mj-lt"/>
                  </a:rPr>
                  <a:t>17 </a:t>
                </a:r>
                <a:r>
                  <a:rPr lang="da-DK" sz="900" b="1" i="1" dirty="0">
                    <a:solidFill>
                      <a:schemeClr val="bg2"/>
                    </a:solidFill>
                    <a:latin typeface="+mj-lt"/>
                  </a:rPr>
                  <a:t>%</a:t>
                </a:r>
              </a:p>
              <a:p>
                <a:pPr algn="ctr">
                  <a:lnSpc>
                    <a:spcPct val="150000"/>
                  </a:lnSpc>
                </a:pPr>
                <a:endParaRPr lang="da-DK" sz="900" b="1" i="1" dirty="0">
                  <a:solidFill>
                    <a:schemeClr val="bg2"/>
                  </a:solidFill>
                  <a:latin typeface="+mj-lt"/>
                </a:endParaRPr>
              </a:p>
            </p:txBody>
          </p:sp>
          <p:sp>
            <p:nvSpPr>
              <p:cNvPr id="30" name="Oval 29"/>
              <p:cNvSpPr/>
              <p:nvPr/>
            </p:nvSpPr>
            <p:spPr bwMode="ltGray">
              <a:xfrm>
                <a:off x="1352600" y="5085264"/>
                <a:ext cx="720000" cy="720000"/>
              </a:xfrm>
              <a:prstGeom prst="ellipse">
                <a:avLst/>
              </a:prstGeom>
              <a:solidFill>
                <a:schemeClr val="tx2">
                  <a:lumMod val="5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endParaRPr lang="da-DK" sz="900" b="1" i="1" dirty="0" smtClean="0">
                  <a:solidFill>
                    <a:schemeClr val="bg2"/>
                  </a:solidFill>
                  <a:latin typeface="+mj-lt"/>
                </a:endParaRPr>
              </a:p>
              <a:p>
                <a:pPr algn="ctr">
                  <a:lnSpc>
                    <a:spcPct val="150000"/>
                  </a:lnSpc>
                </a:pPr>
                <a:r>
                  <a:rPr lang="da-DK" sz="900" b="1" i="1" dirty="0" smtClean="0">
                    <a:solidFill>
                      <a:schemeClr val="bg2"/>
                    </a:solidFill>
                    <a:latin typeface="+mj-lt"/>
                  </a:rPr>
                  <a:t>25 </a:t>
                </a:r>
                <a:r>
                  <a:rPr lang="da-DK" sz="900" b="1" i="1" dirty="0">
                    <a:solidFill>
                      <a:schemeClr val="bg2"/>
                    </a:solidFill>
                    <a:latin typeface="+mj-lt"/>
                  </a:rPr>
                  <a:t>%</a:t>
                </a:r>
              </a:p>
              <a:p>
                <a:pPr algn="ctr">
                  <a:lnSpc>
                    <a:spcPct val="150000"/>
                  </a:lnSpc>
                </a:pPr>
                <a:r>
                  <a:rPr lang="da-DK" sz="900" b="1" i="1" dirty="0">
                    <a:solidFill>
                      <a:schemeClr val="bg2"/>
                    </a:solidFill>
                    <a:latin typeface="+mj-lt"/>
                  </a:rPr>
                  <a:t>DK </a:t>
                </a:r>
                <a:r>
                  <a:rPr lang="da-DK" sz="900" b="1" i="1" dirty="0" smtClean="0">
                    <a:solidFill>
                      <a:schemeClr val="bg2"/>
                    </a:solidFill>
                    <a:latin typeface="+mj-lt"/>
                  </a:rPr>
                  <a:t>17 </a:t>
                </a:r>
                <a:r>
                  <a:rPr lang="da-DK" sz="900" b="1" i="1" dirty="0">
                    <a:solidFill>
                      <a:schemeClr val="bg2"/>
                    </a:solidFill>
                    <a:latin typeface="+mj-lt"/>
                  </a:rPr>
                  <a:t>%</a:t>
                </a:r>
              </a:p>
              <a:p>
                <a:pPr algn="ctr">
                  <a:lnSpc>
                    <a:spcPct val="150000"/>
                  </a:lnSpc>
                </a:pPr>
                <a:endParaRPr lang="da-DK" sz="900" b="1" i="1" dirty="0">
                  <a:solidFill>
                    <a:schemeClr val="bg2"/>
                  </a:solidFill>
                  <a:latin typeface="+mj-lt"/>
                </a:endParaRPr>
              </a:p>
            </p:txBody>
          </p:sp>
          <p:sp>
            <p:nvSpPr>
              <p:cNvPr id="31" name="Oval 30"/>
              <p:cNvSpPr/>
              <p:nvPr/>
            </p:nvSpPr>
            <p:spPr bwMode="ltGray">
              <a:xfrm>
                <a:off x="2103977" y="4149000"/>
                <a:ext cx="720000" cy="720000"/>
              </a:xfrm>
              <a:prstGeom prst="ellipse">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endParaRPr lang="da-DK" sz="900" b="1" i="1" dirty="0" smtClean="0">
                  <a:solidFill>
                    <a:schemeClr val="bg2"/>
                  </a:solidFill>
                  <a:latin typeface="+mj-lt"/>
                </a:endParaRPr>
              </a:p>
              <a:p>
                <a:pPr algn="ctr">
                  <a:lnSpc>
                    <a:spcPct val="150000"/>
                  </a:lnSpc>
                </a:pPr>
                <a:r>
                  <a:rPr lang="da-DK" sz="900" b="1" i="1" dirty="0" smtClean="0">
                    <a:solidFill>
                      <a:schemeClr val="bg2"/>
                    </a:solidFill>
                    <a:latin typeface="+mj-lt"/>
                  </a:rPr>
                  <a:t>14 </a:t>
                </a:r>
                <a:r>
                  <a:rPr lang="da-DK" sz="900" b="1" i="1" dirty="0">
                    <a:solidFill>
                      <a:schemeClr val="bg2"/>
                    </a:solidFill>
                    <a:latin typeface="+mj-lt"/>
                  </a:rPr>
                  <a:t>%</a:t>
                </a:r>
              </a:p>
              <a:p>
                <a:pPr algn="ctr">
                  <a:lnSpc>
                    <a:spcPct val="150000"/>
                  </a:lnSpc>
                </a:pPr>
                <a:r>
                  <a:rPr lang="da-DK" sz="900" b="1" i="1" dirty="0">
                    <a:solidFill>
                      <a:schemeClr val="bg2"/>
                    </a:solidFill>
                    <a:latin typeface="+mj-lt"/>
                  </a:rPr>
                  <a:t>DK </a:t>
                </a:r>
                <a:r>
                  <a:rPr lang="da-DK" sz="900" b="1" i="1" dirty="0" smtClean="0">
                    <a:solidFill>
                      <a:schemeClr val="bg2"/>
                    </a:solidFill>
                    <a:latin typeface="+mj-lt"/>
                  </a:rPr>
                  <a:t>10 </a:t>
                </a:r>
                <a:r>
                  <a:rPr lang="da-DK" sz="900" b="1" i="1" dirty="0">
                    <a:solidFill>
                      <a:schemeClr val="bg2"/>
                    </a:solidFill>
                    <a:latin typeface="+mj-lt"/>
                  </a:rPr>
                  <a:t>%</a:t>
                </a:r>
              </a:p>
              <a:p>
                <a:pPr algn="ctr">
                  <a:lnSpc>
                    <a:spcPct val="150000"/>
                  </a:lnSpc>
                </a:pPr>
                <a:endParaRPr lang="da-DK" sz="900" b="1" i="1" dirty="0">
                  <a:solidFill>
                    <a:schemeClr val="bg2"/>
                  </a:solidFill>
                  <a:latin typeface="+mj-lt"/>
                </a:endParaRPr>
              </a:p>
            </p:txBody>
          </p:sp>
        </p:grpSp>
        <p:grpSp>
          <p:nvGrpSpPr>
            <p:cNvPr id="50" name="Group 49"/>
            <p:cNvGrpSpPr/>
            <p:nvPr/>
          </p:nvGrpSpPr>
          <p:grpSpPr>
            <a:xfrm>
              <a:off x="24408" y="1451348"/>
              <a:ext cx="5351890" cy="4446366"/>
              <a:chOff x="24408" y="1451348"/>
              <a:chExt cx="5351890" cy="4446366"/>
            </a:xfrm>
          </p:grpSpPr>
          <p:grpSp>
            <p:nvGrpSpPr>
              <p:cNvPr id="35" name="Group 34"/>
              <p:cNvGrpSpPr/>
              <p:nvPr/>
            </p:nvGrpSpPr>
            <p:grpSpPr>
              <a:xfrm>
                <a:off x="1832528" y="2704845"/>
                <a:ext cx="1084195" cy="1084195"/>
                <a:chOff x="3216946" y="5907019"/>
                <a:chExt cx="612000" cy="612000"/>
              </a:xfrm>
            </p:grpSpPr>
            <p:sp>
              <p:nvSpPr>
                <p:cNvPr id="36" name="Oval 35"/>
                <p:cNvSpPr/>
                <p:nvPr/>
              </p:nvSpPr>
              <p:spPr bwMode="ltGray">
                <a:xfrm>
                  <a:off x="3216946" y="5907019"/>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37" name="Freeform 4839"/>
                <p:cNvSpPr>
                  <a:spLocks noEditPoints="1"/>
                </p:cNvSpPr>
                <p:nvPr/>
              </p:nvSpPr>
              <p:spPr bwMode="auto">
                <a:xfrm>
                  <a:off x="3361509" y="5987410"/>
                  <a:ext cx="322875" cy="437124"/>
                </a:xfrm>
                <a:custGeom>
                  <a:avLst/>
                  <a:gdLst>
                    <a:gd name="T0" fmla="*/ 166 w 260"/>
                    <a:gd name="T1" fmla="*/ 342 h 352"/>
                    <a:gd name="T2" fmla="*/ 162 w 260"/>
                    <a:gd name="T3" fmla="*/ 350 h 352"/>
                    <a:gd name="T4" fmla="*/ 154 w 260"/>
                    <a:gd name="T5" fmla="*/ 352 h 352"/>
                    <a:gd name="T6" fmla="*/ 2 w 260"/>
                    <a:gd name="T7" fmla="*/ 302 h 352"/>
                    <a:gd name="T8" fmla="*/ 0 w 260"/>
                    <a:gd name="T9" fmla="*/ 88 h 352"/>
                    <a:gd name="T10" fmla="*/ 4 w 260"/>
                    <a:gd name="T11" fmla="*/ 80 h 352"/>
                    <a:gd name="T12" fmla="*/ 158 w 260"/>
                    <a:gd name="T13" fmla="*/ 124 h 352"/>
                    <a:gd name="T14" fmla="*/ 166 w 260"/>
                    <a:gd name="T15" fmla="*/ 134 h 352"/>
                    <a:gd name="T16" fmla="*/ 62 w 260"/>
                    <a:gd name="T17" fmla="*/ 70 h 352"/>
                    <a:gd name="T18" fmla="*/ 70 w 260"/>
                    <a:gd name="T19" fmla="*/ 46 h 352"/>
                    <a:gd name="T20" fmla="*/ 88 w 260"/>
                    <a:gd name="T21" fmla="*/ 34 h 352"/>
                    <a:gd name="T22" fmla="*/ 106 w 260"/>
                    <a:gd name="T23" fmla="*/ 42 h 352"/>
                    <a:gd name="T24" fmla="*/ 120 w 260"/>
                    <a:gd name="T25" fmla="*/ 80 h 352"/>
                    <a:gd name="T26" fmla="*/ 142 w 260"/>
                    <a:gd name="T27" fmla="*/ 100 h 352"/>
                    <a:gd name="T28" fmla="*/ 140 w 260"/>
                    <a:gd name="T29" fmla="*/ 82 h 352"/>
                    <a:gd name="T30" fmla="*/ 128 w 260"/>
                    <a:gd name="T31" fmla="*/ 40 h 352"/>
                    <a:gd name="T32" fmla="*/ 106 w 260"/>
                    <a:gd name="T33" fmla="*/ 18 h 352"/>
                    <a:gd name="T34" fmla="*/ 88 w 260"/>
                    <a:gd name="T35" fmla="*/ 16 h 352"/>
                    <a:gd name="T36" fmla="*/ 60 w 260"/>
                    <a:gd name="T37" fmla="*/ 28 h 352"/>
                    <a:gd name="T38" fmla="*/ 46 w 260"/>
                    <a:gd name="T39" fmla="*/ 52 h 352"/>
                    <a:gd name="T40" fmla="*/ 60 w 260"/>
                    <a:gd name="T41" fmla="*/ 74 h 352"/>
                    <a:gd name="T42" fmla="*/ 256 w 260"/>
                    <a:gd name="T43" fmla="*/ 110 h 352"/>
                    <a:gd name="T44" fmla="*/ 248 w 260"/>
                    <a:gd name="T45" fmla="*/ 108 h 352"/>
                    <a:gd name="T46" fmla="*/ 182 w 260"/>
                    <a:gd name="T47" fmla="*/ 128 h 352"/>
                    <a:gd name="T48" fmla="*/ 180 w 260"/>
                    <a:gd name="T49" fmla="*/ 342 h 352"/>
                    <a:gd name="T50" fmla="*/ 184 w 260"/>
                    <a:gd name="T51" fmla="*/ 350 h 352"/>
                    <a:gd name="T52" fmla="*/ 194 w 260"/>
                    <a:gd name="T53" fmla="*/ 350 h 352"/>
                    <a:gd name="T54" fmla="*/ 248 w 260"/>
                    <a:gd name="T55" fmla="*/ 336 h 352"/>
                    <a:gd name="T56" fmla="*/ 256 w 260"/>
                    <a:gd name="T57" fmla="*/ 334 h 352"/>
                    <a:gd name="T58" fmla="*/ 260 w 260"/>
                    <a:gd name="T59" fmla="*/ 118 h 352"/>
                    <a:gd name="T60" fmla="*/ 256 w 260"/>
                    <a:gd name="T61" fmla="*/ 110 h 352"/>
                    <a:gd name="T62" fmla="*/ 214 w 260"/>
                    <a:gd name="T63" fmla="*/ 84 h 352"/>
                    <a:gd name="T64" fmla="*/ 214 w 260"/>
                    <a:gd name="T65" fmla="*/ 68 h 352"/>
                    <a:gd name="T66" fmla="*/ 200 w 260"/>
                    <a:gd name="T67" fmla="*/ 26 h 352"/>
                    <a:gd name="T68" fmla="*/ 178 w 260"/>
                    <a:gd name="T69" fmla="*/ 4 h 352"/>
                    <a:gd name="T70" fmla="*/ 162 w 260"/>
                    <a:gd name="T71" fmla="*/ 0 h 352"/>
                    <a:gd name="T72" fmla="*/ 134 w 260"/>
                    <a:gd name="T73" fmla="*/ 12 h 352"/>
                    <a:gd name="T74" fmla="*/ 136 w 260"/>
                    <a:gd name="T75" fmla="*/ 26 h 352"/>
                    <a:gd name="T76" fmla="*/ 144 w 260"/>
                    <a:gd name="T77" fmla="*/ 28 h 352"/>
                    <a:gd name="T78" fmla="*/ 162 w 260"/>
                    <a:gd name="T79" fmla="*/ 20 h 352"/>
                    <a:gd name="T80" fmla="*/ 178 w 260"/>
                    <a:gd name="T81" fmla="*/ 26 h 352"/>
                    <a:gd name="T82" fmla="*/ 194 w 260"/>
                    <a:gd name="T83" fmla="*/ 6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352">
                      <a:moveTo>
                        <a:pt x="166" y="134"/>
                      </a:moveTo>
                      <a:lnTo>
                        <a:pt x="166" y="342"/>
                      </a:lnTo>
                      <a:lnTo>
                        <a:pt x="166" y="342"/>
                      </a:lnTo>
                      <a:lnTo>
                        <a:pt x="164" y="346"/>
                      </a:lnTo>
                      <a:lnTo>
                        <a:pt x="162" y="350"/>
                      </a:lnTo>
                      <a:lnTo>
                        <a:pt x="162" y="350"/>
                      </a:lnTo>
                      <a:lnTo>
                        <a:pt x="156" y="352"/>
                      </a:lnTo>
                      <a:lnTo>
                        <a:pt x="156" y="352"/>
                      </a:lnTo>
                      <a:lnTo>
                        <a:pt x="154" y="352"/>
                      </a:lnTo>
                      <a:lnTo>
                        <a:pt x="8" y="306"/>
                      </a:lnTo>
                      <a:lnTo>
                        <a:pt x="8" y="306"/>
                      </a:lnTo>
                      <a:lnTo>
                        <a:pt x="2" y="302"/>
                      </a:lnTo>
                      <a:lnTo>
                        <a:pt x="0" y="296"/>
                      </a:lnTo>
                      <a:lnTo>
                        <a:pt x="0" y="88"/>
                      </a:lnTo>
                      <a:lnTo>
                        <a:pt x="0" y="88"/>
                      </a:lnTo>
                      <a:lnTo>
                        <a:pt x="2" y="84"/>
                      </a:lnTo>
                      <a:lnTo>
                        <a:pt x="4" y="80"/>
                      </a:lnTo>
                      <a:lnTo>
                        <a:pt x="4" y="80"/>
                      </a:lnTo>
                      <a:lnTo>
                        <a:pt x="8" y="78"/>
                      </a:lnTo>
                      <a:lnTo>
                        <a:pt x="14" y="78"/>
                      </a:lnTo>
                      <a:lnTo>
                        <a:pt x="158" y="124"/>
                      </a:lnTo>
                      <a:lnTo>
                        <a:pt x="158" y="124"/>
                      </a:lnTo>
                      <a:lnTo>
                        <a:pt x="164" y="128"/>
                      </a:lnTo>
                      <a:lnTo>
                        <a:pt x="166" y="134"/>
                      </a:lnTo>
                      <a:lnTo>
                        <a:pt x="166" y="134"/>
                      </a:lnTo>
                      <a:close/>
                      <a:moveTo>
                        <a:pt x="62" y="70"/>
                      </a:moveTo>
                      <a:lnTo>
                        <a:pt x="62" y="70"/>
                      </a:lnTo>
                      <a:lnTo>
                        <a:pt x="64" y="64"/>
                      </a:lnTo>
                      <a:lnTo>
                        <a:pt x="66" y="52"/>
                      </a:lnTo>
                      <a:lnTo>
                        <a:pt x="70" y="46"/>
                      </a:lnTo>
                      <a:lnTo>
                        <a:pt x="74" y="40"/>
                      </a:lnTo>
                      <a:lnTo>
                        <a:pt x="80" y="36"/>
                      </a:lnTo>
                      <a:lnTo>
                        <a:pt x="88" y="34"/>
                      </a:lnTo>
                      <a:lnTo>
                        <a:pt x="88" y="34"/>
                      </a:lnTo>
                      <a:lnTo>
                        <a:pt x="98" y="36"/>
                      </a:lnTo>
                      <a:lnTo>
                        <a:pt x="106" y="42"/>
                      </a:lnTo>
                      <a:lnTo>
                        <a:pt x="112" y="50"/>
                      </a:lnTo>
                      <a:lnTo>
                        <a:pt x="116" y="60"/>
                      </a:lnTo>
                      <a:lnTo>
                        <a:pt x="120" y="80"/>
                      </a:lnTo>
                      <a:lnTo>
                        <a:pt x="122" y="94"/>
                      </a:lnTo>
                      <a:lnTo>
                        <a:pt x="142" y="100"/>
                      </a:lnTo>
                      <a:lnTo>
                        <a:pt x="142" y="100"/>
                      </a:lnTo>
                      <a:lnTo>
                        <a:pt x="142" y="96"/>
                      </a:lnTo>
                      <a:lnTo>
                        <a:pt x="142" y="96"/>
                      </a:lnTo>
                      <a:lnTo>
                        <a:pt x="140" y="82"/>
                      </a:lnTo>
                      <a:lnTo>
                        <a:pt x="138" y="70"/>
                      </a:lnTo>
                      <a:lnTo>
                        <a:pt x="134" y="54"/>
                      </a:lnTo>
                      <a:lnTo>
                        <a:pt x="128" y="40"/>
                      </a:lnTo>
                      <a:lnTo>
                        <a:pt x="118" y="28"/>
                      </a:lnTo>
                      <a:lnTo>
                        <a:pt x="112" y="22"/>
                      </a:lnTo>
                      <a:lnTo>
                        <a:pt x="106" y="18"/>
                      </a:lnTo>
                      <a:lnTo>
                        <a:pt x="98" y="16"/>
                      </a:lnTo>
                      <a:lnTo>
                        <a:pt x="88" y="16"/>
                      </a:lnTo>
                      <a:lnTo>
                        <a:pt x="88" y="16"/>
                      </a:lnTo>
                      <a:lnTo>
                        <a:pt x="78" y="16"/>
                      </a:lnTo>
                      <a:lnTo>
                        <a:pt x="68" y="20"/>
                      </a:lnTo>
                      <a:lnTo>
                        <a:pt x="60" y="28"/>
                      </a:lnTo>
                      <a:lnTo>
                        <a:pt x="54" y="34"/>
                      </a:lnTo>
                      <a:lnTo>
                        <a:pt x="50" y="44"/>
                      </a:lnTo>
                      <a:lnTo>
                        <a:pt x="46" y="52"/>
                      </a:lnTo>
                      <a:lnTo>
                        <a:pt x="44" y="68"/>
                      </a:lnTo>
                      <a:lnTo>
                        <a:pt x="60" y="74"/>
                      </a:lnTo>
                      <a:lnTo>
                        <a:pt x="60" y="74"/>
                      </a:lnTo>
                      <a:lnTo>
                        <a:pt x="62" y="70"/>
                      </a:lnTo>
                      <a:lnTo>
                        <a:pt x="62" y="70"/>
                      </a:lnTo>
                      <a:close/>
                      <a:moveTo>
                        <a:pt x="256" y="110"/>
                      </a:moveTo>
                      <a:lnTo>
                        <a:pt x="256" y="110"/>
                      </a:lnTo>
                      <a:lnTo>
                        <a:pt x="252" y="108"/>
                      </a:lnTo>
                      <a:lnTo>
                        <a:pt x="248" y="108"/>
                      </a:lnTo>
                      <a:lnTo>
                        <a:pt x="186" y="124"/>
                      </a:lnTo>
                      <a:lnTo>
                        <a:pt x="186" y="124"/>
                      </a:lnTo>
                      <a:lnTo>
                        <a:pt x="182" y="128"/>
                      </a:lnTo>
                      <a:lnTo>
                        <a:pt x="180" y="134"/>
                      </a:lnTo>
                      <a:lnTo>
                        <a:pt x="180" y="342"/>
                      </a:lnTo>
                      <a:lnTo>
                        <a:pt x="180" y="342"/>
                      </a:lnTo>
                      <a:lnTo>
                        <a:pt x="180" y="346"/>
                      </a:lnTo>
                      <a:lnTo>
                        <a:pt x="184" y="350"/>
                      </a:lnTo>
                      <a:lnTo>
                        <a:pt x="184" y="350"/>
                      </a:lnTo>
                      <a:lnTo>
                        <a:pt x="188" y="352"/>
                      </a:lnTo>
                      <a:lnTo>
                        <a:pt x="188" y="352"/>
                      </a:lnTo>
                      <a:lnTo>
                        <a:pt x="194" y="350"/>
                      </a:lnTo>
                      <a:lnTo>
                        <a:pt x="226" y="330"/>
                      </a:lnTo>
                      <a:lnTo>
                        <a:pt x="248" y="336"/>
                      </a:lnTo>
                      <a:lnTo>
                        <a:pt x="248" y="336"/>
                      </a:lnTo>
                      <a:lnTo>
                        <a:pt x="252" y="336"/>
                      </a:lnTo>
                      <a:lnTo>
                        <a:pt x="256" y="334"/>
                      </a:lnTo>
                      <a:lnTo>
                        <a:pt x="256" y="334"/>
                      </a:lnTo>
                      <a:lnTo>
                        <a:pt x="258" y="330"/>
                      </a:lnTo>
                      <a:lnTo>
                        <a:pt x="260" y="326"/>
                      </a:lnTo>
                      <a:lnTo>
                        <a:pt x="260" y="118"/>
                      </a:lnTo>
                      <a:lnTo>
                        <a:pt x="260" y="118"/>
                      </a:lnTo>
                      <a:lnTo>
                        <a:pt x="258" y="114"/>
                      </a:lnTo>
                      <a:lnTo>
                        <a:pt x="256" y="110"/>
                      </a:lnTo>
                      <a:lnTo>
                        <a:pt x="256" y="110"/>
                      </a:lnTo>
                      <a:close/>
                      <a:moveTo>
                        <a:pt x="214" y="84"/>
                      </a:moveTo>
                      <a:lnTo>
                        <a:pt x="214" y="84"/>
                      </a:lnTo>
                      <a:lnTo>
                        <a:pt x="216" y="82"/>
                      </a:lnTo>
                      <a:lnTo>
                        <a:pt x="216" y="82"/>
                      </a:lnTo>
                      <a:lnTo>
                        <a:pt x="214" y="68"/>
                      </a:lnTo>
                      <a:lnTo>
                        <a:pt x="212" y="54"/>
                      </a:lnTo>
                      <a:lnTo>
                        <a:pt x="208" y="40"/>
                      </a:lnTo>
                      <a:lnTo>
                        <a:pt x="200" y="26"/>
                      </a:lnTo>
                      <a:lnTo>
                        <a:pt x="192" y="12"/>
                      </a:lnTo>
                      <a:lnTo>
                        <a:pt x="186" y="8"/>
                      </a:lnTo>
                      <a:lnTo>
                        <a:pt x="178" y="4"/>
                      </a:lnTo>
                      <a:lnTo>
                        <a:pt x="170" y="2"/>
                      </a:lnTo>
                      <a:lnTo>
                        <a:pt x="162" y="0"/>
                      </a:lnTo>
                      <a:lnTo>
                        <a:pt x="162" y="0"/>
                      </a:lnTo>
                      <a:lnTo>
                        <a:pt x="150" y="2"/>
                      </a:lnTo>
                      <a:lnTo>
                        <a:pt x="142" y="6"/>
                      </a:lnTo>
                      <a:lnTo>
                        <a:pt x="134" y="12"/>
                      </a:lnTo>
                      <a:lnTo>
                        <a:pt x="128" y="18"/>
                      </a:lnTo>
                      <a:lnTo>
                        <a:pt x="128" y="18"/>
                      </a:lnTo>
                      <a:lnTo>
                        <a:pt x="136" y="26"/>
                      </a:lnTo>
                      <a:lnTo>
                        <a:pt x="142" y="34"/>
                      </a:lnTo>
                      <a:lnTo>
                        <a:pt x="142" y="34"/>
                      </a:lnTo>
                      <a:lnTo>
                        <a:pt x="144" y="28"/>
                      </a:lnTo>
                      <a:lnTo>
                        <a:pt x="150" y="24"/>
                      </a:lnTo>
                      <a:lnTo>
                        <a:pt x="154" y="22"/>
                      </a:lnTo>
                      <a:lnTo>
                        <a:pt x="162" y="20"/>
                      </a:lnTo>
                      <a:lnTo>
                        <a:pt x="162" y="20"/>
                      </a:lnTo>
                      <a:lnTo>
                        <a:pt x="170" y="22"/>
                      </a:lnTo>
                      <a:lnTo>
                        <a:pt x="178" y="26"/>
                      </a:lnTo>
                      <a:lnTo>
                        <a:pt x="184" y="34"/>
                      </a:lnTo>
                      <a:lnTo>
                        <a:pt x="188" y="44"/>
                      </a:lnTo>
                      <a:lnTo>
                        <a:pt x="194" y="62"/>
                      </a:lnTo>
                      <a:lnTo>
                        <a:pt x="196" y="78"/>
                      </a:lnTo>
                      <a:lnTo>
                        <a:pt x="214" y="84"/>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GB"/>
                </a:p>
              </p:txBody>
            </p:sp>
          </p:grpSp>
          <p:sp>
            <p:nvSpPr>
              <p:cNvPr id="39" name="Rectangle 38"/>
              <p:cNvSpPr/>
              <p:nvPr/>
            </p:nvSpPr>
            <p:spPr>
              <a:xfrm>
                <a:off x="1083530" y="1451348"/>
                <a:ext cx="1224136" cy="307777"/>
              </a:xfrm>
              <a:prstGeom prst="rect">
                <a:avLst/>
              </a:prstGeom>
            </p:spPr>
            <p:txBody>
              <a:bodyPr wrap="square">
                <a:spAutoFit/>
              </a:bodyPr>
              <a:lstStyle/>
              <a:p>
                <a:pPr algn="ctr"/>
                <a:r>
                  <a:rPr lang="da-DK" sz="700" dirty="0" smtClean="0">
                    <a:solidFill>
                      <a:schemeClr val="bg1">
                        <a:lumMod val="50000"/>
                      </a:schemeClr>
                    </a:solidFill>
                    <a:latin typeface="+mj-lt"/>
                  </a:rPr>
                  <a:t>Wi-Fi </a:t>
                </a:r>
                <a:r>
                  <a:rPr lang="da-DK" sz="700" dirty="0">
                    <a:solidFill>
                      <a:schemeClr val="bg1">
                        <a:lumMod val="50000"/>
                      </a:schemeClr>
                    </a:solidFill>
                    <a:latin typeface="+mj-lt"/>
                  </a:rPr>
                  <a:t>i </a:t>
                </a:r>
                <a:r>
                  <a:rPr lang="da-DK" sz="700" dirty="0" smtClean="0">
                    <a:solidFill>
                      <a:schemeClr val="bg1">
                        <a:lumMod val="50000"/>
                      </a:schemeClr>
                    </a:solidFill>
                    <a:latin typeface="+mj-lt"/>
                  </a:rPr>
                  <a:t>butikken </a:t>
                </a:r>
                <a:r>
                  <a:rPr lang="da-DK" sz="700" dirty="0">
                    <a:solidFill>
                      <a:schemeClr val="bg1">
                        <a:lumMod val="50000"/>
                      </a:schemeClr>
                    </a:solidFill>
                    <a:latin typeface="+mj-lt"/>
                  </a:rPr>
                  <a:t/>
                </a:r>
                <a:br>
                  <a:rPr lang="da-DK" sz="700" dirty="0">
                    <a:solidFill>
                      <a:schemeClr val="bg1">
                        <a:lumMod val="50000"/>
                      </a:schemeClr>
                    </a:solidFill>
                    <a:latin typeface="+mj-lt"/>
                  </a:rPr>
                </a:br>
                <a:r>
                  <a:rPr lang="da-DK" sz="700" dirty="0">
                    <a:solidFill>
                      <a:schemeClr val="bg1">
                        <a:lumMod val="50000"/>
                      </a:schemeClr>
                    </a:solidFill>
                    <a:latin typeface="+mj-lt"/>
                  </a:rPr>
                  <a:t>med simpel </a:t>
                </a:r>
                <a:r>
                  <a:rPr lang="da-DK" sz="700" dirty="0" smtClean="0">
                    <a:solidFill>
                      <a:schemeClr val="bg1">
                        <a:lumMod val="50000"/>
                      </a:schemeClr>
                    </a:solidFill>
                    <a:latin typeface="+mj-lt"/>
                  </a:rPr>
                  <a:t>login</a:t>
                </a:r>
                <a:endParaRPr lang="da-DK" sz="700" dirty="0">
                  <a:solidFill>
                    <a:schemeClr val="bg1">
                      <a:lumMod val="50000"/>
                    </a:schemeClr>
                  </a:solidFill>
                  <a:latin typeface="+mj-lt"/>
                </a:endParaRPr>
              </a:p>
            </p:txBody>
          </p:sp>
          <p:sp>
            <p:nvSpPr>
              <p:cNvPr id="40" name="Rectangle 39"/>
              <p:cNvSpPr/>
              <p:nvPr/>
            </p:nvSpPr>
            <p:spPr>
              <a:xfrm>
                <a:off x="3768202" y="1520788"/>
                <a:ext cx="898401" cy="694036"/>
              </a:xfrm>
              <a:prstGeom prst="rect">
                <a:avLst/>
              </a:prstGeom>
            </p:spPr>
            <p:txBody>
              <a:bodyPr wrap="square">
                <a:spAutoFit/>
              </a:bodyPr>
              <a:lstStyle/>
              <a:p>
                <a:pPr algn="ctr"/>
                <a:r>
                  <a:rPr lang="da-DK" sz="700" dirty="0" smtClean="0">
                    <a:solidFill>
                      <a:schemeClr val="bg1">
                        <a:lumMod val="50000"/>
                      </a:schemeClr>
                    </a:solidFill>
                    <a:latin typeface="+mj-lt"/>
                  </a:rPr>
                  <a:t>Medarbejdere, som kan tage mod betaling uden at skulle gå til kassen</a:t>
                </a:r>
                <a:endParaRPr lang="da-DK" sz="700" dirty="0">
                  <a:solidFill>
                    <a:schemeClr val="bg1">
                      <a:lumMod val="50000"/>
                    </a:schemeClr>
                  </a:solidFill>
                  <a:latin typeface="+mj-lt"/>
                </a:endParaRPr>
              </a:p>
            </p:txBody>
          </p:sp>
          <p:sp>
            <p:nvSpPr>
              <p:cNvPr id="41" name="Rectangle 40"/>
              <p:cNvSpPr/>
              <p:nvPr/>
            </p:nvSpPr>
            <p:spPr>
              <a:xfrm>
                <a:off x="4585844" y="3065196"/>
                <a:ext cx="790454" cy="523221"/>
              </a:xfrm>
              <a:prstGeom prst="rect">
                <a:avLst/>
              </a:prstGeom>
            </p:spPr>
            <p:txBody>
              <a:bodyPr wrap="square">
                <a:spAutoFit/>
              </a:bodyPr>
              <a:lstStyle/>
              <a:p>
                <a:pPr algn="ctr"/>
                <a:r>
                  <a:rPr lang="da-DK" sz="700" dirty="0" smtClean="0">
                    <a:solidFill>
                      <a:schemeClr val="bg1">
                        <a:lumMod val="50000"/>
                      </a:schemeClr>
                    </a:solidFill>
                    <a:latin typeface="+mj-lt"/>
                  </a:rPr>
                  <a:t>Real-time, personlige tilbud tilpasset specielt til mig</a:t>
                </a:r>
                <a:endParaRPr lang="da-DK" sz="700" dirty="0">
                  <a:solidFill>
                    <a:schemeClr val="bg1">
                      <a:lumMod val="50000"/>
                    </a:schemeClr>
                  </a:solidFill>
                  <a:latin typeface="+mj-lt"/>
                </a:endParaRPr>
              </a:p>
            </p:txBody>
          </p:sp>
          <p:sp>
            <p:nvSpPr>
              <p:cNvPr id="42" name="Rectangle 41"/>
              <p:cNvSpPr/>
              <p:nvPr/>
            </p:nvSpPr>
            <p:spPr>
              <a:xfrm>
                <a:off x="3701696" y="2451840"/>
                <a:ext cx="1438525" cy="415498"/>
              </a:xfrm>
              <a:prstGeom prst="rect">
                <a:avLst/>
              </a:prstGeom>
            </p:spPr>
            <p:txBody>
              <a:bodyPr wrap="square">
                <a:spAutoFit/>
              </a:bodyPr>
              <a:lstStyle/>
              <a:p>
                <a:pPr algn="ctr"/>
                <a:r>
                  <a:rPr lang="da-DK" sz="700" dirty="0" smtClean="0">
                    <a:solidFill>
                      <a:schemeClr val="bg1">
                        <a:lumMod val="50000"/>
                      </a:schemeClr>
                    </a:solidFill>
                    <a:latin typeface="+mj-lt"/>
                  </a:rPr>
                  <a:t>Mulighed for let at tjekke lagerstatus i en anden afdeling eller i online-butikken</a:t>
                </a:r>
                <a:endParaRPr lang="da-DK" sz="700" dirty="0">
                  <a:solidFill>
                    <a:schemeClr val="bg1">
                      <a:lumMod val="50000"/>
                    </a:schemeClr>
                  </a:solidFill>
                  <a:latin typeface="+mj-lt"/>
                </a:endParaRPr>
              </a:p>
            </p:txBody>
          </p:sp>
          <p:sp>
            <p:nvSpPr>
              <p:cNvPr id="43" name="Rectangle 42"/>
              <p:cNvSpPr/>
              <p:nvPr/>
            </p:nvSpPr>
            <p:spPr>
              <a:xfrm>
                <a:off x="3739272" y="3949606"/>
                <a:ext cx="1214333" cy="457048"/>
              </a:xfrm>
              <a:prstGeom prst="rect">
                <a:avLst/>
              </a:prstGeom>
            </p:spPr>
            <p:txBody>
              <a:bodyPr wrap="square">
                <a:spAutoFit/>
              </a:bodyPr>
              <a:lstStyle/>
              <a:p>
                <a:pPr algn="ctr"/>
                <a:r>
                  <a:rPr lang="da-DK" sz="700" dirty="0" smtClean="0">
                    <a:solidFill>
                      <a:schemeClr val="bg1">
                        <a:lumMod val="50000"/>
                      </a:schemeClr>
                    </a:solidFill>
                    <a:latin typeface="+mj-lt"/>
                  </a:rPr>
                  <a:t>VIP-fordele fx lounge/personlig shopper/forfriskninger</a:t>
                </a:r>
                <a:endParaRPr lang="da-DK" sz="700" dirty="0">
                  <a:solidFill>
                    <a:schemeClr val="bg1">
                      <a:lumMod val="50000"/>
                    </a:schemeClr>
                  </a:solidFill>
                  <a:latin typeface="+mj-lt"/>
                </a:endParaRPr>
              </a:p>
            </p:txBody>
          </p:sp>
          <p:sp>
            <p:nvSpPr>
              <p:cNvPr id="44" name="Rectangle 43"/>
              <p:cNvSpPr/>
              <p:nvPr/>
            </p:nvSpPr>
            <p:spPr>
              <a:xfrm>
                <a:off x="3769129" y="4869160"/>
                <a:ext cx="790453" cy="307777"/>
              </a:xfrm>
              <a:prstGeom prst="rect">
                <a:avLst/>
              </a:prstGeom>
            </p:spPr>
            <p:txBody>
              <a:bodyPr wrap="square">
                <a:spAutoFit/>
              </a:bodyPr>
              <a:lstStyle/>
              <a:p>
                <a:pPr algn="ctr"/>
                <a:r>
                  <a:rPr lang="da-DK" sz="700" dirty="0" smtClean="0">
                    <a:solidFill>
                      <a:schemeClr val="bg1">
                        <a:lumMod val="50000"/>
                      </a:schemeClr>
                    </a:solidFill>
                    <a:latin typeface="+mj-lt"/>
                  </a:rPr>
                  <a:t>Indbydende atmosfære</a:t>
                </a:r>
                <a:endParaRPr lang="da-DK" sz="700" dirty="0">
                  <a:solidFill>
                    <a:schemeClr val="bg1">
                      <a:lumMod val="50000"/>
                    </a:schemeClr>
                  </a:solidFill>
                  <a:latin typeface="+mj-lt"/>
                </a:endParaRPr>
              </a:p>
            </p:txBody>
          </p:sp>
          <p:sp>
            <p:nvSpPr>
              <p:cNvPr id="45" name="Rectangle 44"/>
              <p:cNvSpPr/>
              <p:nvPr/>
            </p:nvSpPr>
            <p:spPr>
              <a:xfrm>
                <a:off x="2074315" y="4912486"/>
                <a:ext cx="875750" cy="457048"/>
              </a:xfrm>
              <a:prstGeom prst="rect">
                <a:avLst/>
              </a:prstGeom>
            </p:spPr>
            <p:txBody>
              <a:bodyPr wrap="square">
                <a:spAutoFit/>
              </a:bodyPr>
              <a:lstStyle/>
              <a:p>
                <a:pPr algn="ctr"/>
                <a:r>
                  <a:rPr lang="da-DK" sz="700" dirty="0" smtClean="0">
                    <a:solidFill>
                      <a:schemeClr val="bg1">
                        <a:lumMod val="50000"/>
                      </a:schemeClr>
                    </a:solidFill>
                    <a:latin typeface="+mj-lt"/>
                  </a:rPr>
                  <a:t>Specielle kunde-arrangementer</a:t>
                </a:r>
                <a:endParaRPr lang="da-DK" sz="700" dirty="0">
                  <a:solidFill>
                    <a:schemeClr val="bg1">
                      <a:lumMod val="50000"/>
                    </a:schemeClr>
                  </a:solidFill>
                  <a:latin typeface="+mj-lt"/>
                </a:endParaRPr>
              </a:p>
            </p:txBody>
          </p:sp>
          <p:sp>
            <p:nvSpPr>
              <p:cNvPr id="46" name="Rectangle 45"/>
              <p:cNvSpPr/>
              <p:nvPr/>
            </p:nvSpPr>
            <p:spPr>
              <a:xfrm>
                <a:off x="466902" y="5085183"/>
                <a:ext cx="911022" cy="812531"/>
              </a:xfrm>
              <a:prstGeom prst="rect">
                <a:avLst/>
              </a:prstGeom>
            </p:spPr>
            <p:txBody>
              <a:bodyPr wrap="square">
                <a:spAutoFit/>
              </a:bodyPr>
              <a:lstStyle/>
              <a:p>
                <a:pPr algn="ctr"/>
                <a:r>
                  <a:rPr lang="da-DK" sz="700" dirty="0" smtClean="0">
                    <a:solidFill>
                      <a:schemeClr val="bg1">
                        <a:lumMod val="50000"/>
                      </a:schemeClr>
                    </a:solidFill>
                    <a:latin typeface="+mj-lt"/>
                  </a:rPr>
                  <a:t>Mulighed for at se og bestille en udvidet pakke af produkter på skærme i butikken</a:t>
                </a:r>
                <a:endParaRPr lang="da-DK" sz="700" dirty="0">
                  <a:solidFill>
                    <a:schemeClr val="bg1">
                      <a:lumMod val="50000"/>
                    </a:schemeClr>
                  </a:solidFill>
                  <a:latin typeface="+mj-lt"/>
                </a:endParaRPr>
              </a:p>
            </p:txBody>
          </p:sp>
          <p:sp>
            <p:nvSpPr>
              <p:cNvPr id="47" name="Rectangle 46"/>
              <p:cNvSpPr/>
              <p:nvPr/>
            </p:nvSpPr>
            <p:spPr>
              <a:xfrm>
                <a:off x="157322" y="4077072"/>
                <a:ext cx="790453" cy="523220"/>
              </a:xfrm>
              <a:prstGeom prst="rect">
                <a:avLst/>
              </a:prstGeom>
            </p:spPr>
            <p:txBody>
              <a:bodyPr wrap="square">
                <a:spAutoFit/>
              </a:bodyPr>
              <a:lstStyle/>
              <a:p>
                <a:pPr algn="ctr"/>
                <a:r>
                  <a:rPr lang="da-DK" sz="700" dirty="0" smtClean="0">
                    <a:solidFill>
                      <a:schemeClr val="bg1">
                        <a:lumMod val="50000"/>
                      </a:schemeClr>
                    </a:solidFill>
                    <a:latin typeface="+mj-lt"/>
                  </a:rPr>
                  <a:t>Personale med stort kendskab til butikkens produkter</a:t>
                </a:r>
                <a:endParaRPr lang="da-DK" sz="700" dirty="0">
                  <a:solidFill>
                    <a:schemeClr val="bg1">
                      <a:lumMod val="50000"/>
                    </a:schemeClr>
                  </a:solidFill>
                  <a:latin typeface="+mj-lt"/>
                </a:endParaRPr>
              </a:p>
            </p:txBody>
          </p:sp>
          <p:sp>
            <p:nvSpPr>
              <p:cNvPr id="48" name="Rectangle 47"/>
              <p:cNvSpPr/>
              <p:nvPr/>
            </p:nvSpPr>
            <p:spPr>
              <a:xfrm>
                <a:off x="24408" y="3049215"/>
                <a:ext cx="917747" cy="457048"/>
              </a:xfrm>
              <a:prstGeom prst="rect">
                <a:avLst/>
              </a:prstGeom>
            </p:spPr>
            <p:txBody>
              <a:bodyPr wrap="square">
                <a:spAutoFit/>
              </a:bodyPr>
              <a:lstStyle/>
              <a:p>
                <a:pPr algn="ctr"/>
                <a:r>
                  <a:rPr lang="da-DK" sz="700" dirty="0" smtClean="0">
                    <a:solidFill>
                      <a:schemeClr val="bg1">
                        <a:lumMod val="50000"/>
                      </a:schemeClr>
                    </a:solidFill>
                    <a:latin typeface="+mj-lt"/>
                  </a:rPr>
                  <a:t>Selv-</a:t>
                </a:r>
                <a:br>
                  <a:rPr lang="da-DK" sz="700" dirty="0" smtClean="0">
                    <a:solidFill>
                      <a:schemeClr val="bg1">
                        <a:lumMod val="50000"/>
                      </a:schemeClr>
                    </a:solidFill>
                    <a:latin typeface="+mj-lt"/>
                  </a:rPr>
                </a:br>
                <a:r>
                  <a:rPr lang="da-DK" sz="700" dirty="0" smtClean="0">
                    <a:solidFill>
                      <a:schemeClr val="bg1">
                        <a:lumMod val="50000"/>
                      </a:schemeClr>
                    </a:solidFill>
                    <a:latin typeface="+mj-lt"/>
                  </a:rPr>
                  <a:t>betjenings-kasser</a:t>
                </a:r>
                <a:endParaRPr lang="da-DK" sz="700" dirty="0">
                  <a:solidFill>
                    <a:schemeClr val="bg1">
                      <a:lumMod val="50000"/>
                    </a:schemeClr>
                  </a:solidFill>
                  <a:latin typeface="+mj-lt"/>
                </a:endParaRPr>
              </a:p>
            </p:txBody>
          </p:sp>
          <p:sp>
            <p:nvSpPr>
              <p:cNvPr id="49" name="Rectangle 48"/>
              <p:cNvSpPr/>
              <p:nvPr/>
            </p:nvSpPr>
            <p:spPr>
              <a:xfrm>
                <a:off x="547745" y="2060848"/>
                <a:ext cx="790453" cy="307777"/>
              </a:xfrm>
              <a:prstGeom prst="rect">
                <a:avLst/>
              </a:prstGeom>
            </p:spPr>
            <p:txBody>
              <a:bodyPr wrap="square">
                <a:spAutoFit/>
              </a:bodyPr>
              <a:lstStyle/>
              <a:p>
                <a:pPr algn="ctr"/>
                <a:r>
                  <a:rPr lang="da-DK" sz="700" dirty="0" smtClean="0">
                    <a:solidFill>
                      <a:schemeClr val="bg1">
                        <a:lumMod val="50000"/>
                      </a:schemeClr>
                    </a:solidFill>
                    <a:latin typeface="+mj-lt"/>
                  </a:rPr>
                  <a:t>Ingen af </a:t>
                </a:r>
                <a:br>
                  <a:rPr lang="da-DK" sz="700" dirty="0" smtClean="0">
                    <a:solidFill>
                      <a:schemeClr val="bg1">
                        <a:lumMod val="50000"/>
                      </a:schemeClr>
                    </a:solidFill>
                    <a:latin typeface="+mj-lt"/>
                  </a:rPr>
                </a:br>
                <a:r>
                  <a:rPr lang="da-DK" sz="700" dirty="0" smtClean="0">
                    <a:solidFill>
                      <a:schemeClr val="bg1">
                        <a:lumMod val="50000"/>
                      </a:schemeClr>
                    </a:solidFill>
                    <a:latin typeface="+mj-lt"/>
                  </a:rPr>
                  <a:t>disse</a:t>
                </a:r>
                <a:endParaRPr lang="da-DK" sz="700" dirty="0">
                  <a:solidFill>
                    <a:schemeClr val="bg1">
                      <a:lumMod val="50000"/>
                    </a:schemeClr>
                  </a:solidFill>
                  <a:latin typeface="+mj-lt"/>
                </a:endParaRPr>
              </a:p>
            </p:txBody>
          </p:sp>
        </p:grpSp>
      </p:grpSp>
      <p:sp>
        <p:nvSpPr>
          <p:cNvPr id="52" name="Rectangle 51"/>
          <p:cNvSpPr/>
          <p:nvPr/>
        </p:nvSpPr>
        <p:spPr bwMode="ltGray">
          <a:xfrm>
            <a:off x="5828185" y="1822639"/>
            <a:ext cx="3553285" cy="1174313"/>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smtClean="0">
                <a:solidFill>
                  <a:schemeClr val="bg1"/>
                </a:solidFill>
                <a:latin typeface="+mj-lt"/>
              </a:rPr>
              <a:t>Blandt de forbrugere, som </a:t>
            </a:r>
            <a:r>
              <a:rPr lang="da-DK" sz="1200" b="1" dirty="0" smtClean="0">
                <a:solidFill>
                  <a:schemeClr val="bg1"/>
                </a:solidFill>
                <a:latin typeface="+mj-lt"/>
              </a:rPr>
              <a:t>ikke bruger deres mobiltelefon i butikken, svarer 38 % </a:t>
            </a:r>
            <a:br>
              <a:rPr lang="da-DK" sz="1200" b="1" dirty="0" smtClean="0">
                <a:solidFill>
                  <a:schemeClr val="bg1"/>
                </a:solidFill>
                <a:latin typeface="+mj-lt"/>
              </a:rPr>
            </a:br>
            <a:r>
              <a:rPr lang="da-DK" sz="1200" b="1" dirty="0" smtClean="0">
                <a:solidFill>
                  <a:schemeClr val="bg1"/>
                </a:solidFill>
                <a:latin typeface="+mj-lt"/>
              </a:rPr>
              <a:t>(DK 45 %)</a:t>
            </a:r>
            <a:r>
              <a:rPr lang="da-DK" sz="1200" dirty="0" smtClean="0">
                <a:solidFill>
                  <a:schemeClr val="bg1"/>
                </a:solidFill>
                <a:latin typeface="+mj-lt"/>
              </a:rPr>
              <a:t>, at de </a:t>
            </a:r>
            <a:r>
              <a:rPr lang="da-DK" sz="1200" b="1" dirty="0" smtClean="0">
                <a:solidFill>
                  <a:schemeClr val="bg1"/>
                </a:solidFill>
                <a:latin typeface="+mj-lt"/>
              </a:rPr>
              <a:t>ikke kan se fordelen, </a:t>
            </a:r>
            <a:r>
              <a:rPr lang="da-DK" sz="1200" dirty="0" smtClean="0">
                <a:solidFill>
                  <a:schemeClr val="bg1"/>
                </a:solidFill>
                <a:latin typeface="+mj-lt"/>
              </a:rPr>
              <a:t>og</a:t>
            </a:r>
            <a:r>
              <a:rPr lang="da-DK" sz="1200" b="1" dirty="0" smtClean="0">
                <a:solidFill>
                  <a:schemeClr val="bg1"/>
                </a:solidFill>
                <a:latin typeface="+mj-lt"/>
              </a:rPr>
              <a:t> </a:t>
            </a:r>
            <a:br>
              <a:rPr lang="da-DK" sz="1200" b="1" dirty="0" smtClean="0">
                <a:solidFill>
                  <a:schemeClr val="bg1"/>
                </a:solidFill>
                <a:latin typeface="+mj-lt"/>
              </a:rPr>
            </a:br>
            <a:r>
              <a:rPr lang="da-DK" sz="1200" b="1" dirty="0" smtClean="0">
                <a:solidFill>
                  <a:schemeClr val="bg1"/>
                </a:solidFill>
                <a:latin typeface="+mj-lt"/>
              </a:rPr>
              <a:t>27 % (DK 36 %) vil hellere tale direkte med en medarbejder.</a:t>
            </a:r>
          </a:p>
        </p:txBody>
      </p:sp>
      <p:grpSp>
        <p:nvGrpSpPr>
          <p:cNvPr id="69" name="Group 68"/>
          <p:cNvGrpSpPr/>
          <p:nvPr/>
        </p:nvGrpSpPr>
        <p:grpSpPr>
          <a:xfrm>
            <a:off x="5828187" y="3360679"/>
            <a:ext cx="3564299" cy="2660609"/>
            <a:chOff x="5828187" y="3648711"/>
            <a:chExt cx="3564299" cy="2660609"/>
          </a:xfrm>
        </p:grpSpPr>
        <p:sp>
          <p:nvSpPr>
            <p:cNvPr id="54" name="Rectangle 53"/>
            <p:cNvSpPr/>
            <p:nvPr/>
          </p:nvSpPr>
          <p:spPr bwMode="ltGray">
            <a:xfrm>
              <a:off x="5828187" y="3648711"/>
              <a:ext cx="3553283" cy="2660609"/>
            </a:xfrm>
            <a:prstGeom prst="rect">
              <a:avLst/>
            </a:prstGeom>
            <a:solidFill>
              <a:schemeClr val="accent2">
                <a:lumMod val="20000"/>
                <a:lumOff val="8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err="1" smtClean="0">
                <a:solidFill>
                  <a:schemeClr val="bg1"/>
                </a:solidFill>
                <a:latin typeface="+mj-lt"/>
              </a:endParaRPr>
            </a:p>
          </p:txBody>
        </p:sp>
        <p:sp>
          <p:nvSpPr>
            <p:cNvPr id="55" name="Text Placeholder 17"/>
            <p:cNvSpPr txBox="1">
              <a:spLocks/>
            </p:cNvSpPr>
            <p:nvPr/>
          </p:nvSpPr>
          <p:spPr>
            <a:xfrm>
              <a:off x="5961112" y="3736772"/>
              <a:ext cx="3431374" cy="862843"/>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da-DK" sz="1200" b="1" dirty="0" smtClean="0">
                  <a:solidFill>
                    <a:schemeClr val="bg1"/>
                  </a:solidFill>
                  <a:latin typeface="+mj-lt"/>
                </a:rPr>
                <a:t>Fire </a:t>
              </a:r>
              <a:r>
                <a:rPr lang="da-DK" sz="1200" dirty="0" smtClean="0">
                  <a:solidFill>
                    <a:schemeClr val="bg1"/>
                  </a:solidFill>
                  <a:latin typeface="+mj-lt"/>
                </a:rPr>
                <a:t>af </a:t>
              </a:r>
              <a:r>
                <a:rPr lang="da-DK" sz="1200" b="1" dirty="0" smtClean="0">
                  <a:solidFill>
                    <a:schemeClr val="bg1"/>
                  </a:solidFill>
                  <a:latin typeface="+mj-lt"/>
                </a:rPr>
                <a:t>top-fem</a:t>
              </a:r>
              <a:r>
                <a:rPr lang="da-DK" sz="1200" dirty="0" smtClean="0">
                  <a:solidFill>
                    <a:schemeClr val="bg1"/>
                  </a:solidFill>
                  <a:latin typeface="+mj-lt"/>
                </a:rPr>
                <a:t> begrundelserne for at handle i </a:t>
              </a:r>
              <a:br>
                <a:rPr lang="da-DK" sz="1200" dirty="0" smtClean="0">
                  <a:solidFill>
                    <a:schemeClr val="bg1"/>
                  </a:solidFill>
                  <a:latin typeface="+mj-lt"/>
                </a:rPr>
              </a:br>
              <a:r>
                <a:rPr lang="da-DK" sz="1200" dirty="0" smtClean="0">
                  <a:solidFill>
                    <a:schemeClr val="bg1"/>
                  </a:solidFill>
                  <a:latin typeface="+mj-lt"/>
                </a:rPr>
                <a:t>en </a:t>
              </a:r>
              <a:r>
                <a:rPr lang="da-DK" sz="1200" b="1" dirty="0" smtClean="0">
                  <a:solidFill>
                    <a:schemeClr val="bg1"/>
                  </a:solidFill>
                  <a:latin typeface="+mj-lt"/>
                </a:rPr>
                <a:t>lokal butik</a:t>
              </a:r>
              <a:r>
                <a:rPr lang="da-DK" sz="1200" dirty="0" smtClean="0">
                  <a:solidFill>
                    <a:schemeClr val="bg1"/>
                  </a:solidFill>
                  <a:latin typeface="+mj-lt"/>
                </a:rPr>
                <a:t> kan også kædes sammen med bedre personale i butikken.</a:t>
              </a:r>
              <a:endParaRPr lang="da-DK" sz="1200" dirty="0">
                <a:solidFill>
                  <a:schemeClr val="bg1"/>
                </a:solidFill>
                <a:latin typeface="+mj-lt"/>
              </a:endParaRPr>
            </a:p>
          </p:txBody>
        </p:sp>
        <p:sp>
          <p:nvSpPr>
            <p:cNvPr id="57" name="TextBox 56"/>
            <p:cNvSpPr txBox="1"/>
            <p:nvPr/>
          </p:nvSpPr>
          <p:spPr>
            <a:xfrm>
              <a:off x="6633615" y="4437111"/>
              <a:ext cx="2535949" cy="288513"/>
            </a:xfrm>
            <a:prstGeom prst="rect">
              <a:avLst/>
            </a:prstGeom>
            <a:noFill/>
          </p:spPr>
          <p:txBody>
            <a:bodyPr wrap="square" lIns="0" tIns="0" rIns="0" bIns="0" rtlCol="0" anchor="ctr">
              <a:noAutofit/>
            </a:bodyPr>
            <a:lstStyle/>
            <a:p>
              <a:r>
                <a:rPr lang="da-DK" sz="1200" b="1" dirty="0" smtClean="0">
                  <a:solidFill>
                    <a:schemeClr val="accent2"/>
                  </a:solidFill>
                  <a:latin typeface="+mj-lt"/>
                </a:rPr>
                <a:t>31 % (DK 24 %) </a:t>
              </a:r>
              <a:br>
                <a:rPr lang="da-DK" sz="1200" b="1" dirty="0" smtClean="0">
                  <a:solidFill>
                    <a:schemeClr val="accent2"/>
                  </a:solidFill>
                  <a:latin typeface="+mj-lt"/>
                </a:rPr>
              </a:br>
              <a:r>
                <a:rPr lang="da-DK" sz="1200" dirty="0" smtClean="0">
                  <a:solidFill>
                    <a:schemeClr val="accent2"/>
                  </a:solidFill>
                  <a:latin typeface="+mj-lt"/>
                </a:rPr>
                <a:t>Bedre service efter købet er foretaget</a:t>
              </a:r>
              <a:endParaRPr lang="da-DK" sz="1200" dirty="0">
                <a:solidFill>
                  <a:schemeClr val="accent2"/>
                </a:solidFill>
                <a:latin typeface="+mj-lt"/>
              </a:endParaRPr>
            </a:p>
          </p:txBody>
        </p:sp>
        <p:sp>
          <p:nvSpPr>
            <p:cNvPr id="58" name="Freeform 4851"/>
            <p:cNvSpPr>
              <a:spLocks noEditPoints="1"/>
            </p:cNvSpPr>
            <p:nvPr/>
          </p:nvSpPr>
          <p:spPr bwMode="auto">
            <a:xfrm>
              <a:off x="6078561" y="5389267"/>
              <a:ext cx="299617" cy="321034"/>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da-DK" sz="1200" dirty="0">
                <a:latin typeface="+mj-lt"/>
              </a:endParaRPr>
            </a:p>
          </p:txBody>
        </p:sp>
        <p:sp>
          <p:nvSpPr>
            <p:cNvPr id="59" name="Freeform 4831"/>
            <p:cNvSpPr>
              <a:spLocks noEditPoints="1"/>
            </p:cNvSpPr>
            <p:nvPr/>
          </p:nvSpPr>
          <p:spPr bwMode="auto">
            <a:xfrm>
              <a:off x="6044951" y="5905459"/>
              <a:ext cx="376934" cy="206465"/>
            </a:xfrm>
            <a:custGeom>
              <a:avLst/>
              <a:gdLst>
                <a:gd name="T0" fmla="*/ 300 w 404"/>
                <a:gd name="T1" fmla="*/ 166 h 218"/>
                <a:gd name="T2" fmla="*/ 288 w 404"/>
                <a:gd name="T3" fmla="*/ 172 h 218"/>
                <a:gd name="T4" fmla="*/ 272 w 404"/>
                <a:gd name="T5" fmla="*/ 184 h 218"/>
                <a:gd name="T6" fmla="*/ 252 w 404"/>
                <a:gd name="T7" fmla="*/ 170 h 218"/>
                <a:gd name="T8" fmla="*/ 244 w 404"/>
                <a:gd name="T9" fmla="*/ 186 h 218"/>
                <a:gd name="T10" fmla="*/ 232 w 404"/>
                <a:gd name="T11" fmla="*/ 188 h 218"/>
                <a:gd name="T12" fmla="*/ 226 w 404"/>
                <a:gd name="T13" fmla="*/ 188 h 218"/>
                <a:gd name="T14" fmla="*/ 216 w 404"/>
                <a:gd name="T15" fmla="*/ 166 h 218"/>
                <a:gd name="T16" fmla="*/ 192 w 404"/>
                <a:gd name="T17" fmla="*/ 154 h 218"/>
                <a:gd name="T18" fmla="*/ 178 w 404"/>
                <a:gd name="T19" fmla="*/ 142 h 218"/>
                <a:gd name="T20" fmla="*/ 160 w 404"/>
                <a:gd name="T21" fmla="*/ 138 h 218"/>
                <a:gd name="T22" fmla="*/ 134 w 404"/>
                <a:gd name="T23" fmla="*/ 120 h 218"/>
                <a:gd name="T24" fmla="*/ 106 w 404"/>
                <a:gd name="T25" fmla="*/ 136 h 218"/>
                <a:gd name="T26" fmla="*/ 74 w 404"/>
                <a:gd name="T27" fmla="*/ 124 h 218"/>
                <a:gd name="T28" fmla="*/ 94 w 404"/>
                <a:gd name="T29" fmla="*/ 42 h 218"/>
                <a:gd name="T30" fmla="*/ 138 w 404"/>
                <a:gd name="T31" fmla="*/ 38 h 218"/>
                <a:gd name="T32" fmla="*/ 134 w 404"/>
                <a:gd name="T33" fmla="*/ 66 h 218"/>
                <a:gd name="T34" fmla="*/ 150 w 404"/>
                <a:gd name="T35" fmla="*/ 88 h 218"/>
                <a:gd name="T36" fmla="*/ 178 w 404"/>
                <a:gd name="T37" fmla="*/ 92 h 218"/>
                <a:gd name="T38" fmla="*/ 288 w 404"/>
                <a:gd name="T39" fmla="*/ 92 h 218"/>
                <a:gd name="T40" fmla="*/ 294 w 404"/>
                <a:gd name="T41" fmla="*/ 100 h 218"/>
                <a:gd name="T42" fmla="*/ 320 w 404"/>
                <a:gd name="T43" fmla="*/ 144 h 218"/>
                <a:gd name="T44" fmla="*/ 134 w 404"/>
                <a:gd name="T45" fmla="*/ 132 h 218"/>
                <a:gd name="T46" fmla="*/ 118 w 404"/>
                <a:gd name="T47" fmla="*/ 142 h 218"/>
                <a:gd name="T48" fmla="*/ 102 w 404"/>
                <a:gd name="T49" fmla="*/ 190 h 218"/>
                <a:gd name="T50" fmla="*/ 118 w 404"/>
                <a:gd name="T51" fmla="*/ 198 h 218"/>
                <a:gd name="T52" fmla="*/ 130 w 404"/>
                <a:gd name="T53" fmla="*/ 204 h 218"/>
                <a:gd name="T54" fmla="*/ 146 w 404"/>
                <a:gd name="T55" fmla="*/ 214 h 218"/>
                <a:gd name="T56" fmla="*/ 162 w 404"/>
                <a:gd name="T57" fmla="*/ 204 h 218"/>
                <a:gd name="T58" fmla="*/ 174 w 404"/>
                <a:gd name="T59" fmla="*/ 216 h 218"/>
                <a:gd name="T60" fmla="*/ 188 w 404"/>
                <a:gd name="T61" fmla="*/ 218 h 218"/>
                <a:gd name="T62" fmla="*/ 208 w 404"/>
                <a:gd name="T63" fmla="*/ 194 h 218"/>
                <a:gd name="T64" fmla="*/ 202 w 404"/>
                <a:gd name="T65" fmla="*/ 168 h 218"/>
                <a:gd name="T66" fmla="*/ 182 w 404"/>
                <a:gd name="T67" fmla="*/ 170 h 218"/>
                <a:gd name="T68" fmla="*/ 172 w 404"/>
                <a:gd name="T69" fmla="*/ 152 h 218"/>
                <a:gd name="T70" fmla="*/ 156 w 404"/>
                <a:gd name="T71" fmla="*/ 150 h 218"/>
                <a:gd name="T72" fmla="*/ 146 w 404"/>
                <a:gd name="T73" fmla="*/ 138 h 218"/>
                <a:gd name="T74" fmla="*/ 378 w 404"/>
                <a:gd name="T75" fmla="*/ 0 h 218"/>
                <a:gd name="T76" fmla="*/ 394 w 404"/>
                <a:gd name="T77" fmla="*/ 160 h 218"/>
                <a:gd name="T78" fmla="*/ 402 w 404"/>
                <a:gd name="T79" fmla="*/ 70 h 218"/>
                <a:gd name="T80" fmla="*/ 26 w 404"/>
                <a:gd name="T81" fmla="*/ 0 h 218"/>
                <a:gd name="T82" fmla="*/ 0 w 404"/>
                <a:gd name="T83" fmla="*/ 96 h 218"/>
                <a:gd name="T84" fmla="*/ 18 w 404"/>
                <a:gd name="T85" fmla="*/ 178 h 218"/>
                <a:gd name="T86" fmla="*/ 96 w 404"/>
                <a:gd name="T87" fmla="*/ 154 h 218"/>
                <a:gd name="T88" fmla="*/ 68 w 404"/>
                <a:gd name="T89" fmla="*/ 142 h 218"/>
                <a:gd name="T90" fmla="*/ 74 w 404"/>
                <a:gd name="T91" fmla="*/ 170 h 218"/>
                <a:gd name="T92" fmla="*/ 88 w 404"/>
                <a:gd name="T93" fmla="*/ 172 h 218"/>
                <a:gd name="T94" fmla="*/ 306 w 404"/>
                <a:gd name="T95" fmla="*/ 34 h 218"/>
                <a:gd name="T96" fmla="*/ 230 w 404"/>
                <a:gd name="T97" fmla="*/ 8 h 218"/>
                <a:gd name="T98" fmla="*/ 192 w 404"/>
                <a:gd name="T99" fmla="*/ 2 h 218"/>
                <a:gd name="T100" fmla="*/ 190 w 404"/>
                <a:gd name="T101" fmla="*/ 0 h 218"/>
                <a:gd name="T102" fmla="*/ 182 w 404"/>
                <a:gd name="T103" fmla="*/ 2 h 218"/>
                <a:gd name="T104" fmla="*/ 148 w 404"/>
                <a:gd name="T105" fmla="*/ 44 h 218"/>
                <a:gd name="T106" fmla="*/ 156 w 404"/>
                <a:gd name="T107" fmla="*/ 78 h 218"/>
                <a:gd name="T108" fmla="*/ 180 w 404"/>
                <a:gd name="T109" fmla="*/ 78 h 218"/>
                <a:gd name="T110" fmla="*/ 292 w 404"/>
                <a:gd name="T111" fmla="*/ 82 h 218"/>
                <a:gd name="T112" fmla="*/ 304 w 404"/>
                <a:gd name="T113" fmla="*/ 94 h 218"/>
                <a:gd name="T114" fmla="*/ 328 w 404"/>
                <a:gd name="T115" fmla="*/ 1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218">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da-DK" sz="1200" dirty="0">
                <a:latin typeface="+mj-lt"/>
              </a:endParaRPr>
            </a:p>
          </p:txBody>
        </p:sp>
        <p:grpSp>
          <p:nvGrpSpPr>
            <p:cNvPr id="60" name="Group 59"/>
            <p:cNvGrpSpPr/>
            <p:nvPr/>
          </p:nvGrpSpPr>
          <p:grpSpPr>
            <a:xfrm>
              <a:off x="6054885" y="4405479"/>
              <a:ext cx="335629" cy="332764"/>
              <a:chOff x="9859797" y="5357392"/>
              <a:chExt cx="389624" cy="391294"/>
            </a:xfrm>
            <a:solidFill>
              <a:schemeClr val="accent2"/>
            </a:solidFill>
          </p:grpSpPr>
          <p:sp>
            <p:nvSpPr>
              <p:cNvPr id="65" name="Freeform 356"/>
              <p:cNvSpPr>
                <a:spLocks/>
              </p:cNvSpPr>
              <p:nvPr/>
            </p:nvSpPr>
            <p:spPr bwMode="auto">
              <a:xfrm>
                <a:off x="9991487" y="5456233"/>
                <a:ext cx="93662" cy="134938"/>
              </a:xfrm>
              <a:custGeom>
                <a:avLst/>
                <a:gdLst>
                  <a:gd name="T0" fmla="*/ 170 w 297"/>
                  <a:gd name="T1" fmla="*/ 201 h 427"/>
                  <a:gd name="T2" fmla="*/ 138 w 297"/>
                  <a:gd name="T3" fmla="*/ 226 h 427"/>
                  <a:gd name="T4" fmla="*/ 94 w 297"/>
                  <a:gd name="T5" fmla="*/ 264 h 427"/>
                  <a:gd name="T6" fmla="*/ 25 w 297"/>
                  <a:gd name="T7" fmla="*/ 332 h 427"/>
                  <a:gd name="T8" fmla="*/ 16 w 297"/>
                  <a:gd name="T9" fmla="*/ 344 h 427"/>
                  <a:gd name="T10" fmla="*/ 2 w 297"/>
                  <a:gd name="T11" fmla="*/ 375 h 427"/>
                  <a:gd name="T12" fmla="*/ 0 w 297"/>
                  <a:gd name="T13" fmla="*/ 386 h 427"/>
                  <a:gd name="T14" fmla="*/ 7 w 297"/>
                  <a:gd name="T15" fmla="*/ 409 h 427"/>
                  <a:gd name="T16" fmla="*/ 19 w 297"/>
                  <a:gd name="T17" fmla="*/ 420 h 427"/>
                  <a:gd name="T18" fmla="*/ 46 w 297"/>
                  <a:gd name="T19" fmla="*/ 427 h 427"/>
                  <a:gd name="T20" fmla="*/ 267 w 297"/>
                  <a:gd name="T21" fmla="*/ 427 h 427"/>
                  <a:gd name="T22" fmla="*/ 287 w 297"/>
                  <a:gd name="T23" fmla="*/ 417 h 427"/>
                  <a:gd name="T24" fmla="*/ 294 w 297"/>
                  <a:gd name="T25" fmla="*/ 406 h 427"/>
                  <a:gd name="T26" fmla="*/ 297 w 297"/>
                  <a:gd name="T27" fmla="*/ 393 h 427"/>
                  <a:gd name="T28" fmla="*/ 290 w 297"/>
                  <a:gd name="T29" fmla="*/ 373 h 427"/>
                  <a:gd name="T30" fmla="*/ 278 w 297"/>
                  <a:gd name="T31" fmla="*/ 364 h 427"/>
                  <a:gd name="T32" fmla="*/ 250 w 297"/>
                  <a:gd name="T33" fmla="*/ 359 h 427"/>
                  <a:gd name="T34" fmla="*/ 107 w 297"/>
                  <a:gd name="T35" fmla="*/ 349 h 427"/>
                  <a:gd name="T36" fmla="*/ 123 w 297"/>
                  <a:gd name="T37" fmla="*/ 329 h 427"/>
                  <a:gd name="T38" fmla="*/ 173 w 297"/>
                  <a:gd name="T39" fmla="*/ 285 h 427"/>
                  <a:gd name="T40" fmla="*/ 235 w 297"/>
                  <a:gd name="T41" fmla="*/ 233 h 427"/>
                  <a:gd name="T42" fmla="*/ 253 w 297"/>
                  <a:gd name="T43" fmla="*/ 213 h 427"/>
                  <a:gd name="T44" fmla="*/ 272 w 297"/>
                  <a:gd name="T45" fmla="*/ 187 h 427"/>
                  <a:gd name="T46" fmla="*/ 288 w 297"/>
                  <a:gd name="T47" fmla="*/ 139 h 427"/>
                  <a:gd name="T48" fmla="*/ 289 w 297"/>
                  <a:gd name="T49" fmla="*/ 110 h 427"/>
                  <a:gd name="T50" fmla="*/ 280 w 297"/>
                  <a:gd name="T51" fmla="*/ 77 h 427"/>
                  <a:gd name="T52" fmla="*/ 271 w 297"/>
                  <a:gd name="T53" fmla="*/ 57 h 427"/>
                  <a:gd name="T54" fmla="*/ 257 w 297"/>
                  <a:gd name="T55" fmla="*/ 40 h 427"/>
                  <a:gd name="T56" fmla="*/ 232 w 297"/>
                  <a:gd name="T57" fmla="*/ 20 h 427"/>
                  <a:gd name="T58" fmla="*/ 206 w 297"/>
                  <a:gd name="T59" fmla="*/ 8 h 427"/>
                  <a:gd name="T60" fmla="*/ 146 w 297"/>
                  <a:gd name="T61" fmla="*/ 0 h 427"/>
                  <a:gd name="T62" fmla="*/ 111 w 297"/>
                  <a:gd name="T63" fmla="*/ 4 h 427"/>
                  <a:gd name="T64" fmla="*/ 82 w 297"/>
                  <a:gd name="T65" fmla="*/ 11 h 427"/>
                  <a:gd name="T66" fmla="*/ 46 w 297"/>
                  <a:gd name="T67" fmla="*/ 32 h 427"/>
                  <a:gd name="T68" fmla="*/ 29 w 297"/>
                  <a:gd name="T69" fmla="*/ 49 h 427"/>
                  <a:gd name="T70" fmla="*/ 10 w 297"/>
                  <a:gd name="T71" fmla="*/ 80 h 427"/>
                  <a:gd name="T72" fmla="*/ 4 w 297"/>
                  <a:gd name="T73" fmla="*/ 100 h 427"/>
                  <a:gd name="T74" fmla="*/ 1 w 297"/>
                  <a:gd name="T75" fmla="*/ 121 h 427"/>
                  <a:gd name="T76" fmla="*/ 6 w 297"/>
                  <a:gd name="T77" fmla="*/ 141 h 427"/>
                  <a:gd name="T78" fmla="*/ 16 w 297"/>
                  <a:gd name="T79" fmla="*/ 151 h 427"/>
                  <a:gd name="T80" fmla="*/ 34 w 297"/>
                  <a:gd name="T81" fmla="*/ 157 h 427"/>
                  <a:gd name="T82" fmla="*/ 49 w 297"/>
                  <a:gd name="T83" fmla="*/ 153 h 427"/>
                  <a:gd name="T84" fmla="*/ 59 w 297"/>
                  <a:gd name="T85" fmla="*/ 146 h 427"/>
                  <a:gd name="T86" fmla="*/ 75 w 297"/>
                  <a:gd name="T87" fmla="*/ 117 h 427"/>
                  <a:gd name="T88" fmla="*/ 85 w 297"/>
                  <a:gd name="T89" fmla="*/ 93 h 427"/>
                  <a:gd name="T90" fmla="*/ 96 w 297"/>
                  <a:gd name="T91" fmla="*/ 77 h 427"/>
                  <a:gd name="T92" fmla="*/ 118 w 297"/>
                  <a:gd name="T93" fmla="*/ 64 h 427"/>
                  <a:gd name="T94" fmla="*/ 145 w 297"/>
                  <a:gd name="T95" fmla="*/ 59 h 427"/>
                  <a:gd name="T96" fmla="*/ 161 w 297"/>
                  <a:gd name="T97" fmla="*/ 61 h 427"/>
                  <a:gd name="T98" fmla="*/ 177 w 297"/>
                  <a:gd name="T99" fmla="*/ 68 h 427"/>
                  <a:gd name="T100" fmla="*/ 197 w 297"/>
                  <a:gd name="T101" fmla="*/ 83 h 427"/>
                  <a:gd name="T102" fmla="*/ 206 w 297"/>
                  <a:gd name="T103" fmla="*/ 98 h 427"/>
                  <a:gd name="T104" fmla="*/ 210 w 297"/>
                  <a:gd name="T105" fmla="*/ 123 h 427"/>
                  <a:gd name="T106" fmla="*/ 208 w 297"/>
                  <a:gd name="T107" fmla="*/ 140 h 427"/>
                  <a:gd name="T108" fmla="*/ 202 w 297"/>
                  <a:gd name="T109" fmla="*/ 158 h 427"/>
                  <a:gd name="T110" fmla="*/ 185 w 297"/>
                  <a:gd name="T111" fmla="*/ 184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 h="427">
                    <a:moveTo>
                      <a:pt x="178" y="192"/>
                    </a:moveTo>
                    <a:lnTo>
                      <a:pt x="178" y="192"/>
                    </a:lnTo>
                    <a:lnTo>
                      <a:pt x="170" y="201"/>
                    </a:lnTo>
                    <a:lnTo>
                      <a:pt x="160" y="210"/>
                    </a:lnTo>
                    <a:lnTo>
                      <a:pt x="150" y="218"/>
                    </a:lnTo>
                    <a:lnTo>
                      <a:pt x="138" y="226"/>
                    </a:lnTo>
                    <a:lnTo>
                      <a:pt x="138" y="226"/>
                    </a:lnTo>
                    <a:lnTo>
                      <a:pt x="121" y="240"/>
                    </a:lnTo>
                    <a:lnTo>
                      <a:pt x="94" y="264"/>
                    </a:lnTo>
                    <a:lnTo>
                      <a:pt x="94" y="264"/>
                    </a:lnTo>
                    <a:lnTo>
                      <a:pt x="61" y="295"/>
                    </a:lnTo>
                    <a:lnTo>
                      <a:pt x="25" y="332"/>
                    </a:lnTo>
                    <a:lnTo>
                      <a:pt x="25" y="332"/>
                    </a:lnTo>
                    <a:lnTo>
                      <a:pt x="20" y="338"/>
                    </a:lnTo>
                    <a:lnTo>
                      <a:pt x="16" y="344"/>
                    </a:lnTo>
                    <a:lnTo>
                      <a:pt x="8" y="359"/>
                    </a:lnTo>
                    <a:lnTo>
                      <a:pt x="8" y="359"/>
                    </a:lnTo>
                    <a:lnTo>
                      <a:pt x="2" y="375"/>
                    </a:lnTo>
                    <a:lnTo>
                      <a:pt x="1" y="381"/>
                    </a:lnTo>
                    <a:lnTo>
                      <a:pt x="0" y="386"/>
                    </a:lnTo>
                    <a:lnTo>
                      <a:pt x="0" y="386"/>
                    </a:lnTo>
                    <a:lnTo>
                      <a:pt x="1" y="395"/>
                    </a:lnTo>
                    <a:lnTo>
                      <a:pt x="3" y="402"/>
                    </a:lnTo>
                    <a:lnTo>
                      <a:pt x="7" y="409"/>
                    </a:lnTo>
                    <a:lnTo>
                      <a:pt x="13" y="415"/>
                    </a:lnTo>
                    <a:lnTo>
                      <a:pt x="13" y="415"/>
                    </a:lnTo>
                    <a:lnTo>
                      <a:pt x="19" y="420"/>
                    </a:lnTo>
                    <a:lnTo>
                      <a:pt x="27" y="424"/>
                    </a:lnTo>
                    <a:lnTo>
                      <a:pt x="35" y="427"/>
                    </a:lnTo>
                    <a:lnTo>
                      <a:pt x="46" y="427"/>
                    </a:lnTo>
                    <a:lnTo>
                      <a:pt x="259" y="427"/>
                    </a:lnTo>
                    <a:lnTo>
                      <a:pt x="259" y="427"/>
                    </a:lnTo>
                    <a:lnTo>
                      <a:pt x="267" y="427"/>
                    </a:lnTo>
                    <a:lnTo>
                      <a:pt x="275" y="424"/>
                    </a:lnTo>
                    <a:lnTo>
                      <a:pt x="281" y="421"/>
                    </a:lnTo>
                    <a:lnTo>
                      <a:pt x="287" y="417"/>
                    </a:lnTo>
                    <a:lnTo>
                      <a:pt x="287" y="417"/>
                    </a:lnTo>
                    <a:lnTo>
                      <a:pt x="291" y="413"/>
                    </a:lnTo>
                    <a:lnTo>
                      <a:pt x="294" y="406"/>
                    </a:lnTo>
                    <a:lnTo>
                      <a:pt x="296" y="399"/>
                    </a:lnTo>
                    <a:lnTo>
                      <a:pt x="297" y="393"/>
                    </a:lnTo>
                    <a:lnTo>
                      <a:pt x="297" y="393"/>
                    </a:lnTo>
                    <a:lnTo>
                      <a:pt x="296" y="385"/>
                    </a:lnTo>
                    <a:lnTo>
                      <a:pt x="293" y="379"/>
                    </a:lnTo>
                    <a:lnTo>
                      <a:pt x="290" y="373"/>
                    </a:lnTo>
                    <a:lnTo>
                      <a:pt x="285" y="368"/>
                    </a:lnTo>
                    <a:lnTo>
                      <a:pt x="285" y="368"/>
                    </a:lnTo>
                    <a:lnTo>
                      <a:pt x="278" y="364"/>
                    </a:lnTo>
                    <a:lnTo>
                      <a:pt x="271" y="362"/>
                    </a:lnTo>
                    <a:lnTo>
                      <a:pt x="261" y="359"/>
                    </a:lnTo>
                    <a:lnTo>
                      <a:pt x="250" y="359"/>
                    </a:lnTo>
                    <a:lnTo>
                      <a:pt x="99" y="359"/>
                    </a:lnTo>
                    <a:lnTo>
                      <a:pt x="99" y="359"/>
                    </a:lnTo>
                    <a:lnTo>
                      <a:pt x="107" y="349"/>
                    </a:lnTo>
                    <a:lnTo>
                      <a:pt x="113" y="340"/>
                    </a:lnTo>
                    <a:lnTo>
                      <a:pt x="113" y="340"/>
                    </a:lnTo>
                    <a:lnTo>
                      <a:pt x="123" y="329"/>
                    </a:lnTo>
                    <a:lnTo>
                      <a:pt x="136" y="316"/>
                    </a:lnTo>
                    <a:lnTo>
                      <a:pt x="154" y="302"/>
                    </a:lnTo>
                    <a:lnTo>
                      <a:pt x="173" y="285"/>
                    </a:lnTo>
                    <a:lnTo>
                      <a:pt x="173" y="285"/>
                    </a:lnTo>
                    <a:lnTo>
                      <a:pt x="211" y="254"/>
                    </a:lnTo>
                    <a:lnTo>
                      <a:pt x="235" y="233"/>
                    </a:lnTo>
                    <a:lnTo>
                      <a:pt x="235" y="233"/>
                    </a:lnTo>
                    <a:lnTo>
                      <a:pt x="245" y="224"/>
                    </a:lnTo>
                    <a:lnTo>
                      <a:pt x="253" y="213"/>
                    </a:lnTo>
                    <a:lnTo>
                      <a:pt x="263" y="200"/>
                    </a:lnTo>
                    <a:lnTo>
                      <a:pt x="272" y="187"/>
                    </a:lnTo>
                    <a:lnTo>
                      <a:pt x="272" y="187"/>
                    </a:lnTo>
                    <a:lnTo>
                      <a:pt x="279" y="172"/>
                    </a:lnTo>
                    <a:lnTo>
                      <a:pt x="285" y="156"/>
                    </a:lnTo>
                    <a:lnTo>
                      <a:pt x="288" y="139"/>
                    </a:lnTo>
                    <a:lnTo>
                      <a:pt x="289" y="122"/>
                    </a:lnTo>
                    <a:lnTo>
                      <a:pt x="289" y="122"/>
                    </a:lnTo>
                    <a:lnTo>
                      <a:pt x="289" y="110"/>
                    </a:lnTo>
                    <a:lnTo>
                      <a:pt x="287" y="99"/>
                    </a:lnTo>
                    <a:lnTo>
                      <a:pt x="285" y="88"/>
                    </a:lnTo>
                    <a:lnTo>
                      <a:pt x="280" y="77"/>
                    </a:lnTo>
                    <a:lnTo>
                      <a:pt x="280" y="77"/>
                    </a:lnTo>
                    <a:lnTo>
                      <a:pt x="276" y="67"/>
                    </a:lnTo>
                    <a:lnTo>
                      <a:pt x="271" y="57"/>
                    </a:lnTo>
                    <a:lnTo>
                      <a:pt x="264" y="48"/>
                    </a:lnTo>
                    <a:lnTo>
                      <a:pt x="257" y="40"/>
                    </a:lnTo>
                    <a:lnTo>
                      <a:pt x="257" y="40"/>
                    </a:lnTo>
                    <a:lnTo>
                      <a:pt x="249" y="32"/>
                    </a:lnTo>
                    <a:lnTo>
                      <a:pt x="240" y="25"/>
                    </a:lnTo>
                    <a:lnTo>
                      <a:pt x="232" y="20"/>
                    </a:lnTo>
                    <a:lnTo>
                      <a:pt x="222" y="15"/>
                    </a:lnTo>
                    <a:lnTo>
                      <a:pt x="222" y="15"/>
                    </a:lnTo>
                    <a:lnTo>
                      <a:pt x="206" y="8"/>
                    </a:lnTo>
                    <a:lnTo>
                      <a:pt x="187" y="4"/>
                    </a:lnTo>
                    <a:lnTo>
                      <a:pt x="168" y="2"/>
                    </a:lnTo>
                    <a:lnTo>
                      <a:pt x="146" y="0"/>
                    </a:lnTo>
                    <a:lnTo>
                      <a:pt x="146" y="0"/>
                    </a:lnTo>
                    <a:lnTo>
                      <a:pt x="129" y="2"/>
                    </a:lnTo>
                    <a:lnTo>
                      <a:pt x="111" y="4"/>
                    </a:lnTo>
                    <a:lnTo>
                      <a:pt x="96" y="7"/>
                    </a:lnTo>
                    <a:lnTo>
                      <a:pt x="82" y="11"/>
                    </a:lnTo>
                    <a:lnTo>
                      <a:pt x="82" y="11"/>
                    </a:lnTo>
                    <a:lnTo>
                      <a:pt x="69" y="17"/>
                    </a:lnTo>
                    <a:lnTo>
                      <a:pt x="57" y="24"/>
                    </a:lnTo>
                    <a:lnTo>
                      <a:pt x="46" y="32"/>
                    </a:lnTo>
                    <a:lnTo>
                      <a:pt x="36" y="40"/>
                    </a:lnTo>
                    <a:lnTo>
                      <a:pt x="36" y="40"/>
                    </a:lnTo>
                    <a:lnTo>
                      <a:pt x="29" y="49"/>
                    </a:lnTo>
                    <a:lnTo>
                      <a:pt x="21" y="58"/>
                    </a:lnTo>
                    <a:lnTo>
                      <a:pt x="15" y="69"/>
                    </a:lnTo>
                    <a:lnTo>
                      <a:pt x="10" y="80"/>
                    </a:lnTo>
                    <a:lnTo>
                      <a:pt x="10" y="80"/>
                    </a:lnTo>
                    <a:lnTo>
                      <a:pt x="6" y="89"/>
                    </a:lnTo>
                    <a:lnTo>
                      <a:pt x="4" y="100"/>
                    </a:lnTo>
                    <a:lnTo>
                      <a:pt x="2" y="111"/>
                    </a:lnTo>
                    <a:lnTo>
                      <a:pt x="1" y="121"/>
                    </a:lnTo>
                    <a:lnTo>
                      <a:pt x="1" y="121"/>
                    </a:lnTo>
                    <a:lnTo>
                      <a:pt x="2" y="128"/>
                    </a:lnTo>
                    <a:lnTo>
                      <a:pt x="4" y="136"/>
                    </a:lnTo>
                    <a:lnTo>
                      <a:pt x="6" y="141"/>
                    </a:lnTo>
                    <a:lnTo>
                      <a:pt x="10" y="147"/>
                    </a:lnTo>
                    <a:lnTo>
                      <a:pt x="10" y="147"/>
                    </a:lnTo>
                    <a:lnTo>
                      <a:pt x="16" y="151"/>
                    </a:lnTo>
                    <a:lnTo>
                      <a:pt x="21" y="154"/>
                    </a:lnTo>
                    <a:lnTo>
                      <a:pt x="28" y="156"/>
                    </a:lnTo>
                    <a:lnTo>
                      <a:pt x="34" y="157"/>
                    </a:lnTo>
                    <a:lnTo>
                      <a:pt x="34" y="157"/>
                    </a:lnTo>
                    <a:lnTo>
                      <a:pt x="43" y="156"/>
                    </a:lnTo>
                    <a:lnTo>
                      <a:pt x="49" y="153"/>
                    </a:lnTo>
                    <a:lnTo>
                      <a:pt x="55" y="150"/>
                    </a:lnTo>
                    <a:lnTo>
                      <a:pt x="59" y="146"/>
                    </a:lnTo>
                    <a:lnTo>
                      <a:pt x="59" y="146"/>
                    </a:lnTo>
                    <a:lnTo>
                      <a:pt x="64" y="140"/>
                    </a:lnTo>
                    <a:lnTo>
                      <a:pt x="68" y="133"/>
                    </a:lnTo>
                    <a:lnTo>
                      <a:pt x="75" y="117"/>
                    </a:lnTo>
                    <a:lnTo>
                      <a:pt x="75" y="117"/>
                    </a:lnTo>
                    <a:lnTo>
                      <a:pt x="81" y="100"/>
                    </a:lnTo>
                    <a:lnTo>
                      <a:pt x="85" y="93"/>
                    </a:lnTo>
                    <a:lnTo>
                      <a:pt x="85" y="93"/>
                    </a:lnTo>
                    <a:lnTo>
                      <a:pt x="91" y="85"/>
                    </a:lnTo>
                    <a:lnTo>
                      <a:pt x="96" y="77"/>
                    </a:lnTo>
                    <a:lnTo>
                      <a:pt x="104" y="72"/>
                    </a:lnTo>
                    <a:lnTo>
                      <a:pt x="110" y="68"/>
                    </a:lnTo>
                    <a:lnTo>
                      <a:pt x="118" y="64"/>
                    </a:lnTo>
                    <a:lnTo>
                      <a:pt x="126" y="61"/>
                    </a:lnTo>
                    <a:lnTo>
                      <a:pt x="135" y="60"/>
                    </a:lnTo>
                    <a:lnTo>
                      <a:pt x="145" y="59"/>
                    </a:lnTo>
                    <a:lnTo>
                      <a:pt x="145" y="59"/>
                    </a:lnTo>
                    <a:lnTo>
                      <a:pt x="154" y="60"/>
                    </a:lnTo>
                    <a:lnTo>
                      <a:pt x="161" y="61"/>
                    </a:lnTo>
                    <a:lnTo>
                      <a:pt x="170" y="63"/>
                    </a:lnTo>
                    <a:lnTo>
                      <a:pt x="177" y="68"/>
                    </a:lnTo>
                    <a:lnTo>
                      <a:pt x="177" y="68"/>
                    </a:lnTo>
                    <a:lnTo>
                      <a:pt x="185" y="72"/>
                    </a:lnTo>
                    <a:lnTo>
                      <a:pt x="191" y="77"/>
                    </a:lnTo>
                    <a:lnTo>
                      <a:pt x="197" y="83"/>
                    </a:lnTo>
                    <a:lnTo>
                      <a:pt x="201" y="90"/>
                    </a:lnTo>
                    <a:lnTo>
                      <a:pt x="201" y="90"/>
                    </a:lnTo>
                    <a:lnTo>
                      <a:pt x="206" y="98"/>
                    </a:lnTo>
                    <a:lnTo>
                      <a:pt x="208" y="106"/>
                    </a:lnTo>
                    <a:lnTo>
                      <a:pt x="210" y="114"/>
                    </a:lnTo>
                    <a:lnTo>
                      <a:pt x="210" y="123"/>
                    </a:lnTo>
                    <a:lnTo>
                      <a:pt x="210" y="123"/>
                    </a:lnTo>
                    <a:lnTo>
                      <a:pt x="210" y="132"/>
                    </a:lnTo>
                    <a:lnTo>
                      <a:pt x="208" y="140"/>
                    </a:lnTo>
                    <a:lnTo>
                      <a:pt x="206" y="149"/>
                    </a:lnTo>
                    <a:lnTo>
                      <a:pt x="202" y="158"/>
                    </a:lnTo>
                    <a:lnTo>
                      <a:pt x="202" y="158"/>
                    </a:lnTo>
                    <a:lnTo>
                      <a:pt x="197" y="166"/>
                    </a:lnTo>
                    <a:lnTo>
                      <a:pt x="191" y="175"/>
                    </a:lnTo>
                    <a:lnTo>
                      <a:pt x="185" y="184"/>
                    </a:lnTo>
                    <a:lnTo>
                      <a:pt x="178" y="192"/>
                    </a:lnTo>
                    <a:lnTo>
                      <a:pt x="178"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000" b="1" i="1" dirty="0">
                  <a:latin typeface="+mj-lt"/>
                </a:endParaRPr>
              </a:p>
            </p:txBody>
          </p:sp>
          <p:sp>
            <p:nvSpPr>
              <p:cNvPr id="66" name="Freeform 357"/>
              <p:cNvSpPr>
                <a:spLocks noEditPoints="1"/>
              </p:cNvSpPr>
              <p:nvPr/>
            </p:nvSpPr>
            <p:spPr bwMode="auto">
              <a:xfrm>
                <a:off x="10094674" y="5454646"/>
                <a:ext cx="106362" cy="138113"/>
              </a:xfrm>
              <a:custGeom>
                <a:avLst/>
                <a:gdLst>
                  <a:gd name="T0" fmla="*/ 228 w 334"/>
                  <a:gd name="T1" fmla="*/ 0 h 437"/>
                  <a:gd name="T2" fmla="*/ 216 w 334"/>
                  <a:gd name="T3" fmla="*/ 2 h 437"/>
                  <a:gd name="T4" fmla="*/ 205 w 334"/>
                  <a:gd name="T5" fmla="*/ 10 h 437"/>
                  <a:gd name="T6" fmla="*/ 194 w 334"/>
                  <a:gd name="T7" fmla="*/ 22 h 437"/>
                  <a:gd name="T8" fmla="*/ 27 w 334"/>
                  <a:gd name="T9" fmla="*/ 244 h 437"/>
                  <a:gd name="T10" fmla="*/ 16 w 334"/>
                  <a:gd name="T11" fmla="*/ 258 h 437"/>
                  <a:gd name="T12" fmla="*/ 8 w 334"/>
                  <a:gd name="T13" fmla="*/ 270 h 437"/>
                  <a:gd name="T14" fmla="*/ 4 w 334"/>
                  <a:gd name="T15" fmla="*/ 277 h 437"/>
                  <a:gd name="T16" fmla="*/ 1 w 334"/>
                  <a:gd name="T17" fmla="*/ 282 h 437"/>
                  <a:gd name="T18" fmla="*/ 0 w 334"/>
                  <a:gd name="T19" fmla="*/ 293 h 437"/>
                  <a:gd name="T20" fmla="*/ 0 w 334"/>
                  <a:gd name="T21" fmla="*/ 304 h 437"/>
                  <a:gd name="T22" fmla="*/ 8 w 334"/>
                  <a:gd name="T23" fmla="*/ 320 h 437"/>
                  <a:gd name="T24" fmla="*/ 13 w 334"/>
                  <a:gd name="T25" fmla="*/ 327 h 437"/>
                  <a:gd name="T26" fmla="*/ 30 w 334"/>
                  <a:gd name="T27" fmla="*/ 336 h 437"/>
                  <a:gd name="T28" fmla="*/ 54 w 334"/>
                  <a:gd name="T29" fmla="*/ 340 h 437"/>
                  <a:gd name="T30" fmla="*/ 200 w 334"/>
                  <a:gd name="T31" fmla="*/ 393 h 437"/>
                  <a:gd name="T32" fmla="*/ 201 w 334"/>
                  <a:gd name="T33" fmla="*/ 404 h 437"/>
                  <a:gd name="T34" fmla="*/ 205 w 334"/>
                  <a:gd name="T35" fmla="*/ 420 h 437"/>
                  <a:gd name="T36" fmla="*/ 209 w 334"/>
                  <a:gd name="T37" fmla="*/ 426 h 437"/>
                  <a:gd name="T38" fmla="*/ 221 w 334"/>
                  <a:gd name="T39" fmla="*/ 434 h 437"/>
                  <a:gd name="T40" fmla="*/ 235 w 334"/>
                  <a:gd name="T41" fmla="*/ 437 h 437"/>
                  <a:gd name="T42" fmla="*/ 244 w 334"/>
                  <a:gd name="T43" fmla="*/ 436 h 437"/>
                  <a:gd name="T44" fmla="*/ 257 w 334"/>
                  <a:gd name="T45" fmla="*/ 431 h 437"/>
                  <a:gd name="T46" fmla="*/ 262 w 334"/>
                  <a:gd name="T47" fmla="*/ 426 h 437"/>
                  <a:gd name="T48" fmla="*/ 269 w 334"/>
                  <a:gd name="T49" fmla="*/ 412 h 437"/>
                  <a:gd name="T50" fmla="*/ 272 w 334"/>
                  <a:gd name="T51" fmla="*/ 393 h 437"/>
                  <a:gd name="T52" fmla="*/ 290 w 334"/>
                  <a:gd name="T53" fmla="*/ 340 h 437"/>
                  <a:gd name="T54" fmla="*/ 299 w 334"/>
                  <a:gd name="T55" fmla="*/ 339 h 437"/>
                  <a:gd name="T56" fmla="*/ 317 w 334"/>
                  <a:gd name="T57" fmla="*/ 335 h 437"/>
                  <a:gd name="T58" fmla="*/ 322 w 334"/>
                  <a:gd name="T59" fmla="*/ 332 h 437"/>
                  <a:gd name="T60" fmla="*/ 331 w 334"/>
                  <a:gd name="T61" fmla="*/ 322 h 437"/>
                  <a:gd name="T62" fmla="*/ 334 w 334"/>
                  <a:gd name="T63" fmla="*/ 307 h 437"/>
                  <a:gd name="T64" fmla="*/ 333 w 334"/>
                  <a:gd name="T65" fmla="*/ 298 h 437"/>
                  <a:gd name="T66" fmla="*/ 326 w 334"/>
                  <a:gd name="T67" fmla="*/ 284 h 437"/>
                  <a:gd name="T68" fmla="*/ 320 w 334"/>
                  <a:gd name="T69" fmla="*/ 281 h 437"/>
                  <a:gd name="T70" fmla="*/ 305 w 334"/>
                  <a:gd name="T71" fmla="*/ 277 h 437"/>
                  <a:gd name="T72" fmla="*/ 284 w 334"/>
                  <a:gd name="T73" fmla="*/ 275 h 437"/>
                  <a:gd name="T74" fmla="*/ 272 w 334"/>
                  <a:gd name="T75" fmla="*/ 51 h 437"/>
                  <a:gd name="T76" fmla="*/ 271 w 334"/>
                  <a:gd name="T77" fmla="*/ 39 h 437"/>
                  <a:gd name="T78" fmla="*/ 266 w 334"/>
                  <a:gd name="T79" fmla="*/ 21 h 437"/>
                  <a:gd name="T80" fmla="*/ 255 w 334"/>
                  <a:gd name="T81" fmla="*/ 8 h 437"/>
                  <a:gd name="T82" fmla="*/ 239 w 334"/>
                  <a:gd name="T83" fmla="*/ 1 h 437"/>
                  <a:gd name="T84" fmla="*/ 228 w 334"/>
                  <a:gd name="T85" fmla="*/ 0 h 437"/>
                  <a:gd name="T86" fmla="*/ 75 w 334"/>
                  <a:gd name="T87" fmla="*/ 275 h 437"/>
                  <a:gd name="T88" fmla="*/ 200 w 334"/>
                  <a:gd name="T89" fmla="*/ 27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4" h="437">
                    <a:moveTo>
                      <a:pt x="228" y="0"/>
                    </a:moveTo>
                    <a:lnTo>
                      <a:pt x="228" y="0"/>
                    </a:lnTo>
                    <a:lnTo>
                      <a:pt x="221" y="1"/>
                    </a:lnTo>
                    <a:lnTo>
                      <a:pt x="216" y="2"/>
                    </a:lnTo>
                    <a:lnTo>
                      <a:pt x="209" y="6"/>
                    </a:lnTo>
                    <a:lnTo>
                      <a:pt x="205" y="10"/>
                    </a:lnTo>
                    <a:lnTo>
                      <a:pt x="205" y="10"/>
                    </a:lnTo>
                    <a:lnTo>
                      <a:pt x="194" y="22"/>
                    </a:lnTo>
                    <a:lnTo>
                      <a:pt x="180" y="39"/>
                    </a:lnTo>
                    <a:lnTo>
                      <a:pt x="27" y="244"/>
                    </a:lnTo>
                    <a:lnTo>
                      <a:pt x="27" y="244"/>
                    </a:lnTo>
                    <a:lnTo>
                      <a:pt x="16" y="258"/>
                    </a:lnTo>
                    <a:lnTo>
                      <a:pt x="16" y="258"/>
                    </a:lnTo>
                    <a:lnTo>
                      <a:pt x="8" y="270"/>
                    </a:lnTo>
                    <a:lnTo>
                      <a:pt x="8" y="270"/>
                    </a:lnTo>
                    <a:lnTo>
                      <a:pt x="4" y="277"/>
                    </a:lnTo>
                    <a:lnTo>
                      <a:pt x="1" y="282"/>
                    </a:lnTo>
                    <a:lnTo>
                      <a:pt x="1" y="282"/>
                    </a:lnTo>
                    <a:lnTo>
                      <a:pt x="0" y="288"/>
                    </a:lnTo>
                    <a:lnTo>
                      <a:pt x="0" y="293"/>
                    </a:lnTo>
                    <a:lnTo>
                      <a:pt x="0" y="293"/>
                    </a:lnTo>
                    <a:lnTo>
                      <a:pt x="0" y="304"/>
                    </a:lnTo>
                    <a:lnTo>
                      <a:pt x="3" y="313"/>
                    </a:lnTo>
                    <a:lnTo>
                      <a:pt x="8" y="320"/>
                    </a:lnTo>
                    <a:lnTo>
                      <a:pt x="13" y="327"/>
                    </a:lnTo>
                    <a:lnTo>
                      <a:pt x="13" y="327"/>
                    </a:lnTo>
                    <a:lnTo>
                      <a:pt x="21" y="332"/>
                    </a:lnTo>
                    <a:lnTo>
                      <a:pt x="30" y="336"/>
                    </a:lnTo>
                    <a:lnTo>
                      <a:pt x="41" y="339"/>
                    </a:lnTo>
                    <a:lnTo>
                      <a:pt x="54" y="340"/>
                    </a:lnTo>
                    <a:lnTo>
                      <a:pt x="200" y="340"/>
                    </a:lnTo>
                    <a:lnTo>
                      <a:pt x="200" y="393"/>
                    </a:lnTo>
                    <a:lnTo>
                      <a:pt x="200" y="393"/>
                    </a:lnTo>
                    <a:lnTo>
                      <a:pt x="201" y="404"/>
                    </a:lnTo>
                    <a:lnTo>
                      <a:pt x="202" y="412"/>
                    </a:lnTo>
                    <a:lnTo>
                      <a:pt x="205" y="420"/>
                    </a:lnTo>
                    <a:lnTo>
                      <a:pt x="209" y="426"/>
                    </a:lnTo>
                    <a:lnTo>
                      <a:pt x="209" y="426"/>
                    </a:lnTo>
                    <a:lnTo>
                      <a:pt x="215" y="431"/>
                    </a:lnTo>
                    <a:lnTo>
                      <a:pt x="221" y="434"/>
                    </a:lnTo>
                    <a:lnTo>
                      <a:pt x="228" y="436"/>
                    </a:lnTo>
                    <a:lnTo>
                      <a:pt x="235" y="437"/>
                    </a:lnTo>
                    <a:lnTo>
                      <a:pt x="235" y="437"/>
                    </a:lnTo>
                    <a:lnTo>
                      <a:pt x="244" y="436"/>
                    </a:lnTo>
                    <a:lnTo>
                      <a:pt x="250" y="435"/>
                    </a:lnTo>
                    <a:lnTo>
                      <a:pt x="257" y="431"/>
                    </a:lnTo>
                    <a:lnTo>
                      <a:pt x="262" y="426"/>
                    </a:lnTo>
                    <a:lnTo>
                      <a:pt x="262" y="426"/>
                    </a:lnTo>
                    <a:lnTo>
                      <a:pt x="267" y="420"/>
                    </a:lnTo>
                    <a:lnTo>
                      <a:pt x="269" y="412"/>
                    </a:lnTo>
                    <a:lnTo>
                      <a:pt x="271" y="404"/>
                    </a:lnTo>
                    <a:lnTo>
                      <a:pt x="272" y="393"/>
                    </a:lnTo>
                    <a:lnTo>
                      <a:pt x="272" y="340"/>
                    </a:lnTo>
                    <a:lnTo>
                      <a:pt x="290" y="340"/>
                    </a:lnTo>
                    <a:lnTo>
                      <a:pt x="290" y="340"/>
                    </a:lnTo>
                    <a:lnTo>
                      <a:pt x="299" y="339"/>
                    </a:lnTo>
                    <a:lnTo>
                      <a:pt x="309" y="337"/>
                    </a:lnTo>
                    <a:lnTo>
                      <a:pt x="317" y="335"/>
                    </a:lnTo>
                    <a:lnTo>
                      <a:pt x="322" y="332"/>
                    </a:lnTo>
                    <a:lnTo>
                      <a:pt x="322" y="332"/>
                    </a:lnTo>
                    <a:lnTo>
                      <a:pt x="327" y="328"/>
                    </a:lnTo>
                    <a:lnTo>
                      <a:pt x="331" y="322"/>
                    </a:lnTo>
                    <a:lnTo>
                      <a:pt x="333" y="316"/>
                    </a:lnTo>
                    <a:lnTo>
                      <a:pt x="334" y="307"/>
                    </a:lnTo>
                    <a:lnTo>
                      <a:pt x="334" y="307"/>
                    </a:lnTo>
                    <a:lnTo>
                      <a:pt x="333" y="298"/>
                    </a:lnTo>
                    <a:lnTo>
                      <a:pt x="330" y="291"/>
                    </a:lnTo>
                    <a:lnTo>
                      <a:pt x="326" y="284"/>
                    </a:lnTo>
                    <a:lnTo>
                      <a:pt x="320" y="281"/>
                    </a:lnTo>
                    <a:lnTo>
                      <a:pt x="320" y="281"/>
                    </a:lnTo>
                    <a:lnTo>
                      <a:pt x="312" y="278"/>
                    </a:lnTo>
                    <a:lnTo>
                      <a:pt x="305" y="277"/>
                    </a:lnTo>
                    <a:lnTo>
                      <a:pt x="295" y="276"/>
                    </a:lnTo>
                    <a:lnTo>
                      <a:pt x="284" y="275"/>
                    </a:lnTo>
                    <a:lnTo>
                      <a:pt x="272" y="275"/>
                    </a:lnTo>
                    <a:lnTo>
                      <a:pt x="272" y="51"/>
                    </a:lnTo>
                    <a:lnTo>
                      <a:pt x="272" y="51"/>
                    </a:lnTo>
                    <a:lnTo>
                      <a:pt x="271" y="39"/>
                    </a:lnTo>
                    <a:lnTo>
                      <a:pt x="269" y="28"/>
                    </a:lnTo>
                    <a:lnTo>
                      <a:pt x="266" y="21"/>
                    </a:lnTo>
                    <a:lnTo>
                      <a:pt x="261" y="13"/>
                    </a:lnTo>
                    <a:lnTo>
                      <a:pt x="255" y="8"/>
                    </a:lnTo>
                    <a:lnTo>
                      <a:pt x="247" y="3"/>
                    </a:lnTo>
                    <a:lnTo>
                      <a:pt x="239" y="1"/>
                    </a:lnTo>
                    <a:lnTo>
                      <a:pt x="228" y="0"/>
                    </a:lnTo>
                    <a:lnTo>
                      <a:pt x="228" y="0"/>
                    </a:lnTo>
                    <a:close/>
                    <a:moveTo>
                      <a:pt x="200" y="275"/>
                    </a:moveTo>
                    <a:lnTo>
                      <a:pt x="75" y="275"/>
                    </a:lnTo>
                    <a:lnTo>
                      <a:pt x="200" y="106"/>
                    </a:lnTo>
                    <a:lnTo>
                      <a:pt x="200" y="2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000" b="1" i="1" dirty="0">
                  <a:latin typeface="+mj-lt"/>
                </a:endParaRPr>
              </a:p>
            </p:txBody>
          </p:sp>
          <p:sp>
            <p:nvSpPr>
              <p:cNvPr id="67" name="Freeform 358"/>
              <p:cNvSpPr>
                <a:spLocks/>
              </p:cNvSpPr>
              <p:nvPr/>
            </p:nvSpPr>
            <p:spPr bwMode="auto">
              <a:xfrm>
                <a:off x="9954226" y="5357392"/>
                <a:ext cx="295195" cy="313563"/>
              </a:xfrm>
              <a:custGeom>
                <a:avLst/>
                <a:gdLst>
                  <a:gd name="T0" fmla="*/ 397 w 1122"/>
                  <a:gd name="T1" fmla="*/ 1 h 1196"/>
                  <a:gd name="T2" fmla="*/ 319 w 1122"/>
                  <a:gd name="T3" fmla="*/ 9 h 1196"/>
                  <a:gd name="T4" fmla="*/ 242 w 1122"/>
                  <a:gd name="T5" fmla="*/ 24 h 1196"/>
                  <a:gd name="T6" fmla="*/ 167 w 1122"/>
                  <a:gd name="T7" fmla="*/ 49 h 1196"/>
                  <a:gd name="T8" fmla="*/ 97 w 1122"/>
                  <a:gd name="T9" fmla="*/ 82 h 1196"/>
                  <a:gd name="T10" fmla="*/ 30 w 1122"/>
                  <a:gd name="T11" fmla="*/ 123 h 1196"/>
                  <a:gd name="T12" fmla="*/ 19 w 1122"/>
                  <a:gd name="T13" fmla="*/ 132 h 1196"/>
                  <a:gd name="T14" fmla="*/ 1 w 1122"/>
                  <a:gd name="T15" fmla="*/ 165 h 1196"/>
                  <a:gd name="T16" fmla="*/ 6 w 1122"/>
                  <a:gd name="T17" fmla="*/ 202 h 1196"/>
                  <a:gd name="T18" fmla="*/ 12 w 1122"/>
                  <a:gd name="T19" fmla="*/ 214 h 1196"/>
                  <a:gd name="T20" fmla="*/ 31 w 1122"/>
                  <a:gd name="T21" fmla="*/ 232 h 1196"/>
                  <a:gd name="T22" fmla="*/ 66 w 1122"/>
                  <a:gd name="T23" fmla="*/ 243 h 1196"/>
                  <a:gd name="T24" fmla="*/ 98 w 1122"/>
                  <a:gd name="T25" fmla="*/ 235 h 1196"/>
                  <a:gd name="T26" fmla="*/ 122 w 1122"/>
                  <a:gd name="T27" fmla="*/ 219 h 1196"/>
                  <a:gd name="T28" fmla="*/ 177 w 1122"/>
                  <a:gd name="T29" fmla="*/ 189 h 1196"/>
                  <a:gd name="T30" fmla="*/ 236 w 1122"/>
                  <a:gd name="T31" fmla="*/ 164 h 1196"/>
                  <a:gd name="T32" fmla="*/ 296 w 1122"/>
                  <a:gd name="T33" fmla="*/ 147 h 1196"/>
                  <a:gd name="T34" fmla="*/ 359 w 1122"/>
                  <a:gd name="T35" fmla="*/ 136 h 1196"/>
                  <a:gd name="T36" fmla="*/ 423 w 1122"/>
                  <a:gd name="T37" fmla="*/ 133 h 1196"/>
                  <a:gd name="T38" fmla="*/ 482 w 1122"/>
                  <a:gd name="T39" fmla="*/ 136 h 1196"/>
                  <a:gd name="T40" fmla="*/ 565 w 1122"/>
                  <a:gd name="T41" fmla="*/ 150 h 1196"/>
                  <a:gd name="T42" fmla="*/ 644 w 1122"/>
                  <a:gd name="T43" fmla="*/ 177 h 1196"/>
                  <a:gd name="T44" fmla="*/ 717 w 1122"/>
                  <a:gd name="T45" fmla="*/ 215 h 1196"/>
                  <a:gd name="T46" fmla="*/ 784 w 1122"/>
                  <a:gd name="T47" fmla="*/ 262 h 1196"/>
                  <a:gd name="T48" fmla="*/ 844 w 1122"/>
                  <a:gd name="T49" fmla="*/ 318 h 1196"/>
                  <a:gd name="T50" fmla="*/ 894 w 1122"/>
                  <a:gd name="T51" fmla="*/ 383 h 1196"/>
                  <a:gd name="T52" fmla="*/ 935 w 1122"/>
                  <a:gd name="T53" fmla="*/ 454 h 1196"/>
                  <a:gd name="T54" fmla="*/ 965 w 1122"/>
                  <a:gd name="T55" fmla="*/ 532 h 1196"/>
                  <a:gd name="T56" fmla="*/ 985 w 1122"/>
                  <a:gd name="T57" fmla="*/ 614 h 1196"/>
                  <a:gd name="T58" fmla="*/ 991 w 1122"/>
                  <a:gd name="T59" fmla="*/ 700 h 1196"/>
                  <a:gd name="T60" fmla="*/ 988 w 1122"/>
                  <a:gd name="T61" fmla="*/ 754 h 1196"/>
                  <a:gd name="T62" fmla="*/ 975 w 1122"/>
                  <a:gd name="T63" fmla="*/ 832 h 1196"/>
                  <a:gd name="T64" fmla="*/ 952 w 1122"/>
                  <a:gd name="T65" fmla="*/ 908 h 1196"/>
                  <a:gd name="T66" fmla="*/ 917 w 1122"/>
                  <a:gd name="T67" fmla="*/ 979 h 1196"/>
                  <a:gd name="T68" fmla="*/ 874 w 1122"/>
                  <a:gd name="T69" fmla="*/ 1046 h 1196"/>
                  <a:gd name="T70" fmla="*/ 839 w 1122"/>
                  <a:gd name="T71" fmla="*/ 1086 h 1196"/>
                  <a:gd name="T72" fmla="*/ 828 w 1122"/>
                  <a:gd name="T73" fmla="*/ 1102 h 1196"/>
                  <a:gd name="T74" fmla="*/ 822 w 1122"/>
                  <a:gd name="T75" fmla="*/ 1133 h 1196"/>
                  <a:gd name="T76" fmla="*/ 834 w 1122"/>
                  <a:gd name="T77" fmla="*/ 1169 h 1196"/>
                  <a:gd name="T78" fmla="*/ 843 w 1122"/>
                  <a:gd name="T79" fmla="*/ 1179 h 1196"/>
                  <a:gd name="T80" fmla="*/ 875 w 1122"/>
                  <a:gd name="T81" fmla="*/ 1195 h 1196"/>
                  <a:gd name="T82" fmla="*/ 894 w 1122"/>
                  <a:gd name="T83" fmla="*/ 1196 h 1196"/>
                  <a:gd name="T84" fmla="*/ 913 w 1122"/>
                  <a:gd name="T85" fmla="*/ 1192 h 1196"/>
                  <a:gd name="T86" fmla="*/ 931 w 1122"/>
                  <a:gd name="T87" fmla="*/ 1181 h 1196"/>
                  <a:gd name="T88" fmla="*/ 958 w 1122"/>
                  <a:gd name="T89" fmla="*/ 1151 h 1196"/>
                  <a:gd name="T90" fmla="*/ 1016 w 1122"/>
                  <a:gd name="T91" fmla="*/ 1072 h 1196"/>
                  <a:gd name="T92" fmla="*/ 1062 w 1122"/>
                  <a:gd name="T93" fmla="*/ 986 h 1196"/>
                  <a:gd name="T94" fmla="*/ 1095 w 1122"/>
                  <a:gd name="T95" fmla="*/ 894 h 1196"/>
                  <a:gd name="T96" fmla="*/ 1116 w 1122"/>
                  <a:gd name="T97" fmla="*/ 798 h 1196"/>
                  <a:gd name="T98" fmla="*/ 1122 w 1122"/>
                  <a:gd name="T99" fmla="*/ 700 h 1196"/>
                  <a:gd name="T100" fmla="*/ 1119 w 1122"/>
                  <a:gd name="T101" fmla="*/ 628 h 1196"/>
                  <a:gd name="T102" fmla="*/ 1101 w 1122"/>
                  <a:gd name="T103" fmla="*/ 525 h 1196"/>
                  <a:gd name="T104" fmla="*/ 1067 w 1122"/>
                  <a:gd name="T105" fmla="*/ 428 h 1196"/>
                  <a:gd name="T106" fmla="*/ 1022 w 1122"/>
                  <a:gd name="T107" fmla="*/ 338 h 1196"/>
                  <a:gd name="T108" fmla="*/ 963 w 1122"/>
                  <a:gd name="T109" fmla="*/ 255 h 1196"/>
                  <a:gd name="T110" fmla="*/ 894 w 1122"/>
                  <a:gd name="T111" fmla="*/ 183 h 1196"/>
                  <a:gd name="T112" fmla="*/ 814 w 1122"/>
                  <a:gd name="T113" fmla="*/ 121 h 1196"/>
                  <a:gd name="T114" fmla="*/ 727 w 1122"/>
                  <a:gd name="T115" fmla="*/ 70 h 1196"/>
                  <a:gd name="T116" fmla="*/ 631 w 1122"/>
                  <a:gd name="T117" fmla="*/ 32 h 1196"/>
                  <a:gd name="T118" fmla="*/ 529 w 1122"/>
                  <a:gd name="T119" fmla="*/ 9 h 1196"/>
                  <a:gd name="T120" fmla="*/ 423 w 1122"/>
                  <a:gd name="T121"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22" h="1196">
                    <a:moveTo>
                      <a:pt x="423" y="0"/>
                    </a:moveTo>
                    <a:lnTo>
                      <a:pt x="423" y="0"/>
                    </a:lnTo>
                    <a:lnTo>
                      <a:pt x="397" y="1"/>
                    </a:lnTo>
                    <a:lnTo>
                      <a:pt x="371" y="3"/>
                    </a:lnTo>
                    <a:lnTo>
                      <a:pt x="344" y="5"/>
                    </a:lnTo>
                    <a:lnTo>
                      <a:pt x="319" y="9"/>
                    </a:lnTo>
                    <a:lnTo>
                      <a:pt x="293" y="13"/>
                    </a:lnTo>
                    <a:lnTo>
                      <a:pt x="267" y="19"/>
                    </a:lnTo>
                    <a:lnTo>
                      <a:pt x="242" y="24"/>
                    </a:lnTo>
                    <a:lnTo>
                      <a:pt x="217" y="32"/>
                    </a:lnTo>
                    <a:lnTo>
                      <a:pt x="192" y="41"/>
                    </a:lnTo>
                    <a:lnTo>
                      <a:pt x="167" y="49"/>
                    </a:lnTo>
                    <a:lnTo>
                      <a:pt x="143" y="59"/>
                    </a:lnTo>
                    <a:lnTo>
                      <a:pt x="120" y="70"/>
                    </a:lnTo>
                    <a:lnTo>
                      <a:pt x="97" y="82"/>
                    </a:lnTo>
                    <a:lnTo>
                      <a:pt x="74" y="95"/>
                    </a:lnTo>
                    <a:lnTo>
                      <a:pt x="51" y="108"/>
                    </a:lnTo>
                    <a:lnTo>
                      <a:pt x="30" y="123"/>
                    </a:lnTo>
                    <a:lnTo>
                      <a:pt x="30" y="123"/>
                    </a:lnTo>
                    <a:lnTo>
                      <a:pt x="24" y="127"/>
                    </a:lnTo>
                    <a:lnTo>
                      <a:pt x="19" y="132"/>
                    </a:lnTo>
                    <a:lnTo>
                      <a:pt x="11" y="141"/>
                    </a:lnTo>
                    <a:lnTo>
                      <a:pt x="5" y="152"/>
                    </a:lnTo>
                    <a:lnTo>
                      <a:pt x="1" y="165"/>
                    </a:lnTo>
                    <a:lnTo>
                      <a:pt x="0" y="177"/>
                    </a:lnTo>
                    <a:lnTo>
                      <a:pt x="1" y="190"/>
                    </a:lnTo>
                    <a:lnTo>
                      <a:pt x="6" y="202"/>
                    </a:lnTo>
                    <a:lnTo>
                      <a:pt x="9" y="209"/>
                    </a:lnTo>
                    <a:lnTo>
                      <a:pt x="12" y="214"/>
                    </a:lnTo>
                    <a:lnTo>
                      <a:pt x="12" y="214"/>
                    </a:lnTo>
                    <a:lnTo>
                      <a:pt x="17" y="219"/>
                    </a:lnTo>
                    <a:lnTo>
                      <a:pt x="21" y="224"/>
                    </a:lnTo>
                    <a:lnTo>
                      <a:pt x="31" y="232"/>
                    </a:lnTo>
                    <a:lnTo>
                      <a:pt x="41" y="238"/>
                    </a:lnTo>
                    <a:lnTo>
                      <a:pt x="54" y="241"/>
                    </a:lnTo>
                    <a:lnTo>
                      <a:pt x="66" y="243"/>
                    </a:lnTo>
                    <a:lnTo>
                      <a:pt x="79" y="241"/>
                    </a:lnTo>
                    <a:lnTo>
                      <a:pt x="91" y="238"/>
                    </a:lnTo>
                    <a:lnTo>
                      <a:pt x="98" y="235"/>
                    </a:lnTo>
                    <a:lnTo>
                      <a:pt x="103" y="231"/>
                    </a:lnTo>
                    <a:lnTo>
                      <a:pt x="103" y="231"/>
                    </a:lnTo>
                    <a:lnTo>
                      <a:pt x="122" y="219"/>
                    </a:lnTo>
                    <a:lnTo>
                      <a:pt x="139" y="209"/>
                    </a:lnTo>
                    <a:lnTo>
                      <a:pt x="159" y="198"/>
                    </a:lnTo>
                    <a:lnTo>
                      <a:pt x="177" y="189"/>
                    </a:lnTo>
                    <a:lnTo>
                      <a:pt x="196" y="179"/>
                    </a:lnTo>
                    <a:lnTo>
                      <a:pt x="216" y="172"/>
                    </a:lnTo>
                    <a:lnTo>
                      <a:pt x="236" y="164"/>
                    </a:lnTo>
                    <a:lnTo>
                      <a:pt x="256" y="158"/>
                    </a:lnTo>
                    <a:lnTo>
                      <a:pt x="276" y="152"/>
                    </a:lnTo>
                    <a:lnTo>
                      <a:pt x="296" y="147"/>
                    </a:lnTo>
                    <a:lnTo>
                      <a:pt x="317" y="142"/>
                    </a:lnTo>
                    <a:lnTo>
                      <a:pt x="339" y="139"/>
                    </a:lnTo>
                    <a:lnTo>
                      <a:pt x="359" y="136"/>
                    </a:lnTo>
                    <a:lnTo>
                      <a:pt x="381" y="134"/>
                    </a:lnTo>
                    <a:lnTo>
                      <a:pt x="401" y="133"/>
                    </a:lnTo>
                    <a:lnTo>
                      <a:pt x="423" y="133"/>
                    </a:lnTo>
                    <a:lnTo>
                      <a:pt x="423" y="133"/>
                    </a:lnTo>
                    <a:lnTo>
                      <a:pt x="452" y="133"/>
                    </a:lnTo>
                    <a:lnTo>
                      <a:pt x="482" y="136"/>
                    </a:lnTo>
                    <a:lnTo>
                      <a:pt x="510" y="139"/>
                    </a:lnTo>
                    <a:lnTo>
                      <a:pt x="538" y="144"/>
                    </a:lnTo>
                    <a:lnTo>
                      <a:pt x="565" y="150"/>
                    </a:lnTo>
                    <a:lnTo>
                      <a:pt x="592" y="158"/>
                    </a:lnTo>
                    <a:lnTo>
                      <a:pt x="618" y="167"/>
                    </a:lnTo>
                    <a:lnTo>
                      <a:pt x="644" y="177"/>
                    </a:lnTo>
                    <a:lnTo>
                      <a:pt x="669" y="188"/>
                    </a:lnTo>
                    <a:lnTo>
                      <a:pt x="694" y="201"/>
                    </a:lnTo>
                    <a:lnTo>
                      <a:pt x="717" y="215"/>
                    </a:lnTo>
                    <a:lnTo>
                      <a:pt x="741" y="229"/>
                    </a:lnTo>
                    <a:lnTo>
                      <a:pt x="762" y="245"/>
                    </a:lnTo>
                    <a:lnTo>
                      <a:pt x="784" y="262"/>
                    </a:lnTo>
                    <a:lnTo>
                      <a:pt x="805" y="280"/>
                    </a:lnTo>
                    <a:lnTo>
                      <a:pt x="824" y="299"/>
                    </a:lnTo>
                    <a:lnTo>
                      <a:pt x="844" y="318"/>
                    </a:lnTo>
                    <a:lnTo>
                      <a:pt x="861" y="339"/>
                    </a:lnTo>
                    <a:lnTo>
                      <a:pt x="878" y="360"/>
                    </a:lnTo>
                    <a:lnTo>
                      <a:pt x="894" y="383"/>
                    </a:lnTo>
                    <a:lnTo>
                      <a:pt x="909" y="406"/>
                    </a:lnTo>
                    <a:lnTo>
                      <a:pt x="922" y="430"/>
                    </a:lnTo>
                    <a:lnTo>
                      <a:pt x="935" y="454"/>
                    </a:lnTo>
                    <a:lnTo>
                      <a:pt x="947" y="480"/>
                    </a:lnTo>
                    <a:lnTo>
                      <a:pt x="957" y="505"/>
                    </a:lnTo>
                    <a:lnTo>
                      <a:pt x="965" y="532"/>
                    </a:lnTo>
                    <a:lnTo>
                      <a:pt x="973" y="559"/>
                    </a:lnTo>
                    <a:lnTo>
                      <a:pt x="979" y="586"/>
                    </a:lnTo>
                    <a:lnTo>
                      <a:pt x="985" y="614"/>
                    </a:lnTo>
                    <a:lnTo>
                      <a:pt x="988" y="642"/>
                    </a:lnTo>
                    <a:lnTo>
                      <a:pt x="990" y="670"/>
                    </a:lnTo>
                    <a:lnTo>
                      <a:pt x="991" y="700"/>
                    </a:lnTo>
                    <a:lnTo>
                      <a:pt x="991" y="700"/>
                    </a:lnTo>
                    <a:lnTo>
                      <a:pt x="990" y="727"/>
                    </a:lnTo>
                    <a:lnTo>
                      <a:pt x="988" y="754"/>
                    </a:lnTo>
                    <a:lnTo>
                      <a:pt x="986" y="780"/>
                    </a:lnTo>
                    <a:lnTo>
                      <a:pt x="981" y="806"/>
                    </a:lnTo>
                    <a:lnTo>
                      <a:pt x="975" y="832"/>
                    </a:lnTo>
                    <a:lnTo>
                      <a:pt x="968" y="858"/>
                    </a:lnTo>
                    <a:lnTo>
                      <a:pt x="961" y="883"/>
                    </a:lnTo>
                    <a:lnTo>
                      <a:pt x="952" y="908"/>
                    </a:lnTo>
                    <a:lnTo>
                      <a:pt x="941" y="932"/>
                    </a:lnTo>
                    <a:lnTo>
                      <a:pt x="931" y="956"/>
                    </a:lnTo>
                    <a:lnTo>
                      <a:pt x="917" y="979"/>
                    </a:lnTo>
                    <a:lnTo>
                      <a:pt x="904" y="1001"/>
                    </a:lnTo>
                    <a:lnTo>
                      <a:pt x="889" y="1024"/>
                    </a:lnTo>
                    <a:lnTo>
                      <a:pt x="874" y="1046"/>
                    </a:lnTo>
                    <a:lnTo>
                      <a:pt x="857" y="1066"/>
                    </a:lnTo>
                    <a:lnTo>
                      <a:pt x="839" y="1086"/>
                    </a:lnTo>
                    <a:lnTo>
                      <a:pt x="839" y="1086"/>
                    </a:lnTo>
                    <a:lnTo>
                      <a:pt x="835" y="1091"/>
                    </a:lnTo>
                    <a:lnTo>
                      <a:pt x="831" y="1097"/>
                    </a:lnTo>
                    <a:lnTo>
                      <a:pt x="828" y="1102"/>
                    </a:lnTo>
                    <a:lnTo>
                      <a:pt x="825" y="1108"/>
                    </a:lnTo>
                    <a:lnTo>
                      <a:pt x="822" y="1120"/>
                    </a:lnTo>
                    <a:lnTo>
                      <a:pt x="822" y="1133"/>
                    </a:lnTo>
                    <a:lnTo>
                      <a:pt x="823" y="1145"/>
                    </a:lnTo>
                    <a:lnTo>
                      <a:pt x="828" y="1158"/>
                    </a:lnTo>
                    <a:lnTo>
                      <a:pt x="834" y="1169"/>
                    </a:lnTo>
                    <a:lnTo>
                      <a:pt x="838" y="1175"/>
                    </a:lnTo>
                    <a:lnTo>
                      <a:pt x="843" y="1179"/>
                    </a:lnTo>
                    <a:lnTo>
                      <a:pt x="843" y="1179"/>
                    </a:lnTo>
                    <a:lnTo>
                      <a:pt x="852" y="1187"/>
                    </a:lnTo>
                    <a:lnTo>
                      <a:pt x="863" y="1192"/>
                    </a:lnTo>
                    <a:lnTo>
                      <a:pt x="875" y="1195"/>
                    </a:lnTo>
                    <a:lnTo>
                      <a:pt x="887" y="1196"/>
                    </a:lnTo>
                    <a:lnTo>
                      <a:pt x="887" y="1196"/>
                    </a:lnTo>
                    <a:lnTo>
                      <a:pt x="894" y="1196"/>
                    </a:lnTo>
                    <a:lnTo>
                      <a:pt x="900" y="1195"/>
                    </a:lnTo>
                    <a:lnTo>
                      <a:pt x="907" y="1194"/>
                    </a:lnTo>
                    <a:lnTo>
                      <a:pt x="913" y="1192"/>
                    </a:lnTo>
                    <a:lnTo>
                      <a:pt x="920" y="1189"/>
                    </a:lnTo>
                    <a:lnTo>
                      <a:pt x="925" y="1184"/>
                    </a:lnTo>
                    <a:lnTo>
                      <a:pt x="931" y="1181"/>
                    </a:lnTo>
                    <a:lnTo>
                      <a:pt x="936" y="1176"/>
                    </a:lnTo>
                    <a:lnTo>
                      <a:pt x="936" y="1176"/>
                    </a:lnTo>
                    <a:lnTo>
                      <a:pt x="958" y="1151"/>
                    </a:lnTo>
                    <a:lnTo>
                      <a:pt x="978" y="1126"/>
                    </a:lnTo>
                    <a:lnTo>
                      <a:pt x="998" y="1099"/>
                    </a:lnTo>
                    <a:lnTo>
                      <a:pt x="1016" y="1072"/>
                    </a:lnTo>
                    <a:lnTo>
                      <a:pt x="1032" y="1043"/>
                    </a:lnTo>
                    <a:lnTo>
                      <a:pt x="1048" y="1015"/>
                    </a:lnTo>
                    <a:lnTo>
                      <a:pt x="1062" y="986"/>
                    </a:lnTo>
                    <a:lnTo>
                      <a:pt x="1075" y="956"/>
                    </a:lnTo>
                    <a:lnTo>
                      <a:pt x="1086" y="925"/>
                    </a:lnTo>
                    <a:lnTo>
                      <a:pt x="1095" y="894"/>
                    </a:lnTo>
                    <a:lnTo>
                      <a:pt x="1103" y="862"/>
                    </a:lnTo>
                    <a:lnTo>
                      <a:pt x="1110" y="831"/>
                    </a:lnTo>
                    <a:lnTo>
                      <a:pt x="1116" y="798"/>
                    </a:lnTo>
                    <a:lnTo>
                      <a:pt x="1119" y="766"/>
                    </a:lnTo>
                    <a:lnTo>
                      <a:pt x="1121" y="733"/>
                    </a:lnTo>
                    <a:lnTo>
                      <a:pt x="1122" y="700"/>
                    </a:lnTo>
                    <a:lnTo>
                      <a:pt x="1122" y="700"/>
                    </a:lnTo>
                    <a:lnTo>
                      <a:pt x="1121" y="664"/>
                    </a:lnTo>
                    <a:lnTo>
                      <a:pt x="1119" y="628"/>
                    </a:lnTo>
                    <a:lnTo>
                      <a:pt x="1115" y="593"/>
                    </a:lnTo>
                    <a:lnTo>
                      <a:pt x="1108" y="559"/>
                    </a:lnTo>
                    <a:lnTo>
                      <a:pt x="1101" y="525"/>
                    </a:lnTo>
                    <a:lnTo>
                      <a:pt x="1091" y="493"/>
                    </a:lnTo>
                    <a:lnTo>
                      <a:pt x="1080" y="460"/>
                    </a:lnTo>
                    <a:lnTo>
                      <a:pt x="1067" y="428"/>
                    </a:lnTo>
                    <a:lnTo>
                      <a:pt x="1053" y="397"/>
                    </a:lnTo>
                    <a:lnTo>
                      <a:pt x="1038" y="367"/>
                    </a:lnTo>
                    <a:lnTo>
                      <a:pt x="1022" y="338"/>
                    </a:lnTo>
                    <a:lnTo>
                      <a:pt x="1003" y="309"/>
                    </a:lnTo>
                    <a:lnTo>
                      <a:pt x="984" y="282"/>
                    </a:lnTo>
                    <a:lnTo>
                      <a:pt x="963" y="255"/>
                    </a:lnTo>
                    <a:lnTo>
                      <a:pt x="940" y="230"/>
                    </a:lnTo>
                    <a:lnTo>
                      <a:pt x="917" y="205"/>
                    </a:lnTo>
                    <a:lnTo>
                      <a:pt x="894" y="183"/>
                    </a:lnTo>
                    <a:lnTo>
                      <a:pt x="868" y="161"/>
                    </a:lnTo>
                    <a:lnTo>
                      <a:pt x="842" y="140"/>
                    </a:lnTo>
                    <a:lnTo>
                      <a:pt x="814" y="121"/>
                    </a:lnTo>
                    <a:lnTo>
                      <a:pt x="785" y="102"/>
                    </a:lnTo>
                    <a:lnTo>
                      <a:pt x="756" y="85"/>
                    </a:lnTo>
                    <a:lnTo>
                      <a:pt x="727" y="70"/>
                    </a:lnTo>
                    <a:lnTo>
                      <a:pt x="695" y="56"/>
                    </a:lnTo>
                    <a:lnTo>
                      <a:pt x="664" y="44"/>
                    </a:lnTo>
                    <a:lnTo>
                      <a:pt x="631" y="32"/>
                    </a:lnTo>
                    <a:lnTo>
                      <a:pt x="598" y="23"/>
                    </a:lnTo>
                    <a:lnTo>
                      <a:pt x="564" y="16"/>
                    </a:lnTo>
                    <a:lnTo>
                      <a:pt x="529" y="9"/>
                    </a:lnTo>
                    <a:lnTo>
                      <a:pt x="495" y="5"/>
                    </a:lnTo>
                    <a:lnTo>
                      <a:pt x="459" y="1"/>
                    </a:lnTo>
                    <a:lnTo>
                      <a:pt x="423" y="0"/>
                    </a:lnTo>
                    <a:lnTo>
                      <a:pt x="4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200" dirty="0">
                  <a:latin typeface="+mj-lt"/>
                </a:endParaRPr>
              </a:p>
            </p:txBody>
          </p:sp>
          <p:sp>
            <p:nvSpPr>
              <p:cNvPr id="68" name="Freeform 359"/>
              <p:cNvSpPr>
                <a:spLocks noEditPoints="1"/>
              </p:cNvSpPr>
              <p:nvPr/>
            </p:nvSpPr>
            <p:spPr bwMode="auto">
              <a:xfrm>
                <a:off x="9859797" y="5419378"/>
                <a:ext cx="303067" cy="329308"/>
              </a:xfrm>
              <a:custGeom>
                <a:avLst/>
                <a:gdLst>
                  <a:gd name="T0" fmla="*/ 695 w 1155"/>
                  <a:gd name="T1" fmla="*/ 836 h 1254"/>
                  <a:gd name="T2" fmla="*/ 679 w 1155"/>
                  <a:gd name="T3" fmla="*/ 879 h 1254"/>
                  <a:gd name="T4" fmla="*/ 637 w 1155"/>
                  <a:gd name="T5" fmla="*/ 890 h 1254"/>
                  <a:gd name="T6" fmla="*/ 608 w 1155"/>
                  <a:gd name="T7" fmla="*/ 877 h 1254"/>
                  <a:gd name="T8" fmla="*/ 477 w 1155"/>
                  <a:gd name="T9" fmla="*/ 752 h 1254"/>
                  <a:gd name="T10" fmla="*/ 365 w 1155"/>
                  <a:gd name="T11" fmla="*/ 606 h 1254"/>
                  <a:gd name="T12" fmla="*/ 335 w 1155"/>
                  <a:gd name="T13" fmla="*/ 538 h 1254"/>
                  <a:gd name="T14" fmla="*/ 347 w 1155"/>
                  <a:gd name="T15" fmla="*/ 504 h 1254"/>
                  <a:gd name="T16" fmla="*/ 383 w 1155"/>
                  <a:gd name="T17" fmla="*/ 490 h 1254"/>
                  <a:gd name="T18" fmla="*/ 426 w 1155"/>
                  <a:gd name="T19" fmla="*/ 486 h 1254"/>
                  <a:gd name="T20" fmla="*/ 436 w 1155"/>
                  <a:gd name="T21" fmla="*/ 443 h 1254"/>
                  <a:gd name="T22" fmla="*/ 418 w 1155"/>
                  <a:gd name="T23" fmla="*/ 299 h 1254"/>
                  <a:gd name="T24" fmla="*/ 383 w 1155"/>
                  <a:gd name="T25" fmla="*/ 202 h 1254"/>
                  <a:gd name="T26" fmla="*/ 320 w 1155"/>
                  <a:gd name="T27" fmla="*/ 96 h 1254"/>
                  <a:gd name="T28" fmla="*/ 248 w 1155"/>
                  <a:gd name="T29" fmla="*/ 7 h 1254"/>
                  <a:gd name="T30" fmla="*/ 216 w 1155"/>
                  <a:gd name="T31" fmla="*/ 1 h 1254"/>
                  <a:gd name="T32" fmla="*/ 166 w 1155"/>
                  <a:gd name="T33" fmla="*/ 31 h 1254"/>
                  <a:gd name="T34" fmla="*/ 79 w 1155"/>
                  <a:gd name="T35" fmla="*/ 112 h 1254"/>
                  <a:gd name="T36" fmla="*/ 30 w 1155"/>
                  <a:gd name="T37" fmla="*/ 195 h 1254"/>
                  <a:gd name="T38" fmla="*/ 7 w 1155"/>
                  <a:gd name="T39" fmla="*/ 274 h 1254"/>
                  <a:gd name="T40" fmla="*/ 4 w 1155"/>
                  <a:gd name="T41" fmla="*/ 399 h 1254"/>
                  <a:gd name="T42" fmla="*/ 39 w 1155"/>
                  <a:gd name="T43" fmla="*/ 524 h 1254"/>
                  <a:gd name="T44" fmla="*/ 95 w 1155"/>
                  <a:gd name="T45" fmla="*/ 637 h 1254"/>
                  <a:gd name="T46" fmla="*/ 183 w 1155"/>
                  <a:gd name="T47" fmla="*/ 774 h 1254"/>
                  <a:gd name="T48" fmla="*/ 272 w 1155"/>
                  <a:gd name="T49" fmla="*/ 891 h 1254"/>
                  <a:gd name="T50" fmla="*/ 358 w 1155"/>
                  <a:gd name="T51" fmla="*/ 981 h 1254"/>
                  <a:gd name="T52" fmla="*/ 488 w 1155"/>
                  <a:gd name="T53" fmla="*/ 1100 h 1254"/>
                  <a:gd name="T54" fmla="*/ 597 w 1155"/>
                  <a:gd name="T55" fmla="*/ 1178 h 1254"/>
                  <a:gd name="T56" fmla="*/ 689 w 1155"/>
                  <a:gd name="T57" fmla="*/ 1224 h 1254"/>
                  <a:gd name="T58" fmla="*/ 804 w 1155"/>
                  <a:gd name="T59" fmla="*/ 1252 h 1254"/>
                  <a:gd name="T60" fmla="*/ 889 w 1155"/>
                  <a:gd name="T61" fmla="*/ 1249 h 1254"/>
                  <a:gd name="T62" fmla="*/ 990 w 1155"/>
                  <a:gd name="T63" fmla="*/ 1223 h 1254"/>
                  <a:gd name="T64" fmla="*/ 1066 w 1155"/>
                  <a:gd name="T65" fmla="*/ 1175 h 1254"/>
                  <a:gd name="T66" fmla="*/ 1144 w 1155"/>
                  <a:gd name="T67" fmla="*/ 1102 h 1254"/>
                  <a:gd name="T68" fmla="*/ 1155 w 1155"/>
                  <a:gd name="T69" fmla="*/ 1064 h 1254"/>
                  <a:gd name="T70" fmla="*/ 1112 w 1155"/>
                  <a:gd name="T71" fmla="*/ 1008 h 1254"/>
                  <a:gd name="T72" fmla="*/ 1016 w 1155"/>
                  <a:gd name="T73" fmla="*/ 920 h 1254"/>
                  <a:gd name="T74" fmla="*/ 922 w 1155"/>
                  <a:gd name="T75" fmla="*/ 860 h 1254"/>
                  <a:gd name="T76" fmla="*/ 794 w 1155"/>
                  <a:gd name="T77" fmla="*/ 812 h 1254"/>
                  <a:gd name="T78" fmla="*/ 707 w 1155"/>
                  <a:gd name="T79" fmla="*/ 805 h 1254"/>
                  <a:gd name="T80" fmla="*/ 352 w 1155"/>
                  <a:gd name="T81" fmla="*/ 898 h 1254"/>
                  <a:gd name="T82" fmla="*/ 259 w 1155"/>
                  <a:gd name="T83" fmla="*/ 799 h 1254"/>
                  <a:gd name="T84" fmla="*/ 143 w 1155"/>
                  <a:gd name="T85" fmla="*/ 641 h 1254"/>
                  <a:gd name="T86" fmla="*/ 64 w 1155"/>
                  <a:gd name="T87" fmla="*/ 470 h 1254"/>
                  <a:gd name="T88" fmla="*/ 54 w 1155"/>
                  <a:gd name="T89" fmla="*/ 356 h 1254"/>
                  <a:gd name="T90" fmla="*/ 73 w 1155"/>
                  <a:gd name="T91" fmla="*/ 271 h 1254"/>
                  <a:gd name="T92" fmla="*/ 111 w 1155"/>
                  <a:gd name="T93" fmla="*/ 199 h 1254"/>
                  <a:gd name="T94" fmla="*/ 180 w 1155"/>
                  <a:gd name="T95" fmla="*/ 127 h 1254"/>
                  <a:gd name="T96" fmla="*/ 222 w 1155"/>
                  <a:gd name="T97" fmla="*/ 100 h 1254"/>
                  <a:gd name="T98" fmla="*/ 248 w 1155"/>
                  <a:gd name="T99" fmla="*/ 103 h 1254"/>
                  <a:gd name="T100" fmla="*/ 276 w 1155"/>
                  <a:gd name="T101" fmla="*/ 140 h 1254"/>
                  <a:gd name="T102" fmla="*/ 202 w 1155"/>
                  <a:gd name="T103" fmla="*/ 202 h 1254"/>
                  <a:gd name="T104" fmla="*/ 155 w 1155"/>
                  <a:gd name="T105" fmla="*/ 263 h 1254"/>
                  <a:gd name="T106" fmla="*/ 129 w 1155"/>
                  <a:gd name="T107" fmla="*/ 330 h 1254"/>
                  <a:gd name="T108" fmla="*/ 115 w 1155"/>
                  <a:gd name="T109" fmla="*/ 440 h 1254"/>
                  <a:gd name="T110" fmla="*/ 154 w 1155"/>
                  <a:gd name="T111" fmla="*/ 589 h 1254"/>
                  <a:gd name="T112" fmla="*/ 286 w 1155"/>
                  <a:gd name="T113" fmla="*/ 809 h 1254"/>
                  <a:gd name="T114" fmla="*/ 367 w 1155"/>
                  <a:gd name="T115" fmla="*/ 912 h 1254"/>
                  <a:gd name="T116" fmla="*/ 352 w 1155"/>
                  <a:gd name="T117" fmla="*/ 898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55" h="1254">
                    <a:moveTo>
                      <a:pt x="702" y="807"/>
                    </a:moveTo>
                    <a:lnTo>
                      <a:pt x="702" y="807"/>
                    </a:lnTo>
                    <a:lnTo>
                      <a:pt x="700" y="814"/>
                    </a:lnTo>
                    <a:lnTo>
                      <a:pt x="698" y="821"/>
                    </a:lnTo>
                    <a:lnTo>
                      <a:pt x="695" y="836"/>
                    </a:lnTo>
                    <a:lnTo>
                      <a:pt x="693" y="850"/>
                    </a:lnTo>
                    <a:lnTo>
                      <a:pt x="688" y="863"/>
                    </a:lnTo>
                    <a:lnTo>
                      <a:pt x="686" y="869"/>
                    </a:lnTo>
                    <a:lnTo>
                      <a:pt x="683" y="874"/>
                    </a:lnTo>
                    <a:lnTo>
                      <a:pt x="679" y="879"/>
                    </a:lnTo>
                    <a:lnTo>
                      <a:pt x="673" y="883"/>
                    </a:lnTo>
                    <a:lnTo>
                      <a:pt x="667" y="886"/>
                    </a:lnTo>
                    <a:lnTo>
                      <a:pt x="659" y="889"/>
                    </a:lnTo>
                    <a:lnTo>
                      <a:pt x="649" y="890"/>
                    </a:lnTo>
                    <a:lnTo>
                      <a:pt x="637" y="890"/>
                    </a:lnTo>
                    <a:lnTo>
                      <a:pt x="637" y="890"/>
                    </a:lnTo>
                    <a:lnTo>
                      <a:pt x="632" y="889"/>
                    </a:lnTo>
                    <a:lnTo>
                      <a:pt x="624" y="887"/>
                    </a:lnTo>
                    <a:lnTo>
                      <a:pt x="617" y="883"/>
                    </a:lnTo>
                    <a:lnTo>
                      <a:pt x="608" y="877"/>
                    </a:lnTo>
                    <a:lnTo>
                      <a:pt x="589" y="862"/>
                    </a:lnTo>
                    <a:lnTo>
                      <a:pt x="567" y="843"/>
                    </a:lnTo>
                    <a:lnTo>
                      <a:pt x="543" y="821"/>
                    </a:lnTo>
                    <a:lnTo>
                      <a:pt x="520" y="798"/>
                    </a:lnTo>
                    <a:lnTo>
                      <a:pt x="477" y="752"/>
                    </a:lnTo>
                    <a:lnTo>
                      <a:pt x="477" y="752"/>
                    </a:lnTo>
                    <a:lnTo>
                      <a:pt x="434" y="699"/>
                    </a:lnTo>
                    <a:lnTo>
                      <a:pt x="410" y="668"/>
                    </a:lnTo>
                    <a:lnTo>
                      <a:pt x="386" y="637"/>
                    </a:lnTo>
                    <a:lnTo>
                      <a:pt x="365" y="606"/>
                    </a:lnTo>
                    <a:lnTo>
                      <a:pt x="348" y="578"/>
                    </a:lnTo>
                    <a:lnTo>
                      <a:pt x="341" y="566"/>
                    </a:lnTo>
                    <a:lnTo>
                      <a:pt x="337" y="555"/>
                    </a:lnTo>
                    <a:lnTo>
                      <a:pt x="335" y="546"/>
                    </a:lnTo>
                    <a:lnTo>
                      <a:pt x="335" y="538"/>
                    </a:lnTo>
                    <a:lnTo>
                      <a:pt x="335" y="538"/>
                    </a:lnTo>
                    <a:lnTo>
                      <a:pt x="337" y="527"/>
                    </a:lnTo>
                    <a:lnTo>
                      <a:pt x="339" y="517"/>
                    </a:lnTo>
                    <a:lnTo>
                      <a:pt x="343" y="510"/>
                    </a:lnTo>
                    <a:lnTo>
                      <a:pt x="347" y="504"/>
                    </a:lnTo>
                    <a:lnTo>
                      <a:pt x="352" y="499"/>
                    </a:lnTo>
                    <a:lnTo>
                      <a:pt x="357" y="496"/>
                    </a:lnTo>
                    <a:lnTo>
                      <a:pt x="363" y="493"/>
                    </a:lnTo>
                    <a:lnTo>
                      <a:pt x="370" y="491"/>
                    </a:lnTo>
                    <a:lnTo>
                      <a:pt x="383" y="490"/>
                    </a:lnTo>
                    <a:lnTo>
                      <a:pt x="397" y="489"/>
                    </a:lnTo>
                    <a:lnTo>
                      <a:pt x="412" y="489"/>
                    </a:lnTo>
                    <a:lnTo>
                      <a:pt x="420" y="488"/>
                    </a:lnTo>
                    <a:lnTo>
                      <a:pt x="426" y="486"/>
                    </a:lnTo>
                    <a:lnTo>
                      <a:pt x="426" y="486"/>
                    </a:lnTo>
                    <a:lnTo>
                      <a:pt x="428" y="485"/>
                    </a:lnTo>
                    <a:lnTo>
                      <a:pt x="429" y="483"/>
                    </a:lnTo>
                    <a:lnTo>
                      <a:pt x="433" y="474"/>
                    </a:lnTo>
                    <a:lnTo>
                      <a:pt x="435" y="461"/>
                    </a:lnTo>
                    <a:lnTo>
                      <a:pt x="436" y="443"/>
                    </a:lnTo>
                    <a:lnTo>
                      <a:pt x="437" y="421"/>
                    </a:lnTo>
                    <a:lnTo>
                      <a:pt x="436" y="395"/>
                    </a:lnTo>
                    <a:lnTo>
                      <a:pt x="433" y="367"/>
                    </a:lnTo>
                    <a:lnTo>
                      <a:pt x="426" y="334"/>
                    </a:lnTo>
                    <a:lnTo>
                      <a:pt x="418" y="299"/>
                    </a:lnTo>
                    <a:lnTo>
                      <a:pt x="413" y="281"/>
                    </a:lnTo>
                    <a:lnTo>
                      <a:pt x="406" y="261"/>
                    </a:lnTo>
                    <a:lnTo>
                      <a:pt x="399" y="242"/>
                    </a:lnTo>
                    <a:lnTo>
                      <a:pt x="391" y="222"/>
                    </a:lnTo>
                    <a:lnTo>
                      <a:pt x="383" y="202"/>
                    </a:lnTo>
                    <a:lnTo>
                      <a:pt x="372" y="181"/>
                    </a:lnTo>
                    <a:lnTo>
                      <a:pt x="361" y="161"/>
                    </a:lnTo>
                    <a:lnTo>
                      <a:pt x="349" y="139"/>
                    </a:lnTo>
                    <a:lnTo>
                      <a:pt x="335" y="117"/>
                    </a:lnTo>
                    <a:lnTo>
                      <a:pt x="320" y="96"/>
                    </a:lnTo>
                    <a:lnTo>
                      <a:pt x="305" y="73"/>
                    </a:lnTo>
                    <a:lnTo>
                      <a:pt x="287" y="51"/>
                    </a:lnTo>
                    <a:lnTo>
                      <a:pt x="268" y="28"/>
                    </a:lnTo>
                    <a:lnTo>
                      <a:pt x="248" y="7"/>
                    </a:lnTo>
                    <a:lnTo>
                      <a:pt x="248" y="7"/>
                    </a:lnTo>
                    <a:lnTo>
                      <a:pt x="244" y="3"/>
                    </a:lnTo>
                    <a:lnTo>
                      <a:pt x="238" y="1"/>
                    </a:lnTo>
                    <a:lnTo>
                      <a:pt x="232" y="0"/>
                    </a:lnTo>
                    <a:lnTo>
                      <a:pt x="224" y="0"/>
                    </a:lnTo>
                    <a:lnTo>
                      <a:pt x="216" y="1"/>
                    </a:lnTo>
                    <a:lnTo>
                      <a:pt x="208" y="3"/>
                    </a:lnTo>
                    <a:lnTo>
                      <a:pt x="198" y="7"/>
                    </a:lnTo>
                    <a:lnTo>
                      <a:pt x="191" y="12"/>
                    </a:lnTo>
                    <a:lnTo>
                      <a:pt x="191" y="12"/>
                    </a:lnTo>
                    <a:lnTo>
                      <a:pt x="166" y="31"/>
                    </a:lnTo>
                    <a:lnTo>
                      <a:pt x="140" y="51"/>
                    </a:lnTo>
                    <a:lnTo>
                      <a:pt x="115" y="74"/>
                    </a:lnTo>
                    <a:lnTo>
                      <a:pt x="102" y="86"/>
                    </a:lnTo>
                    <a:lnTo>
                      <a:pt x="90" y="99"/>
                    </a:lnTo>
                    <a:lnTo>
                      <a:pt x="79" y="112"/>
                    </a:lnTo>
                    <a:lnTo>
                      <a:pt x="68" y="127"/>
                    </a:lnTo>
                    <a:lnTo>
                      <a:pt x="57" y="142"/>
                    </a:lnTo>
                    <a:lnTo>
                      <a:pt x="48" y="158"/>
                    </a:lnTo>
                    <a:lnTo>
                      <a:pt x="38" y="177"/>
                    </a:lnTo>
                    <a:lnTo>
                      <a:pt x="30" y="195"/>
                    </a:lnTo>
                    <a:lnTo>
                      <a:pt x="23" y="216"/>
                    </a:lnTo>
                    <a:lnTo>
                      <a:pt x="16" y="238"/>
                    </a:lnTo>
                    <a:lnTo>
                      <a:pt x="16" y="238"/>
                    </a:lnTo>
                    <a:lnTo>
                      <a:pt x="12" y="256"/>
                    </a:lnTo>
                    <a:lnTo>
                      <a:pt x="7" y="274"/>
                    </a:lnTo>
                    <a:lnTo>
                      <a:pt x="4" y="295"/>
                    </a:lnTo>
                    <a:lnTo>
                      <a:pt x="1" y="318"/>
                    </a:lnTo>
                    <a:lnTo>
                      <a:pt x="0" y="343"/>
                    </a:lnTo>
                    <a:lnTo>
                      <a:pt x="1" y="370"/>
                    </a:lnTo>
                    <a:lnTo>
                      <a:pt x="4" y="399"/>
                    </a:lnTo>
                    <a:lnTo>
                      <a:pt x="10" y="431"/>
                    </a:lnTo>
                    <a:lnTo>
                      <a:pt x="19" y="465"/>
                    </a:lnTo>
                    <a:lnTo>
                      <a:pt x="25" y="484"/>
                    </a:lnTo>
                    <a:lnTo>
                      <a:pt x="31" y="503"/>
                    </a:lnTo>
                    <a:lnTo>
                      <a:pt x="39" y="524"/>
                    </a:lnTo>
                    <a:lnTo>
                      <a:pt x="49" y="544"/>
                    </a:lnTo>
                    <a:lnTo>
                      <a:pt x="58" y="566"/>
                    </a:lnTo>
                    <a:lnTo>
                      <a:pt x="69" y="589"/>
                    </a:lnTo>
                    <a:lnTo>
                      <a:pt x="81" y="613"/>
                    </a:lnTo>
                    <a:lnTo>
                      <a:pt x="95" y="637"/>
                    </a:lnTo>
                    <a:lnTo>
                      <a:pt x="111" y="663"/>
                    </a:lnTo>
                    <a:lnTo>
                      <a:pt x="126" y="689"/>
                    </a:lnTo>
                    <a:lnTo>
                      <a:pt x="144" y="717"/>
                    </a:lnTo>
                    <a:lnTo>
                      <a:pt x="163" y="745"/>
                    </a:lnTo>
                    <a:lnTo>
                      <a:pt x="183" y="774"/>
                    </a:lnTo>
                    <a:lnTo>
                      <a:pt x="206" y="805"/>
                    </a:lnTo>
                    <a:lnTo>
                      <a:pt x="206" y="805"/>
                    </a:lnTo>
                    <a:lnTo>
                      <a:pt x="223" y="831"/>
                    </a:lnTo>
                    <a:lnTo>
                      <a:pt x="245" y="860"/>
                    </a:lnTo>
                    <a:lnTo>
                      <a:pt x="272" y="891"/>
                    </a:lnTo>
                    <a:lnTo>
                      <a:pt x="303" y="927"/>
                    </a:lnTo>
                    <a:lnTo>
                      <a:pt x="303" y="927"/>
                    </a:lnTo>
                    <a:lnTo>
                      <a:pt x="328" y="953"/>
                    </a:lnTo>
                    <a:lnTo>
                      <a:pt x="328" y="953"/>
                    </a:lnTo>
                    <a:lnTo>
                      <a:pt x="358" y="981"/>
                    </a:lnTo>
                    <a:lnTo>
                      <a:pt x="386" y="1008"/>
                    </a:lnTo>
                    <a:lnTo>
                      <a:pt x="412" y="1034"/>
                    </a:lnTo>
                    <a:lnTo>
                      <a:pt x="438" y="1057"/>
                    </a:lnTo>
                    <a:lnTo>
                      <a:pt x="464" y="1079"/>
                    </a:lnTo>
                    <a:lnTo>
                      <a:pt x="488" y="1100"/>
                    </a:lnTo>
                    <a:lnTo>
                      <a:pt x="512" y="1118"/>
                    </a:lnTo>
                    <a:lnTo>
                      <a:pt x="534" y="1135"/>
                    </a:lnTo>
                    <a:lnTo>
                      <a:pt x="556" y="1151"/>
                    </a:lnTo>
                    <a:lnTo>
                      <a:pt x="577" y="1165"/>
                    </a:lnTo>
                    <a:lnTo>
                      <a:pt x="597" y="1178"/>
                    </a:lnTo>
                    <a:lnTo>
                      <a:pt x="617" y="1190"/>
                    </a:lnTo>
                    <a:lnTo>
                      <a:pt x="636" y="1199"/>
                    </a:lnTo>
                    <a:lnTo>
                      <a:pt x="655" y="1209"/>
                    </a:lnTo>
                    <a:lnTo>
                      <a:pt x="672" y="1218"/>
                    </a:lnTo>
                    <a:lnTo>
                      <a:pt x="689" y="1224"/>
                    </a:lnTo>
                    <a:lnTo>
                      <a:pt x="706" y="1231"/>
                    </a:lnTo>
                    <a:lnTo>
                      <a:pt x="722" y="1236"/>
                    </a:lnTo>
                    <a:lnTo>
                      <a:pt x="751" y="1244"/>
                    </a:lnTo>
                    <a:lnTo>
                      <a:pt x="778" y="1249"/>
                    </a:lnTo>
                    <a:lnTo>
                      <a:pt x="804" y="1252"/>
                    </a:lnTo>
                    <a:lnTo>
                      <a:pt x="828" y="1254"/>
                    </a:lnTo>
                    <a:lnTo>
                      <a:pt x="850" y="1252"/>
                    </a:lnTo>
                    <a:lnTo>
                      <a:pt x="869" y="1251"/>
                    </a:lnTo>
                    <a:lnTo>
                      <a:pt x="889" y="1249"/>
                    </a:lnTo>
                    <a:lnTo>
                      <a:pt x="889" y="1249"/>
                    </a:lnTo>
                    <a:lnTo>
                      <a:pt x="911" y="1246"/>
                    </a:lnTo>
                    <a:lnTo>
                      <a:pt x="932" y="1242"/>
                    </a:lnTo>
                    <a:lnTo>
                      <a:pt x="953" y="1236"/>
                    </a:lnTo>
                    <a:lnTo>
                      <a:pt x="971" y="1230"/>
                    </a:lnTo>
                    <a:lnTo>
                      <a:pt x="990" y="1223"/>
                    </a:lnTo>
                    <a:lnTo>
                      <a:pt x="1006" y="1214"/>
                    </a:lnTo>
                    <a:lnTo>
                      <a:pt x="1022" y="1206"/>
                    </a:lnTo>
                    <a:lnTo>
                      <a:pt x="1038" y="1196"/>
                    </a:lnTo>
                    <a:lnTo>
                      <a:pt x="1052" y="1186"/>
                    </a:lnTo>
                    <a:lnTo>
                      <a:pt x="1066" y="1175"/>
                    </a:lnTo>
                    <a:lnTo>
                      <a:pt x="1092" y="1154"/>
                    </a:lnTo>
                    <a:lnTo>
                      <a:pt x="1116" y="1132"/>
                    </a:lnTo>
                    <a:lnTo>
                      <a:pt x="1137" y="1109"/>
                    </a:lnTo>
                    <a:lnTo>
                      <a:pt x="1137" y="1109"/>
                    </a:lnTo>
                    <a:lnTo>
                      <a:pt x="1144" y="1102"/>
                    </a:lnTo>
                    <a:lnTo>
                      <a:pt x="1149" y="1094"/>
                    </a:lnTo>
                    <a:lnTo>
                      <a:pt x="1152" y="1085"/>
                    </a:lnTo>
                    <a:lnTo>
                      <a:pt x="1155" y="1078"/>
                    </a:lnTo>
                    <a:lnTo>
                      <a:pt x="1155" y="1070"/>
                    </a:lnTo>
                    <a:lnTo>
                      <a:pt x="1155" y="1064"/>
                    </a:lnTo>
                    <a:lnTo>
                      <a:pt x="1154" y="1058"/>
                    </a:lnTo>
                    <a:lnTo>
                      <a:pt x="1151" y="1054"/>
                    </a:lnTo>
                    <a:lnTo>
                      <a:pt x="1151" y="1054"/>
                    </a:lnTo>
                    <a:lnTo>
                      <a:pt x="1132" y="1030"/>
                    </a:lnTo>
                    <a:lnTo>
                      <a:pt x="1112" y="1008"/>
                    </a:lnTo>
                    <a:lnTo>
                      <a:pt x="1094" y="988"/>
                    </a:lnTo>
                    <a:lnTo>
                      <a:pt x="1074" y="969"/>
                    </a:lnTo>
                    <a:lnTo>
                      <a:pt x="1055" y="951"/>
                    </a:lnTo>
                    <a:lnTo>
                      <a:pt x="1035" y="935"/>
                    </a:lnTo>
                    <a:lnTo>
                      <a:pt x="1016" y="920"/>
                    </a:lnTo>
                    <a:lnTo>
                      <a:pt x="996" y="905"/>
                    </a:lnTo>
                    <a:lnTo>
                      <a:pt x="977" y="892"/>
                    </a:lnTo>
                    <a:lnTo>
                      <a:pt x="958" y="881"/>
                    </a:lnTo>
                    <a:lnTo>
                      <a:pt x="940" y="870"/>
                    </a:lnTo>
                    <a:lnTo>
                      <a:pt x="922" y="860"/>
                    </a:lnTo>
                    <a:lnTo>
                      <a:pt x="904" y="851"/>
                    </a:lnTo>
                    <a:lnTo>
                      <a:pt x="887" y="843"/>
                    </a:lnTo>
                    <a:lnTo>
                      <a:pt x="853" y="830"/>
                    </a:lnTo>
                    <a:lnTo>
                      <a:pt x="822" y="819"/>
                    </a:lnTo>
                    <a:lnTo>
                      <a:pt x="794" y="812"/>
                    </a:lnTo>
                    <a:lnTo>
                      <a:pt x="769" y="807"/>
                    </a:lnTo>
                    <a:lnTo>
                      <a:pt x="747" y="804"/>
                    </a:lnTo>
                    <a:lnTo>
                      <a:pt x="730" y="802"/>
                    </a:lnTo>
                    <a:lnTo>
                      <a:pt x="716" y="804"/>
                    </a:lnTo>
                    <a:lnTo>
                      <a:pt x="707" y="805"/>
                    </a:lnTo>
                    <a:lnTo>
                      <a:pt x="705" y="806"/>
                    </a:lnTo>
                    <a:lnTo>
                      <a:pt x="702" y="807"/>
                    </a:lnTo>
                    <a:lnTo>
                      <a:pt x="702" y="807"/>
                    </a:lnTo>
                    <a:close/>
                    <a:moveTo>
                      <a:pt x="352" y="898"/>
                    </a:moveTo>
                    <a:lnTo>
                      <a:pt x="352" y="898"/>
                    </a:lnTo>
                    <a:lnTo>
                      <a:pt x="331" y="877"/>
                    </a:lnTo>
                    <a:lnTo>
                      <a:pt x="331" y="877"/>
                    </a:lnTo>
                    <a:lnTo>
                      <a:pt x="302" y="849"/>
                    </a:lnTo>
                    <a:lnTo>
                      <a:pt x="279" y="823"/>
                    </a:lnTo>
                    <a:lnTo>
                      <a:pt x="259" y="799"/>
                    </a:lnTo>
                    <a:lnTo>
                      <a:pt x="243" y="779"/>
                    </a:lnTo>
                    <a:lnTo>
                      <a:pt x="243" y="779"/>
                    </a:lnTo>
                    <a:lnTo>
                      <a:pt x="205" y="729"/>
                    </a:lnTo>
                    <a:lnTo>
                      <a:pt x="171" y="683"/>
                    </a:lnTo>
                    <a:lnTo>
                      <a:pt x="143" y="641"/>
                    </a:lnTo>
                    <a:lnTo>
                      <a:pt x="120" y="601"/>
                    </a:lnTo>
                    <a:lnTo>
                      <a:pt x="101" y="564"/>
                    </a:lnTo>
                    <a:lnTo>
                      <a:pt x="86" y="530"/>
                    </a:lnTo>
                    <a:lnTo>
                      <a:pt x="73" y="499"/>
                    </a:lnTo>
                    <a:lnTo>
                      <a:pt x="64" y="470"/>
                    </a:lnTo>
                    <a:lnTo>
                      <a:pt x="58" y="444"/>
                    </a:lnTo>
                    <a:lnTo>
                      <a:pt x="54" y="419"/>
                    </a:lnTo>
                    <a:lnTo>
                      <a:pt x="53" y="396"/>
                    </a:lnTo>
                    <a:lnTo>
                      <a:pt x="53" y="375"/>
                    </a:lnTo>
                    <a:lnTo>
                      <a:pt x="54" y="356"/>
                    </a:lnTo>
                    <a:lnTo>
                      <a:pt x="56" y="338"/>
                    </a:lnTo>
                    <a:lnTo>
                      <a:pt x="62" y="307"/>
                    </a:lnTo>
                    <a:lnTo>
                      <a:pt x="62" y="307"/>
                    </a:lnTo>
                    <a:lnTo>
                      <a:pt x="67" y="289"/>
                    </a:lnTo>
                    <a:lnTo>
                      <a:pt x="73" y="271"/>
                    </a:lnTo>
                    <a:lnTo>
                      <a:pt x="78" y="255"/>
                    </a:lnTo>
                    <a:lnTo>
                      <a:pt x="86" y="239"/>
                    </a:lnTo>
                    <a:lnTo>
                      <a:pt x="93" y="225"/>
                    </a:lnTo>
                    <a:lnTo>
                      <a:pt x="102" y="212"/>
                    </a:lnTo>
                    <a:lnTo>
                      <a:pt x="111" y="199"/>
                    </a:lnTo>
                    <a:lnTo>
                      <a:pt x="119" y="187"/>
                    </a:lnTo>
                    <a:lnTo>
                      <a:pt x="129" y="176"/>
                    </a:lnTo>
                    <a:lnTo>
                      <a:pt x="139" y="165"/>
                    </a:lnTo>
                    <a:lnTo>
                      <a:pt x="159" y="145"/>
                    </a:lnTo>
                    <a:lnTo>
                      <a:pt x="180" y="127"/>
                    </a:lnTo>
                    <a:lnTo>
                      <a:pt x="200" y="110"/>
                    </a:lnTo>
                    <a:lnTo>
                      <a:pt x="200" y="110"/>
                    </a:lnTo>
                    <a:lnTo>
                      <a:pt x="208" y="105"/>
                    </a:lnTo>
                    <a:lnTo>
                      <a:pt x="215" y="102"/>
                    </a:lnTo>
                    <a:lnTo>
                      <a:pt x="222" y="100"/>
                    </a:lnTo>
                    <a:lnTo>
                      <a:pt x="229" y="99"/>
                    </a:lnTo>
                    <a:lnTo>
                      <a:pt x="235" y="99"/>
                    </a:lnTo>
                    <a:lnTo>
                      <a:pt x="241" y="100"/>
                    </a:lnTo>
                    <a:lnTo>
                      <a:pt x="245" y="101"/>
                    </a:lnTo>
                    <a:lnTo>
                      <a:pt x="248" y="103"/>
                    </a:lnTo>
                    <a:lnTo>
                      <a:pt x="248" y="103"/>
                    </a:lnTo>
                    <a:lnTo>
                      <a:pt x="266" y="120"/>
                    </a:lnTo>
                    <a:lnTo>
                      <a:pt x="281" y="137"/>
                    </a:lnTo>
                    <a:lnTo>
                      <a:pt x="281" y="137"/>
                    </a:lnTo>
                    <a:lnTo>
                      <a:pt x="276" y="140"/>
                    </a:lnTo>
                    <a:lnTo>
                      <a:pt x="276" y="140"/>
                    </a:lnTo>
                    <a:lnTo>
                      <a:pt x="256" y="155"/>
                    </a:lnTo>
                    <a:lnTo>
                      <a:pt x="234" y="173"/>
                    </a:lnTo>
                    <a:lnTo>
                      <a:pt x="212" y="191"/>
                    </a:lnTo>
                    <a:lnTo>
                      <a:pt x="202" y="202"/>
                    </a:lnTo>
                    <a:lnTo>
                      <a:pt x="192" y="212"/>
                    </a:lnTo>
                    <a:lnTo>
                      <a:pt x="182" y="223"/>
                    </a:lnTo>
                    <a:lnTo>
                      <a:pt x="172" y="235"/>
                    </a:lnTo>
                    <a:lnTo>
                      <a:pt x="164" y="248"/>
                    </a:lnTo>
                    <a:lnTo>
                      <a:pt x="155" y="263"/>
                    </a:lnTo>
                    <a:lnTo>
                      <a:pt x="147" y="278"/>
                    </a:lnTo>
                    <a:lnTo>
                      <a:pt x="141" y="294"/>
                    </a:lnTo>
                    <a:lnTo>
                      <a:pt x="134" y="311"/>
                    </a:lnTo>
                    <a:lnTo>
                      <a:pt x="129" y="330"/>
                    </a:lnTo>
                    <a:lnTo>
                      <a:pt x="129" y="330"/>
                    </a:lnTo>
                    <a:lnTo>
                      <a:pt x="121" y="360"/>
                    </a:lnTo>
                    <a:lnTo>
                      <a:pt x="118" y="377"/>
                    </a:lnTo>
                    <a:lnTo>
                      <a:pt x="116" y="397"/>
                    </a:lnTo>
                    <a:lnTo>
                      <a:pt x="115" y="418"/>
                    </a:lnTo>
                    <a:lnTo>
                      <a:pt x="115" y="440"/>
                    </a:lnTo>
                    <a:lnTo>
                      <a:pt x="118" y="465"/>
                    </a:lnTo>
                    <a:lnTo>
                      <a:pt x="122" y="492"/>
                    </a:lnTo>
                    <a:lnTo>
                      <a:pt x="130" y="522"/>
                    </a:lnTo>
                    <a:lnTo>
                      <a:pt x="141" y="553"/>
                    </a:lnTo>
                    <a:lnTo>
                      <a:pt x="154" y="589"/>
                    </a:lnTo>
                    <a:lnTo>
                      <a:pt x="172" y="626"/>
                    </a:lnTo>
                    <a:lnTo>
                      <a:pt x="193" y="667"/>
                    </a:lnTo>
                    <a:lnTo>
                      <a:pt x="219" y="710"/>
                    </a:lnTo>
                    <a:lnTo>
                      <a:pt x="250" y="758"/>
                    </a:lnTo>
                    <a:lnTo>
                      <a:pt x="286" y="809"/>
                    </a:lnTo>
                    <a:lnTo>
                      <a:pt x="286" y="809"/>
                    </a:lnTo>
                    <a:lnTo>
                      <a:pt x="300" y="831"/>
                    </a:lnTo>
                    <a:lnTo>
                      <a:pt x="319" y="856"/>
                    </a:lnTo>
                    <a:lnTo>
                      <a:pt x="341" y="883"/>
                    </a:lnTo>
                    <a:lnTo>
                      <a:pt x="367" y="912"/>
                    </a:lnTo>
                    <a:lnTo>
                      <a:pt x="367" y="912"/>
                    </a:lnTo>
                    <a:lnTo>
                      <a:pt x="370" y="914"/>
                    </a:lnTo>
                    <a:lnTo>
                      <a:pt x="370" y="914"/>
                    </a:lnTo>
                    <a:lnTo>
                      <a:pt x="352" y="898"/>
                    </a:lnTo>
                    <a:lnTo>
                      <a:pt x="352"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200" dirty="0">
                  <a:latin typeface="+mj-lt"/>
                </a:endParaRPr>
              </a:p>
            </p:txBody>
          </p:sp>
        </p:grpSp>
        <p:sp>
          <p:nvSpPr>
            <p:cNvPr id="61" name="TextBox 60"/>
            <p:cNvSpPr txBox="1"/>
            <p:nvPr/>
          </p:nvSpPr>
          <p:spPr>
            <a:xfrm>
              <a:off x="6632365" y="4942046"/>
              <a:ext cx="2139625" cy="239422"/>
            </a:xfrm>
            <a:prstGeom prst="rect">
              <a:avLst/>
            </a:prstGeom>
            <a:noFill/>
          </p:spPr>
          <p:txBody>
            <a:bodyPr wrap="square" lIns="0" tIns="0" rIns="0" bIns="0" rtlCol="0" anchor="ctr">
              <a:noAutofit/>
            </a:bodyPr>
            <a:lstStyle/>
            <a:p>
              <a:r>
                <a:rPr lang="da-DK" sz="1200" b="1" dirty="0" smtClean="0">
                  <a:solidFill>
                    <a:schemeClr val="accent1">
                      <a:lumMod val="75000"/>
                    </a:schemeClr>
                  </a:solidFill>
                  <a:latin typeface="+mj-lt"/>
                </a:rPr>
                <a:t>29 % (DK 34 %) </a:t>
              </a:r>
              <a:br>
                <a:rPr lang="da-DK" sz="1200" b="1" dirty="0" smtClean="0">
                  <a:solidFill>
                    <a:schemeClr val="accent1">
                      <a:lumMod val="75000"/>
                    </a:schemeClr>
                  </a:solidFill>
                  <a:latin typeface="+mj-lt"/>
                </a:rPr>
              </a:br>
              <a:r>
                <a:rPr lang="da-DK" sz="1200" dirty="0" smtClean="0">
                  <a:solidFill>
                    <a:schemeClr val="accent1">
                      <a:lumMod val="75000"/>
                    </a:schemeClr>
                  </a:solidFill>
                  <a:latin typeface="+mj-lt"/>
                </a:rPr>
                <a:t>Hjælpsomme medarbejdere</a:t>
              </a:r>
              <a:endParaRPr lang="da-DK" sz="1200" dirty="0">
                <a:solidFill>
                  <a:schemeClr val="accent1">
                    <a:lumMod val="75000"/>
                  </a:schemeClr>
                </a:solidFill>
                <a:latin typeface="+mj-lt"/>
              </a:endParaRPr>
            </a:p>
          </p:txBody>
        </p:sp>
        <p:sp>
          <p:nvSpPr>
            <p:cNvPr id="62" name="TextBox 61"/>
            <p:cNvSpPr txBox="1"/>
            <p:nvPr/>
          </p:nvSpPr>
          <p:spPr>
            <a:xfrm>
              <a:off x="6632365" y="5356557"/>
              <a:ext cx="2628220" cy="247002"/>
            </a:xfrm>
            <a:prstGeom prst="rect">
              <a:avLst/>
            </a:prstGeom>
            <a:noFill/>
          </p:spPr>
          <p:txBody>
            <a:bodyPr wrap="square" lIns="0" tIns="0" rIns="0" bIns="0" rtlCol="0">
              <a:noAutofit/>
            </a:bodyPr>
            <a:lstStyle/>
            <a:p>
              <a:r>
                <a:rPr lang="da-DK" sz="1200" b="1" dirty="0" smtClean="0">
                  <a:solidFill>
                    <a:schemeClr val="accent4"/>
                  </a:solidFill>
                  <a:latin typeface="+mj-lt"/>
                </a:rPr>
                <a:t>29 % (DK 28 %) </a:t>
              </a:r>
              <a:br>
                <a:rPr lang="da-DK" sz="1200" b="1" dirty="0" smtClean="0">
                  <a:solidFill>
                    <a:schemeClr val="accent4"/>
                  </a:solidFill>
                  <a:latin typeface="+mj-lt"/>
                </a:rPr>
              </a:br>
              <a:r>
                <a:rPr lang="da-DK" sz="1200" dirty="0" smtClean="0">
                  <a:solidFill>
                    <a:schemeClr val="accent4"/>
                  </a:solidFill>
                  <a:latin typeface="+mj-lt"/>
                </a:rPr>
                <a:t>Fastholdelse af lokale arbejdspladser</a:t>
              </a:r>
              <a:endParaRPr lang="da-DK" sz="1200" dirty="0">
                <a:solidFill>
                  <a:schemeClr val="accent4"/>
                </a:solidFill>
                <a:latin typeface="+mj-lt"/>
              </a:endParaRPr>
            </a:p>
          </p:txBody>
        </p:sp>
        <p:sp>
          <p:nvSpPr>
            <p:cNvPr id="63" name="TextBox 62"/>
            <p:cNvSpPr txBox="1"/>
            <p:nvPr/>
          </p:nvSpPr>
          <p:spPr>
            <a:xfrm>
              <a:off x="6638648" y="5825357"/>
              <a:ext cx="2127059" cy="267939"/>
            </a:xfrm>
            <a:prstGeom prst="rect">
              <a:avLst/>
            </a:prstGeom>
            <a:noFill/>
          </p:spPr>
          <p:txBody>
            <a:bodyPr wrap="square" lIns="0" tIns="0" rIns="0" bIns="0" rtlCol="0">
              <a:noAutofit/>
            </a:bodyPr>
            <a:lstStyle/>
            <a:p>
              <a:r>
                <a:rPr lang="da-DK" sz="1200" b="1" dirty="0" smtClean="0">
                  <a:solidFill>
                    <a:schemeClr val="accent4">
                      <a:lumMod val="75000"/>
                    </a:schemeClr>
                  </a:solidFill>
                  <a:latin typeface="+mj-lt"/>
                </a:rPr>
                <a:t>28 % (DK 41 %) </a:t>
              </a:r>
              <a:br>
                <a:rPr lang="da-DK" sz="1200" b="1" dirty="0" smtClean="0">
                  <a:solidFill>
                    <a:schemeClr val="accent4">
                      <a:lumMod val="75000"/>
                    </a:schemeClr>
                  </a:solidFill>
                  <a:latin typeface="+mj-lt"/>
                </a:rPr>
              </a:br>
              <a:r>
                <a:rPr lang="da-DK" sz="1200" dirty="0" smtClean="0">
                  <a:solidFill>
                    <a:schemeClr val="accent4">
                      <a:lumMod val="75000"/>
                    </a:schemeClr>
                  </a:solidFill>
                  <a:latin typeface="+mj-lt"/>
                </a:rPr>
                <a:t>Personlig service</a:t>
              </a:r>
              <a:endParaRPr lang="da-DK" sz="1200" dirty="0">
                <a:solidFill>
                  <a:schemeClr val="accent4">
                    <a:lumMod val="75000"/>
                  </a:schemeClr>
                </a:solidFill>
                <a:latin typeface="+mj-lt"/>
              </a:endParaRPr>
            </a:p>
          </p:txBody>
        </p:sp>
        <p:sp>
          <p:nvSpPr>
            <p:cNvPr id="64" name="Freeform 4917"/>
            <p:cNvSpPr>
              <a:spLocks noEditPoints="1"/>
            </p:cNvSpPr>
            <p:nvPr/>
          </p:nvSpPr>
          <p:spPr bwMode="auto">
            <a:xfrm>
              <a:off x="6077315" y="4891924"/>
              <a:ext cx="289600" cy="347419"/>
            </a:xfrm>
            <a:custGeom>
              <a:avLst/>
              <a:gdLst>
                <a:gd name="T0" fmla="*/ 176 w 352"/>
                <a:gd name="T1" fmla="*/ 222 h 416"/>
                <a:gd name="T2" fmla="*/ 352 w 352"/>
                <a:gd name="T3" fmla="*/ 264 h 416"/>
                <a:gd name="T4" fmla="*/ 328 w 352"/>
                <a:gd name="T5" fmla="*/ 212 h 416"/>
                <a:gd name="T6" fmla="*/ 292 w 352"/>
                <a:gd name="T7" fmla="*/ 186 h 416"/>
                <a:gd name="T8" fmla="*/ 226 w 352"/>
                <a:gd name="T9" fmla="*/ 300 h 416"/>
                <a:gd name="T10" fmla="*/ 232 w 352"/>
                <a:gd name="T11" fmla="*/ 324 h 416"/>
                <a:gd name="T12" fmla="*/ 214 w 352"/>
                <a:gd name="T13" fmla="*/ 362 h 416"/>
                <a:gd name="T14" fmla="*/ 176 w 352"/>
                <a:gd name="T15" fmla="*/ 378 h 416"/>
                <a:gd name="T16" fmla="*/ 146 w 352"/>
                <a:gd name="T17" fmla="*/ 370 h 416"/>
                <a:gd name="T18" fmla="*/ 122 w 352"/>
                <a:gd name="T19" fmla="*/ 334 h 416"/>
                <a:gd name="T20" fmla="*/ 124 w 352"/>
                <a:gd name="T21" fmla="*/ 306 h 416"/>
                <a:gd name="T22" fmla="*/ 62 w 352"/>
                <a:gd name="T23" fmla="*/ 190 h 416"/>
                <a:gd name="T24" fmla="*/ 36 w 352"/>
                <a:gd name="T25" fmla="*/ 200 h 416"/>
                <a:gd name="T26" fmla="*/ 4 w 352"/>
                <a:gd name="T27" fmla="*/ 246 h 416"/>
                <a:gd name="T28" fmla="*/ 0 w 352"/>
                <a:gd name="T29" fmla="*/ 318 h 416"/>
                <a:gd name="T30" fmla="*/ 66 w 352"/>
                <a:gd name="T31" fmla="*/ 384 h 416"/>
                <a:gd name="T32" fmla="*/ 92 w 352"/>
                <a:gd name="T33" fmla="*/ 398 h 416"/>
                <a:gd name="T34" fmla="*/ 176 w 352"/>
                <a:gd name="T35" fmla="*/ 416 h 416"/>
                <a:gd name="T36" fmla="*/ 240 w 352"/>
                <a:gd name="T37" fmla="*/ 406 h 416"/>
                <a:gd name="T38" fmla="*/ 288 w 352"/>
                <a:gd name="T39" fmla="*/ 384 h 416"/>
                <a:gd name="T40" fmla="*/ 338 w 352"/>
                <a:gd name="T41" fmla="*/ 336 h 416"/>
                <a:gd name="T42" fmla="*/ 158 w 352"/>
                <a:gd name="T43" fmla="*/ 250 h 416"/>
                <a:gd name="T44" fmla="*/ 80 w 352"/>
                <a:gd name="T45" fmla="*/ 180 h 416"/>
                <a:gd name="T46" fmla="*/ 92 w 352"/>
                <a:gd name="T47" fmla="*/ 180 h 416"/>
                <a:gd name="T48" fmla="*/ 102 w 352"/>
                <a:gd name="T49" fmla="*/ 76 h 416"/>
                <a:gd name="T50" fmla="*/ 124 w 352"/>
                <a:gd name="T51" fmla="*/ 128 h 416"/>
                <a:gd name="T52" fmla="*/ 176 w 352"/>
                <a:gd name="T53" fmla="*/ 150 h 416"/>
                <a:gd name="T54" fmla="*/ 218 w 352"/>
                <a:gd name="T55" fmla="*/ 138 h 416"/>
                <a:gd name="T56" fmla="*/ 250 w 352"/>
                <a:gd name="T57" fmla="*/ 90 h 416"/>
                <a:gd name="T58" fmla="*/ 246 w 352"/>
                <a:gd name="T59" fmla="*/ 46 h 416"/>
                <a:gd name="T60" fmla="*/ 206 w 352"/>
                <a:gd name="T61" fmla="*/ 6 h 416"/>
                <a:gd name="T62" fmla="*/ 176 w 352"/>
                <a:gd name="T63" fmla="*/ 0 h 416"/>
                <a:gd name="T64" fmla="*/ 134 w 352"/>
                <a:gd name="T65" fmla="*/ 14 h 416"/>
                <a:gd name="T66" fmla="*/ 104 w 352"/>
                <a:gd name="T67" fmla="*/ 60 h 416"/>
                <a:gd name="T68" fmla="*/ 140 w 352"/>
                <a:gd name="T69" fmla="*/ 324 h 416"/>
                <a:gd name="T70" fmla="*/ 152 w 352"/>
                <a:gd name="T71" fmla="*/ 298 h 416"/>
                <a:gd name="T72" fmla="*/ 176 w 352"/>
                <a:gd name="T73" fmla="*/ 288 h 416"/>
                <a:gd name="T74" fmla="*/ 196 w 352"/>
                <a:gd name="T75" fmla="*/ 294 h 416"/>
                <a:gd name="T76" fmla="*/ 210 w 352"/>
                <a:gd name="T77" fmla="*/ 316 h 416"/>
                <a:gd name="T78" fmla="*/ 208 w 352"/>
                <a:gd name="T79" fmla="*/ 338 h 416"/>
                <a:gd name="T80" fmla="*/ 190 w 352"/>
                <a:gd name="T81" fmla="*/ 356 h 416"/>
                <a:gd name="T82" fmla="*/ 168 w 352"/>
                <a:gd name="T83" fmla="*/ 358 h 416"/>
                <a:gd name="T84" fmla="*/ 146 w 352"/>
                <a:gd name="T85" fmla="*/ 344 h 416"/>
                <a:gd name="T86" fmla="*/ 140 w 352"/>
                <a:gd name="T87" fmla="*/ 324 h 416"/>
                <a:gd name="T88" fmla="*/ 168 w 352"/>
                <a:gd name="T89" fmla="*/ 344 h 416"/>
                <a:gd name="T90" fmla="*/ 180 w 352"/>
                <a:gd name="T91" fmla="*/ 346 h 416"/>
                <a:gd name="T92" fmla="*/ 186 w 352"/>
                <a:gd name="T93" fmla="*/ 310 h 416"/>
                <a:gd name="T94" fmla="*/ 180 w 352"/>
                <a:gd name="T95" fmla="*/ 302 h 416"/>
                <a:gd name="T96" fmla="*/ 168 w 352"/>
                <a:gd name="T97" fmla="*/ 304 h 416"/>
                <a:gd name="T98" fmla="*/ 254 w 352"/>
                <a:gd name="T99" fmla="*/ 178 h 416"/>
                <a:gd name="T100" fmla="*/ 176 w 352"/>
                <a:gd name="T101" fmla="*/ 258 h 416"/>
                <a:gd name="T102" fmla="*/ 176 w 352"/>
                <a:gd name="T103" fmla="*/ 268 h 416"/>
                <a:gd name="T104" fmla="*/ 272 w 352"/>
                <a:gd name="T105" fmla="*/ 18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2" h="416">
                  <a:moveTo>
                    <a:pt x="176" y="222"/>
                  </a:moveTo>
                  <a:lnTo>
                    <a:pt x="146" y="178"/>
                  </a:lnTo>
                  <a:lnTo>
                    <a:pt x="206" y="178"/>
                  </a:lnTo>
                  <a:lnTo>
                    <a:pt x="176" y="222"/>
                  </a:lnTo>
                  <a:close/>
                  <a:moveTo>
                    <a:pt x="352" y="318"/>
                  </a:moveTo>
                  <a:lnTo>
                    <a:pt x="352" y="278"/>
                  </a:lnTo>
                  <a:lnTo>
                    <a:pt x="352" y="278"/>
                  </a:lnTo>
                  <a:lnTo>
                    <a:pt x="352" y="264"/>
                  </a:lnTo>
                  <a:lnTo>
                    <a:pt x="348" y="250"/>
                  </a:lnTo>
                  <a:lnTo>
                    <a:pt x="342" y="236"/>
                  </a:lnTo>
                  <a:lnTo>
                    <a:pt x="336" y="224"/>
                  </a:lnTo>
                  <a:lnTo>
                    <a:pt x="328" y="212"/>
                  </a:lnTo>
                  <a:lnTo>
                    <a:pt x="316" y="202"/>
                  </a:lnTo>
                  <a:lnTo>
                    <a:pt x="304" y="192"/>
                  </a:lnTo>
                  <a:lnTo>
                    <a:pt x="292" y="186"/>
                  </a:lnTo>
                  <a:lnTo>
                    <a:pt x="292" y="186"/>
                  </a:lnTo>
                  <a:lnTo>
                    <a:pt x="290" y="190"/>
                  </a:lnTo>
                  <a:lnTo>
                    <a:pt x="222" y="292"/>
                  </a:lnTo>
                  <a:lnTo>
                    <a:pt x="222" y="292"/>
                  </a:lnTo>
                  <a:lnTo>
                    <a:pt x="226" y="300"/>
                  </a:lnTo>
                  <a:lnTo>
                    <a:pt x="228" y="306"/>
                  </a:lnTo>
                  <a:lnTo>
                    <a:pt x="230" y="314"/>
                  </a:lnTo>
                  <a:lnTo>
                    <a:pt x="232" y="324"/>
                  </a:lnTo>
                  <a:lnTo>
                    <a:pt x="232" y="324"/>
                  </a:lnTo>
                  <a:lnTo>
                    <a:pt x="230" y="334"/>
                  </a:lnTo>
                  <a:lnTo>
                    <a:pt x="226" y="344"/>
                  </a:lnTo>
                  <a:lnTo>
                    <a:pt x="222" y="354"/>
                  </a:lnTo>
                  <a:lnTo>
                    <a:pt x="214" y="362"/>
                  </a:lnTo>
                  <a:lnTo>
                    <a:pt x="206" y="370"/>
                  </a:lnTo>
                  <a:lnTo>
                    <a:pt x="198" y="374"/>
                  </a:lnTo>
                  <a:lnTo>
                    <a:pt x="188" y="378"/>
                  </a:lnTo>
                  <a:lnTo>
                    <a:pt x="176" y="378"/>
                  </a:lnTo>
                  <a:lnTo>
                    <a:pt x="176" y="378"/>
                  </a:lnTo>
                  <a:lnTo>
                    <a:pt x="164" y="378"/>
                  </a:lnTo>
                  <a:lnTo>
                    <a:pt x="154" y="374"/>
                  </a:lnTo>
                  <a:lnTo>
                    <a:pt x="146" y="370"/>
                  </a:lnTo>
                  <a:lnTo>
                    <a:pt x="138" y="362"/>
                  </a:lnTo>
                  <a:lnTo>
                    <a:pt x="130" y="354"/>
                  </a:lnTo>
                  <a:lnTo>
                    <a:pt x="126" y="344"/>
                  </a:lnTo>
                  <a:lnTo>
                    <a:pt x="122" y="334"/>
                  </a:lnTo>
                  <a:lnTo>
                    <a:pt x="120" y="324"/>
                  </a:lnTo>
                  <a:lnTo>
                    <a:pt x="120" y="324"/>
                  </a:lnTo>
                  <a:lnTo>
                    <a:pt x="122" y="314"/>
                  </a:lnTo>
                  <a:lnTo>
                    <a:pt x="124" y="306"/>
                  </a:lnTo>
                  <a:lnTo>
                    <a:pt x="126" y="300"/>
                  </a:lnTo>
                  <a:lnTo>
                    <a:pt x="130" y="292"/>
                  </a:lnTo>
                  <a:lnTo>
                    <a:pt x="62" y="190"/>
                  </a:lnTo>
                  <a:lnTo>
                    <a:pt x="62" y="190"/>
                  </a:lnTo>
                  <a:lnTo>
                    <a:pt x="60" y="186"/>
                  </a:lnTo>
                  <a:lnTo>
                    <a:pt x="60" y="186"/>
                  </a:lnTo>
                  <a:lnTo>
                    <a:pt x="48" y="192"/>
                  </a:lnTo>
                  <a:lnTo>
                    <a:pt x="36" y="200"/>
                  </a:lnTo>
                  <a:lnTo>
                    <a:pt x="26" y="210"/>
                  </a:lnTo>
                  <a:lnTo>
                    <a:pt x="16" y="220"/>
                  </a:lnTo>
                  <a:lnTo>
                    <a:pt x="10" y="234"/>
                  </a:lnTo>
                  <a:lnTo>
                    <a:pt x="4" y="246"/>
                  </a:lnTo>
                  <a:lnTo>
                    <a:pt x="0" y="262"/>
                  </a:lnTo>
                  <a:lnTo>
                    <a:pt x="0" y="276"/>
                  </a:lnTo>
                  <a:lnTo>
                    <a:pt x="0" y="318"/>
                  </a:lnTo>
                  <a:lnTo>
                    <a:pt x="0" y="318"/>
                  </a:lnTo>
                  <a:lnTo>
                    <a:pt x="14" y="336"/>
                  </a:lnTo>
                  <a:lnTo>
                    <a:pt x="28" y="354"/>
                  </a:lnTo>
                  <a:lnTo>
                    <a:pt x="46" y="370"/>
                  </a:lnTo>
                  <a:lnTo>
                    <a:pt x="66" y="384"/>
                  </a:lnTo>
                  <a:lnTo>
                    <a:pt x="66" y="296"/>
                  </a:lnTo>
                  <a:lnTo>
                    <a:pt x="92" y="296"/>
                  </a:lnTo>
                  <a:lnTo>
                    <a:pt x="92" y="398"/>
                  </a:lnTo>
                  <a:lnTo>
                    <a:pt x="92" y="398"/>
                  </a:lnTo>
                  <a:lnTo>
                    <a:pt x="112" y="406"/>
                  </a:lnTo>
                  <a:lnTo>
                    <a:pt x="132" y="410"/>
                  </a:lnTo>
                  <a:lnTo>
                    <a:pt x="154" y="414"/>
                  </a:lnTo>
                  <a:lnTo>
                    <a:pt x="176" y="416"/>
                  </a:lnTo>
                  <a:lnTo>
                    <a:pt x="176" y="416"/>
                  </a:lnTo>
                  <a:lnTo>
                    <a:pt x="198" y="414"/>
                  </a:lnTo>
                  <a:lnTo>
                    <a:pt x="220" y="410"/>
                  </a:lnTo>
                  <a:lnTo>
                    <a:pt x="240" y="406"/>
                  </a:lnTo>
                  <a:lnTo>
                    <a:pt x="260" y="398"/>
                  </a:lnTo>
                  <a:lnTo>
                    <a:pt x="260" y="296"/>
                  </a:lnTo>
                  <a:lnTo>
                    <a:pt x="288" y="296"/>
                  </a:lnTo>
                  <a:lnTo>
                    <a:pt x="288" y="384"/>
                  </a:lnTo>
                  <a:lnTo>
                    <a:pt x="288" y="384"/>
                  </a:lnTo>
                  <a:lnTo>
                    <a:pt x="306" y="370"/>
                  </a:lnTo>
                  <a:lnTo>
                    <a:pt x="324" y="354"/>
                  </a:lnTo>
                  <a:lnTo>
                    <a:pt x="338" y="336"/>
                  </a:lnTo>
                  <a:lnTo>
                    <a:pt x="352" y="318"/>
                  </a:lnTo>
                  <a:lnTo>
                    <a:pt x="352" y="318"/>
                  </a:lnTo>
                  <a:close/>
                  <a:moveTo>
                    <a:pt x="110" y="178"/>
                  </a:moveTo>
                  <a:lnTo>
                    <a:pt x="158" y="250"/>
                  </a:lnTo>
                  <a:lnTo>
                    <a:pt x="164" y="240"/>
                  </a:lnTo>
                  <a:lnTo>
                    <a:pt x="122" y="178"/>
                  </a:lnTo>
                  <a:lnTo>
                    <a:pt x="110" y="178"/>
                  </a:lnTo>
                  <a:close/>
                  <a:moveTo>
                    <a:pt x="80" y="180"/>
                  </a:moveTo>
                  <a:lnTo>
                    <a:pt x="142" y="274"/>
                  </a:lnTo>
                  <a:lnTo>
                    <a:pt x="148" y="264"/>
                  </a:lnTo>
                  <a:lnTo>
                    <a:pt x="92" y="180"/>
                  </a:lnTo>
                  <a:lnTo>
                    <a:pt x="92" y="180"/>
                  </a:lnTo>
                  <a:lnTo>
                    <a:pt x="80" y="180"/>
                  </a:lnTo>
                  <a:lnTo>
                    <a:pt x="80" y="180"/>
                  </a:lnTo>
                  <a:close/>
                  <a:moveTo>
                    <a:pt x="102" y="76"/>
                  </a:moveTo>
                  <a:lnTo>
                    <a:pt x="102" y="76"/>
                  </a:lnTo>
                  <a:lnTo>
                    <a:pt x="104" y="90"/>
                  </a:lnTo>
                  <a:lnTo>
                    <a:pt x="108" y="104"/>
                  </a:lnTo>
                  <a:lnTo>
                    <a:pt x="114" y="118"/>
                  </a:lnTo>
                  <a:lnTo>
                    <a:pt x="124" y="128"/>
                  </a:lnTo>
                  <a:lnTo>
                    <a:pt x="134" y="138"/>
                  </a:lnTo>
                  <a:lnTo>
                    <a:pt x="148" y="144"/>
                  </a:lnTo>
                  <a:lnTo>
                    <a:pt x="162" y="148"/>
                  </a:lnTo>
                  <a:lnTo>
                    <a:pt x="176" y="150"/>
                  </a:lnTo>
                  <a:lnTo>
                    <a:pt x="176" y="150"/>
                  </a:lnTo>
                  <a:lnTo>
                    <a:pt x="192" y="148"/>
                  </a:lnTo>
                  <a:lnTo>
                    <a:pt x="206" y="144"/>
                  </a:lnTo>
                  <a:lnTo>
                    <a:pt x="218" y="138"/>
                  </a:lnTo>
                  <a:lnTo>
                    <a:pt x="230" y="128"/>
                  </a:lnTo>
                  <a:lnTo>
                    <a:pt x="238" y="118"/>
                  </a:lnTo>
                  <a:lnTo>
                    <a:pt x="246" y="104"/>
                  </a:lnTo>
                  <a:lnTo>
                    <a:pt x="250" y="90"/>
                  </a:lnTo>
                  <a:lnTo>
                    <a:pt x="252" y="76"/>
                  </a:lnTo>
                  <a:lnTo>
                    <a:pt x="252" y="76"/>
                  </a:lnTo>
                  <a:lnTo>
                    <a:pt x="250" y="60"/>
                  </a:lnTo>
                  <a:lnTo>
                    <a:pt x="246" y="46"/>
                  </a:lnTo>
                  <a:lnTo>
                    <a:pt x="238" y="34"/>
                  </a:lnTo>
                  <a:lnTo>
                    <a:pt x="230" y="22"/>
                  </a:lnTo>
                  <a:lnTo>
                    <a:pt x="218" y="14"/>
                  </a:lnTo>
                  <a:lnTo>
                    <a:pt x="206" y="6"/>
                  </a:lnTo>
                  <a:lnTo>
                    <a:pt x="192" y="2"/>
                  </a:lnTo>
                  <a:lnTo>
                    <a:pt x="176" y="0"/>
                  </a:lnTo>
                  <a:lnTo>
                    <a:pt x="176" y="0"/>
                  </a:lnTo>
                  <a:lnTo>
                    <a:pt x="176" y="0"/>
                  </a:lnTo>
                  <a:lnTo>
                    <a:pt x="176" y="0"/>
                  </a:lnTo>
                  <a:lnTo>
                    <a:pt x="162" y="2"/>
                  </a:lnTo>
                  <a:lnTo>
                    <a:pt x="148" y="6"/>
                  </a:lnTo>
                  <a:lnTo>
                    <a:pt x="134" y="14"/>
                  </a:lnTo>
                  <a:lnTo>
                    <a:pt x="124" y="22"/>
                  </a:lnTo>
                  <a:lnTo>
                    <a:pt x="114" y="34"/>
                  </a:lnTo>
                  <a:lnTo>
                    <a:pt x="108" y="46"/>
                  </a:lnTo>
                  <a:lnTo>
                    <a:pt x="104" y="60"/>
                  </a:lnTo>
                  <a:lnTo>
                    <a:pt x="102" y="76"/>
                  </a:lnTo>
                  <a:lnTo>
                    <a:pt x="102" y="76"/>
                  </a:lnTo>
                  <a:close/>
                  <a:moveTo>
                    <a:pt x="140" y="324"/>
                  </a:moveTo>
                  <a:lnTo>
                    <a:pt x="140" y="324"/>
                  </a:lnTo>
                  <a:lnTo>
                    <a:pt x="142" y="316"/>
                  </a:lnTo>
                  <a:lnTo>
                    <a:pt x="144" y="310"/>
                  </a:lnTo>
                  <a:lnTo>
                    <a:pt x="146" y="304"/>
                  </a:lnTo>
                  <a:lnTo>
                    <a:pt x="152" y="298"/>
                  </a:lnTo>
                  <a:lnTo>
                    <a:pt x="156" y="294"/>
                  </a:lnTo>
                  <a:lnTo>
                    <a:pt x="162" y="292"/>
                  </a:lnTo>
                  <a:lnTo>
                    <a:pt x="168" y="290"/>
                  </a:lnTo>
                  <a:lnTo>
                    <a:pt x="176" y="288"/>
                  </a:lnTo>
                  <a:lnTo>
                    <a:pt x="176" y="288"/>
                  </a:lnTo>
                  <a:lnTo>
                    <a:pt x="184" y="290"/>
                  </a:lnTo>
                  <a:lnTo>
                    <a:pt x="190" y="292"/>
                  </a:lnTo>
                  <a:lnTo>
                    <a:pt x="196" y="294"/>
                  </a:lnTo>
                  <a:lnTo>
                    <a:pt x="200" y="298"/>
                  </a:lnTo>
                  <a:lnTo>
                    <a:pt x="206" y="304"/>
                  </a:lnTo>
                  <a:lnTo>
                    <a:pt x="208" y="310"/>
                  </a:lnTo>
                  <a:lnTo>
                    <a:pt x="210" y="316"/>
                  </a:lnTo>
                  <a:lnTo>
                    <a:pt x="212" y="324"/>
                  </a:lnTo>
                  <a:lnTo>
                    <a:pt x="212" y="324"/>
                  </a:lnTo>
                  <a:lnTo>
                    <a:pt x="210" y="330"/>
                  </a:lnTo>
                  <a:lnTo>
                    <a:pt x="208" y="338"/>
                  </a:lnTo>
                  <a:lnTo>
                    <a:pt x="206" y="344"/>
                  </a:lnTo>
                  <a:lnTo>
                    <a:pt x="200" y="348"/>
                  </a:lnTo>
                  <a:lnTo>
                    <a:pt x="196" y="352"/>
                  </a:lnTo>
                  <a:lnTo>
                    <a:pt x="190" y="356"/>
                  </a:lnTo>
                  <a:lnTo>
                    <a:pt x="184" y="358"/>
                  </a:lnTo>
                  <a:lnTo>
                    <a:pt x="176" y="358"/>
                  </a:lnTo>
                  <a:lnTo>
                    <a:pt x="176" y="358"/>
                  </a:lnTo>
                  <a:lnTo>
                    <a:pt x="168" y="358"/>
                  </a:lnTo>
                  <a:lnTo>
                    <a:pt x="162" y="356"/>
                  </a:lnTo>
                  <a:lnTo>
                    <a:pt x="156" y="352"/>
                  </a:lnTo>
                  <a:lnTo>
                    <a:pt x="152" y="348"/>
                  </a:lnTo>
                  <a:lnTo>
                    <a:pt x="146" y="344"/>
                  </a:lnTo>
                  <a:lnTo>
                    <a:pt x="144" y="338"/>
                  </a:lnTo>
                  <a:lnTo>
                    <a:pt x="142" y="330"/>
                  </a:lnTo>
                  <a:lnTo>
                    <a:pt x="140" y="324"/>
                  </a:lnTo>
                  <a:lnTo>
                    <a:pt x="140" y="324"/>
                  </a:lnTo>
                  <a:close/>
                  <a:moveTo>
                    <a:pt x="166" y="336"/>
                  </a:moveTo>
                  <a:lnTo>
                    <a:pt x="166" y="336"/>
                  </a:lnTo>
                  <a:lnTo>
                    <a:pt x="166" y="340"/>
                  </a:lnTo>
                  <a:lnTo>
                    <a:pt x="168" y="344"/>
                  </a:lnTo>
                  <a:lnTo>
                    <a:pt x="172" y="346"/>
                  </a:lnTo>
                  <a:lnTo>
                    <a:pt x="176" y="346"/>
                  </a:lnTo>
                  <a:lnTo>
                    <a:pt x="176" y="346"/>
                  </a:lnTo>
                  <a:lnTo>
                    <a:pt x="180" y="346"/>
                  </a:lnTo>
                  <a:lnTo>
                    <a:pt x="184" y="344"/>
                  </a:lnTo>
                  <a:lnTo>
                    <a:pt x="186" y="340"/>
                  </a:lnTo>
                  <a:lnTo>
                    <a:pt x="186" y="336"/>
                  </a:lnTo>
                  <a:lnTo>
                    <a:pt x="186" y="310"/>
                  </a:lnTo>
                  <a:lnTo>
                    <a:pt x="186" y="310"/>
                  </a:lnTo>
                  <a:lnTo>
                    <a:pt x="186" y="306"/>
                  </a:lnTo>
                  <a:lnTo>
                    <a:pt x="184" y="304"/>
                  </a:lnTo>
                  <a:lnTo>
                    <a:pt x="180" y="302"/>
                  </a:lnTo>
                  <a:lnTo>
                    <a:pt x="176" y="300"/>
                  </a:lnTo>
                  <a:lnTo>
                    <a:pt x="176" y="300"/>
                  </a:lnTo>
                  <a:lnTo>
                    <a:pt x="172" y="302"/>
                  </a:lnTo>
                  <a:lnTo>
                    <a:pt x="168" y="304"/>
                  </a:lnTo>
                  <a:lnTo>
                    <a:pt x="166" y="306"/>
                  </a:lnTo>
                  <a:lnTo>
                    <a:pt x="166" y="310"/>
                  </a:lnTo>
                  <a:lnTo>
                    <a:pt x="166" y="336"/>
                  </a:lnTo>
                  <a:close/>
                  <a:moveTo>
                    <a:pt x="254" y="178"/>
                  </a:moveTo>
                  <a:lnTo>
                    <a:pt x="230" y="178"/>
                  </a:lnTo>
                  <a:lnTo>
                    <a:pt x="182" y="250"/>
                  </a:lnTo>
                  <a:lnTo>
                    <a:pt x="176" y="258"/>
                  </a:lnTo>
                  <a:lnTo>
                    <a:pt x="176" y="258"/>
                  </a:lnTo>
                  <a:lnTo>
                    <a:pt x="170" y="268"/>
                  </a:lnTo>
                  <a:lnTo>
                    <a:pt x="170" y="268"/>
                  </a:lnTo>
                  <a:lnTo>
                    <a:pt x="176" y="268"/>
                  </a:lnTo>
                  <a:lnTo>
                    <a:pt x="176" y="268"/>
                  </a:lnTo>
                  <a:lnTo>
                    <a:pt x="184" y="268"/>
                  </a:lnTo>
                  <a:lnTo>
                    <a:pt x="192" y="270"/>
                  </a:lnTo>
                  <a:lnTo>
                    <a:pt x="206" y="278"/>
                  </a:lnTo>
                  <a:lnTo>
                    <a:pt x="272" y="180"/>
                  </a:lnTo>
                  <a:lnTo>
                    <a:pt x="272" y="180"/>
                  </a:lnTo>
                  <a:lnTo>
                    <a:pt x="254" y="178"/>
                  </a:lnTo>
                  <a:lnTo>
                    <a:pt x="254" y="178"/>
                  </a:ln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endParaRPr lang="da-DK" sz="1200" dirty="0">
                <a:latin typeface="+mj-lt"/>
              </a:endParaRPr>
            </a:p>
          </p:txBody>
        </p:sp>
      </p:grpSp>
      <p:sp>
        <p:nvSpPr>
          <p:cNvPr id="70" name="Rectangle 69"/>
          <p:cNvSpPr/>
          <p:nvPr/>
        </p:nvSpPr>
        <p:spPr>
          <a:xfrm>
            <a:off x="532217" y="1453370"/>
            <a:ext cx="4953000" cy="307777"/>
          </a:xfrm>
          <a:prstGeom prst="rect">
            <a:avLst/>
          </a:prstGeom>
        </p:spPr>
        <p:txBody>
          <a:bodyPr>
            <a:spAutoFit/>
          </a:bodyPr>
          <a:lstStyle/>
          <a:p>
            <a:pPr algn="ctr">
              <a:spcAft>
                <a:spcPts val="0"/>
              </a:spcAft>
            </a:pPr>
            <a:r>
              <a:rPr lang="da-DK" sz="1400" b="1" i="1" dirty="0">
                <a:solidFill>
                  <a:schemeClr val="tx2"/>
                </a:solidFill>
                <a:latin typeface="+mj-lt"/>
              </a:rPr>
              <a:t>Bedre personale betyder en bedre indkøbsoplevelse</a:t>
            </a:r>
          </a:p>
        </p:txBody>
      </p:sp>
    </p:spTree>
    <p:extLst>
      <p:ext uri="{BB962C8B-B14F-4D97-AF65-F5344CB8AC3E}">
        <p14:creationId xmlns:p14="http://schemas.microsoft.com/office/powerpoint/2010/main" val="2881123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Mobileenheder har rundet et skarpt hjørne som et indkøbsmiddel</a:t>
            </a:r>
          </a:p>
        </p:txBody>
      </p:sp>
      <p:sp>
        <p:nvSpPr>
          <p:cNvPr id="4" name="Slide Number Placeholder 3"/>
          <p:cNvSpPr>
            <a:spLocks noGrp="1"/>
          </p:cNvSpPr>
          <p:nvPr>
            <p:ph type="sldNum" sz="quarter" idx="4"/>
          </p:nvPr>
        </p:nvSpPr>
        <p:spPr/>
        <p:txBody>
          <a:bodyPr/>
          <a:lstStyle/>
          <a:p>
            <a:fld id="{9EBD5762-3BDC-484D-9503-7EA6D5A9A8CE}" type="slidenum">
              <a:rPr lang="da-DK" smtClean="0"/>
              <a:pPr/>
              <a:t>9</a:t>
            </a:fld>
            <a:endParaRPr lang="da-DK" dirty="0"/>
          </a:p>
        </p:txBody>
      </p:sp>
      <p:graphicFrame>
        <p:nvGraphicFramePr>
          <p:cNvPr id="5" name="Content Placeholder 6"/>
          <p:cNvGraphicFramePr>
            <a:graphicFrameLocks noGrp="1"/>
          </p:cNvGraphicFramePr>
          <p:nvPr>
            <p:ph sz="quarter" idx="15"/>
            <p:extLst>
              <p:ext uri="{D42A27DB-BD31-4B8C-83A1-F6EECF244321}">
                <p14:modId xmlns:p14="http://schemas.microsoft.com/office/powerpoint/2010/main" val="3419227411"/>
              </p:ext>
            </p:extLst>
          </p:nvPr>
        </p:nvGraphicFramePr>
        <p:xfrm>
          <a:off x="557309" y="2558322"/>
          <a:ext cx="2423242" cy="1832594"/>
        </p:xfrm>
        <a:graphic>
          <a:graphicData uri="http://schemas.openxmlformats.org/drawingml/2006/chart">
            <c:chart xmlns:c="http://schemas.openxmlformats.org/drawingml/2006/chart" xmlns:r="http://schemas.openxmlformats.org/officeDocument/2006/relationships" r:id="rId2"/>
          </a:graphicData>
        </a:graphic>
      </p:graphicFrame>
      <p:sp>
        <p:nvSpPr>
          <p:cNvPr id="6" name="Right Arrow 5"/>
          <p:cNvSpPr/>
          <p:nvPr/>
        </p:nvSpPr>
        <p:spPr bwMode="ltGray">
          <a:xfrm rot="20468331">
            <a:off x="692104" y="2560677"/>
            <a:ext cx="1785170" cy="176795"/>
          </a:xfrm>
          <a:prstGeom prst="rightArrow">
            <a:avLst>
              <a:gd name="adj1" fmla="val 50000"/>
              <a:gd name="adj2" fmla="val 83115"/>
            </a:avLst>
          </a:prstGeom>
          <a:solidFill>
            <a:schemeClr val="accent2">
              <a:lumMod val="20000"/>
              <a:lumOff val="80000"/>
            </a:schemeClr>
          </a:solidFill>
          <a:ln w="31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err="1" smtClean="0">
              <a:solidFill>
                <a:schemeClr val="bg1"/>
              </a:solidFill>
              <a:latin typeface="Georgia" pitchFamily="18" charset="0"/>
            </a:endParaRPr>
          </a:p>
        </p:txBody>
      </p:sp>
      <p:sp>
        <p:nvSpPr>
          <p:cNvPr id="7" name="TextBox 6"/>
          <p:cNvSpPr txBox="1"/>
          <p:nvPr/>
        </p:nvSpPr>
        <p:spPr>
          <a:xfrm>
            <a:off x="911070" y="1700808"/>
            <a:ext cx="4113938" cy="534335"/>
          </a:xfrm>
          <a:prstGeom prst="rect">
            <a:avLst/>
          </a:prstGeom>
          <a:noFill/>
        </p:spPr>
        <p:txBody>
          <a:bodyPr wrap="square" lIns="0" tIns="0" rIns="0" bIns="0" rtlCol="0">
            <a:noAutofit/>
          </a:bodyPr>
          <a:lstStyle/>
          <a:p>
            <a:pPr indent="-274320" algn="ctr">
              <a:spcAft>
                <a:spcPts val="900"/>
              </a:spcAft>
            </a:pPr>
            <a:r>
              <a:rPr lang="da-DK" sz="1600" b="1" i="1" dirty="0" smtClean="0">
                <a:latin typeface="+mj-lt"/>
              </a:rPr>
              <a:t>Online indkøb via mobiltelefon </a:t>
            </a:r>
            <a:br>
              <a:rPr lang="da-DK" sz="1600" b="1" i="1" dirty="0" smtClean="0">
                <a:latin typeface="+mj-lt"/>
              </a:rPr>
            </a:br>
            <a:r>
              <a:rPr lang="da-DK" sz="1600" b="1" i="1" dirty="0" smtClean="0">
                <a:latin typeface="+mj-lt"/>
              </a:rPr>
              <a:t>mindst én gang om året</a:t>
            </a:r>
          </a:p>
        </p:txBody>
      </p:sp>
      <p:graphicFrame>
        <p:nvGraphicFramePr>
          <p:cNvPr id="8" name="Chart 7"/>
          <p:cNvGraphicFramePr/>
          <p:nvPr>
            <p:extLst>
              <p:ext uri="{D42A27DB-BD31-4B8C-83A1-F6EECF244321}">
                <p14:modId xmlns:p14="http://schemas.microsoft.com/office/powerpoint/2010/main" val="1537439249"/>
              </p:ext>
            </p:extLst>
          </p:nvPr>
        </p:nvGraphicFramePr>
        <p:xfrm>
          <a:off x="2951412" y="2533970"/>
          <a:ext cx="2073596" cy="1714142"/>
        </p:xfrm>
        <a:graphic>
          <a:graphicData uri="http://schemas.openxmlformats.org/drawingml/2006/chart">
            <c:chart xmlns:c="http://schemas.openxmlformats.org/drawingml/2006/chart" xmlns:r="http://schemas.openxmlformats.org/officeDocument/2006/relationships" r:id="rId3"/>
          </a:graphicData>
        </a:graphic>
      </p:graphicFrame>
      <p:grpSp>
        <p:nvGrpSpPr>
          <p:cNvPr id="62" name="Group 61"/>
          <p:cNvGrpSpPr/>
          <p:nvPr/>
        </p:nvGrpSpPr>
        <p:grpSpPr>
          <a:xfrm>
            <a:off x="551588" y="5236386"/>
            <a:ext cx="4905468" cy="1288958"/>
            <a:chOff x="551588" y="5225646"/>
            <a:chExt cx="4905468" cy="1288958"/>
          </a:xfrm>
        </p:grpSpPr>
        <p:sp>
          <p:nvSpPr>
            <p:cNvPr id="9" name="TextBox 8"/>
            <p:cNvSpPr txBox="1"/>
            <p:nvPr/>
          </p:nvSpPr>
          <p:spPr>
            <a:xfrm>
              <a:off x="551588" y="5225646"/>
              <a:ext cx="4905468" cy="1288958"/>
            </a:xfrm>
            <a:prstGeom prst="rect">
              <a:avLst/>
            </a:prstGeom>
            <a:noFill/>
          </p:spPr>
          <p:txBody>
            <a:bodyPr wrap="square" lIns="0" tIns="0" rIns="0" bIns="0" rtlCol="0">
              <a:noAutofit/>
            </a:bodyPr>
            <a:lstStyle/>
            <a:p>
              <a:r>
                <a:rPr lang="da-DK" sz="1200" dirty="0" smtClean="0">
                  <a:latin typeface="+mj-lt"/>
                </a:rPr>
                <a:t>Hvis vi ser den samme udvikling over de næste tre år vil næsten </a:t>
              </a:r>
              <a:br>
                <a:rPr lang="da-DK" sz="1200" dirty="0" smtClean="0">
                  <a:latin typeface="+mj-lt"/>
                </a:rPr>
              </a:br>
              <a:r>
                <a:rPr lang="da-DK" sz="1200" b="1" dirty="0" smtClean="0">
                  <a:solidFill>
                    <a:schemeClr val="tx2"/>
                  </a:solidFill>
                  <a:latin typeface="+mj-lt"/>
                </a:rPr>
                <a:t>80 % </a:t>
              </a:r>
              <a:r>
                <a:rPr lang="da-DK" sz="1200" b="1" dirty="0">
                  <a:solidFill>
                    <a:schemeClr val="tx2"/>
                  </a:solidFill>
                  <a:latin typeface="+mj-lt"/>
                </a:rPr>
                <a:t>(DK </a:t>
              </a:r>
              <a:r>
                <a:rPr lang="da-DK" sz="1200" b="1" dirty="0" smtClean="0">
                  <a:solidFill>
                    <a:schemeClr val="tx2"/>
                  </a:solidFill>
                  <a:latin typeface="+mj-lt"/>
                </a:rPr>
                <a:t>60 %)</a:t>
              </a:r>
              <a:r>
                <a:rPr lang="da-DK" sz="1200" b="1" dirty="0" smtClean="0">
                  <a:solidFill>
                    <a:schemeClr val="accent4"/>
                  </a:solidFill>
                </a:rPr>
                <a:t> </a:t>
              </a:r>
              <a:r>
                <a:rPr lang="da-DK" sz="1200" dirty="0" smtClean="0">
                  <a:latin typeface="+mj-lt"/>
                </a:rPr>
                <a:t>handle via mobiltelefonen i </a:t>
              </a:r>
              <a:r>
                <a:rPr lang="da-DK" sz="1200" b="1" dirty="0" smtClean="0">
                  <a:solidFill>
                    <a:schemeClr val="tx2"/>
                  </a:solidFill>
                  <a:latin typeface="+mj-lt"/>
                </a:rPr>
                <a:t>2019</a:t>
              </a:r>
              <a:r>
                <a:rPr lang="da-DK" sz="1200" dirty="0" smtClean="0">
                  <a:latin typeface="+mj-lt"/>
                </a:rPr>
                <a:t> – </a:t>
              </a:r>
              <a:br>
                <a:rPr lang="da-DK" sz="1200" dirty="0" smtClean="0">
                  <a:latin typeface="+mj-lt"/>
                </a:rPr>
              </a:br>
              <a:r>
                <a:rPr lang="da-DK" sz="1200" dirty="0" smtClean="0">
                  <a:latin typeface="+mj-lt"/>
                </a:rPr>
                <a:t>i hvert fald for en del af deres indkøb.</a:t>
              </a:r>
            </a:p>
          </p:txBody>
        </p:sp>
        <p:sp>
          <p:nvSpPr>
            <p:cNvPr id="36" name="Freeform 146"/>
            <p:cNvSpPr>
              <a:spLocks noEditPoints="1"/>
            </p:cNvSpPr>
            <p:nvPr/>
          </p:nvSpPr>
          <p:spPr bwMode="auto">
            <a:xfrm>
              <a:off x="4042023" y="5685545"/>
              <a:ext cx="681015" cy="557022"/>
            </a:xfrm>
            <a:custGeom>
              <a:avLst/>
              <a:gdLst>
                <a:gd name="T0" fmla="*/ 791 w 918"/>
                <a:gd name="T1" fmla="*/ 419 h 763"/>
                <a:gd name="T2" fmla="*/ 765 w 918"/>
                <a:gd name="T3" fmla="*/ 391 h 763"/>
                <a:gd name="T4" fmla="*/ 860 w 918"/>
                <a:gd name="T5" fmla="*/ 351 h 763"/>
                <a:gd name="T6" fmla="*/ 818 w 918"/>
                <a:gd name="T7" fmla="*/ 306 h 763"/>
                <a:gd name="T8" fmla="*/ 803 w 918"/>
                <a:gd name="T9" fmla="*/ 200 h 763"/>
                <a:gd name="T10" fmla="*/ 777 w 918"/>
                <a:gd name="T11" fmla="*/ 141 h 763"/>
                <a:gd name="T12" fmla="*/ 718 w 918"/>
                <a:gd name="T13" fmla="*/ 116 h 763"/>
                <a:gd name="T14" fmla="*/ 656 w 918"/>
                <a:gd name="T15" fmla="*/ 128 h 763"/>
                <a:gd name="T16" fmla="*/ 659 w 918"/>
                <a:gd name="T17" fmla="*/ 218 h 763"/>
                <a:gd name="T18" fmla="*/ 662 w 918"/>
                <a:gd name="T19" fmla="*/ 291 h 763"/>
                <a:gd name="T20" fmla="*/ 623 w 918"/>
                <a:gd name="T21" fmla="*/ 360 h 763"/>
                <a:gd name="T22" fmla="*/ 651 w 918"/>
                <a:gd name="T23" fmla="*/ 391 h 763"/>
                <a:gd name="T24" fmla="*/ 633 w 918"/>
                <a:gd name="T25" fmla="*/ 415 h 763"/>
                <a:gd name="T26" fmla="*/ 611 w 918"/>
                <a:gd name="T27" fmla="*/ 469 h 763"/>
                <a:gd name="T28" fmla="*/ 791 w 918"/>
                <a:gd name="T29" fmla="*/ 562 h 763"/>
                <a:gd name="T30" fmla="*/ 910 w 918"/>
                <a:gd name="T31" fmla="*/ 554 h 763"/>
                <a:gd name="T32" fmla="*/ 917 w 918"/>
                <a:gd name="T33" fmla="*/ 534 h 763"/>
                <a:gd name="T34" fmla="*/ 128 w 918"/>
                <a:gd name="T35" fmla="*/ 562 h 763"/>
                <a:gd name="T36" fmla="*/ 284 w 918"/>
                <a:gd name="T37" fmla="*/ 480 h 763"/>
                <a:gd name="T38" fmla="*/ 294 w 918"/>
                <a:gd name="T39" fmla="*/ 419 h 763"/>
                <a:gd name="T40" fmla="*/ 268 w 918"/>
                <a:gd name="T41" fmla="*/ 391 h 763"/>
                <a:gd name="T42" fmla="*/ 278 w 918"/>
                <a:gd name="T43" fmla="*/ 340 h 763"/>
                <a:gd name="T44" fmla="*/ 253 w 918"/>
                <a:gd name="T45" fmla="*/ 265 h 763"/>
                <a:gd name="T46" fmla="*/ 269 w 918"/>
                <a:gd name="T47" fmla="*/ 200 h 763"/>
                <a:gd name="T48" fmla="*/ 229 w 918"/>
                <a:gd name="T49" fmla="*/ 116 h 763"/>
                <a:gd name="T50" fmla="*/ 141 w 918"/>
                <a:gd name="T51" fmla="*/ 131 h 763"/>
                <a:gd name="T52" fmla="*/ 116 w 918"/>
                <a:gd name="T53" fmla="*/ 178 h 763"/>
                <a:gd name="T54" fmla="*/ 117 w 918"/>
                <a:gd name="T55" fmla="*/ 245 h 763"/>
                <a:gd name="T56" fmla="*/ 111 w 918"/>
                <a:gd name="T57" fmla="*/ 284 h 763"/>
                <a:gd name="T58" fmla="*/ 130 w 918"/>
                <a:gd name="T59" fmla="*/ 315 h 763"/>
                <a:gd name="T60" fmla="*/ 153 w 918"/>
                <a:gd name="T61" fmla="*/ 363 h 763"/>
                <a:gd name="T62" fmla="*/ 146 w 918"/>
                <a:gd name="T63" fmla="*/ 408 h 763"/>
                <a:gd name="T64" fmla="*/ 43 w 918"/>
                <a:gd name="T65" fmla="*/ 457 h 763"/>
                <a:gd name="T66" fmla="*/ 6 w 918"/>
                <a:gd name="T67" fmla="*/ 512 h 763"/>
                <a:gd name="T68" fmla="*/ 9 w 918"/>
                <a:gd name="T69" fmla="*/ 554 h 763"/>
                <a:gd name="T70" fmla="*/ 128 w 918"/>
                <a:gd name="T71" fmla="*/ 562 h 763"/>
                <a:gd name="T72" fmla="*/ 559 w 918"/>
                <a:gd name="T73" fmla="*/ 483 h 763"/>
                <a:gd name="T74" fmla="*/ 553 w 918"/>
                <a:gd name="T75" fmla="*/ 414 h 763"/>
                <a:gd name="T76" fmla="*/ 580 w 918"/>
                <a:gd name="T77" fmla="*/ 336 h 763"/>
                <a:gd name="T78" fmla="*/ 619 w 918"/>
                <a:gd name="T79" fmla="*/ 295 h 763"/>
                <a:gd name="T80" fmla="*/ 621 w 918"/>
                <a:gd name="T81" fmla="*/ 230 h 763"/>
                <a:gd name="T82" fmla="*/ 615 w 918"/>
                <a:gd name="T83" fmla="*/ 141 h 763"/>
                <a:gd name="T84" fmla="*/ 597 w 918"/>
                <a:gd name="T85" fmla="*/ 50 h 763"/>
                <a:gd name="T86" fmla="*/ 553 w 918"/>
                <a:gd name="T87" fmla="*/ 32 h 763"/>
                <a:gd name="T88" fmla="*/ 503 w 918"/>
                <a:gd name="T89" fmla="*/ 3 h 763"/>
                <a:gd name="T90" fmla="*/ 416 w 918"/>
                <a:gd name="T91" fmla="*/ 10 h 763"/>
                <a:gd name="T92" fmla="*/ 334 w 918"/>
                <a:gd name="T93" fmla="*/ 32 h 763"/>
                <a:gd name="T94" fmla="*/ 307 w 918"/>
                <a:gd name="T95" fmla="*/ 68 h 763"/>
                <a:gd name="T96" fmla="*/ 311 w 918"/>
                <a:gd name="T97" fmla="*/ 215 h 763"/>
                <a:gd name="T98" fmla="*/ 293 w 918"/>
                <a:gd name="T99" fmla="*/ 259 h 763"/>
                <a:gd name="T100" fmla="*/ 315 w 918"/>
                <a:gd name="T101" fmla="*/ 324 h 763"/>
                <a:gd name="T102" fmla="*/ 346 w 918"/>
                <a:gd name="T103" fmla="*/ 369 h 763"/>
                <a:gd name="T104" fmla="*/ 365 w 918"/>
                <a:gd name="T105" fmla="*/ 462 h 763"/>
                <a:gd name="T106" fmla="*/ 336 w 918"/>
                <a:gd name="T107" fmla="*/ 500 h 763"/>
                <a:gd name="T108" fmla="*/ 168 w 918"/>
                <a:gd name="T109" fmla="*/ 582 h 763"/>
                <a:gd name="T110" fmla="*/ 129 w 918"/>
                <a:gd name="T111" fmla="*/ 642 h 763"/>
                <a:gd name="T112" fmla="*/ 118 w 918"/>
                <a:gd name="T113" fmla="*/ 727 h 763"/>
                <a:gd name="T114" fmla="*/ 236 w 918"/>
                <a:gd name="T115" fmla="*/ 751 h 763"/>
                <a:gd name="T116" fmla="*/ 585 w 918"/>
                <a:gd name="T117" fmla="*/ 760 h 763"/>
                <a:gd name="T118" fmla="*/ 791 w 918"/>
                <a:gd name="T119" fmla="*/ 733 h 763"/>
                <a:gd name="T120" fmla="*/ 799 w 918"/>
                <a:gd name="T121" fmla="*/ 682 h 763"/>
                <a:gd name="T122" fmla="*/ 762 w 918"/>
                <a:gd name="T123" fmla="*/ 590 h 763"/>
                <a:gd name="T124" fmla="*/ 595 w 918"/>
                <a:gd name="T125" fmla="*/ 50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8" h="763">
                  <a:moveTo>
                    <a:pt x="893" y="469"/>
                  </a:moveTo>
                  <a:lnTo>
                    <a:pt x="893" y="469"/>
                  </a:lnTo>
                  <a:lnTo>
                    <a:pt x="886" y="463"/>
                  </a:lnTo>
                  <a:lnTo>
                    <a:pt x="875" y="457"/>
                  </a:lnTo>
                  <a:lnTo>
                    <a:pt x="846" y="443"/>
                  </a:lnTo>
                  <a:lnTo>
                    <a:pt x="816" y="429"/>
                  </a:lnTo>
                  <a:lnTo>
                    <a:pt x="791" y="419"/>
                  </a:lnTo>
                  <a:lnTo>
                    <a:pt x="791" y="419"/>
                  </a:lnTo>
                  <a:lnTo>
                    <a:pt x="776" y="411"/>
                  </a:lnTo>
                  <a:lnTo>
                    <a:pt x="772" y="408"/>
                  </a:lnTo>
                  <a:lnTo>
                    <a:pt x="769" y="404"/>
                  </a:lnTo>
                  <a:lnTo>
                    <a:pt x="766" y="402"/>
                  </a:lnTo>
                  <a:lnTo>
                    <a:pt x="765" y="398"/>
                  </a:lnTo>
                  <a:lnTo>
                    <a:pt x="765" y="391"/>
                  </a:lnTo>
                  <a:lnTo>
                    <a:pt x="765" y="379"/>
                  </a:lnTo>
                  <a:lnTo>
                    <a:pt x="765" y="379"/>
                  </a:lnTo>
                  <a:lnTo>
                    <a:pt x="793" y="375"/>
                  </a:lnTo>
                  <a:lnTo>
                    <a:pt x="817" y="369"/>
                  </a:lnTo>
                  <a:lnTo>
                    <a:pt x="840" y="361"/>
                  </a:lnTo>
                  <a:lnTo>
                    <a:pt x="860" y="351"/>
                  </a:lnTo>
                  <a:lnTo>
                    <a:pt x="860" y="351"/>
                  </a:lnTo>
                  <a:lnTo>
                    <a:pt x="852" y="348"/>
                  </a:lnTo>
                  <a:lnTo>
                    <a:pt x="845" y="343"/>
                  </a:lnTo>
                  <a:lnTo>
                    <a:pt x="838" y="337"/>
                  </a:lnTo>
                  <a:lnTo>
                    <a:pt x="832" y="331"/>
                  </a:lnTo>
                  <a:lnTo>
                    <a:pt x="827" y="322"/>
                  </a:lnTo>
                  <a:lnTo>
                    <a:pt x="822" y="314"/>
                  </a:lnTo>
                  <a:lnTo>
                    <a:pt x="818" y="306"/>
                  </a:lnTo>
                  <a:lnTo>
                    <a:pt x="815" y="296"/>
                  </a:lnTo>
                  <a:lnTo>
                    <a:pt x="809" y="275"/>
                  </a:lnTo>
                  <a:lnTo>
                    <a:pt x="806" y="254"/>
                  </a:lnTo>
                  <a:lnTo>
                    <a:pt x="804" y="232"/>
                  </a:lnTo>
                  <a:lnTo>
                    <a:pt x="804" y="211"/>
                  </a:lnTo>
                  <a:lnTo>
                    <a:pt x="804" y="211"/>
                  </a:lnTo>
                  <a:lnTo>
                    <a:pt x="803" y="200"/>
                  </a:lnTo>
                  <a:lnTo>
                    <a:pt x="801" y="190"/>
                  </a:lnTo>
                  <a:lnTo>
                    <a:pt x="800" y="181"/>
                  </a:lnTo>
                  <a:lnTo>
                    <a:pt x="797" y="171"/>
                  </a:lnTo>
                  <a:lnTo>
                    <a:pt x="793" y="163"/>
                  </a:lnTo>
                  <a:lnTo>
                    <a:pt x="788" y="155"/>
                  </a:lnTo>
                  <a:lnTo>
                    <a:pt x="783" y="148"/>
                  </a:lnTo>
                  <a:lnTo>
                    <a:pt x="777" y="141"/>
                  </a:lnTo>
                  <a:lnTo>
                    <a:pt x="771" y="135"/>
                  </a:lnTo>
                  <a:lnTo>
                    <a:pt x="764" y="130"/>
                  </a:lnTo>
                  <a:lnTo>
                    <a:pt x="756" y="125"/>
                  </a:lnTo>
                  <a:lnTo>
                    <a:pt x="747" y="122"/>
                  </a:lnTo>
                  <a:lnTo>
                    <a:pt x="739" y="118"/>
                  </a:lnTo>
                  <a:lnTo>
                    <a:pt x="729" y="117"/>
                  </a:lnTo>
                  <a:lnTo>
                    <a:pt x="718" y="116"/>
                  </a:lnTo>
                  <a:lnTo>
                    <a:pt x="707" y="114"/>
                  </a:lnTo>
                  <a:lnTo>
                    <a:pt x="707" y="114"/>
                  </a:lnTo>
                  <a:lnTo>
                    <a:pt x="693" y="116"/>
                  </a:lnTo>
                  <a:lnTo>
                    <a:pt x="680" y="118"/>
                  </a:lnTo>
                  <a:lnTo>
                    <a:pt x="666" y="123"/>
                  </a:lnTo>
                  <a:lnTo>
                    <a:pt x="656" y="128"/>
                  </a:lnTo>
                  <a:lnTo>
                    <a:pt x="656" y="128"/>
                  </a:lnTo>
                  <a:lnTo>
                    <a:pt x="653" y="160"/>
                  </a:lnTo>
                  <a:lnTo>
                    <a:pt x="650" y="191"/>
                  </a:lnTo>
                  <a:lnTo>
                    <a:pt x="650" y="191"/>
                  </a:lnTo>
                  <a:lnTo>
                    <a:pt x="648" y="200"/>
                  </a:lnTo>
                  <a:lnTo>
                    <a:pt x="648" y="200"/>
                  </a:lnTo>
                  <a:lnTo>
                    <a:pt x="654" y="208"/>
                  </a:lnTo>
                  <a:lnTo>
                    <a:pt x="659" y="218"/>
                  </a:lnTo>
                  <a:lnTo>
                    <a:pt x="662" y="229"/>
                  </a:lnTo>
                  <a:lnTo>
                    <a:pt x="664" y="241"/>
                  </a:lnTo>
                  <a:lnTo>
                    <a:pt x="665" y="253"/>
                  </a:lnTo>
                  <a:lnTo>
                    <a:pt x="665" y="265"/>
                  </a:lnTo>
                  <a:lnTo>
                    <a:pt x="664" y="278"/>
                  </a:lnTo>
                  <a:lnTo>
                    <a:pt x="662" y="291"/>
                  </a:lnTo>
                  <a:lnTo>
                    <a:pt x="662" y="291"/>
                  </a:lnTo>
                  <a:lnTo>
                    <a:pt x="659" y="303"/>
                  </a:lnTo>
                  <a:lnTo>
                    <a:pt x="654" y="314"/>
                  </a:lnTo>
                  <a:lnTo>
                    <a:pt x="650" y="325"/>
                  </a:lnTo>
                  <a:lnTo>
                    <a:pt x="645" y="334"/>
                  </a:lnTo>
                  <a:lnTo>
                    <a:pt x="638" y="344"/>
                  </a:lnTo>
                  <a:lnTo>
                    <a:pt x="630" y="352"/>
                  </a:lnTo>
                  <a:lnTo>
                    <a:pt x="623" y="360"/>
                  </a:lnTo>
                  <a:lnTo>
                    <a:pt x="615" y="367"/>
                  </a:lnTo>
                  <a:lnTo>
                    <a:pt x="615" y="367"/>
                  </a:lnTo>
                  <a:lnTo>
                    <a:pt x="612" y="373"/>
                  </a:lnTo>
                  <a:lnTo>
                    <a:pt x="612" y="373"/>
                  </a:lnTo>
                  <a:lnTo>
                    <a:pt x="632" y="376"/>
                  </a:lnTo>
                  <a:lnTo>
                    <a:pt x="651" y="379"/>
                  </a:lnTo>
                  <a:lnTo>
                    <a:pt x="651" y="391"/>
                  </a:lnTo>
                  <a:lnTo>
                    <a:pt x="651" y="391"/>
                  </a:lnTo>
                  <a:lnTo>
                    <a:pt x="650" y="398"/>
                  </a:lnTo>
                  <a:lnTo>
                    <a:pt x="648" y="402"/>
                  </a:lnTo>
                  <a:lnTo>
                    <a:pt x="647" y="405"/>
                  </a:lnTo>
                  <a:lnTo>
                    <a:pt x="644" y="408"/>
                  </a:lnTo>
                  <a:lnTo>
                    <a:pt x="639" y="411"/>
                  </a:lnTo>
                  <a:lnTo>
                    <a:pt x="633" y="415"/>
                  </a:lnTo>
                  <a:lnTo>
                    <a:pt x="624" y="419"/>
                  </a:lnTo>
                  <a:lnTo>
                    <a:pt x="624" y="419"/>
                  </a:lnTo>
                  <a:lnTo>
                    <a:pt x="593" y="432"/>
                  </a:lnTo>
                  <a:lnTo>
                    <a:pt x="593" y="461"/>
                  </a:lnTo>
                  <a:lnTo>
                    <a:pt x="593" y="461"/>
                  </a:lnTo>
                  <a:lnTo>
                    <a:pt x="600" y="464"/>
                  </a:lnTo>
                  <a:lnTo>
                    <a:pt x="611" y="469"/>
                  </a:lnTo>
                  <a:lnTo>
                    <a:pt x="611" y="469"/>
                  </a:lnTo>
                  <a:lnTo>
                    <a:pt x="664" y="493"/>
                  </a:lnTo>
                  <a:lnTo>
                    <a:pt x="717" y="517"/>
                  </a:lnTo>
                  <a:lnTo>
                    <a:pt x="741" y="530"/>
                  </a:lnTo>
                  <a:lnTo>
                    <a:pt x="762" y="541"/>
                  </a:lnTo>
                  <a:lnTo>
                    <a:pt x="779" y="552"/>
                  </a:lnTo>
                  <a:lnTo>
                    <a:pt x="791" y="562"/>
                  </a:lnTo>
                  <a:lnTo>
                    <a:pt x="791" y="562"/>
                  </a:lnTo>
                  <a:lnTo>
                    <a:pt x="798" y="570"/>
                  </a:lnTo>
                  <a:lnTo>
                    <a:pt x="798" y="570"/>
                  </a:lnTo>
                  <a:lnTo>
                    <a:pt x="839" y="566"/>
                  </a:lnTo>
                  <a:lnTo>
                    <a:pt x="871" y="563"/>
                  </a:lnTo>
                  <a:lnTo>
                    <a:pt x="895" y="558"/>
                  </a:lnTo>
                  <a:lnTo>
                    <a:pt x="910" y="554"/>
                  </a:lnTo>
                  <a:lnTo>
                    <a:pt x="910" y="554"/>
                  </a:lnTo>
                  <a:lnTo>
                    <a:pt x="913" y="553"/>
                  </a:lnTo>
                  <a:lnTo>
                    <a:pt x="916" y="551"/>
                  </a:lnTo>
                  <a:lnTo>
                    <a:pt x="918" y="548"/>
                  </a:lnTo>
                  <a:lnTo>
                    <a:pt x="918" y="545"/>
                  </a:lnTo>
                  <a:lnTo>
                    <a:pt x="918" y="545"/>
                  </a:lnTo>
                  <a:lnTo>
                    <a:pt x="917" y="534"/>
                  </a:lnTo>
                  <a:lnTo>
                    <a:pt x="912" y="512"/>
                  </a:lnTo>
                  <a:lnTo>
                    <a:pt x="910" y="499"/>
                  </a:lnTo>
                  <a:lnTo>
                    <a:pt x="905" y="488"/>
                  </a:lnTo>
                  <a:lnTo>
                    <a:pt x="899" y="477"/>
                  </a:lnTo>
                  <a:lnTo>
                    <a:pt x="893" y="469"/>
                  </a:lnTo>
                  <a:lnTo>
                    <a:pt x="893" y="469"/>
                  </a:lnTo>
                  <a:close/>
                  <a:moveTo>
                    <a:pt x="128" y="562"/>
                  </a:moveTo>
                  <a:lnTo>
                    <a:pt x="128" y="562"/>
                  </a:lnTo>
                  <a:lnTo>
                    <a:pt x="136" y="556"/>
                  </a:lnTo>
                  <a:lnTo>
                    <a:pt x="146" y="548"/>
                  </a:lnTo>
                  <a:lnTo>
                    <a:pt x="170" y="534"/>
                  </a:lnTo>
                  <a:lnTo>
                    <a:pt x="199" y="518"/>
                  </a:lnTo>
                  <a:lnTo>
                    <a:pt x="230" y="504"/>
                  </a:lnTo>
                  <a:lnTo>
                    <a:pt x="284" y="480"/>
                  </a:lnTo>
                  <a:lnTo>
                    <a:pt x="309" y="469"/>
                  </a:lnTo>
                  <a:lnTo>
                    <a:pt x="309" y="469"/>
                  </a:lnTo>
                  <a:lnTo>
                    <a:pt x="319" y="464"/>
                  </a:lnTo>
                  <a:lnTo>
                    <a:pt x="325" y="461"/>
                  </a:lnTo>
                  <a:lnTo>
                    <a:pt x="325" y="432"/>
                  </a:lnTo>
                  <a:lnTo>
                    <a:pt x="325" y="432"/>
                  </a:lnTo>
                  <a:lnTo>
                    <a:pt x="294" y="419"/>
                  </a:lnTo>
                  <a:lnTo>
                    <a:pt x="294" y="419"/>
                  </a:lnTo>
                  <a:lnTo>
                    <a:pt x="280" y="411"/>
                  </a:lnTo>
                  <a:lnTo>
                    <a:pt x="275" y="408"/>
                  </a:lnTo>
                  <a:lnTo>
                    <a:pt x="271" y="404"/>
                  </a:lnTo>
                  <a:lnTo>
                    <a:pt x="270" y="402"/>
                  </a:lnTo>
                  <a:lnTo>
                    <a:pt x="269" y="398"/>
                  </a:lnTo>
                  <a:lnTo>
                    <a:pt x="268" y="391"/>
                  </a:lnTo>
                  <a:lnTo>
                    <a:pt x="268" y="391"/>
                  </a:lnTo>
                  <a:lnTo>
                    <a:pt x="268" y="363"/>
                  </a:lnTo>
                  <a:lnTo>
                    <a:pt x="268" y="363"/>
                  </a:lnTo>
                  <a:lnTo>
                    <a:pt x="271" y="358"/>
                  </a:lnTo>
                  <a:lnTo>
                    <a:pt x="274" y="354"/>
                  </a:lnTo>
                  <a:lnTo>
                    <a:pt x="278" y="340"/>
                  </a:lnTo>
                  <a:lnTo>
                    <a:pt x="278" y="340"/>
                  </a:lnTo>
                  <a:lnTo>
                    <a:pt x="271" y="330"/>
                  </a:lnTo>
                  <a:lnTo>
                    <a:pt x="265" y="318"/>
                  </a:lnTo>
                  <a:lnTo>
                    <a:pt x="260" y="304"/>
                  </a:lnTo>
                  <a:lnTo>
                    <a:pt x="257" y="291"/>
                  </a:lnTo>
                  <a:lnTo>
                    <a:pt x="257" y="291"/>
                  </a:lnTo>
                  <a:lnTo>
                    <a:pt x="254" y="278"/>
                  </a:lnTo>
                  <a:lnTo>
                    <a:pt x="253" y="265"/>
                  </a:lnTo>
                  <a:lnTo>
                    <a:pt x="253" y="253"/>
                  </a:lnTo>
                  <a:lnTo>
                    <a:pt x="254" y="241"/>
                  </a:lnTo>
                  <a:lnTo>
                    <a:pt x="256" y="229"/>
                  </a:lnTo>
                  <a:lnTo>
                    <a:pt x="259" y="218"/>
                  </a:lnTo>
                  <a:lnTo>
                    <a:pt x="264" y="208"/>
                  </a:lnTo>
                  <a:lnTo>
                    <a:pt x="269" y="200"/>
                  </a:lnTo>
                  <a:lnTo>
                    <a:pt x="269" y="200"/>
                  </a:lnTo>
                  <a:lnTo>
                    <a:pt x="266" y="166"/>
                  </a:lnTo>
                  <a:lnTo>
                    <a:pt x="264" y="128"/>
                  </a:lnTo>
                  <a:lnTo>
                    <a:pt x="264" y="128"/>
                  </a:lnTo>
                  <a:lnTo>
                    <a:pt x="260" y="125"/>
                  </a:lnTo>
                  <a:lnTo>
                    <a:pt x="256" y="123"/>
                  </a:lnTo>
                  <a:lnTo>
                    <a:pt x="245" y="118"/>
                  </a:lnTo>
                  <a:lnTo>
                    <a:pt x="229" y="116"/>
                  </a:lnTo>
                  <a:lnTo>
                    <a:pt x="211" y="114"/>
                  </a:lnTo>
                  <a:lnTo>
                    <a:pt x="211" y="114"/>
                  </a:lnTo>
                  <a:lnTo>
                    <a:pt x="197" y="116"/>
                  </a:lnTo>
                  <a:lnTo>
                    <a:pt x="182" y="118"/>
                  </a:lnTo>
                  <a:lnTo>
                    <a:pt x="170" y="120"/>
                  </a:lnTo>
                  <a:lnTo>
                    <a:pt x="158" y="124"/>
                  </a:lnTo>
                  <a:lnTo>
                    <a:pt x="141" y="131"/>
                  </a:lnTo>
                  <a:lnTo>
                    <a:pt x="134" y="134"/>
                  </a:lnTo>
                  <a:lnTo>
                    <a:pt x="134" y="134"/>
                  </a:lnTo>
                  <a:lnTo>
                    <a:pt x="131" y="137"/>
                  </a:lnTo>
                  <a:lnTo>
                    <a:pt x="124" y="148"/>
                  </a:lnTo>
                  <a:lnTo>
                    <a:pt x="121" y="156"/>
                  </a:lnTo>
                  <a:lnTo>
                    <a:pt x="118" y="166"/>
                  </a:lnTo>
                  <a:lnTo>
                    <a:pt x="116" y="178"/>
                  </a:lnTo>
                  <a:lnTo>
                    <a:pt x="115" y="191"/>
                  </a:lnTo>
                  <a:lnTo>
                    <a:pt x="115" y="191"/>
                  </a:lnTo>
                  <a:lnTo>
                    <a:pt x="116" y="215"/>
                  </a:lnTo>
                  <a:lnTo>
                    <a:pt x="118" y="232"/>
                  </a:lnTo>
                  <a:lnTo>
                    <a:pt x="119" y="244"/>
                  </a:lnTo>
                  <a:lnTo>
                    <a:pt x="119" y="244"/>
                  </a:lnTo>
                  <a:lnTo>
                    <a:pt x="117" y="245"/>
                  </a:lnTo>
                  <a:lnTo>
                    <a:pt x="115" y="248"/>
                  </a:lnTo>
                  <a:lnTo>
                    <a:pt x="112" y="253"/>
                  </a:lnTo>
                  <a:lnTo>
                    <a:pt x="110" y="257"/>
                  </a:lnTo>
                  <a:lnTo>
                    <a:pt x="110" y="263"/>
                  </a:lnTo>
                  <a:lnTo>
                    <a:pt x="109" y="269"/>
                  </a:lnTo>
                  <a:lnTo>
                    <a:pt x="110" y="277"/>
                  </a:lnTo>
                  <a:lnTo>
                    <a:pt x="111" y="284"/>
                  </a:lnTo>
                  <a:lnTo>
                    <a:pt x="111" y="284"/>
                  </a:lnTo>
                  <a:lnTo>
                    <a:pt x="112" y="291"/>
                  </a:lnTo>
                  <a:lnTo>
                    <a:pt x="116" y="298"/>
                  </a:lnTo>
                  <a:lnTo>
                    <a:pt x="118" y="303"/>
                  </a:lnTo>
                  <a:lnTo>
                    <a:pt x="122" y="308"/>
                  </a:lnTo>
                  <a:lnTo>
                    <a:pt x="127" y="313"/>
                  </a:lnTo>
                  <a:lnTo>
                    <a:pt x="130" y="315"/>
                  </a:lnTo>
                  <a:lnTo>
                    <a:pt x="134" y="316"/>
                  </a:lnTo>
                  <a:lnTo>
                    <a:pt x="137" y="316"/>
                  </a:lnTo>
                  <a:lnTo>
                    <a:pt x="137" y="316"/>
                  </a:lnTo>
                  <a:lnTo>
                    <a:pt x="141" y="336"/>
                  </a:lnTo>
                  <a:lnTo>
                    <a:pt x="147" y="351"/>
                  </a:lnTo>
                  <a:lnTo>
                    <a:pt x="150" y="358"/>
                  </a:lnTo>
                  <a:lnTo>
                    <a:pt x="153" y="363"/>
                  </a:lnTo>
                  <a:lnTo>
                    <a:pt x="153" y="363"/>
                  </a:lnTo>
                  <a:lnTo>
                    <a:pt x="153" y="391"/>
                  </a:lnTo>
                  <a:lnTo>
                    <a:pt x="153" y="391"/>
                  </a:lnTo>
                  <a:lnTo>
                    <a:pt x="153" y="398"/>
                  </a:lnTo>
                  <a:lnTo>
                    <a:pt x="152" y="402"/>
                  </a:lnTo>
                  <a:lnTo>
                    <a:pt x="150" y="405"/>
                  </a:lnTo>
                  <a:lnTo>
                    <a:pt x="146" y="408"/>
                  </a:lnTo>
                  <a:lnTo>
                    <a:pt x="142" y="411"/>
                  </a:lnTo>
                  <a:lnTo>
                    <a:pt x="135" y="415"/>
                  </a:lnTo>
                  <a:lnTo>
                    <a:pt x="128" y="419"/>
                  </a:lnTo>
                  <a:lnTo>
                    <a:pt x="128" y="419"/>
                  </a:lnTo>
                  <a:lnTo>
                    <a:pt x="103" y="428"/>
                  </a:lnTo>
                  <a:lnTo>
                    <a:pt x="72" y="443"/>
                  </a:lnTo>
                  <a:lnTo>
                    <a:pt x="43" y="457"/>
                  </a:lnTo>
                  <a:lnTo>
                    <a:pt x="33" y="463"/>
                  </a:lnTo>
                  <a:lnTo>
                    <a:pt x="25" y="469"/>
                  </a:lnTo>
                  <a:lnTo>
                    <a:pt x="25" y="469"/>
                  </a:lnTo>
                  <a:lnTo>
                    <a:pt x="19" y="477"/>
                  </a:lnTo>
                  <a:lnTo>
                    <a:pt x="13" y="488"/>
                  </a:lnTo>
                  <a:lnTo>
                    <a:pt x="9" y="499"/>
                  </a:lnTo>
                  <a:lnTo>
                    <a:pt x="6" y="512"/>
                  </a:lnTo>
                  <a:lnTo>
                    <a:pt x="1" y="534"/>
                  </a:lnTo>
                  <a:lnTo>
                    <a:pt x="0" y="545"/>
                  </a:lnTo>
                  <a:lnTo>
                    <a:pt x="0" y="545"/>
                  </a:lnTo>
                  <a:lnTo>
                    <a:pt x="0" y="548"/>
                  </a:lnTo>
                  <a:lnTo>
                    <a:pt x="2" y="551"/>
                  </a:lnTo>
                  <a:lnTo>
                    <a:pt x="5" y="553"/>
                  </a:lnTo>
                  <a:lnTo>
                    <a:pt x="9" y="554"/>
                  </a:lnTo>
                  <a:lnTo>
                    <a:pt x="9" y="554"/>
                  </a:lnTo>
                  <a:lnTo>
                    <a:pt x="23" y="558"/>
                  </a:lnTo>
                  <a:lnTo>
                    <a:pt x="47" y="563"/>
                  </a:lnTo>
                  <a:lnTo>
                    <a:pt x="80" y="566"/>
                  </a:lnTo>
                  <a:lnTo>
                    <a:pt x="121" y="570"/>
                  </a:lnTo>
                  <a:lnTo>
                    <a:pt x="121" y="570"/>
                  </a:lnTo>
                  <a:lnTo>
                    <a:pt x="128" y="562"/>
                  </a:lnTo>
                  <a:lnTo>
                    <a:pt x="128" y="562"/>
                  </a:lnTo>
                  <a:close/>
                  <a:moveTo>
                    <a:pt x="595" y="506"/>
                  </a:moveTo>
                  <a:lnTo>
                    <a:pt x="595" y="506"/>
                  </a:lnTo>
                  <a:lnTo>
                    <a:pt x="582" y="500"/>
                  </a:lnTo>
                  <a:lnTo>
                    <a:pt x="571" y="494"/>
                  </a:lnTo>
                  <a:lnTo>
                    <a:pt x="564" y="489"/>
                  </a:lnTo>
                  <a:lnTo>
                    <a:pt x="559" y="483"/>
                  </a:lnTo>
                  <a:lnTo>
                    <a:pt x="556" y="479"/>
                  </a:lnTo>
                  <a:lnTo>
                    <a:pt x="554" y="473"/>
                  </a:lnTo>
                  <a:lnTo>
                    <a:pt x="553" y="467"/>
                  </a:lnTo>
                  <a:lnTo>
                    <a:pt x="553" y="462"/>
                  </a:lnTo>
                  <a:lnTo>
                    <a:pt x="553" y="462"/>
                  </a:lnTo>
                  <a:lnTo>
                    <a:pt x="553" y="414"/>
                  </a:lnTo>
                  <a:lnTo>
                    <a:pt x="553" y="414"/>
                  </a:lnTo>
                  <a:lnTo>
                    <a:pt x="559" y="405"/>
                  </a:lnTo>
                  <a:lnTo>
                    <a:pt x="564" y="394"/>
                  </a:lnTo>
                  <a:lnTo>
                    <a:pt x="569" y="382"/>
                  </a:lnTo>
                  <a:lnTo>
                    <a:pt x="572" y="369"/>
                  </a:lnTo>
                  <a:lnTo>
                    <a:pt x="577" y="346"/>
                  </a:lnTo>
                  <a:lnTo>
                    <a:pt x="580" y="336"/>
                  </a:lnTo>
                  <a:lnTo>
                    <a:pt x="580" y="336"/>
                  </a:lnTo>
                  <a:lnTo>
                    <a:pt x="585" y="336"/>
                  </a:lnTo>
                  <a:lnTo>
                    <a:pt x="591" y="333"/>
                  </a:lnTo>
                  <a:lnTo>
                    <a:pt x="598" y="330"/>
                  </a:lnTo>
                  <a:lnTo>
                    <a:pt x="604" y="324"/>
                  </a:lnTo>
                  <a:lnTo>
                    <a:pt x="610" y="315"/>
                  </a:lnTo>
                  <a:lnTo>
                    <a:pt x="615" y="306"/>
                  </a:lnTo>
                  <a:lnTo>
                    <a:pt x="619" y="295"/>
                  </a:lnTo>
                  <a:lnTo>
                    <a:pt x="623" y="283"/>
                  </a:lnTo>
                  <a:lnTo>
                    <a:pt x="623" y="283"/>
                  </a:lnTo>
                  <a:lnTo>
                    <a:pt x="625" y="271"/>
                  </a:lnTo>
                  <a:lnTo>
                    <a:pt x="625" y="259"/>
                  </a:lnTo>
                  <a:lnTo>
                    <a:pt x="625" y="248"/>
                  </a:lnTo>
                  <a:lnTo>
                    <a:pt x="623" y="238"/>
                  </a:lnTo>
                  <a:lnTo>
                    <a:pt x="621" y="230"/>
                  </a:lnTo>
                  <a:lnTo>
                    <a:pt x="617" y="223"/>
                  </a:lnTo>
                  <a:lnTo>
                    <a:pt x="612" y="218"/>
                  </a:lnTo>
                  <a:lnTo>
                    <a:pt x="607" y="215"/>
                  </a:lnTo>
                  <a:lnTo>
                    <a:pt x="607" y="215"/>
                  </a:lnTo>
                  <a:lnTo>
                    <a:pt x="609" y="203"/>
                  </a:lnTo>
                  <a:lnTo>
                    <a:pt x="611" y="176"/>
                  </a:lnTo>
                  <a:lnTo>
                    <a:pt x="615" y="141"/>
                  </a:lnTo>
                  <a:lnTo>
                    <a:pt x="616" y="112"/>
                  </a:lnTo>
                  <a:lnTo>
                    <a:pt x="616" y="112"/>
                  </a:lnTo>
                  <a:lnTo>
                    <a:pt x="615" y="94"/>
                  </a:lnTo>
                  <a:lnTo>
                    <a:pt x="612" y="80"/>
                  </a:lnTo>
                  <a:lnTo>
                    <a:pt x="607" y="65"/>
                  </a:lnTo>
                  <a:lnTo>
                    <a:pt x="601" y="54"/>
                  </a:lnTo>
                  <a:lnTo>
                    <a:pt x="597" y="50"/>
                  </a:lnTo>
                  <a:lnTo>
                    <a:pt x="593" y="45"/>
                  </a:lnTo>
                  <a:lnTo>
                    <a:pt x="587" y="41"/>
                  </a:lnTo>
                  <a:lnTo>
                    <a:pt x="582" y="38"/>
                  </a:lnTo>
                  <a:lnTo>
                    <a:pt x="576" y="35"/>
                  </a:lnTo>
                  <a:lnTo>
                    <a:pt x="569" y="34"/>
                  </a:lnTo>
                  <a:lnTo>
                    <a:pt x="562" y="33"/>
                  </a:lnTo>
                  <a:lnTo>
                    <a:pt x="553" y="32"/>
                  </a:lnTo>
                  <a:lnTo>
                    <a:pt x="553" y="32"/>
                  </a:lnTo>
                  <a:lnTo>
                    <a:pt x="548" y="25"/>
                  </a:lnTo>
                  <a:lnTo>
                    <a:pt x="542" y="19"/>
                  </a:lnTo>
                  <a:lnTo>
                    <a:pt x="535" y="13"/>
                  </a:lnTo>
                  <a:lnTo>
                    <a:pt x="527" y="9"/>
                  </a:lnTo>
                  <a:lnTo>
                    <a:pt x="516" y="5"/>
                  </a:lnTo>
                  <a:lnTo>
                    <a:pt x="503" y="3"/>
                  </a:lnTo>
                  <a:lnTo>
                    <a:pt x="487" y="0"/>
                  </a:lnTo>
                  <a:lnTo>
                    <a:pt x="469" y="0"/>
                  </a:lnTo>
                  <a:lnTo>
                    <a:pt x="469" y="0"/>
                  </a:lnTo>
                  <a:lnTo>
                    <a:pt x="458" y="0"/>
                  </a:lnTo>
                  <a:lnTo>
                    <a:pt x="450" y="1"/>
                  </a:lnTo>
                  <a:lnTo>
                    <a:pt x="431" y="5"/>
                  </a:lnTo>
                  <a:lnTo>
                    <a:pt x="416" y="10"/>
                  </a:lnTo>
                  <a:lnTo>
                    <a:pt x="400" y="16"/>
                  </a:lnTo>
                  <a:lnTo>
                    <a:pt x="386" y="22"/>
                  </a:lnTo>
                  <a:lnTo>
                    <a:pt x="370" y="27"/>
                  </a:lnTo>
                  <a:lnTo>
                    <a:pt x="353" y="30"/>
                  </a:lnTo>
                  <a:lnTo>
                    <a:pt x="344" y="32"/>
                  </a:lnTo>
                  <a:lnTo>
                    <a:pt x="334" y="32"/>
                  </a:lnTo>
                  <a:lnTo>
                    <a:pt x="334" y="32"/>
                  </a:lnTo>
                  <a:lnTo>
                    <a:pt x="330" y="33"/>
                  </a:lnTo>
                  <a:lnTo>
                    <a:pt x="327" y="34"/>
                  </a:lnTo>
                  <a:lnTo>
                    <a:pt x="323" y="36"/>
                  </a:lnTo>
                  <a:lnTo>
                    <a:pt x="319" y="39"/>
                  </a:lnTo>
                  <a:lnTo>
                    <a:pt x="315" y="46"/>
                  </a:lnTo>
                  <a:lnTo>
                    <a:pt x="310" y="56"/>
                  </a:lnTo>
                  <a:lnTo>
                    <a:pt x="307" y="68"/>
                  </a:lnTo>
                  <a:lnTo>
                    <a:pt x="305" y="81"/>
                  </a:lnTo>
                  <a:lnTo>
                    <a:pt x="304" y="95"/>
                  </a:lnTo>
                  <a:lnTo>
                    <a:pt x="304" y="111"/>
                  </a:lnTo>
                  <a:lnTo>
                    <a:pt x="304" y="111"/>
                  </a:lnTo>
                  <a:lnTo>
                    <a:pt x="305" y="146"/>
                  </a:lnTo>
                  <a:lnTo>
                    <a:pt x="307" y="179"/>
                  </a:lnTo>
                  <a:lnTo>
                    <a:pt x="311" y="215"/>
                  </a:lnTo>
                  <a:lnTo>
                    <a:pt x="311" y="215"/>
                  </a:lnTo>
                  <a:lnTo>
                    <a:pt x="306" y="218"/>
                  </a:lnTo>
                  <a:lnTo>
                    <a:pt x="301" y="223"/>
                  </a:lnTo>
                  <a:lnTo>
                    <a:pt x="298" y="230"/>
                  </a:lnTo>
                  <a:lnTo>
                    <a:pt x="295" y="238"/>
                  </a:lnTo>
                  <a:lnTo>
                    <a:pt x="293" y="248"/>
                  </a:lnTo>
                  <a:lnTo>
                    <a:pt x="293" y="259"/>
                  </a:lnTo>
                  <a:lnTo>
                    <a:pt x="293" y="271"/>
                  </a:lnTo>
                  <a:lnTo>
                    <a:pt x="295" y="283"/>
                  </a:lnTo>
                  <a:lnTo>
                    <a:pt x="295" y="283"/>
                  </a:lnTo>
                  <a:lnTo>
                    <a:pt x="299" y="295"/>
                  </a:lnTo>
                  <a:lnTo>
                    <a:pt x="304" y="306"/>
                  </a:lnTo>
                  <a:lnTo>
                    <a:pt x="309" y="315"/>
                  </a:lnTo>
                  <a:lnTo>
                    <a:pt x="315" y="324"/>
                  </a:lnTo>
                  <a:lnTo>
                    <a:pt x="321" y="330"/>
                  </a:lnTo>
                  <a:lnTo>
                    <a:pt x="328" y="333"/>
                  </a:lnTo>
                  <a:lnTo>
                    <a:pt x="334" y="336"/>
                  </a:lnTo>
                  <a:lnTo>
                    <a:pt x="339" y="336"/>
                  </a:lnTo>
                  <a:lnTo>
                    <a:pt x="339" y="336"/>
                  </a:lnTo>
                  <a:lnTo>
                    <a:pt x="341" y="346"/>
                  </a:lnTo>
                  <a:lnTo>
                    <a:pt x="346" y="369"/>
                  </a:lnTo>
                  <a:lnTo>
                    <a:pt x="350" y="382"/>
                  </a:lnTo>
                  <a:lnTo>
                    <a:pt x="354" y="394"/>
                  </a:lnTo>
                  <a:lnTo>
                    <a:pt x="359" y="405"/>
                  </a:lnTo>
                  <a:lnTo>
                    <a:pt x="365" y="414"/>
                  </a:lnTo>
                  <a:lnTo>
                    <a:pt x="365" y="414"/>
                  </a:lnTo>
                  <a:lnTo>
                    <a:pt x="365" y="462"/>
                  </a:lnTo>
                  <a:lnTo>
                    <a:pt x="365" y="462"/>
                  </a:lnTo>
                  <a:lnTo>
                    <a:pt x="365" y="467"/>
                  </a:lnTo>
                  <a:lnTo>
                    <a:pt x="364" y="473"/>
                  </a:lnTo>
                  <a:lnTo>
                    <a:pt x="363" y="479"/>
                  </a:lnTo>
                  <a:lnTo>
                    <a:pt x="359" y="483"/>
                  </a:lnTo>
                  <a:lnTo>
                    <a:pt x="354" y="489"/>
                  </a:lnTo>
                  <a:lnTo>
                    <a:pt x="347" y="494"/>
                  </a:lnTo>
                  <a:lnTo>
                    <a:pt x="336" y="500"/>
                  </a:lnTo>
                  <a:lnTo>
                    <a:pt x="323" y="506"/>
                  </a:lnTo>
                  <a:lnTo>
                    <a:pt x="323" y="506"/>
                  </a:lnTo>
                  <a:lnTo>
                    <a:pt x="283" y="523"/>
                  </a:lnTo>
                  <a:lnTo>
                    <a:pt x="233" y="547"/>
                  </a:lnTo>
                  <a:lnTo>
                    <a:pt x="207" y="559"/>
                  </a:lnTo>
                  <a:lnTo>
                    <a:pt x="186" y="571"/>
                  </a:lnTo>
                  <a:lnTo>
                    <a:pt x="168" y="582"/>
                  </a:lnTo>
                  <a:lnTo>
                    <a:pt x="157" y="590"/>
                  </a:lnTo>
                  <a:lnTo>
                    <a:pt x="157" y="590"/>
                  </a:lnTo>
                  <a:lnTo>
                    <a:pt x="151" y="596"/>
                  </a:lnTo>
                  <a:lnTo>
                    <a:pt x="146" y="605"/>
                  </a:lnTo>
                  <a:lnTo>
                    <a:pt x="141" y="613"/>
                  </a:lnTo>
                  <a:lnTo>
                    <a:pt x="136" y="622"/>
                  </a:lnTo>
                  <a:lnTo>
                    <a:pt x="129" y="642"/>
                  </a:lnTo>
                  <a:lnTo>
                    <a:pt x="124" y="661"/>
                  </a:lnTo>
                  <a:lnTo>
                    <a:pt x="119" y="682"/>
                  </a:lnTo>
                  <a:lnTo>
                    <a:pt x="117" y="699"/>
                  </a:lnTo>
                  <a:lnTo>
                    <a:pt x="115" y="718"/>
                  </a:lnTo>
                  <a:lnTo>
                    <a:pt x="115" y="718"/>
                  </a:lnTo>
                  <a:lnTo>
                    <a:pt x="116" y="723"/>
                  </a:lnTo>
                  <a:lnTo>
                    <a:pt x="118" y="727"/>
                  </a:lnTo>
                  <a:lnTo>
                    <a:pt x="122" y="731"/>
                  </a:lnTo>
                  <a:lnTo>
                    <a:pt x="128" y="733"/>
                  </a:lnTo>
                  <a:lnTo>
                    <a:pt x="128" y="733"/>
                  </a:lnTo>
                  <a:lnTo>
                    <a:pt x="145" y="737"/>
                  </a:lnTo>
                  <a:lnTo>
                    <a:pt x="168" y="742"/>
                  </a:lnTo>
                  <a:lnTo>
                    <a:pt x="199" y="747"/>
                  </a:lnTo>
                  <a:lnTo>
                    <a:pt x="236" y="751"/>
                  </a:lnTo>
                  <a:lnTo>
                    <a:pt x="281" y="756"/>
                  </a:lnTo>
                  <a:lnTo>
                    <a:pt x="334" y="760"/>
                  </a:lnTo>
                  <a:lnTo>
                    <a:pt x="393" y="762"/>
                  </a:lnTo>
                  <a:lnTo>
                    <a:pt x="459" y="763"/>
                  </a:lnTo>
                  <a:lnTo>
                    <a:pt x="459" y="763"/>
                  </a:lnTo>
                  <a:lnTo>
                    <a:pt x="525" y="762"/>
                  </a:lnTo>
                  <a:lnTo>
                    <a:pt x="585" y="760"/>
                  </a:lnTo>
                  <a:lnTo>
                    <a:pt x="638" y="756"/>
                  </a:lnTo>
                  <a:lnTo>
                    <a:pt x="682" y="751"/>
                  </a:lnTo>
                  <a:lnTo>
                    <a:pt x="719" y="747"/>
                  </a:lnTo>
                  <a:lnTo>
                    <a:pt x="751" y="742"/>
                  </a:lnTo>
                  <a:lnTo>
                    <a:pt x="774" y="737"/>
                  </a:lnTo>
                  <a:lnTo>
                    <a:pt x="791" y="733"/>
                  </a:lnTo>
                  <a:lnTo>
                    <a:pt x="791" y="733"/>
                  </a:lnTo>
                  <a:lnTo>
                    <a:pt x="797" y="731"/>
                  </a:lnTo>
                  <a:lnTo>
                    <a:pt x="800" y="727"/>
                  </a:lnTo>
                  <a:lnTo>
                    <a:pt x="803" y="723"/>
                  </a:lnTo>
                  <a:lnTo>
                    <a:pt x="804" y="718"/>
                  </a:lnTo>
                  <a:lnTo>
                    <a:pt x="804" y="718"/>
                  </a:lnTo>
                  <a:lnTo>
                    <a:pt x="801" y="699"/>
                  </a:lnTo>
                  <a:lnTo>
                    <a:pt x="799" y="682"/>
                  </a:lnTo>
                  <a:lnTo>
                    <a:pt x="794" y="661"/>
                  </a:lnTo>
                  <a:lnTo>
                    <a:pt x="789" y="642"/>
                  </a:lnTo>
                  <a:lnTo>
                    <a:pt x="782" y="622"/>
                  </a:lnTo>
                  <a:lnTo>
                    <a:pt x="777" y="613"/>
                  </a:lnTo>
                  <a:lnTo>
                    <a:pt x="772" y="605"/>
                  </a:lnTo>
                  <a:lnTo>
                    <a:pt x="768" y="596"/>
                  </a:lnTo>
                  <a:lnTo>
                    <a:pt x="762" y="590"/>
                  </a:lnTo>
                  <a:lnTo>
                    <a:pt x="762" y="590"/>
                  </a:lnTo>
                  <a:lnTo>
                    <a:pt x="751" y="582"/>
                  </a:lnTo>
                  <a:lnTo>
                    <a:pt x="733" y="571"/>
                  </a:lnTo>
                  <a:lnTo>
                    <a:pt x="711" y="559"/>
                  </a:lnTo>
                  <a:lnTo>
                    <a:pt x="686" y="547"/>
                  </a:lnTo>
                  <a:lnTo>
                    <a:pt x="635" y="524"/>
                  </a:lnTo>
                  <a:lnTo>
                    <a:pt x="595" y="506"/>
                  </a:lnTo>
                  <a:lnTo>
                    <a:pt x="595" y="506"/>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da-DK" dirty="0"/>
            </a:p>
          </p:txBody>
        </p:sp>
      </p:grpSp>
      <p:sp>
        <p:nvSpPr>
          <p:cNvPr id="37" name="TextBox 36"/>
          <p:cNvSpPr txBox="1"/>
          <p:nvPr/>
        </p:nvSpPr>
        <p:spPr>
          <a:xfrm>
            <a:off x="2777714" y="4267891"/>
            <a:ext cx="2551685" cy="673277"/>
          </a:xfrm>
          <a:prstGeom prst="rect">
            <a:avLst/>
          </a:prstGeom>
          <a:noFill/>
        </p:spPr>
        <p:txBody>
          <a:bodyPr wrap="square" lIns="0" tIns="0" rIns="0" bIns="0" rtlCol="0">
            <a:noAutofit/>
          </a:bodyPr>
          <a:lstStyle/>
          <a:p>
            <a:pPr indent="-274320" algn="ctr">
              <a:spcAft>
                <a:spcPts val="900"/>
              </a:spcAft>
            </a:pPr>
            <a:r>
              <a:rPr lang="da-DK" sz="1000" i="1" dirty="0" smtClean="0">
                <a:latin typeface="+mj-lt"/>
              </a:rPr>
              <a:t>I de nye markeder er indkøb </a:t>
            </a:r>
            <a:br>
              <a:rPr lang="da-DK" sz="1000" i="1" dirty="0" smtClean="0">
                <a:latin typeface="+mj-lt"/>
              </a:rPr>
            </a:br>
            <a:r>
              <a:rPr lang="da-DK" sz="1000" i="1" dirty="0" smtClean="0">
                <a:latin typeface="+mj-lt"/>
              </a:rPr>
              <a:t>på mobilen blevet den </a:t>
            </a:r>
            <a:br>
              <a:rPr lang="da-DK" sz="1000" i="1" dirty="0" smtClean="0">
                <a:latin typeface="+mj-lt"/>
              </a:rPr>
            </a:br>
            <a:r>
              <a:rPr lang="da-DK" sz="1000" i="1" dirty="0" smtClean="0">
                <a:latin typeface="+mj-lt"/>
              </a:rPr>
              <a:t>foretrukne indkøbskanal</a:t>
            </a:r>
          </a:p>
        </p:txBody>
      </p:sp>
      <p:grpSp>
        <p:nvGrpSpPr>
          <p:cNvPr id="61" name="Group 60"/>
          <p:cNvGrpSpPr/>
          <p:nvPr/>
        </p:nvGrpSpPr>
        <p:grpSpPr>
          <a:xfrm>
            <a:off x="5791945" y="1778765"/>
            <a:ext cx="3430418" cy="4170515"/>
            <a:chOff x="5791945" y="2223917"/>
            <a:chExt cx="3430418" cy="4170515"/>
          </a:xfrm>
        </p:grpSpPr>
        <p:sp>
          <p:nvSpPr>
            <p:cNvPr id="10" name="Freeform 4840"/>
            <p:cNvSpPr>
              <a:spLocks noEditPoints="1"/>
            </p:cNvSpPr>
            <p:nvPr/>
          </p:nvSpPr>
          <p:spPr bwMode="auto">
            <a:xfrm>
              <a:off x="6876838" y="3526759"/>
              <a:ext cx="475486" cy="635425"/>
            </a:xfrm>
            <a:custGeom>
              <a:avLst/>
              <a:gdLst>
                <a:gd name="T0" fmla="*/ 120 w 288"/>
                <a:gd name="T1" fmla="*/ 84 h 364"/>
                <a:gd name="T2" fmla="*/ 96 w 288"/>
                <a:gd name="T3" fmla="*/ 74 h 364"/>
                <a:gd name="T4" fmla="*/ 106 w 288"/>
                <a:gd name="T5" fmla="*/ 52 h 364"/>
                <a:gd name="T6" fmla="*/ 130 w 288"/>
                <a:gd name="T7" fmla="*/ 62 h 364"/>
                <a:gd name="T8" fmla="*/ 74 w 288"/>
                <a:gd name="T9" fmla="*/ 52 h 364"/>
                <a:gd name="T10" fmla="*/ 50 w 288"/>
                <a:gd name="T11" fmla="*/ 58 h 364"/>
                <a:gd name="T12" fmla="*/ 54 w 288"/>
                <a:gd name="T13" fmla="*/ 82 h 364"/>
                <a:gd name="T14" fmla="*/ 80 w 288"/>
                <a:gd name="T15" fmla="*/ 78 h 364"/>
                <a:gd name="T16" fmla="*/ 148 w 288"/>
                <a:gd name="T17" fmla="*/ 54 h 364"/>
                <a:gd name="T18" fmla="*/ 148 w 288"/>
                <a:gd name="T19" fmla="*/ 80 h 364"/>
                <a:gd name="T20" fmla="*/ 174 w 288"/>
                <a:gd name="T21" fmla="*/ 80 h 364"/>
                <a:gd name="T22" fmla="*/ 174 w 288"/>
                <a:gd name="T23" fmla="*/ 54 h 364"/>
                <a:gd name="T24" fmla="*/ 128 w 288"/>
                <a:gd name="T25" fmla="*/ 106 h 364"/>
                <a:gd name="T26" fmla="*/ 102 w 288"/>
                <a:gd name="T27" fmla="*/ 100 h 364"/>
                <a:gd name="T28" fmla="*/ 98 w 288"/>
                <a:gd name="T29" fmla="*/ 126 h 364"/>
                <a:gd name="T30" fmla="*/ 122 w 288"/>
                <a:gd name="T31" fmla="*/ 130 h 364"/>
                <a:gd name="T32" fmla="*/ 82 w 288"/>
                <a:gd name="T33" fmla="*/ 110 h 364"/>
                <a:gd name="T34" fmla="*/ 58 w 288"/>
                <a:gd name="T35" fmla="*/ 100 h 364"/>
                <a:gd name="T36" fmla="*/ 48 w 288"/>
                <a:gd name="T37" fmla="*/ 122 h 364"/>
                <a:gd name="T38" fmla="*/ 72 w 288"/>
                <a:gd name="T39" fmla="*/ 132 h 364"/>
                <a:gd name="T40" fmla="*/ 120 w 288"/>
                <a:gd name="T41" fmla="*/ 148 h 364"/>
                <a:gd name="T42" fmla="*/ 96 w 288"/>
                <a:gd name="T43" fmla="*/ 158 h 364"/>
                <a:gd name="T44" fmla="*/ 106 w 288"/>
                <a:gd name="T45" fmla="*/ 180 h 364"/>
                <a:gd name="T46" fmla="*/ 130 w 288"/>
                <a:gd name="T47" fmla="*/ 170 h 364"/>
                <a:gd name="T48" fmla="*/ 120 w 288"/>
                <a:gd name="T49" fmla="*/ 148 h 364"/>
                <a:gd name="T50" fmla="*/ 52 w 288"/>
                <a:gd name="T51" fmla="*/ 150 h 364"/>
                <a:gd name="T52" fmla="*/ 52 w 288"/>
                <a:gd name="T53" fmla="*/ 176 h 364"/>
                <a:gd name="T54" fmla="*/ 78 w 288"/>
                <a:gd name="T55" fmla="*/ 176 h 364"/>
                <a:gd name="T56" fmla="*/ 78 w 288"/>
                <a:gd name="T57" fmla="*/ 150 h 364"/>
                <a:gd name="T58" fmla="*/ 216 w 288"/>
                <a:gd name="T59" fmla="*/ 348 h 364"/>
                <a:gd name="T60" fmla="*/ 40 w 288"/>
                <a:gd name="T61" fmla="*/ 364 h 364"/>
                <a:gd name="T62" fmla="*/ 8 w 288"/>
                <a:gd name="T63" fmla="*/ 346 h 364"/>
                <a:gd name="T64" fmla="*/ 2 w 288"/>
                <a:gd name="T65" fmla="*/ 32 h 364"/>
                <a:gd name="T66" fmla="*/ 32 w 288"/>
                <a:gd name="T67" fmla="*/ 0 h 364"/>
                <a:gd name="T68" fmla="*/ 208 w 288"/>
                <a:gd name="T69" fmla="*/ 6 h 364"/>
                <a:gd name="T70" fmla="*/ 224 w 288"/>
                <a:gd name="T71" fmla="*/ 158 h 364"/>
                <a:gd name="T72" fmla="*/ 206 w 288"/>
                <a:gd name="T73" fmla="*/ 148 h 364"/>
                <a:gd name="T74" fmla="*/ 194 w 288"/>
                <a:gd name="T75" fmla="*/ 36 h 364"/>
                <a:gd name="T76" fmla="*/ 36 w 288"/>
                <a:gd name="T77" fmla="*/ 30 h 364"/>
                <a:gd name="T78" fmla="*/ 32 w 288"/>
                <a:gd name="T79" fmla="*/ 274 h 364"/>
                <a:gd name="T80" fmla="*/ 156 w 288"/>
                <a:gd name="T81" fmla="*/ 324 h 364"/>
                <a:gd name="T82" fmla="*/ 216 w 288"/>
                <a:gd name="T83" fmla="*/ 348 h 364"/>
                <a:gd name="T84" fmla="*/ 120 w 288"/>
                <a:gd name="T85" fmla="*/ 304 h 364"/>
                <a:gd name="T86" fmla="*/ 92 w 288"/>
                <a:gd name="T87" fmla="*/ 324 h 364"/>
                <a:gd name="T88" fmla="*/ 112 w 288"/>
                <a:gd name="T89" fmla="*/ 342 h 364"/>
                <a:gd name="T90" fmla="*/ 288 w 288"/>
                <a:gd name="T91" fmla="*/ 256 h 364"/>
                <a:gd name="T92" fmla="*/ 282 w 288"/>
                <a:gd name="T93" fmla="*/ 188 h 364"/>
                <a:gd name="T94" fmla="*/ 254 w 288"/>
                <a:gd name="T95" fmla="*/ 190 h 364"/>
                <a:gd name="T96" fmla="*/ 242 w 288"/>
                <a:gd name="T97" fmla="*/ 174 h 364"/>
                <a:gd name="T98" fmla="*/ 216 w 288"/>
                <a:gd name="T99" fmla="*/ 186 h 364"/>
                <a:gd name="T100" fmla="*/ 198 w 288"/>
                <a:gd name="T101" fmla="*/ 164 h 364"/>
                <a:gd name="T102" fmla="*/ 180 w 288"/>
                <a:gd name="T103" fmla="*/ 118 h 364"/>
                <a:gd name="T104" fmla="*/ 162 w 288"/>
                <a:gd name="T105" fmla="*/ 100 h 364"/>
                <a:gd name="T106" fmla="*/ 118 w 288"/>
                <a:gd name="T107" fmla="*/ 212 h 364"/>
                <a:gd name="T108" fmla="*/ 92 w 288"/>
                <a:gd name="T109" fmla="*/ 212 h 364"/>
                <a:gd name="T110" fmla="*/ 166 w 288"/>
                <a:gd name="T111" fmla="*/ 312 h 364"/>
                <a:gd name="T112" fmla="*/ 216 w 288"/>
                <a:gd name="T113" fmla="*/ 332 h 364"/>
                <a:gd name="T114" fmla="*/ 276 w 288"/>
                <a:gd name="T115" fmla="*/ 300 h 364"/>
                <a:gd name="T116" fmla="*/ 288 w 288"/>
                <a:gd name="T117" fmla="*/ 25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364">
                  <a:moveTo>
                    <a:pt x="130" y="74"/>
                  </a:moveTo>
                  <a:lnTo>
                    <a:pt x="130" y="74"/>
                  </a:lnTo>
                  <a:lnTo>
                    <a:pt x="128" y="78"/>
                  </a:lnTo>
                  <a:lnTo>
                    <a:pt x="126" y="80"/>
                  </a:lnTo>
                  <a:lnTo>
                    <a:pt x="122" y="82"/>
                  </a:lnTo>
                  <a:lnTo>
                    <a:pt x="120" y="84"/>
                  </a:lnTo>
                  <a:lnTo>
                    <a:pt x="106" y="84"/>
                  </a:lnTo>
                  <a:lnTo>
                    <a:pt x="106" y="84"/>
                  </a:lnTo>
                  <a:lnTo>
                    <a:pt x="102" y="82"/>
                  </a:lnTo>
                  <a:lnTo>
                    <a:pt x="100" y="80"/>
                  </a:lnTo>
                  <a:lnTo>
                    <a:pt x="98" y="78"/>
                  </a:lnTo>
                  <a:lnTo>
                    <a:pt x="96" y="74"/>
                  </a:lnTo>
                  <a:lnTo>
                    <a:pt x="96" y="62"/>
                  </a:lnTo>
                  <a:lnTo>
                    <a:pt x="96" y="62"/>
                  </a:lnTo>
                  <a:lnTo>
                    <a:pt x="98" y="58"/>
                  </a:lnTo>
                  <a:lnTo>
                    <a:pt x="100" y="54"/>
                  </a:lnTo>
                  <a:lnTo>
                    <a:pt x="102" y="52"/>
                  </a:lnTo>
                  <a:lnTo>
                    <a:pt x="106" y="52"/>
                  </a:lnTo>
                  <a:lnTo>
                    <a:pt x="120" y="52"/>
                  </a:lnTo>
                  <a:lnTo>
                    <a:pt x="120" y="52"/>
                  </a:lnTo>
                  <a:lnTo>
                    <a:pt x="122" y="52"/>
                  </a:lnTo>
                  <a:lnTo>
                    <a:pt x="126" y="54"/>
                  </a:lnTo>
                  <a:lnTo>
                    <a:pt x="128" y="58"/>
                  </a:lnTo>
                  <a:lnTo>
                    <a:pt x="130" y="62"/>
                  </a:lnTo>
                  <a:lnTo>
                    <a:pt x="130" y="74"/>
                  </a:lnTo>
                  <a:close/>
                  <a:moveTo>
                    <a:pt x="82" y="62"/>
                  </a:moveTo>
                  <a:lnTo>
                    <a:pt x="82" y="62"/>
                  </a:lnTo>
                  <a:lnTo>
                    <a:pt x="80" y="58"/>
                  </a:lnTo>
                  <a:lnTo>
                    <a:pt x="78" y="54"/>
                  </a:lnTo>
                  <a:lnTo>
                    <a:pt x="74" y="52"/>
                  </a:lnTo>
                  <a:lnTo>
                    <a:pt x="72" y="52"/>
                  </a:lnTo>
                  <a:lnTo>
                    <a:pt x="58" y="52"/>
                  </a:lnTo>
                  <a:lnTo>
                    <a:pt x="58" y="52"/>
                  </a:lnTo>
                  <a:lnTo>
                    <a:pt x="54" y="52"/>
                  </a:lnTo>
                  <a:lnTo>
                    <a:pt x="52" y="54"/>
                  </a:lnTo>
                  <a:lnTo>
                    <a:pt x="50" y="58"/>
                  </a:lnTo>
                  <a:lnTo>
                    <a:pt x="48" y="62"/>
                  </a:lnTo>
                  <a:lnTo>
                    <a:pt x="48" y="74"/>
                  </a:lnTo>
                  <a:lnTo>
                    <a:pt x="48" y="74"/>
                  </a:lnTo>
                  <a:lnTo>
                    <a:pt x="50" y="78"/>
                  </a:lnTo>
                  <a:lnTo>
                    <a:pt x="52" y="80"/>
                  </a:lnTo>
                  <a:lnTo>
                    <a:pt x="54" y="82"/>
                  </a:lnTo>
                  <a:lnTo>
                    <a:pt x="58" y="84"/>
                  </a:lnTo>
                  <a:lnTo>
                    <a:pt x="72" y="84"/>
                  </a:lnTo>
                  <a:lnTo>
                    <a:pt x="72" y="84"/>
                  </a:lnTo>
                  <a:lnTo>
                    <a:pt x="74" y="82"/>
                  </a:lnTo>
                  <a:lnTo>
                    <a:pt x="78" y="80"/>
                  </a:lnTo>
                  <a:lnTo>
                    <a:pt x="80" y="78"/>
                  </a:lnTo>
                  <a:lnTo>
                    <a:pt x="82" y="74"/>
                  </a:lnTo>
                  <a:lnTo>
                    <a:pt x="82" y="62"/>
                  </a:lnTo>
                  <a:close/>
                  <a:moveTo>
                    <a:pt x="154" y="52"/>
                  </a:moveTo>
                  <a:lnTo>
                    <a:pt x="154" y="52"/>
                  </a:lnTo>
                  <a:lnTo>
                    <a:pt x="150" y="52"/>
                  </a:lnTo>
                  <a:lnTo>
                    <a:pt x="148" y="54"/>
                  </a:lnTo>
                  <a:lnTo>
                    <a:pt x="146" y="58"/>
                  </a:lnTo>
                  <a:lnTo>
                    <a:pt x="144" y="62"/>
                  </a:lnTo>
                  <a:lnTo>
                    <a:pt x="144" y="74"/>
                  </a:lnTo>
                  <a:lnTo>
                    <a:pt x="144" y="74"/>
                  </a:lnTo>
                  <a:lnTo>
                    <a:pt x="146" y="78"/>
                  </a:lnTo>
                  <a:lnTo>
                    <a:pt x="148" y="80"/>
                  </a:lnTo>
                  <a:lnTo>
                    <a:pt x="150" y="82"/>
                  </a:lnTo>
                  <a:lnTo>
                    <a:pt x="154" y="84"/>
                  </a:lnTo>
                  <a:lnTo>
                    <a:pt x="168" y="84"/>
                  </a:lnTo>
                  <a:lnTo>
                    <a:pt x="168" y="84"/>
                  </a:lnTo>
                  <a:lnTo>
                    <a:pt x="170" y="82"/>
                  </a:lnTo>
                  <a:lnTo>
                    <a:pt x="174" y="80"/>
                  </a:lnTo>
                  <a:lnTo>
                    <a:pt x="176" y="78"/>
                  </a:lnTo>
                  <a:lnTo>
                    <a:pt x="178" y="74"/>
                  </a:lnTo>
                  <a:lnTo>
                    <a:pt x="178" y="62"/>
                  </a:lnTo>
                  <a:lnTo>
                    <a:pt x="178" y="62"/>
                  </a:lnTo>
                  <a:lnTo>
                    <a:pt x="176" y="58"/>
                  </a:lnTo>
                  <a:lnTo>
                    <a:pt x="174" y="54"/>
                  </a:lnTo>
                  <a:lnTo>
                    <a:pt x="170" y="52"/>
                  </a:lnTo>
                  <a:lnTo>
                    <a:pt x="168" y="52"/>
                  </a:lnTo>
                  <a:lnTo>
                    <a:pt x="154" y="52"/>
                  </a:lnTo>
                  <a:close/>
                  <a:moveTo>
                    <a:pt x="130" y="110"/>
                  </a:moveTo>
                  <a:lnTo>
                    <a:pt x="130" y="110"/>
                  </a:lnTo>
                  <a:lnTo>
                    <a:pt x="128" y="106"/>
                  </a:lnTo>
                  <a:lnTo>
                    <a:pt x="126" y="102"/>
                  </a:lnTo>
                  <a:lnTo>
                    <a:pt x="122" y="100"/>
                  </a:lnTo>
                  <a:lnTo>
                    <a:pt x="120" y="100"/>
                  </a:lnTo>
                  <a:lnTo>
                    <a:pt x="106" y="100"/>
                  </a:lnTo>
                  <a:lnTo>
                    <a:pt x="106" y="100"/>
                  </a:lnTo>
                  <a:lnTo>
                    <a:pt x="102" y="100"/>
                  </a:lnTo>
                  <a:lnTo>
                    <a:pt x="100" y="102"/>
                  </a:lnTo>
                  <a:lnTo>
                    <a:pt x="98" y="106"/>
                  </a:lnTo>
                  <a:lnTo>
                    <a:pt x="96" y="110"/>
                  </a:lnTo>
                  <a:lnTo>
                    <a:pt x="96" y="122"/>
                  </a:lnTo>
                  <a:lnTo>
                    <a:pt x="96" y="122"/>
                  </a:lnTo>
                  <a:lnTo>
                    <a:pt x="98" y="126"/>
                  </a:lnTo>
                  <a:lnTo>
                    <a:pt x="100" y="128"/>
                  </a:lnTo>
                  <a:lnTo>
                    <a:pt x="102" y="130"/>
                  </a:lnTo>
                  <a:lnTo>
                    <a:pt x="106" y="132"/>
                  </a:lnTo>
                  <a:lnTo>
                    <a:pt x="120" y="132"/>
                  </a:lnTo>
                  <a:lnTo>
                    <a:pt x="120" y="132"/>
                  </a:lnTo>
                  <a:lnTo>
                    <a:pt x="122" y="130"/>
                  </a:lnTo>
                  <a:lnTo>
                    <a:pt x="126" y="128"/>
                  </a:lnTo>
                  <a:lnTo>
                    <a:pt x="128" y="126"/>
                  </a:lnTo>
                  <a:lnTo>
                    <a:pt x="130" y="122"/>
                  </a:lnTo>
                  <a:lnTo>
                    <a:pt x="130" y="110"/>
                  </a:lnTo>
                  <a:close/>
                  <a:moveTo>
                    <a:pt x="82" y="110"/>
                  </a:moveTo>
                  <a:lnTo>
                    <a:pt x="82" y="110"/>
                  </a:lnTo>
                  <a:lnTo>
                    <a:pt x="80" y="106"/>
                  </a:lnTo>
                  <a:lnTo>
                    <a:pt x="78" y="102"/>
                  </a:lnTo>
                  <a:lnTo>
                    <a:pt x="74" y="100"/>
                  </a:lnTo>
                  <a:lnTo>
                    <a:pt x="72" y="100"/>
                  </a:lnTo>
                  <a:lnTo>
                    <a:pt x="58" y="100"/>
                  </a:lnTo>
                  <a:lnTo>
                    <a:pt x="58" y="100"/>
                  </a:lnTo>
                  <a:lnTo>
                    <a:pt x="54" y="100"/>
                  </a:lnTo>
                  <a:lnTo>
                    <a:pt x="52" y="102"/>
                  </a:lnTo>
                  <a:lnTo>
                    <a:pt x="50" y="106"/>
                  </a:lnTo>
                  <a:lnTo>
                    <a:pt x="48" y="110"/>
                  </a:lnTo>
                  <a:lnTo>
                    <a:pt x="48" y="122"/>
                  </a:lnTo>
                  <a:lnTo>
                    <a:pt x="48" y="122"/>
                  </a:lnTo>
                  <a:lnTo>
                    <a:pt x="50" y="126"/>
                  </a:lnTo>
                  <a:lnTo>
                    <a:pt x="52" y="128"/>
                  </a:lnTo>
                  <a:lnTo>
                    <a:pt x="54" y="130"/>
                  </a:lnTo>
                  <a:lnTo>
                    <a:pt x="58" y="132"/>
                  </a:lnTo>
                  <a:lnTo>
                    <a:pt x="72" y="132"/>
                  </a:lnTo>
                  <a:lnTo>
                    <a:pt x="72" y="132"/>
                  </a:lnTo>
                  <a:lnTo>
                    <a:pt x="74" y="130"/>
                  </a:lnTo>
                  <a:lnTo>
                    <a:pt x="78" y="128"/>
                  </a:lnTo>
                  <a:lnTo>
                    <a:pt x="80" y="126"/>
                  </a:lnTo>
                  <a:lnTo>
                    <a:pt x="82" y="122"/>
                  </a:lnTo>
                  <a:lnTo>
                    <a:pt x="82" y="110"/>
                  </a:lnTo>
                  <a:close/>
                  <a:moveTo>
                    <a:pt x="120" y="148"/>
                  </a:moveTo>
                  <a:lnTo>
                    <a:pt x="106" y="148"/>
                  </a:lnTo>
                  <a:lnTo>
                    <a:pt x="106" y="148"/>
                  </a:lnTo>
                  <a:lnTo>
                    <a:pt x="102" y="148"/>
                  </a:lnTo>
                  <a:lnTo>
                    <a:pt x="100" y="150"/>
                  </a:lnTo>
                  <a:lnTo>
                    <a:pt x="98" y="154"/>
                  </a:lnTo>
                  <a:lnTo>
                    <a:pt x="96" y="158"/>
                  </a:lnTo>
                  <a:lnTo>
                    <a:pt x="96" y="170"/>
                  </a:lnTo>
                  <a:lnTo>
                    <a:pt x="96" y="170"/>
                  </a:lnTo>
                  <a:lnTo>
                    <a:pt x="98" y="174"/>
                  </a:lnTo>
                  <a:lnTo>
                    <a:pt x="100" y="176"/>
                  </a:lnTo>
                  <a:lnTo>
                    <a:pt x="102" y="178"/>
                  </a:lnTo>
                  <a:lnTo>
                    <a:pt x="106" y="180"/>
                  </a:lnTo>
                  <a:lnTo>
                    <a:pt x="120" y="180"/>
                  </a:lnTo>
                  <a:lnTo>
                    <a:pt x="120" y="180"/>
                  </a:lnTo>
                  <a:lnTo>
                    <a:pt x="122" y="178"/>
                  </a:lnTo>
                  <a:lnTo>
                    <a:pt x="126" y="176"/>
                  </a:lnTo>
                  <a:lnTo>
                    <a:pt x="128" y="174"/>
                  </a:lnTo>
                  <a:lnTo>
                    <a:pt x="130" y="170"/>
                  </a:lnTo>
                  <a:lnTo>
                    <a:pt x="130" y="158"/>
                  </a:lnTo>
                  <a:lnTo>
                    <a:pt x="130" y="158"/>
                  </a:lnTo>
                  <a:lnTo>
                    <a:pt x="128" y="154"/>
                  </a:lnTo>
                  <a:lnTo>
                    <a:pt x="126" y="150"/>
                  </a:lnTo>
                  <a:lnTo>
                    <a:pt x="122" y="148"/>
                  </a:lnTo>
                  <a:lnTo>
                    <a:pt x="120" y="148"/>
                  </a:lnTo>
                  <a:lnTo>
                    <a:pt x="120" y="148"/>
                  </a:lnTo>
                  <a:close/>
                  <a:moveTo>
                    <a:pt x="72" y="148"/>
                  </a:moveTo>
                  <a:lnTo>
                    <a:pt x="58" y="148"/>
                  </a:lnTo>
                  <a:lnTo>
                    <a:pt x="58" y="148"/>
                  </a:lnTo>
                  <a:lnTo>
                    <a:pt x="54" y="148"/>
                  </a:lnTo>
                  <a:lnTo>
                    <a:pt x="52" y="150"/>
                  </a:lnTo>
                  <a:lnTo>
                    <a:pt x="50" y="154"/>
                  </a:lnTo>
                  <a:lnTo>
                    <a:pt x="48" y="158"/>
                  </a:lnTo>
                  <a:lnTo>
                    <a:pt x="48" y="170"/>
                  </a:lnTo>
                  <a:lnTo>
                    <a:pt x="48" y="170"/>
                  </a:lnTo>
                  <a:lnTo>
                    <a:pt x="50" y="174"/>
                  </a:lnTo>
                  <a:lnTo>
                    <a:pt x="52" y="176"/>
                  </a:lnTo>
                  <a:lnTo>
                    <a:pt x="54" y="178"/>
                  </a:lnTo>
                  <a:lnTo>
                    <a:pt x="58" y="180"/>
                  </a:lnTo>
                  <a:lnTo>
                    <a:pt x="72" y="180"/>
                  </a:lnTo>
                  <a:lnTo>
                    <a:pt x="72" y="180"/>
                  </a:lnTo>
                  <a:lnTo>
                    <a:pt x="74" y="178"/>
                  </a:lnTo>
                  <a:lnTo>
                    <a:pt x="78" y="176"/>
                  </a:lnTo>
                  <a:lnTo>
                    <a:pt x="80" y="174"/>
                  </a:lnTo>
                  <a:lnTo>
                    <a:pt x="82" y="170"/>
                  </a:lnTo>
                  <a:lnTo>
                    <a:pt x="82" y="158"/>
                  </a:lnTo>
                  <a:lnTo>
                    <a:pt x="82" y="158"/>
                  </a:lnTo>
                  <a:lnTo>
                    <a:pt x="80" y="154"/>
                  </a:lnTo>
                  <a:lnTo>
                    <a:pt x="78" y="150"/>
                  </a:lnTo>
                  <a:lnTo>
                    <a:pt x="74" y="148"/>
                  </a:lnTo>
                  <a:lnTo>
                    <a:pt x="72" y="148"/>
                  </a:lnTo>
                  <a:lnTo>
                    <a:pt x="72" y="148"/>
                  </a:lnTo>
                  <a:close/>
                  <a:moveTo>
                    <a:pt x="216" y="348"/>
                  </a:moveTo>
                  <a:lnTo>
                    <a:pt x="216" y="348"/>
                  </a:lnTo>
                  <a:lnTo>
                    <a:pt x="216" y="348"/>
                  </a:lnTo>
                  <a:lnTo>
                    <a:pt x="216" y="348"/>
                  </a:lnTo>
                  <a:lnTo>
                    <a:pt x="210" y="354"/>
                  </a:lnTo>
                  <a:lnTo>
                    <a:pt x="202" y="360"/>
                  </a:lnTo>
                  <a:lnTo>
                    <a:pt x="194" y="362"/>
                  </a:lnTo>
                  <a:lnTo>
                    <a:pt x="184" y="364"/>
                  </a:lnTo>
                  <a:lnTo>
                    <a:pt x="40" y="364"/>
                  </a:lnTo>
                  <a:lnTo>
                    <a:pt x="40" y="364"/>
                  </a:lnTo>
                  <a:lnTo>
                    <a:pt x="32" y="364"/>
                  </a:lnTo>
                  <a:lnTo>
                    <a:pt x="26" y="360"/>
                  </a:lnTo>
                  <a:lnTo>
                    <a:pt x="18" y="358"/>
                  </a:lnTo>
                  <a:lnTo>
                    <a:pt x="12" y="352"/>
                  </a:lnTo>
                  <a:lnTo>
                    <a:pt x="8" y="346"/>
                  </a:lnTo>
                  <a:lnTo>
                    <a:pt x="4" y="340"/>
                  </a:lnTo>
                  <a:lnTo>
                    <a:pt x="2" y="332"/>
                  </a:lnTo>
                  <a:lnTo>
                    <a:pt x="0" y="324"/>
                  </a:lnTo>
                  <a:lnTo>
                    <a:pt x="0" y="40"/>
                  </a:lnTo>
                  <a:lnTo>
                    <a:pt x="0" y="40"/>
                  </a:lnTo>
                  <a:lnTo>
                    <a:pt x="2" y="32"/>
                  </a:lnTo>
                  <a:lnTo>
                    <a:pt x="4" y="24"/>
                  </a:lnTo>
                  <a:lnTo>
                    <a:pt x="8" y="18"/>
                  </a:lnTo>
                  <a:lnTo>
                    <a:pt x="12" y="12"/>
                  </a:lnTo>
                  <a:lnTo>
                    <a:pt x="18" y="6"/>
                  </a:lnTo>
                  <a:lnTo>
                    <a:pt x="26" y="4"/>
                  </a:lnTo>
                  <a:lnTo>
                    <a:pt x="32" y="0"/>
                  </a:lnTo>
                  <a:lnTo>
                    <a:pt x="40" y="0"/>
                  </a:lnTo>
                  <a:lnTo>
                    <a:pt x="184" y="0"/>
                  </a:lnTo>
                  <a:lnTo>
                    <a:pt x="184" y="0"/>
                  </a:lnTo>
                  <a:lnTo>
                    <a:pt x="192" y="0"/>
                  </a:lnTo>
                  <a:lnTo>
                    <a:pt x="200" y="4"/>
                  </a:lnTo>
                  <a:lnTo>
                    <a:pt x="208" y="6"/>
                  </a:lnTo>
                  <a:lnTo>
                    <a:pt x="214" y="12"/>
                  </a:lnTo>
                  <a:lnTo>
                    <a:pt x="218" y="18"/>
                  </a:lnTo>
                  <a:lnTo>
                    <a:pt x="222" y="24"/>
                  </a:lnTo>
                  <a:lnTo>
                    <a:pt x="224" y="32"/>
                  </a:lnTo>
                  <a:lnTo>
                    <a:pt x="224" y="40"/>
                  </a:lnTo>
                  <a:lnTo>
                    <a:pt x="224" y="158"/>
                  </a:lnTo>
                  <a:lnTo>
                    <a:pt x="224" y="158"/>
                  </a:lnTo>
                  <a:lnTo>
                    <a:pt x="224" y="158"/>
                  </a:lnTo>
                  <a:lnTo>
                    <a:pt x="224" y="158"/>
                  </a:lnTo>
                  <a:lnTo>
                    <a:pt x="218" y="154"/>
                  </a:lnTo>
                  <a:lnTo>
                    <a:pt x="212" y="150"/>
                  </a:lnTo>
                  <a:lnTo>
                    <a:pt x="206" y="148"/>
                  </a:lnTo>
                  <a:lnTo>
                    <a:pt x="198" y="148"/>
                  </a:lnTo>
                  <a:lnTo>
                    <a:pt x="198" y="148"/>
                  </a:lnTo>
                  <a:lnTo>
                    <a:pt x="194" y="148"/>
                  </a:lnTo>
                  <a:lnTo>
                    <a:pt x="194" y="40"/>
                  </a:lnTo>
                  <a:lnTo>
                    <a:pt x="194" y="40"/>
                  </a:lnTo>
                  <a:lnTo>
                    <a:pt x="194" y="36"/>
                  </a:lnTo>
                  <a:lnTo>
                    <a:pt x="192" y="32"/>
                  </a:lnTo>
                  <a:lnTo>
                    <a:pt x="188" y="30"/>
                  </a:lnTo>
                  <a:lnTo>
                    <a:pt x="184" y="30"/>
                  </a:lnTo>
                  <a:lnTo>
                    <a:pt x="40" y="30"/>
                  </a:lnTo>
                  <a:lnTo>
                    <a:pt x="40" y="30"/>
                  </a:lnTo>
                  <a:lnTo>
                    <a:pt x="36" y="30"/>
                  </a:lnTo>
                  <a:lnTo>
                    <a:pt x="34" y="32"/>
                  </a:lnTo>
                  <a:lnTo>
                    <a:pt x="32" y="36"/>
                  </a:lnTo>
                  <a:lnTo>
                    <a:pt x="30" y="40"/>
                  </a:lnTo>
                  <a:lnTo>
                    <a:pt x="30" y="270"/>
                  </a:lnTo>
                  <a:lnTo>
                    <a:pt x="30" y="270"/>
                  </a:lnTo>
                  <a:lnTo>
                    <a:pt x="32" y="274"/>
                  </a:lnTo>
                  <a:lnTo>
                    <a:pt x="34" y="276"/>
                  </a:lnTo>
                  <a:lnTo>
                    <a:pt x="36" y="278"/>
                  </a:lnTo>
                  <a:lnTo>
                    <a:pt x="40" y="280"/>
                  </a:lnTo>
                  <a:lnTo>
                    <a:pt x="110" y="280"/>
                  </a:lnTo>
                  <a:lnTo>
                    <a:pt x="156" y="324"/>
                  </a:lnTo>
                  <a:lnTo>
                    <a:pt x="156" y="324"/>
                  </a:lnTo>
                  <a:lnTo>
                    <a:pt x="160" y="328"/>
                  </a:lnTo>
                  <a:lnTo>
                    <a:pt x="160" y="328"/>
                  </a:lnTo>
                  <a:lnTo>
                    <a:pt x="172" y="336"/>
                  </a:lnTo>
                  <a:lnTo>
                    <a:pt x="186" y="342"/>
                  </a:lnTo>
                  <a:lnTo>
                    <a:pt x="200" y="346"/>
                  </a:lnTo>
                  <a:lnTo>
                    <a:pt x="216" y="348"/>
                  </a:lnTo>
                  <a:lnTo>
                    <a:pt x="216" y="348"/>
                  </a:lnTo>
                  <a:close/>
                  <a:moveTo>
                    <a:pt x="132" y="324"/>
                  </a:moveTo>
                  <a:lnTo>
                    <a:pt x="132" y="324"/>
                  </a:lnTo>
                  <a:lnTo>
                    <a:pt x="132" y="316"/>
                  </a:lnTo>
                  <a:lnTo>
                    <a:pt x="126" y="310"/>
                  </a:lnTo>
                  <a:lnTo>
                    <a:pt x="120" y="304"/>
                  </a:lnTo>
                  <a:lnTo>
                    <a:pt x="112" y="304"/>
                  </a:lnTo>
                  <a:lnTo>
                    <a:pt x="112" y="304"/>
                  </a:lnTo>
                  <a:lnTo>
                    <a:pt x="106" y="304"/>
                  </a:lnTo>
                  <a:lnTo>
                    <a:pt x="98" y="310"/>
                  </a:lnTo>
                  <a:lnTo>
                    <a:pt x="94" y="316"/>
                  </a:lnTo>
                  <a:lnTo>
                    <a:pt x="92" y="324"/>
                  </a:lnTo>
                  <a:lnTo>
                    <a:pt x="92" y="324"/>
                  </a:lnTo>
                  <a:lnTo>
                    <a:pt x="94" y="330"/>
                  </a:lnTo>
                  <a:lnTo>
                    <a:pt x="98" y="338"/>
                  </a:lnTo>
                  <a:lnTo>
                    <a:pt x="106" y="342"/>
                  </a:lnTo>
                  <a:lnTo>
                    <a:pt x="112" y="342"/>
                  </a:lnTo>
                  <a:lnTo>
                    <a:pt x="112" y="342"/>
                  </a:lnTo>
                  <a:lnTo>
                    <a:pt x="120" y="342"/>
                  </a:lnTo>
                  <a:lnTo>
                    <a:pt x="126" y="338"/>
                  </a:lnTo>
                  <a:lnTo>
                    <a:pt x="132" y="330"/>
                  </a:lnTo>
                  <a:lnTo>
                    <a:pt x="132" y="324"/>
                  </a:lnTo>
                  <a:lnTo>
                    <a:pt x="132" y="324"/>
                  </a:lnTo>
                  <a:close/>
                  <a:moveTo>
                    <a:pt x="288" y="256"/>
                  </a:moveTo>
                  <a:lnTo>
                    <a:pt x="288" y="256"/>
                  </a:lnTo>
                  <a:lnTo>
                    <a:pt x="288" y="256"/>
                  </a:lnTo>
                  <a:lnTo>
                    <a:pt x="288" y="200"/>
                  </a:lnTo>
                  <a:lnTo>
                    <a:pt x="288" y="200"/>
                  </a:lnTo>
                  <a:lnTo>
                    <a:pt x="286" y="192"/>
                  </a:lnTo>
                  <a:lnTo>
                    <a:pt x="282" y="188"/>
                  </a:lnTo>
                  <a:lnTo>
                    <a:pt x="276" y="184"/>
                  </a:lnTo>
                  <a:lnTo>
                    <a:pt x="270" y="182"/>
                  </a:lnTo>
                  <a:lnTo>
                    <a:pt x="270" y="182"/>
                  </a:lnTo>
                  <a:lnTo>
                    <a:pt x="264" y="182"/>
                  </a:lnTo>
                  <a:lnTo>
                    <a:pt x="258" y="186"/>
                  </a:lnTo>
                  <a:lnTo>
                    <a:pt x="254" y="190"/>
                  </a:lnTo>
                  <a:lnTo>
                    <a:pt x="252" y="196"/>
                  </a:lnTo>
                  <a:lnTo>
                    <a:pt x="252" y="190"/>
                  </a:lnTo>
                  <a:lnTo>
                    <a:pt x="252" y="190"/>
                  </a:lnTo>
                  <a:lnTo>
                    <a:pt x="250" y="184"/>
                  </a:lnTo>
                  <a:lnTo>
                    <a:pt x="246" y="178"/>
                  </a:lnTo>
                  <a:lnTo>
                    <a:pt x="242" y="174"/>
                  </a:lnTo>
                  <a:lnTo>
                    <a:pt x="234" y="172"/>
                  </a:lnTo>
                  <a:lnTo>
                    <a:pt x="234" y="172"/>
                  </a:lnTo>
                  <a:lnTo>
                    <a:pt x="228" y="174"/>
                  </a:lnTo>
                  <a:lnTo>
                    <a:pt x="222" y="176"/>
                  </a:lnTo>
                  <a:lnTo>
                    <a:pt x="218" y="180"/>
                  </a:lnTo>
                  <a:lnTo>
                    <a:pt x="216" y="186"/>
                  </a:lnTo>
                  <a:lnTo>
                    <a:pt x="216" y="182"/>
                  </a:lnTo>
                  <a:lnTo>
                    <a:pt x="216" y="182"/>
                  </a:lnTo>
                  <a:lnTo>
                    <a:pt x="214" y="174"/>
                  </a:lnTo>
                  <a:lnTo>
                    <a:pt x="212" y="168"/>
                  </a:lnTo>
                  <a:lnTo>
                    <a:pt x="206" y="164"/>
                  </a:lnTo>
                  <a:lnTo>
                    <a:pt x="198" y="164"/>
                  </a:lnTo>
                  <a:lnTo>
                    <a:pt x="198" y="164"/>
                  </a:lnTo>
                  <a:lnTo>
                    <a:pt x="192" y="164"/>
                  </a:lnTo>
                  <a:lnTo>
                    <a:pt x="186" y="168"/>
                  </a:lnTo>
                  <a:lnTo>
                    <a:pt x="182" y="172"/>
                  </a:lnTo>
                  <a:lnTo>
                    <a:pt x="180" y="176"/>
                  </a:lnTo>
                  <a:lnTo>
                    <a:pt x="180" y="118"/>
                  </a:lnTo>
                  <a:lnTo>
                    <a:pt x="180" y="118"/>
                  </a:lnTo>
                  <a:lnTo>
                    <a:pt x="180" y="110"/>
                  </a:lnTo>
                  <a:lnTo>
                    <a:pt x="176" y="104"/>
                  </a:lnTo>
                  <a:lnTo>
                    <a:pt x="170" y="100"/>
                  </a:lnTo>
                  <a:lnTo>
                    <a:pt x="162" y="100"/>
                  </a:lnTo>
                  <a:lnTo>
                    <a:pt x="162" y="100"/>
                  </a:lnTo>
                  <a:lnTo>
                    <a:pt x="156" y="100"/>
                  </a:lnTo>
                  <a:lnTo>
                    <a:pt x="150" y="104"/>
                  </a:lnTo>
                  <a:lnTo>
                    <a:pt x="146" y="110"/>
                  </a:lnTo>
                  <a:lnTo>
                    <a:pt x="144" y="118"/>
                  </a:lnTo>
                  <a:lnTo>
                    <a:pt x="144" y="238"/>
                  </a:lnTo>
                  <a:lnTo>
                    <a:pt x="118" y="212"/>
                  </a:lnTo>
                  <a:lnTo>
                    <a:pt x="118" y="212"/>
                  </a:lnTo>
                  <a:lnTo>
                    <a:pt x="112" y="208"/>
                  </a:lnTo>
                  <a:lnTo>
                    <a:pt x="104" y="206"/>
                  </a:lnTo>
                  <a:lnTo>
                    <a:pt x="98" y="208"/>
                  </a:lnTo>
                  <a:lnTo>
                    <a:pt x="92" y="212"/>
                  </a:lnTo>
                  <a:lnTo>
                    <a:pt x="92" y="212"/>
                  </a:lnTo>
                  <a:lnTo>
                    <a:pt x="88" y="218"/>
                  </a:lnTo>
                  <a:lnTo>
                    <a:pt x="86" y="224"/>
                  </a:lnTo>
                  <a:lnTo>
                    <a:pt x="88" y="232"/>
                  </a:lnTo>
                  <a:lnTo>
                    <a:pt x="92" y="238"/>
                  </a:lnTo>
                  <a:lnTo>
                    <a:pt x="166" y="312"/>
                  </a:lnTo>
                  <a:lnTo>
                    <a:pt x="166" y="312"/>
                  </a:lnTo>
                  <a:lnTo>
                    <a:pt x="170" y="314"/>
                  </a:lnTo>
                  <a:lnTo>
                    <a:pt x="170" y="314"/>
                  </a:lnTo>
                  <a:lnTo>
                    <a:pt x="180" y="322"/>
                  </a:lnTo>
                  <a:lnTo>
                    <a:pt x="190" y="328"/>
                  </a:lnTo>
                  <a:lnTo>
                    <a:pt x="204" y="330"/>
                  </a:lnTo>
                  <a:lnTo>
                    <a:pt x="216" y="332"/>
                  </a:lnTo>
                  <a:lnTo>
                    <a:pt x="216" y="332"/>
                  </a:lnTo>
                  <a:lnTo>
                    <a:pt x="230" y="330"/>
                  </a:lnTo>
                  <a:lnTo>
                    <a:pt x="244" y="326"/>
                  </a:lnTo>
                  <a:lnTo>
                    <a:pt x="256" y="320"/>
                  </a:lnTo>
                  <a:lnTo>
                    <a:pt x="268" y="312"/>
                  </a:lnTo>
                  <a:lnTo>
                    <a:pt x="276" y="300"/>
                  </a:lnTo>
                  <a:lnTo>
                    <a:pt x="282" y="288"/>
                  </a:lnTo>
                  <a:lnTo>
                    <a:pt x="286" y="274"/>
                  </a:lnTo>
                  <a:lnTo>
                    <a:pt x="288" y="260"/>
                  </a:lnTo>
                  <a:lnTo>
                    <a:pt x="288" y="260"/>
                  </a:lnTo>
                  <a:lnTo>
                    <a:pt x="288" y="256"/>
                  </a:lnTo>
                  <a:lnTo>
                    <a:pt x="288" y="256"/>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da-DK" sz="1200" dirty="0"/>
            </a:p>
          </p:txBody>
        </p:sp>
        <p:sp>
          <p:nvSpPr>
            <p:cNvPr id="35" name="TextBox 34"/>
            <p:cNvSpPr txBox="1"/>
            <p:nvPr/>
          </p:nvSpPr>
          <p:spPr>
            <a:xfrm>
              <a:off x="5846339" y="2235143"/>
              <a:ext cx="1636926" cy="882930"/>
            </a:xfrm>
            <a:prstGeom prst="rect">
              <a:avLst/>
            </a:prstGeom>
            <a:noFill/>
          </p:spPr>
          <p:txBody>
            <a:bodyPr wrap="square" lIns="0" tIns="0" rIns="0" bIns="0" rtlCol="0">
              <a:noAutofit/>
            </a:bodyPr>
            <a:lstStyle/>
            <a:p>
              <a:pPr indent="-274320">
                <a:spcAft>
                  <a:spcPts val="900"/>
                </a:spcAft>
              </a:pPr>
              <a:r>
                <a:rPr lang="da-DK" sz="1200" b="1" i="1" dirty="0">
                  <a:solidFill>
                    <a:schemeClr val="tx2"/>
                  </a:solidFill>
                  <a:latin typeface="+mj-lt"/>
                </a:rPr>
                <a:t>Anvendelse af mobilen i </a:t>
              </a:r>
              <a:r>
                <a:rPr lang="da-DK" sz="1200" b="1" i="1" dirty="0" smtClean="0">
                  <a:solidFill>
                    <a:schemeClr val="tx2"/>
                  </a:solidFill>
                  <a:latin typeface="+mj-lt"/>
                </a:rPr>
                <a:t>butikken</a:t>
              </a:r>
              <a:br>
                <a:rPr lang="da-DK" sz="1200" b="1" i="1" dirty="0" smtClean="0">
                  <a:solidFill>
                    <a:schemeClr val="tx2"/>
                  </a:solidFill>
                  <a:latin typeface="+mj-lt"/>
                </a:rPr>
              </a:br>
              <a:r>
                <a:rPr lang="da-DK" sz="1200" dirty="0" smtClean="0">
                  <a:latin typeface="+mj-lt"/>
                </a:rPr>
                <a:t>Der er en markant forskel i anvendelse af mobiltelefonen som betalingsmiddel når vi ser på de unge forbrugere</a:t>
              </a:r>
            </a:p>
          </p:txBody>
        </p:sp>
        <p:grpSp>
          <p:nvGrpSpPr>
            <p:cNvPr id="41" name="Group 40"/>
            <p:cNvGrpSpPr/>
            <p:nvPr/>
          </p:nvGrpSpPr>
          <p:grpSpPr>
            <a:xfrm>
              <a:off x="7577268" y="2223917"/>
              <a:ext cx="1645095" cy="2043974"/>
              <a:chOff x="7603536" y="2223917"/>
              <a:chExt cx="1645095" cy="2043974"/>
            </a:xfrm>
          </p:grpSpPr>
          <p:sp>
            <p:nvSpPr>
              <p:cNvPr id="38" name="Rectangle 37"/>
              <p:cNvSpPr/>
              <p:nvPr/>
            </p:nvSpPr>
            <p:spPr bwMode="ltGray">
              <a:xfrm>
                <a:off x="7603536" y="2223917"/>
                <a:ext cx="1645095" cy="2043974"/>
              </a:xfrm>
              <a:prstGeom prst="rect">
                <a:avLst/>
              </a:pr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108000" rtlCol="0" anchor="t"/>
              <a:lstStyle/>
              <a:p>
                <a:r>
                  <a:rPr lang="da-DK" sz="1000" b="1" i="1" dirty="0">
                    <a:solidFill>
                      <a:schemeClr val="bg1"/>
                    </a:solidFill>
                    <a:latin typeface="Georgia" pitchFamily="18" charset="0"/>
                  </a:rPr>
                  <a:t>Tjekket et </a:t>
                </a:r>
                <a:r>
                  <a:rPr lang="da-DK" sz="1000" b="1" i="1" dirty="0" smtClean="0">
                    <a:solidFill>
                      <a:schemeClr val="bg1"/>
                    </a:solidFill>
                    <a:latin typeface="Georgia" pitchFamily="18" charset="0"/>
                  </a:rPr>
                  <a:t>loyalitets-program</a:t>
                </a:r>
              </a:p>
              <a:p>
                <a:endParaRPr lang="da-DK" sz="1000" dirty="0">
                  <a:solidFill>
                    <a:schemeClr val="bg1"/>
                  </a:solidFill>
                  <a:latin typeface="Georgia" pitchFamily="18" charset="0"/>
                </a:endParaRPr>
              </a:p>
              <a:p>
                <a:r>
                  <a:rPr lang="da-DK" sz="1000" dirty="0" smtClean="0">
                    <a:solidFill>
                      <a:schemeClr val="bg1"/>
                    </a:solidFill>
                    <a:latin typeface="Georgia" pitchFamily="18" charset="0"/>
                  </a:rPr>
                  <a:t>Millennials: </a:t>
                </a:r>
              </a:p>
              <a:p>
                <a:endParaRPr lang="da-DK" sz="1000" dirty="0">
                  <a:solidFill>
                    <a:schemeClr val="bg1"/>
                  </a:solidFill>
                  <a:latin typeface="Georgia" pitchFamily="18" charset="0"/>
                </a:endParaRPr>
              </a:p>
              <a:p>
                <a:endParaRPr lang="da-DK" sz="1000" dirty="0" smtClean="0">
                  <a:solidFill>
                    <a:schemeClr val="bg1"/>
                  </a:solidFill>
                  <a:latin typeface="Georgia" pitchFamily="18" charset="0"/>
                </a:endParaRPr>
              </a:p>
              <a:p>
                <a:r>
                  <a:rPr lang="da-DK" sz="1000" dirty="0" smtClean="0">
                    <a:solidFill>
                      <a:schemeClr val="bg1"/>
                    </a:solidFill>
                    <a:latin typeface="Georgia" pitchFamily="18" charset="0"/>
                  </a:rPr>
                  <a:t>Andre alders-</a:t>
                </a:r>
              </a:p>
              <a:p>
                <a:r>
                  <a:rPr lang="da-DK" sz="1000" dirty="0">
                    <a:solidFill>
                      <a:schemeClr val="bg1"/>
                    </a:solidFill>
                    <a:latin typeface="Georgia" pitchFamily="18" charset="0"/>
                  </a:rPr>
                  <a:t>g</a:t>
                </a:r>
                <a:r>
                  <a:rPr lang="da-DK" sz="1000" dirty="0" smtClean="0">
                    <a:solidFill>
                      <a:schemeClr val="bg1"/>
                    </a:solidFill>
                    <a:latin typeface="Georgia" pitchFamily="18" charset="0"/>
                  </a:rPr>
                  <a:t>rupper:       	</a:t>
                </a:r>
                <a:endParaRPr lang="da-DK" sz="1000" dirty="0">
                  <a:solidFill>
                    <a:schemeClr val="bg1"/>
                  </a:solidFill>
                  <a:latin typeface="Georgia" pitchFamily="18" charset="0"/>
                </a:endParaRPr>
              </a:p>
              <a:p>
                <a:endParaRPr lang="da-DK" sz="1000" dirty="0">
                  <a:solidFill>
                    <a:schemeClr val="bg1"/>
                  </a:solidFill>
                  <a:latin typeface="Georgia" pitchFamily="18" charset="0"/>
                </a:endParaRPr>
              </a:p>
              <a:p>
                <a:endParaRPr lang="da-DK" sz="1000" b="1" dirty="0" smtClean="0">
                  <a:solidFill>
                    <a:schemeClr val="bg1"/>
                  </a:solidFill>
                  <a:latin typeface="+mj-lt"/>
                </a:endParaRPr>
              </a:p>
            </p:txBody>
          </p:sp>
          <p:sp>
            <p:nvSpPr>
              <p:cNvPr id="24" name="Freeform 4851"/>
              <p:cNvSpPr>
                <a:spLocks noEditPoints="1"/>
              </p:cNvSpPr>
              <p:nvPr/>
            </p:nvSpPr>
            <p:spPr bwMode="auto">
              <a:xfrm>
                <a:off x="7765946" y="3670730"/>
                <a:ext cx="449891" cy="471082"/>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200" dirty="0"/>
              </a:p>
            </p:txBody>
          </p:sp>
          <p:sp>
            <p:nvSpPr>
              <p:cNvPr id="40" name="Rectangle 39"/>
              <p:cNvSpPr/>
              <p:nvPr/>
            </p:nvSpPr>
            <p:spPr>
              <a:xfrm>
                <a:off x="8378245" y="2708920"/>
                <a:ext cx="823227" cy="400110"/>
              </a:xfrm>
              <a:prstGeom prst="rect">
                <a:avLst/>
              </a:prstGeom>
            </p:spPr>
            <p:txBody>
              <a:bodyPr wrap="square">
                <a:spAutoFit/>
              </a:bodyPr>
              <a:lstStyle/>
              <a:p>
                <a:pPr algn="r">
                  <a:spcBef>
                    <a:spcPts val="600"/>
                  </a:spcBef>
                  <a:spcAft>
                    <a:spcPts val="200"/>
                  </a:spcAft>
                </a:pPr>
                <a:r>
                  <a:rPr lang="da-DK" sz="1000" b="1" i="1" dirty="0" smtClean="0">
                    <a:solidFill>
                      <a:schemeClr val="bg1"/>
                    </a:solidFill>
                    <a:latin typeface="+mj-lt"/>
                  </a:rPr>
                  <a:t>23 %                      DK </a:t>
                </a:r>
                <a:r>
                  <a:rPr lang="da-DK" sz="1000" b="1" i="1" dirty="0">
                    <a:solidFill>
                      <a:schemeClr val="bg1"/>
                    </a:solidFill>
                    <a:latin typeface="+mj-lt"/>
                  </a:rPr>
                  <a:t>13 %</a:t>
                </a:r>
              </a:p>
            </p:txBody>
          </p:sp>
          <p:sp>
            <p:nvSpPr>
              <p:cNvPr id="42" name="Rectangle 41"/>
              <p:cNvSpPr/>
              <p:nvPr/>
            </p:nvSpPr>
            <p:spPr>
              <a:xfrm>
                <a:off x="8378245" y="3344461"/>
                <a:ext cx="823227" cy="400110"/>
              </a:xfrm>
              <a:prstGeom prst="rect">
                <a:avLst/>
              </a:prstGeom>
            </p:spPr>
            <p:txBody>
              <a:bodyPr wrap="square">
                <a:spAutoFit/>
              </a:bodyPr>
              <a:lstStyle/>
              <a:p>
                <a:pPr algn="r">
                  <a:spcBef>
                    <a:spcPts val="600"/>
                  </a:spcBef>
                  <a:spcAft>
                    <a:spcPts val="200"/>
                  </a:spcAft>
                </a:pPr>
                <a:r>
                  <a:rPr lang="da-DK" sz="1000" b="1" i="1" dirty="0" smtClean="0">
                    <a:solidFill>
                      <a:schemeClr val="bg1"/>
                    </a:solidFill>
                    <a:latin typeface="+mj-lt"/>
                  </a:rPr>
                  <a:t>18 %                      DK  7 </a:t>
                </a:r>
                <a:r>
                  <a:rPr lang="da-DK" sz="1000" b="1" i="1" dirty="0">
                    <a:solidFill>
                      <a:schemeClr val="bg1"/>
                    </a:solidFill>
                    <a:latin typeface="+mj-lt"/>
                  </a:rPr>
                  <a:t>%</a:t>
                </a:r>
              </a:p>
            </p:txBody>
          </p:sp>
        </p:grpSp>
        <p:grpSp>
          <p:nvGrpSpPr>
            <p:cNvPr id="59" name="Group 58"/>
            <p:cNvGrpSpPr/>
            <p:nvPr/>
          </p:nvGrpSpPr>
          <p:grpSpPr>
            <a:xfrm>
              <a:off x="5791945" y="4345503"/>
              <a:ext cx="1645095" cy="2043974"/>
              <a:chOff x="5767923" y="4370487"/>
              <a:chExt cx="1645095" cy="2043974"/>
            </a:xfrm>
          </p:grpSpPr>
          <p:grpSp>
            <p:nvGrpSpPr>
              <p:cNvPr id="53" name="Group 52"/>
              <p:cNvGrpSpPr/>
              <p:nvPr/>
            </p:nvGrpSpPr>
            <p:grpSpPr>
              <a:xfrm>
                <a:off x="5767923" y="4370487"/>
                <a:ext cx="1645095" cy="2043974"/>
                <a:chOff x="7603536" y="2223917"/>
                <a:chExt cx="1645095" cy="2043974"/>
              </a:xfrm>
            </p:grpSpPr>
            <p:sp>
              <p:nvSpPr>
                <p:cNvPr id="54" name="Rectangle 53"/>
                <p:cNvSpPr/>
                <p:nvPr/>
              </p:nvSpPr>
              <p:spPr bwMode="ltGray">
                <a:xfrm>
                  <a:off x="7603536" y="2223917"/>
                  <a:ext cx="1645095" cy="2043974"/>
                </a:xfrm>
                <a:prstGeom prst="rect">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108000" rtlCol="0" anchor="t"/>
                <a:lstStyle/>
                <a:p>
                  <a:r>
                    <a:rPr lang="da-DK" sz="1000" b="1" i="1" dirty="0" smtClean="0">
                      <a:solidFill>
                        <a:schemeClr val="bg1"/>
                      </a:solidFill>
                      <a:latin typeface="Georgia" pitchFamily="18" charset="0"/>
                    </a:rPr>
                    <a:t>Betalt for indkøb</a:t>
                  </a:r>
                </a:p>
                <a:p>
                  <a:endParaRPr lang="da-DK" sz="1000" dirty="0">
                    <a:solidFill>
                      <a:schemeClr val="bg1"/>
                    </a:solidFill>
                    <a:latin typeface="Georgia" pitchFamily="18" charset="0"/>
                  </a:endParaRPr>
                </a:p>
                <a:p>
                  <a:r>
                    <a:rPr lang="da-DK" sz="1000" dirty="0" smtClean="0">
                      <a:solidFill>
                        <a:schemeClr val="bg1"/>
                      </a:solidFill>
                      <a:latin typeface="Georgia" pitchFamily="18" charset="0"/>
                    </a:rPr>
                    <a:t>Millennials: </a:t>
                  </a:r>
                </a:p>
                <a:p>
                  <a:endParaRPr lang="da-DK" sz="1000" dirty="0">
                    <a:solidFill>
                      <a:schemeClr val="bg1"/>
                    </a:solidFill>
                    <a:latin typeface="Georgia" pitchFamily="18" charset="0"/>
                  </a:endParaRPr>
                </a:p>
                <a:p>
                  <a:endParaRPr lang="da-DK" sz="1000" dirty="0" smtClean="0">
                    <a:solidFill>
                      <a:schemeClr val="bg1"/>
                    </a:solidFill>
                    <a:latin typeface="Georgia" pitchFamily="18" charset="0"/>
                  </a:endParaRPr>
                </a:p>
                <a:p>
                  <a:r>
                    <a:rPr lang="da-DK" sz="1000" dirty="0" smtClean="0">
                      <a:solidFill>
                        <a:schemeClr val="bg1"/>
                      </a:solidFill>
                      <a:latin typeface="Georgia" pitchFamily="18" charset="0"/>
                    </a:rPr>
                    <a:t>Andre alders-</a:t>
                  </a:r>
                </a:p>
                <a:p>
                  <a:r>
                    <a:rPr lang="da-DK" sz="1000" dirty="0">
                      <a:solidFill>
                        <a:schemeClr val="bg1"/>
                      </a:solidFill>
                      <a:latin typeface="Georgia" pitchFamily="18" charset="0"/>
                    </a:rPr>
                    <a:t>g</a:t>
                  </a:r>
                  <a:r>
                    <a:rPr lang="da-DK" sz="1000" dirty="0" smtClean="0">
                      <a:solidFill>
                        <a:schemeClr val="bg1"/>
                      </a:solidFill>
                      <a:latin typeface="Georgia" pitchFamily="18" charset="0"/>
                    </a:rPr>
                    <a:t>rupper:       	</a:t>
                  </a:r>
                  <a:endParaRPr lang="da-DK" sz="1000" dirty="0">
                    <a:solidFill>
                      <a:schemeClr val="bg1"/>
                    </a:solidFill>
                    <a:latin typeface="Georgia" pitchFamily="18" charset="0"/>
                  </a:endParaRPr>
                </a:p>
                <a:p>
                  <a:endParaRPr lang="da-DK" sz="1000" dirty="0">
                    <a:solidFill>
                      <a:schemeClr val="bg1"/>
                    </a:solidFill>
                    <a:latin typeface="Georgia" pitchFamily="18" charset="0"/>
                  </a:endParaRPr>
                </a:p>
                <a:p>
                  <a:endParaRPr lang="da-DK" sz="1000" b="1" dirty="0" smtClean="0">
                    <a:solidFill>
                      <a:schemeClr val="bg1"/>
                    </a:solidFill>
                    <a:latin typeface="+mj-lt"/>
                  </a:endParaRPr>
                </a:p>
              </p:txBody>
            </p:sp>
            <p:sp>
              <p:nvSpPr>
                <p:cNvPr id="56" name="Rectangle 55"/>
                <p:cNvSpPr/>
                <p:nvPr/>
              </p:nvSpPr>
              <p:spPr>
                <a:xfrm>
                  <a:off x="8378245" y="2708920"/>
                  <a:ext cx="823227" cy="400110"/>
                </a:xfrm>
                <a:prstGeom prst="rect">
                  <a:avLst/>
                </a:prstGeom>
              </p:spPr>
              <p:txBody>
                <a:bodyPr wrap="square">
                  <a:spAutoFit/>
                </a:bodyPr>
                <a:lstStyle/>
                <a:p>
                  <a:pPr algn="r">
                    <a:spcBef>
                      <a:spcPts val="600"/>
                    </a:spcBef>
                    <a:spcAft>
                      <a:spcPts val="200"/>
                    </a:spcAft>
                  </a:pPr>
                  <a:r>
                    <a:rPr lang="da-DK" sz="1000" b="1" i="1" dirty="0" smtClean="0">
                      <a:solidFill>
                        <a:schemeClr val="bg1"/>
                      </a:solidFill>
                      <a:latin typeface="+mj-lt"/>
                    </a:rPr>
                    <a:t>23 %                      DK </a:t>
                  </a:r>
                  <a:r>
                    <a:rPr lang="da-DK" sz="1000" b="1" i="1" dirty="0">
                      <a:solidFill>
                        <a:schemeClr val="bg1"/>
                      </a:solidFill>
                      <a:latin typeface="+mj-lt"/>
                    </a:rPr>
                    <a:t>13 %</a:t>
                  </a:r>
                </a:p>
              </p:txBody>
            </p:sp>
            <p:sp>
              <p:nvSpPr>
                <p:cNvPr id="57" name="Rectangle 56"/>
                <p:cNvSpPr/>
                <p:nvPr/>
              </p:nvSpPr>
              <p:spPr>
                <a:xfrm>
                  <a:off x="8378245" y="3344461"/>
                  <a:ext cx="823227" cy="400110"/>
                </a:xfrm>
                <a:prstGeom prst="rect">
                  <a:avLst/>
                </a:prstGeom>
              </p:spPr>
              <p:txBody>
                <a:bodyPr wrap="square">
                  <a:spAutoFit/>
                </a:bodyPr>
                <a:lstStyle/>
                <a:p>
                  <a:pPr algn="r">
                    <a:spcBef>
                      <a:spcPts val="600"/>
                    </a:spcBef>
                    <a:spcAft>
                      <a:spcPts val="200"/>
                    </a:spcAft>
                  </a:pPr>
                  <a:r>
                    <a:rPr lang="da-DK" sz="1000" b="1" i="1" dirty="0" smtClean="0">
                      <a:solidFill>
                        <a:schemeClr val="bg1"/>
                      </a:solidFill>
                      <a:latin typeface="+mj-lt"/>
                    </a:rPr>
                    <a:t>18 %                      DK  7 </a:t>
                  </a:r>
                  <a:r>
                    <a:rPr lang="da-DK" sz="1000" b="1" i="1" dirty="0">
                      <a:solidFill>
                        <a:schemeClr val="bg1"/>
                      </a:solidFill>
                      <a:latin typeface="+mj-lt"/>
                    </a:rPr>
                    <a:t>%</a:t>
                  </a:r>
                </a:p>
              </p:txBody>
            </p:sp>
          </p:grpSp>
          <p:sp>
            <p:nvSpPr>
              <p:cNvPr id="58" name="Freeform 4803"/>
              <p:cNvSpPr>
                <a:spLocks noEditPoints="1"/>
              </p:cNvSpPr>
              <p:nvPr/>
            </p:nvSpPr>
            <p:spPr bwMode="auto">
              <a:xfrm>
                <a:off x="5877402" y="5802279"/>
                <a:ext cx="543419" cy="481010"/>
              </a:xfrm>
              <a:custGeom>
                <a:avLst/>
                <a:gdLst>
                  <a:gd name="T0" fmla="*/ 372 w 376"/>
                  <a:gd name="T1" fmla="*/ 98 h 274"/>
                  <a:gd name="T2" fmla="*/ 344 w 376"/>
                  <a:gd name="T3" fmla="*/ 74 h 274"/>
                  <a:gd name="T4" fmla="*/ 334 w 376"/>
                  <a:gd name="T5" fmla="*/ 68 h 274"/>
                  <a:gd name="T6" fmla="*/ 254 w 376"/>
                  <a:gd name="T7" fmla="*/ 80 h 274"/>
                  <a:gd name="T8" fmla="*/ 210 w 376"/>
                  <a:gd name="T9" fmla="*/ 68 h 274"/>
                  <a:gd name="T10" fmla="*/ 6 w 376"/>
                  <a:gd name="T11" fmla="*/ 136 h 274"/>
                  <a:gd name="T12" fmla="*/ 4 w 376"/>
                  <a:gd name="T13" fmla="*/ 170 h 274"/>
                  <a:gd name="T14" fmla="*/ 30 w 376"/>
                  <a:gd name="T15" fmla="*/ 194 h 274"/>
                  <a:gd name="T16" fmla="*/ 4 w 376"/>
                  <a:gd name="T17" fmla="*/ 220 h 274"/>
                  <a:gd name="T18" fmla="*/ 198 w 376"/>
                  <a:gd name="T19" fmla="*/ 250 h 274"/>
                  <a:gd name="T20" fmla="*/ 272 w 376"/>
                  <a:gd name="T21" fmla="*/ 274 h 274"/>
                  <a:gd name="T22" fmla="*/ 346 w 376"/>
                  <a:gd name="T23" fmla="*/ 246 h 274"/>
                  <a:gd name="T24" fmla="*/ 322 w 376"/>
                  <a:gd name="T25" fmla="*/ 252 h 274"/>
                  <a:gd name="T26" fmla="*/ 220 w 376"/>
                  <a:gd name="T27" fmla="*/ 252 h 274"/>
                  <a:gd name="T28" fmla="*/ 196 w 376"/>
                  <a:gd name="T29" fmla="*/ 232 h 274"/>
                  <a:gd name="T30" fmla="*/ 148 w 376"/>
                  <a:gd name="T31" fmla="*/ 234 h 274"/>
                  <a:gd name="T32" fmla="*/ 200 w 376"/>
                  <a:gd name="T33" fmla="*/ 220 h 274"/>
                  <a:gd name="T34" fmla="*/ 300 w 376"/>
                  <a:gd name="T35" fmla="*/ 236 h 274"/>
                  <a:gd name="T36" fmla="*/ 346 w 376"/>
                  <a:gd name="T37" fmla="*/ 196 h 274"/>
                  <a:gd name="T38" fmla="*/ 308 w 376"/>
                  <a:gd name="T39" fmla="*/ 220 h 274"/>
                  <a:gd name="T40" fmla="*/ 210 w 376"/>
                  <a:gd name="T41" fmla="*/ 210 h 274"/>
                  <a:gd name="T42" fmla="*/ 196 w 376"/>
                  <a:gd name="T43" fmla="*/ 196 h 274"/>
                  <a:gd name="T44" fmla="*/ 150 w 376"/>
                  <a:gd name="T45" fmla="*/ 200 h 274"/>
                  <a:gd name="T46" fmla="*/ 202 w 376"/>
                  <a:gd name="T47" fmla="*/ 184 h 274"/>
                  <a:gd name="T48" fmla="*/ 318 w 376"/>
                  <a:gd name="T49" fmla="*/ 196 h 274"/>
                  <a:gd name="T50" fmla="*/ 374 w 376"/>
                  <a:gd name="T51" fmla="*/ 162 h 274"/>
                  <a:gd name="T52" fmla="*/ 374 w 376"/>
                  <a:gd name="T53" fmla="*/ 130 h 274"/>
                  <a:gd name="T54" fmla="*/ 248 w 376"/>
                  <a:gd name="T55" fmla="*/ 94 h 274"/>
                  <a:gd name="T56" fmla="*/ 342 w 376"/>
                  <a:gd name="T57" fmla="*/ 78 h 274"/>
                  <a:gd name="T58" fmla="*/ 334 w 376"/>
                  <a:gd name="T59" fmla="*/ 104 h 274"/>
                  <a:gd name="T60" fmla="*/ 238 w 376"/>
                  <a:gd name="T61" fmla="*/ 114 h 274"/>
                  <a:gd name="T62" fmla="*/ 200 w 376"/>
                  <a:gd name="T63" fmla="*/ 96 h 274"/>
                  <a:gd name="T64" fmla="*/ 202 w 376"/>
                  <a:gd name="T65" fmla="*/ 114 h 274"/>
                  <a:gd name="T66" fmla="*/ 294 w 376"/>
                  <a:gd name="T67" fmla="*/ 130 h 274"/>
                  <a:gd name="T68" fmla="*/ 346 w 376"/>
                  <a:gd name="T69" fmla="*/ 124 h 274"/>
                  <a:gd name="T70" fmla="*/ 338 w 376"/>
                  <a:gd name="T71" fmla="*/ 136 h 274"/>
                  <a:gd name="T72" fmla="*/ 272 w 376"/>
                  <a:gd name="T73" fmla="*/ 152 h 274"/>
                  <a:gd name="T74" fmla="*/ 214 w 376"/>
                  <a:gd name="T75" fmla="*/ 142 h 274"/>
                  <a:gd name="T76" fmla="*/ 198 w 376"/>
                  <a:gd name="T77" fmla="*/ 118 h 274"/>
                  <a:gd name="T78" fmla="*/ 134 w 376"/>
                  <a:gd name="T79" fmla="*/ 150 h 274"/>
                  <a:gd name="T80" fmla="*/ 100 w 376"/>
                  <a:gd name="T81" fmla="*/ 136 h 274"/>
                  <a:gd name="T82" fmla="*/ 158 w 376"/>
                  <a:gd name="T83" fmla="*/ 128 h 274"/>
                  <a:gd name="T84" fmla="*/ 162 w 376"/>
                  <a:gd name="T85" fmla="*/ 144 h 274"/>
                  <a:gd name="T86" fmla="*/ 346 w 376"/>
                  <a:gd name="T87" fmla="*/ 162 h 274"/>
                  <a:gd name="T88" fmla="*/ 342 w 376"/>
                  <a:gd name="T89" fmla="*/ 168 h 274"/>
                  <a:gd name="T90" fmla="*/ 322 w 376"/>
                  <a:gd name="T91" fmla="*/ 180 h 274"/>
                  <a:gd name="T92" fmla="*/ 220 w 376"/>
                  <a:gd name="T93" fmla="*/ 180 h 274"/>
                  <a:gd name="T94" fmla="*/ 200 w 376"/>
                  <a:gd name="T95" fmla="*/ 168 h 274"/>
                  <a:gd name="T96" fmla="*/ 198 w 376"/>
                  <a:gd name="T97" fmla="*/ 154 h 274"/>
                  <a:gd name="T98" fmla="*/ 272 w 376"/>
                  <a:gd name="T99" fmla="*/ 166 h 274"/>
                  <a:gd name="T100" fmla="*/ 346 w 376"/>
                  <a:gd name="T101" fmla="*/ 160 h 274"/>
                  <a:gd name="T102" fmla="*/ 196 w 376"/>
                  <a:gd name="T103" fmla="*/ 28 h 274"/>
                  <a:gd name="T104" fmla="*/ 272 w 376"/>
                  <a:gd name="T105" fmla="*/ 0 h 274"/>
                  <a:gd name="T106" fmla="*/ 344 w 376"/>
                  <a:gd name="T107" fmla="*/ 24 h 274"/>
                  <a:gd name="T108" fmla="*/ 322 w 376"/>
                  <a:gd name="T109" fmla="*/ 50 h 274"/>
                  <a:gd name="T110" fmla="*/ 220 w 376"/>
                  <a:gd name="T111" fmla="*/ 5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6" h="274">
                    <a:moveTo>
                      <a:pt x="376" y="126"/>
                    </a:moveTo>
                    <a:lnTo>
                      <a:pt x="376" y="126"/>
                    </a:lnTo>
                    <a:lnTo>
                      <a:pt x="374" y="122"/>
                    </a:lnTo>
                    <a:lnTo>
                      <a:pt x="370" y="120"/>
                    </a:lnTo>
                    <a:lnTo>
                      <a:pt x="346" y="110"/>
                    </a:lnTo>
                    <a:lnTo>
                      <a:pt x="372" y="98"/>
                    </a:lnTo>
                    <a:lnTo>
                      <a:pt x="372" y="98"/>
                    </a:lnTo>
                    <a:lnTo>
                      <a:pt x="376" y="96"/>
                    </a:lnTo>
                    <a:lnTo>
                      <a:pt x="376" y="92"/>
                    </a:lnTo>
                    <a:lnTo>
                      <a:pt x="376" y="92"/>
                    </a:lnTo>
                    <a:lnTo>
                      <a:pt x="376" y="86"/>
                    </a:lnTo>
                    <a:lnTo>
                      <a:pt x="372" y="84"/>
                    </a:lnTo>
                    <a:lnTo>
                      <a:pt x="344" y="74"/>
                    </a:lnTo>
                    <a:lnTo>
                      <a:pt x="344" y="74"/>
                    </a:lnTo>
                    <a:lnTo>
                      <a:pt x="346" y="70"/>
                    </a:lnTo>
                    <a:lnTo>
                      <a:pt x="346" y="66"/>
                    </a:lnTo>
                    <a:lnTo>
                      <a:pt x="346" y="52"/>
                    </a:lnTo>
                    <a:lnTo>
                      <a:pt x="346" y="52"/>
                    </a:lnTo>
                    <a:lnTo>
                      <a:pt x="346" y="56"/>
                    </a:lnTo>
                    <a:lnTo>
                      <a:pt x="344" y="60"/>
                    </a:lnTo>
                    <a:lnTo>
                      <a:pt x="334" y="68"/>
                    </a:lnTo>
                    <a:lnTo>
                      <a:pt x="334" y="68"/>
                    </a:lnTo>
                    <a:lnTo>
                      <a:pt x="322" y="72"/>
                    </a:lnTo>
                    <a:lnTo>
                      <a:pt x="308" y="76"/>
                    </a:lnTo>
                    <a:lnTo>
                      <a:pt x="290" y="80"/>
                    </a:lnTo>
                    <a:lnTo>
                      <a:pt x="272" y="80"/>
                    </a:lnTo>
                    <a:lnTo>
                      <a:pt x="272" y="80"/>
                    </a:lnTo>
                    <a:lnTo>
                      <a:pt x="254" y="80"/>
                    </a:lnTo>
                    <a:lnTo>
                      <a:pt x="238" y="78"/>
                    </a:lnTo>
                    <a:lnTo>
                      <a:pt x="226" y="74"/>
                    </a:lnTo>
                    <a:lnTo>
                      <a:pt x="214" y="70"/>
                    </a:lnTo>
                    <a:lnTo>
                      <a:pt x="214" y="70"/>
                    </a:lnTo>
                    <a:lnTo>
                      <a:pt x="214" y="70"/>
                    </a:lnTo>
                    <a:lnTo>
                      <a:pt x="210" y="68"/>
                    </a:lnTo>
                    <a:lnTo>
                      <a:pt x="210" y="68"/>
                    </a:lnTo>
                    <a:lnTo>
                      <a:pt x="200" y="60"/>
                    </a:lnTo>
                    <a:lnTo>
                      <a:pt x="198" y="56"/>
                    </a:lnTo>
                    <a:lnTo>
                      <a:pt x="196" y="52"/>
                    </a:lnTo>
                    <a:lnTo>
                      <a:pt x="196" y="52"/>
                    </a:lnTo>
                    <a:lnTo>
                      <a:pt x="198" y="46"/>
                    </a:lnTo>
                    <a:lnTo>
                      <a:pt x="6" y="136"/>
                    </a:lnTo>
                    <a:lnTo>
                      <a:pt x="6" y="136"/>
                    </a:lnTo>
                    <a:lnTo>
                      <a:pt x="2" y="138"/>
                    </a:lnTo>
                    <a:lnTo>
                      <a:pt x="2" y="142"/>
                    </a:lnTo>
                    <a:lnTo>
                      <a:pt x="2" y="142"/>
                    </a:lnTo>
                    <a:lnTo>
                      <a:pt x="2" y="148"/>
                    </a:lnTo>
                    <a:lnTo>
                      <a:pt x="6" y="150"/>
                    </a:lnTo>
                    <a:lnTo>
                      <a:pt x="30" y="158"/>
                    </a:lnTo>
                    <a:lnTo>
                      <a:pt x="4" y="170"/>
                    </a:lnTo>
                    <a:lnTo>
                      <a:pt x="4" y="170"/>
                    </a:lnTo>
                    <a:lnTo>
                      <a:pt x="2" y="174"/>
                    </a:lnTo>
                    <a:lnTo>
                      <a:pt x="0" y="178"/>
                    </a:lnTo>
                    <a:lnTo>
                      <a:pt x="0" y="178"/>
                    </a:lnTo>
                    <a:lnTo>
                      <a:pt x="2" y="182"/>
                    </a:lnTo>
                    <a:lnTo>
                      <a:pt x="6" y="184"/>
                    </a:lnTo>
                    <a:lnTo>
                      <a:pt x="30" y="194"/>
                    </a:lnTo>
                    <a:lnTo>
                      <a:pt x="4" y="206"/>
                    </a:lnTo>
                    <a:lnTo>
                      <a:pt x="4" y="206"/>
                    </a:lnTo>
                    <a:lnTo>
                      <a:pt x="0" y="208"/>
                    </a:lnTo>
                    <a:lnTo>
                      <a:pt x="0" y="212"/>
                    </a:lnTo>
                    <a:lnTo>
                      <a:pt x="0" y="212"/>
                    </a:lnTo>
                    <a:lnTo>
                      <a:pt x="0" y="218"/>
                    </a:lnTo>
                    <a:lnTo>
                      <a:pt x="4" y="220"/>
                    </a:lnTo>
                    <a:lnTo>
                      <a:pt x="148" y="270"/>
                    </a:lnTo>
                    <a:lnTo>
                      <a:pt x="148" y="270"/>
                    </a:lnTo>
                    <a:lnTo>
                      <a:pt x="150" y="270"/>
                    </a:lnTo>
                    <a:lnTo>
                      <a:pt x="150" y="270"/>
                    </a:lnTo>
                    <a:lnTo>
                      <a:pt x="154" y="270"/>
                    </a:lnTo>
                    <a:lnTo>
                      <a:pt x="198" y="250"/>
                    </a:lnTo>
                    <a:lnTo>
                      <a:pt x="198" y="250"/>
                    </a:lnTo>
                    <a:lnTo>
                      <a:pt x="200" y="254"/>
                    </a:lnTo>
                    <a:lnTo>
                      <a:pt x="206" y="258"/>
                    </a:lnTo>
                    <a:lnTo>
                      <a:pt x="212" y="264"/>
                    </a:lnTo>
                    <a:lnTo>
                      <a:pt x="222" y="266"/>
                    </a:lnTo>
                    <a:lnTo>
                      <a:pt x="244" y="272"/>
                    </a:lnTo>
                    <a:lnTo>
                      <a:pt x="272" y="274"/>
                    </a:lnTo>
                    <a:lnTo>
                      <a:pt x="272" y="274"/>
                    </a:lnTo>
                    <a:lnTo>
                      <a:pt x="300" y="272"/>
                    </a:lnTo>
                    <a:lnTo>
                      <a:pt x="314" y="270"/>
                    </a:lnTo>
                    <a:lnTo>
                      <a:pt x="324" y="266"/>
                    </a:lnTo>
                    <a:lnTo>
                      <a:pt x="334" y="262"/>
                    </a:lnTo>
                    <a:lnTo>
                      <a:pt x="340" y="256"/>
                    </a:lnTo>
                    <a:lnTo>
                      <a:pt x="344" y="252"/>
                    </a:lnTo>
                    <a:lnTo>
                      <a:pt x="346" y="246"/>
                    </a:lnTo>
                    <a:lnTo>
                      <a:pt x="346" y="230"/>
                    </a:lnTo>
                    <a:lnTo>
                      <a:pt x="346" y="230"/>
                    </a:lnTo>
                    <a:lnTo>
                      <a:pt x="346" y="236"/>
                    </a:lnTo>
                    <a:lnTo>
                      <a:pt x="344" y="240"/>
                    </a:lnTo>
                    <a:lnTo>
                      <a:pt x="334" y="246"/>
                    </a:lnTo>
                    <a:lnTo>
                      <a:pt x="334" y="246"/>
                    </a:lnTo>
                    <a:lnTo>
                      <a:pt x="322" y="252"/>
                    </a:lnTo>
                    <a:lnTo>
                      <a:pt x="308" y="256"/>
                    </a:lnTo>
                    <a:lnTo>
                      <a:pt x="290" y="258"/>
                    </a:lnTo>
                    <a:lnTo>
                      <a:pt x="272" y="260"/>
                    </a:lnTo>
                    <a:lnTo>
                      <a:pt x="272" y="260"/>
                    </a:lnTo>
                    <a:lnTo>
                      <a:pt x="252" y="258"/>
                    </a:lnTo>
                    <a:lnTo>
                      <a:pt x="236" y="256"/>
                    </a:lnTo>
                    <a:lnTo>
                      <a:pt x="220" y="252"/>
                    </a:lnTo>
                    <a:lnTo>
                      <a:pt x="210" y="246"/>
                    </a:lnTo>
                    <a:lnTo>
                      <a:pt x="210" y="246"/>
                    </a:lnTo>
                    <a:lnTo>
                      <a:pt x="206" y="244"/>
                    </a:lnTo>
                    <a:lnTo>
                      <a:pt x="206" y="244"/>
                    </a:lnTo>
                    <a:lnTo>
                      <a:pt x="206" y="244"/>
                    </a:lnTo>
                    <a:lnTo>
                      <a:pt x="200" y="238"/>
                    </a:lnTo>
                    <a:lnTo>
                      <a:pt x="196" y="232"/>
                    </a:lnTo>
                    <a:lnTo>
                      <a:pt x="196" y="232"/>
                    </a:lnTo>
                    <a:lnTo>
                      <a:pt x="196" y="230"/>
                    </a:lnTo>
                    <a:lnTo>
                      <a:pt x="196" y="232"/>
                    </a:lnTo>
                    <a:lnTo>
                      <a:pt x="150" y="254"/>
                    </a:lnTo>
                    <a:lnTo>
                      <a:pt x="28" y="212"/>
                    </a:lnTo>
                    <a:lnTo>
                      <a:pt x="52" y="200"/>
                    </a:lnTo>
                    <a:lnTo>
                      <a:pt x="148" y="234"/>
                    </a:lnTo>
                    <a:lnTo>
                      <a:pt x="148" y="234"/>
                    </a:lnTo>
                    <a:lnTo>
                      <a:pt x="152" y="234"/>
                    </a:lnTo>
                    <a:lnTo>
                      <a:pt x="152" y="234"/>
                    </a:lnTo>
                    <a:lnTo>
                      <a:pt x="154" y="234"/>
                    </a:lnTo>
                    <a:lnTo>
                      <a:pt x="198" y="214"/>
                    </a:lnTo>
                    <a:lnTo>
                      <a:pt x="198" y="214"/>
                    </a:lnTo>
                    <a:lnTo>
                      <a:pt x="200" y="220"/>
                    </a:lnTo>
                    <a:lnTo>
                      <a:pt x="206" y="224"/>
                    </a:lnTo>
                    <a:lnTo>
                      <a:pt x="214" y="228"/>
                    </a:lnTo>
                    <a:lnTo>
                      <a:pt x="222" y="232"/>
                    </a:lnTo>
                    <a:lnTo>
                      <a:pt x="246" y="236"/>
                    </a:lnTo>
                    <a:lnTo>
                      <a:pt x="272" y="238"/>
                    </a:lnTo>
                    <a:lnTo>
                      <a:pt x="272" y="238"/>
                    </a:lnTo>
                    <a:lnTo>
                      <a:pt x="300" y="236"/>
                    </a:lnTo>
                    <a:lnTo>
                      <a:pt x="314" y="234"/>
                    </a:lnTo>
                    <a:lnTo>
                      <a:pt x="324" y="230"/>
                    </a:lnTo>
                    <a:lnTo>
                      <a:pt x="334" y="226"/>
                    </a:lnTo>
                    <a:lnTo>
                      <a:pt x="340" y="220"/>
                    </a:lnTo>
                    <a:lnTo>
                      <a:pt x="344" y="216"/>
                    </a:lnTo>
                    <a:lnTo>
                      <a:pt x="346" y="210"/>
                    </a:lnTo>
                    <a:lnTo>
                      <a:pt x="346" y="196"/>
                    </a:lnTo>
                    <a:lnTo>
                      <a:pt x="346" y="196"/>
                    </a:lnTo>
                    <a:lnTo>
                      <a:pt x="346" y="200"/>
                    </a:lnTo>
                    <a:lnTo>
                      <a:pt x="344" y="204"/>
                    </a:lnTo>
                    <a:lnTo>
                      <a:pt x="334" y="210"/>
                    </a:lnTo>
                    <a:lnTo>
                      <a:pt x="334" y="210"/>
                    </a:lnTo>
                    <a:lnTo>
                      <a:pt x="322" y="216"/>
                    </a:lnTo>
                    <a:lnTo>
                      <a:pt x="308" y="220"/>
                    </a:lnTo>
                    <a:lnTo>
                      <a:pt x="290" y="222"/>
                    </a:lnTo>
                    <a:lnTo>
                      <a:pt x="272" y="224"/>
                    </a:lnTo>
                    <a:lnTo>
                      <a:pt x="272" y="224"/>
                    </a:lnTo>
                    <a:lnTo>
                      <a:pt x="252" y="222"/>
                    </a:lnTo>
                    <a:lnTo>
                      <a:pt x="236" y="220"/>
                    </a:lnTo>
                    <a:lnTo>
                      <a:pt x="220" y="216"/>
                    </a:lnTo>
                    <a:lnTo>
                      <a:pt x="210" y="210"/>
                    </a:lnTo>
                    <a:lnTo>
                      <a:pt x="210" y="210"/>
                    </a:lnTo>
                    <a:lnTo>
                      <a:pt x="208" y="210"/>
                    </a:lnTo>
                    <a:lnTo>
                      <a:pt x="208" y="210"/>
                    </a:lnTo>
                    <a:lnTo>
                      <a:pt x="200" y="204"/>
                    </a:lnTo>
                    <a:lnTo>
                      <a:pt x="198" y="198"/>
                    </a:lnTo>
                    <a:lnTo>
                      <a:pt x="198" y="198"/>
                    </a:lnTo>
                    <a:lnTo>
                      <a:pt x="196" y="196"/>
                    </a:lnTo>
                    <a:lnTo>
                      <a:pt x="196" y="198"/>
                    </a:lnTo>
                    <a:lnTo>
                      <a:pt x="152" y="218"/>
                    </a:lnTo>
                    <a:lnTo>
                      <a:pt x="72" y="192"/>
                    </a:lnTo>
                    <a:lnTo>
                      <a:pt x="50" y="184"/>
                    </a:lnTo>
                    <a:lnTo>
                      <a:pt x="28" y="176"/>
                    </a:lnTo>
                    <a:lnTo>
                      <a:pt x="52" y="166"/>
                    </a:lnTo>
                    <a:lnTo>
                      <a:pt x="150" y="200"/>
                    </a:lnTo>
                    <a:lnTo>
                      <a:pt x="150" y="200"/>
                    </a:lnTo>
                    <a:lnTo>
                      <a:pt x="152" y="200"/>
                    </a:lnTo>
                    <a:lnTo>
                      <a:pt x="152" y="200"/>
                    </a:lnTo>
                    <a:lnTo>
                      <a:pt x="156" y="200"/>
                    </a:lnTo>
                    <a:lnTo>
                      <a:pt x="198" y="180"/>
                    </a:lnTo>
                    <a:lnTo>
                      <a:pt x="198" y="180"/>
                    </a:lnTo>
                    <a:lnTo>
                      <a:pt x="202" y="184"/>
                    </a:lnTo>
                    <a:lnTo>
                      <a:pt x="208" y="188"/>
                    </a:lnTo>
                    <a:lnTo>
                      <a:pt x="224" y="196"/>
                    </a:lnTo>
                    <a:lnTo>
                      <a:pt x="246" y="200"/>
                    </a:lnTo>
                    <a:lnTo>
                      <a:pt x="272" y="202"/>
                    </a:lnTo>
                    <a:lnTo>
                      <a:pt x="272" y="202"/>
                    </a:lnTo>
                    <a:lnTo>
                      <a:pt x="296" y="200"/>
                    </a:lnTo>
                    <a:lnTo>
                      <a:pt x="318" y="196"/>
                    </a:lnTo>
                    <a:lnTo>
                      <a:pt x="334" y="190"/>
                    </a:lnTo>
                    <a:lnTo>
                      <a:pt x="340" y="186"/>
                    </a:lnTo>
                    <a:lnTo>
                      <a:pt x="344" y="180"/>
                    </a:lnTo>
                    <a:lnTo>
                      <a:pt x="370" y="168"/>
                    </a:lnTo>
                    <a:lnTo>
                      <a:pt x="370" y="168"/>
                    </a:lnTo>
                    <a:lnTo>
                      <a:pt x="374" y="166"/>
                    </a:lnTo>
                    <a:lnTo>
                      <a:pt x="374" y="162"/>
                    </a:lnTo>
                    <a:lnTo>
                      <a:pt x="374" y="162"/>
                    </a:lnTo>
                    <a:lnTo>
                      <a:pt x="374" y="156"/>
                    </a:lnTo>
                    <a:lnTo>
                      <a:pt x="370" y="154"/>
                    </a:lnTo>
                    <a:lnTo>
                      <a:pt x="346" y="146"/>
                    </a:lnTo>
                    <a:lnTo>
                      <a:pt x="372" y="134"/>
                    </a:lnTo>
                    <a:lnTo>
                      <a:pt x="372" y="134"/>
                    </a:lnTo>
                    <a:lnTo>
                      <a:pt x="374" y="130"/>
                    </a:lnTo>
                    <a:lnTo>
                      <a:pt x="376" y="126"/>
                    </a:lnTo>
                    <a:lnTo>
                      <a:pt x="376" y="126"/>
                    </a:lnTo>
                    <a:close/>
                    <a:moveTo>
                      <a:pt x="202" y="78"/>
                    </a:moveTo>
                    <a:lnTo>
                      <a:pt x="202" y="78"/>
                    </a:lnTo>
                    <a:lnTo>
                      <a:pt x="214" y="84"/>
                    </a:lnTo>
                    <a:lnTo>
                      <a:pt x="230" y="90"/>
                    </a:lnTo>
                    <a:lnTo>
                      <a:pt x="248" y="94"/>
                    </a:lnTo>
                    <a:lnTo>
                      <a:pt x="272" y="96"/>
                    </a:lnTo>
                    <a:lnTo>
                      <a:pt x="272" y="96"/>
                    </a:lnTo>
                    <a:lnTo>
                      <a:pt x="294" y="94"/>
                    </a:lnTo>
                    <a:lnTo>
                      <a:pt x="314" y="90"/>
                    </a:lnTo>
                    <a:lnTo>
                      <a:pt x="330" y="84"/>
                    </a:lnTo>
                    <a:lnTo>
                      <a:pt x="342" y="78"/>
                    </a:lnTo>
                    <a:lnTo>
                      <a:pt x="342" y="78"/>
                    </a:lnTo>
                    <a:lnTo>
                      <a:pt x="346" y="82"/>
                    </a:lnTo>
                    <a:lnTo>
                      <a:pt x="346" y="88"/>
                    </a:lnTo>
                    <a:lnTo>
                      <a:pt x="346" y="88"/>
                    </a:lnTo>
                    <a:lnTo>
                      <a:pt x="346" y="92"/>
                    </a:lnTo>
                    <a:lnTo>
                      <a:pt x="344" y="96"/>
                    </a:lnTo>
                    <a:lnTo>
                      <a:pt x="334" y="104"/>
                    </a:lnTo>
                    <a:lnTo>
                      <a:pt x="334" y="104"/>
                    </a:lnTo>
                    <a:lnTo>
                      <a:pt x="322" y="108"/>
                    </a:lnTo>
                    <a:lnTo>
                      <a:pt x="308" y="112"/>
                    </a:lnTo>
                    <a:lnTo>
                      <a:pt x="290" y="116"/>
                    </a:lnTo>
                    <a:lnTo>
                      <a:pt x="272" y="116"/>
                    </a:lnTo>
                    <a:lnTo>
                      <a:pt x="272" y="116"/>
                    </a:lnTo>
                    <a:lnTo>
                      <a:pt x="254" y="116"/>
                    </a:lnTo>
                    <a:lnTo>
                      <a:pt x="238" y="114"/>
                    </a:lnTo>
                    <a:lnTo>
                      <a:pt x="226" y="110"/>
                    </a:lnTo>
                    <a:lnTo>
                      <a:pt x="214" y="106"/>
                    </a:lnTo>
                    <a:lnTo>
                      <a:pt x="214" y="106"/>
                    </a:lnTo>
                    <a:lnTo>
                      <a:pt x="214" y="106"/>
                    </a:lnTo>
                    <a:lnTo>
                      <a:pt x="210" y="104"/>
                    </a:lnTo>
                    <a:lnTo>
                      <a:pt x="210" y="104"/>
                    </a:lnTo>
                    <a:lnTo>
                      <a:pt x="200" y="96"/>
                    </a:lnTo>
                    <a:lnTo>
                      <a:pt x="198" y="92"/>
                    </a:lnTo>
                    <a:lnTo>
                      <a:pt x="196" y="88"/>
                    </a:lnTo>
                    <a:lnTo>
                      <a:pt x="196" y="88"/>
                    </a:lnTo>
                    <a:lnTo>
                      <a:pt x="198" y="82"/>
                    </a:lnTo>
                    <a:lnTo>
                      <a:pt x="202" y="78"/>
                    </a:lnTo>
                    <a:lnTo>
                      <a:pt x="202" y="78"/>
                    </a:lnTo>
                    <a:close/>
                    <a:moveTo>
                      <a:pt x="202" y="114"/>
                    </a:moveTo>
                    <a:lnTo>
                      <a:pt x="202" y="114"/>
                    </a:lnTo>
                    <a:lnTo>
                      <a:pt x="214" y="120"/>
                    </a:lnTo>
                    <a:lnTo>
                      <a:pt x="230" y="126"/>
                    </a:lnTo>
                    <a:lnTo>
                      <a:pt x="248" y="130"/>
                    </a:lnTo>
                    <a:lnTo>
                      <a:pt x="272" y="130"/>
                    </a:lnTo>
                    <a:lnTo>
                      <a:pt x="272" y="130"/>
                    </a:lnTo>
                    <a:lnTo>
                      <a:pt x="294" y="130"/>
                    </a:lnTo>
                    <a:lnTo>
                      <a:pt x="314" y="126"/>
                    </a:lnTo>
                    <a:lnTo>
                      <a:pt x="330" y="120"/>
                    </a:lnTo>
                    <a:lnTo>
                      <a:pt x="342" y="114"/>
                    </a:lnTo>
                    <a:lnTo>
                      <a:pt x="342" y="114"/>
                    </a:lnTo>
                    <a:lnTo>
                      <a:pt x="346" y="118"/>
                    </a:lnTo>
                    <a:lnTo>
                      <a:pt x="346" y="124"/>
                    </a:lnTo>
                    <a:lnTo>
                      <a:pt x="346" y="124"/>
                    </a:lnTo>
                    <a:lnTo>
                      <a:pt x="346" y="128"/>
                    </a:lnTo>
                    <a:lnTo>
                      <a:pt x="346" y="128"/>
                    </a:lnTo>
                    <a:lnTo>
                      <a:pt x="342" y="132"/>
                    </a:lnTo>
                    <a:lnTo>
                      <a:pt x="342" y="132"/>
                    </a:lnTo>
                    <a:lnTo>
                      <a:pt x="340" y="134"/>
                    </a:lnTo>
                    <a:lnTo>
                      <a:pt x="340" y="134"/>
                    </a:lnTo>
                    <a:lnTo>
                      <a:pt x="338" y="136"/>
                    </a:lnTo>
                    <a:lnTo>
                      <a:pt x="338" y="136"/>
                    </a:lnTo>
                    <a:lnTo>
                      <a:pt x="334" y="140"/>
                    </a:lnTo>
                    <a:lnTo>
                      <a:pt x="334" y="140"/>
                    </a:lnTo>
                    <a:lnTo>
                      <a:pt x="322" y="144"/>
                    </a:lnTo>
                    <a:lnTo>
                      <a:pt x="308" y="148"/>
                    </a:lnTo>
                    <a:lnTo>
                      <a:pt x="290" y="150"/>
                    </a:lnTo>
                    <a:lnTo>
                      <a:pt x="272" y="152"/>
                    </a:lnTo>
                    <a:lnTo>
                      <a:pt x="272" y="152"/>
                    </a:lnTo>
                    <a:lnTo>
                      <a:pt x="254" y="152"/>
                    </a:lnTo>
                    <a:lnTo>
                      <a:pt x="238" y="148"/>
                    </a:lnTo>
                    <a:lnTo>
                      <a:pt x="226" y="146"/>
                    </a:lnTo>
                    <a:lnTo>
                      <a:pt x="214" y="142"/>
                    </a:lnTo>
                    <a:lnTo>
                      <a:pt x="214" y="142"/>
                    </a:lnTo>
                    <a:lnTo>
                      <a:pt x="214" y="142"/>
                    </a:lnTo>
                    <a:lnTo>
                      <a:pt x="210" y="140"/>
                    </a:lnTo>
                    <a:lnTo>
                      <a:pt x="210" y="140"/>
                    </a:lnTo>
                    <a:lnTo>
                      <a:pt x="200" y="132"/>
                    </a:lnTo>
                    <a:lnTo>
                      <a:pt x="198" y="128"/>
                    </a:lnTo>
                    <a:lnTo>
                      <a:pt x="196" y="124"/>
                    </a:lnTo>
                    <a:lnTo>
                      <a:pt x="196" y="124"/>
                    </a:lnTo>
                    <a:lnTo>
                      <a:pt x="198" y="118"/>
                    </a:lnTo>
                    <a:lnTo>
                      <a:pt x="202" y="114"/>
                    </a:lnTo>
                    <a:lnTo>
                      <a:pt x="202" y="114"/>
                    </a:lnTo>
                    <a:close/>
                    <a:moveTo>
                      <a:pt x="162" y="144"/>
                    </a:moveTo>
                    <a:lnTo>
                      <a:pt x="162" y="144"/>
                    </a:lnTo>
                    <a:lnTo>
                      <a:pt x="150" y="150"/>
                    </a:lnTo>
                    <a:lnTo>
                      <a:pt x="134" y="150"/>
                    </a:lnTo>
                    <a:lnTo>
                      <a:pt x="134" y="150"/>
                    </a:lnTo>
                    <a:lnTo>
                      <a:pt x="116" y="150"/>
                    </a:lnTo>
                    <a:lnTo>
                      <a:pt x="104" y="144"/>
                    </a:lnTo>
                    <a:lnTo>
                      <a:pt x="104" y="144"/>
                    </a:lnTo>
                    <a:lnTo>
                      <a:pt x="100" y="142"/>
                    </a:lnTo>
                    <a:lnTo>
                      <a:pt x="98" y="138"/>
                    </a:lnTo>
                    <a:lnTo>
                      <a:pt x="98" y="138"/>
                    </a:lnTo>
                    <a:lnTo>
                      <a:pt x="100" y="136"/>
                    </a:lnTo>
                    <a:lnTo>
                      <a:pt x="102" y="132"/>
                    </a:lnTo>
                    <a:lnTo>
                      <a:pt x="110" y="128"/>
                    </a:lnTo>
                    <a:lnTo>
                      <a:pt x="120" y="126"/>
                    </a:lnTo>
                    <a:lnTo>
                      <a:pt x="134" y="124"/>
                    </a:lnTo>
                    <a:lnTo>
                      <a:pt x="134" y="124"/>
                    </a:lnTo>
                    <a:lnTo>
                      <a:pt x="148" y="126"/>
                    </a:lnTo>
                    <a:lnTo>
                      <a:pt x="158" y="128"/>
                    </a:lnTo>
                    <a:lnTo>
                      <a:pt x="166" y="132"/>
                    </a:lnTo>
                    <a:lnTo>
                      <a:pt x="168" y="136"/>
                    </a:lnTo>
                    <a:lnTo>
                      <a:pt x="168" y="138"/>
                    </a:lnTo>
                    <a:lnTo>
                      <a:pt x="168" y="138"/>
                    </a:lnTo>
                    <a:lnTo>
                      <a:pt x="166" y="142"/>
                    </a:lnTo>
                    <a:lnTo>
                      <a:pt x="162" y="144"/>
                    </a:lnTo>
                    <a:lnTo>
                      <a:pt x="162" y="144"/>
                    </a:lnTo>
                    <a:close/>
                    <a:moveTo>
                      <a:pt x="346" y="160"/>
                    </a:moveTo>
                    <a:lnTo>
                      <a:pt x="346" y="160"/>
                    </a:lnTo>
                    <a:lnTo>
                      <a:pt x="346" y="162"/>
                    </a:lnTo>
                    <a:lnTo>
                      <a:pt x="346" y="162"/>
                    </a:lnTo>
                    <a:lnTo>
                      <a:pt x="346" y="162"/>
                    </a:lnTo>
                    <a:lnTo>
                      <a:pt x="346" y="162"/>
                    </a:lnTo>
                    <a:lnTo>
                      <a:pt x="346" y="162"/>
                    </a:lnTo>
                    <a:lnTo>
                      <a:pt x="346" y="162"/>
                    </a:lnTo>
                    <a:lnTo>
                      <a:pt x="344" y="166"/>
                    </a:lnTo>
                    <a:lnTo>
                      <a:pt x="344" y="166"/>
                    </a:lnTo>
                    <a:lnTo>
                      <a:pt x="344" y="166"/>
                    </a:lnTo>
                    <a:lnTo>
                      <a:pt x="344" y="166"/>
                    </a:lnTo>
                    <a:lnTo>
                      <a:pt x="342" y="168"/>
                    </a:lnTo>
                    <a:lnTo>
                      <a:pt x="342" y="168"/>
                    </a:lnTo>
                    <a:lnTo>
                      <a:pt x="340" y="170"/>
                    </a:lnTo>
                    <a:lnTo>
                      <a:pt x="340" y="170"/>
                    </a:lnTo>
                    <a:lnTo>
                      <a:pt x="338" y="172"/>
                    </a:lnTo>
                    <a:lnTo>
                      <a:pt x="338" y="172"/>
                    </a:lnTo>
                    <a:lnTo>
                      <a:pt x="334" y="174"/>
                    </a:lnTo>
                    <a:lnTo>
                      <a:pt x="334" y="174"/>
                    </a:lnTo>
                    <a:lnTo>
                      <a:pt x="322" y="180"/>
                    </a:lnTo>
                    <a:lnTo>
                      <a:pt x="308" y="184"/>
                    </a:lnTo>
                    <a:lnTo>
                      <a:pt x="290" y="186"/>
                    </a:lnTo>
                    <a:lnTo>
                      <a:pt x="272" y="188"/>
                    </a:lnTo>
                    <a:lnTo>
                      <a:pt x="272" y="188"/>
                    </a:lnTo>
                    <a:lnTo>
                      <a:pt x="252" y="186"/>
                    </a:lnTo>
                    <a:lnTo>
                      <a:pt x="236" y="184"/>
                    </a:lnTo>
                    <a:lnTo>
                      <a:pt x="220" y="180"/>
                    </a:lnTo>
                    <a:lnTo>
                      <a:pt x="210" y="174"/>
                    </a:lnTo>
                    <a:lnTo>
                      <a:pt x="210" y="174"/>
                    </a:lnTo>
                    <a:lnTo>
                      <a:pt x="208" y="174"/>
                    </a:lnTo>
                    <a:lnTo>
                      <a:pt x="208" y="174"/>
                    </a:lnTo>
                    <a:lnTo>
                      <a:pt x="208" y="174"/>
                    </a:lnTo>
                    <a:lnTo>
                      <a:pt x="200" y="168"/>
                    </a:lnTo>
                    <a:lnTo>
                      <a:pt x="200" y="168"/>
                    </a:lnTo>
                    <a:lnTo>
                      <a:pt x="200" y="166"/>
                    </a:lnTo>
                    <a:lnTo>
                      <a:pt x="200" y="166"/>
                    </a:lnTo>
                    <a:lnTo>
                      <a:pt x="198" y="164"/>
                    </a:lnTo>
                    <a:lnTo>
                      <a:pt x="198" y="164"/>
                    </a:lnTo>
                    <a:lnTo>
                      <a:pt x="196" y="160"/>
                    </a:lnTo>
                    <a:lnTo>
                      <a:pt x="196" y="160"/>
                    </a:lnTo>
                    <a:lnTo>
                      <a:pt x="198" y="154"/>
                    </a:lnTo>
                    <a:lnTo>
                      <a:pt x="202" y="148"/>
                    </a:lnTo>
                    <a:lnTo>
                      <a:pt x="202" y="148"/>
                    </a:lnTo>
                    <a:lnTo>
                      <a:pt x="214" y="156"/>
                    </a:lnTo>
                    <a:lnTo>
                      <a:pt x="230" y="162"/>
                    </a:lnTo>
                    <a:lnTo>
                      <a:pt x="248" y="166"/>
                    </a:lnTo>
                    <a:lnTo>
                      <a:pt x="272" y="166"/>
                    </a:lnTo>
                    <a:lnTo>
                      <a:pt x="272" y="166"/>
                    </a:lnTo>
                    <a:lnTo>
                      <a:pt x="294" y="166"/>
                    </a:lnTo>
                    <a:lnTo>
                      <a:pt x="314" y="162"/>
                    </a:lnTo>
                    <a:lnTo>
                      <a:pt x="330" y="156"/>
                    </a:lnTo>
                    <a:lnTo>
                      <a:pt x="342" y="148"/>
                    </a:lnTo>
                    <a:lnTo>
                      <a:pt x="342" y="148"/>
                    </a:lnTo>
                    <a:lnTo>
                      <a:pt x="346" y="154"/>
                    </a:lnTo>
                    <a:lnTo>
                      <a:pt x="346" y="160"/>
                    </a:lnTo>
                    <a:lnTo>
                      <a:pt x="346" y="160"/>
                    </a:lnTo>
                    <a:close/>
                    <a:moveTo>
                      <a:pt x="346" y="128"/>
                    </a:moveTo>
                    <a:lnTo>
                      <a:pt x="346" y="128"/>
                    </a:lnTo>
                    <a:lnTo>
                      <a:pt x="348" y="128"/>
                    </a:lnTo>
                    <a:lnTo>
                      <a:pt x="346" y="128"/>
                    </a:lnTo>
                    <a:close/>
                    <a:moveTo>
                      <a:pt x="196" y="28"/>
                    </a:moveTo>
                    <a:lnTo>
                      <a:pt x="196" y="28"/>
                    </a:lnTo>
                    <a:lnTo>
                      <a:pt x="198" y="24"/>
                    </a:lnTo>
                    <a:lnTo>
                      <a:pt x="202" y="18"/>
                    </a:lnTo>
                    <a:lnTo>
                      <a:pt x="210" y="14"/>
                    </a:lnTo>
                    <a:lnTo>
                      <a:pt x="218" y="8"/>
                    </a:lnTo>
                    <a:lnTo>
                      <a:pt x="230" y="6"/>
                    </a:lnTo>
                    <a:lnTo>
                      <a:pt x="242" y="2"/>
                    </a:lnTo>
                    <a:lnTo>
                      <a:pt x="272" y="0"/>
                    </a:lnTo>
                    <a:lnTo>
                      <a:pt x="272" y="0"/>
                    </a:lnTo>
                    <a:lnTo>
                      <a:pt x="300" y="2"/>
                    </a:lnTo>
                    <a:lnTo>
                      <a:pt x="314" y="6"/>
                    </a:lnTo>
                    <a:lnTo>
                      <a:pt x="324" y="8"/>
                    </a:lnTo>
                    <a:lnTo>
                      <a:pt x="334" y="14"/>
                    </a:lnTo>
                    <a:lnTo>
                      <a:pt x="340" y="18"/>
                    </a:lnTo>
                    <a:lnTo>
                      <a:pt x="344" y="24"/>
                    </a:lnTo>
                    <a:lnTo>
                      <a:pt x="346" y="28"/>
                    </a:lnTo>
                    <a:lnTo>
                      <a:pt x="346" y="28"/>
                    </a:lnTo>
                    <a:lnTo>
                      <a:pt x="346" y="34"/>
                    </a:lnTo>
                    <a:lnTo>
                      <a:pt x="344" y="38"/>
                    </a:lnTo>
                    <a:lnTo>
                      <a:pt x="334" y="44"/>
                    </a:lnTo>
                    <a:lnTo>
                      <a:pt x="334" y="44"/>
                    </a:lnTo>
                    <a:lnTo>
                      <a:pt x="322" y="50"/>
                    </a:lnTo>
                    <a:lnTo>
                      <a:pt x="308" y="54"/>
                    </a:lnTo>
                    <a:lnTo>
                      <a:pt x="290" y="56"/>
                    </a:lnTo>
                    <a:lnTo>
                      <a:pt x="272" y="58"/>
                    </a:lnTo>
                    <a:lnTo>
                      <a:pt x="272" y="58"/>
                    </a:lnTo>
                    <a:lnTo>
                      <a:pt x="252" y="56"/>
                    </a:lnTo>
                    <a:lnTo>
                      <a:pt x="236" y="54"/>
                    </a:lnTo>
                    <a:lnTo>
                      <a:pt x="220" y="50"/>
                    </a:lnTo>
                    <a:lnTo>
                      <a:pt x="210" y="44"/>
                    </a:lnTo>
                    <a:lnTo>
                      <a:pt x="210" y="44"/>
                    </a:lnTo>
                    <a:lnTo>
                      <a:pt x="200" y="38"/>
                    </a:lnTo>
                    <a:lnTo>
                      <a:pt x="198" y="34"/>
                    </a:lnTo>
                    <a:lnTo>
                      <a:pt x="196" y="28"/>
                    </a:lnTo>
                    <a:lnTo>
                      <a:pt x="196" y="28"/>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da-DK" sz="1200" dirty="0"/>
              </a:p>
            </p:txBody>
          </p:sp>
        </p:grpSp>
        <p:grpSp>
          <p:nvGrpSpPr>
            <p:cNvPr id="60" name="Group 59"/>
            <p:cNvGrpSpPr/>
            <p:nvPr/>
          </p:nvGrpSpPr>
          <p:grpSpPr>
            <a:xfrm>
              <a:off x="7577268" y="4350458"/>
              <a:ext cx="1645095" cy="2043974"/>
              <a:chOff x="5192239" y="3135574"/>
              <a:chExt cx="1645095" cy="2043974"/>
            </a:xfrm>
          </p:grpSpPr>
          <p:grpSp>
            <p:nvGrpSpPr>
              <p:cNvPr id="43" name="Group 42"/>
              <p:cNvGrpSpPr/>
              <p:nvPr/>
            </p:nvGrpSpPr>
            <p:grpSpPr>
              <a:xfrm>
                <a:off x="5192239" y="3135574"/>
                <a:ext cx="1645095" cy="2043974"/>
                <a:chOff x="7603536" y="2223917"/>
                <a:chExt cx="1645095" cy="2043974"/>
              </a:xfrm>
            </p:grpSpPr>
            <p:sp>
              <p:nvSpPr>
                <p:cNvPr id="44" name="Rectangle 43"/>
                <p:cNvSpPr/>
                <p:nvPr/>
              </p:nvSpPr>
              <p:spPr bwMode="ltGray">
                <a:xfrm>
                  <a:off x="7603536" y="2223917"/>
                  <a:ext cx="1645095" cy="2043974"/>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108000" rtlCol="0" anchor="t"/>
                <a:lstStyle/>
                <a:p>
                  <a:r>
                    <a:rPr lang="da-DK" sz="1000" b="1" i="1" dirty="0">
                      <a:solidFill>
                        <a:schemeClr val="bg1"/>
                      </a:solidFill>
                      <a:latin typeface="Georgia" pitchFamily="18" charset="0"/>
                    </a:rPr>
                    <a:t>Tjekket </a:t>
                  </a:r>
                  <a:r>
                    <a:rPr lang="da-DK" sz="1000" b="1" i="1" dirty="0" smtClean="0">
                      <a:solidFill>
                        <a:schemeClr val="bg1"/>
                      </a:solidFill>
                      <a:latin typeface="Georgia" pitchFamily="18" charset="0"/>
                    </a:rPr>
                    <a:t>disponible midler</a:t>
                  </a:r>
                </a:p>
                <a:p>
                  <a:endParaRPr lang="da-DK" sz="1000" dirty="0">
                    <a:solidFill>
                      <a:schemeClr val="bg1"/>
                    </a:solidFill>
                    <a:latin typeface="Georgia" pitchFamily="18" charset="0"/>
                  </a:endParaRPr>
                </a:p>
                <a:p>
                  <a:r>
                    <a:rPr lang="da-DK" sz="1000" dirty="0" smtClean="0">
                      <a:solidFill>
                        <a:schemeClr val="bg1"/>
                      </a:solidFill>
                      <a:latin typeface="Georgia" pitchFamily="18" charset="0"/>
                    </a:rPr>
                    <a:t>Millennials: </a:t>
                  </a:r>
                </a:p>
                <a:p>
                  <a:endParaRPr lang="da-DK" sz="1000" dirty="0">
                    <a:solidFill>
                      <a:schemeClr val="bg1"/>
                    </a:solidFill>
                    <a:latin typeface="Georgia" pitchFamily="18" charset="0"/>
                  </a:endParaRPr>
                </a:p>
                <a:p>
                  <a:endParaRPr lang="da-DK" sz="1000" dirty="0" smtClean="0">
                    <a:solidFill>
                      <a:schemeClr val="bg1"/>
                    </a:solidFill>
                    <a:latin typeface="Georgia" pitchFamily="18" charset="0"/>
                  </a:endParaRPr>
                </a:p>
                <a:p>
                  <a:r>
                    <a:rPr lang="da-DK" sz="1000" dirty="0" smtClean="0">
                      <a:solidFill>
                        <a:schemeClr val="bg1"/>
                      </a:solidFill>
                      <a:latin typeface="Georgia" pitchFamily="18" charset="0"/>
                    </a:rPr>
                    <a:t>Andre alders-</a:t>
                  </a:r>
                </a:p>
                <a:p>
                  <a:r>
                    <a:rPr lang="da-DK" sz="1000" dirty="0">
                      <a:solidFill>
                        <a:schemeClr val="bg1"/>
                      </a:solidFill>
                      <a:latin typeface="Georgia" pitchFamily="18" charset="0"/>
                    </a:rPr>
                    <a:t>g</a:t>
                  </a:r>
                  <a:r>
                    <a:rPr lang="da-DK" sz="1000" dirty="0" smtClean="0">
                      <a:solidFill>
                        <a:schemeClr val="bg1"/>
                      </a:solidFill>
                      <a:latin typeface="Georgia" pitchFamily="18" charset="0"/>
                    </a:rPr>
                    <a:t>rupper:       	</a:t>
                  </a:r>
                  <a:endParaRPr lang="da-DK" sz="1000" dirty="0">
                    <a:solidFill>
                      <a:schemeClr val="bg1"/>
                    </a:solidFill>
                    <a:latin typeface="Georgia" pitchFamily="18" charset="0"/>
                  </a:endParaRPr>
                </a:p>
                <a:p>
                  <a:endParaRPr lang="da-DK" sz="1000" dirty="0">
                    <a:solidFill>
                      <a:schemeClr val="bg1"/>
                    </a:solidFill>
                    <a:latin typeface="Georgia" pitchFamily="18" charset="0"/>
                  </a:endParaRPr>
                </a:p>
                <a:p>
                  <a:endParaRPr lang="da-DK" sz="1000" b="1" dirty="0" smtClean="0">
                    <a:solidFill>
                      <a:schemeClr val="bg1"/>
                    </a:solidFill>
                    <a:latin typeface="+mj-lt"/>
                  </a:endParaRPr>
                </a:p>
              </p:txBody>
            </p:sp>
            <p:sp>
              <p:nvSpPr>
                <p:cNvPr id="46" name="Rectangle 45"/>
                <p:cNvSpPr/>
                <p:nvPr/>
              </p:nvSpPr>
              <p:spPr>
                <a:xfrm>
                  <a:off x="8378245" y="2708920"/>
                  <a:ext cx="823227" cy="400110"/>
                </a:xfrm>
                <a:prstGeom prst="rect">
                  <a:avLst/>
                </a:prstGeom>
              </p:spPr>
              <p:txBody>
                <a:bodyPr wrap="square">
                  <a:spAutoFit/>
                </a:bodyPr>
                <a:lstStyle/>
                <a:p>
                  <a:pPr algn="r">
                    <a:spcBef>
                      <a:spcPts val="600"/>
                    </a:spcBef>
                    <a:spcAft>
                      <a:spcPts val="200"/>
                    </a:spcAft>
                  </a:pPr>
                  <a:r>
                    <a:rPr lang="da-DK" sz="1000" b="1" i="1" dirty="0" smtClean="0">
                      <a:solidFill>
                        <a:schemeClr val="bg1"/>
                      </a:solidFill>
                      <a:latin typeface="+mj-lt"/>
                    </a:rPr>
                    <a:t>23 %                      DK </a:t>
                  </a:r>
                  <a:r>
                    <a:rPr lang="da-DK" sz="1000" b="1" i="1" dirty="0">
                      <a:solidFill>
                        <a:schemeClr val="bg1"/>
                      </a:solidFill>
                      <a:latin typeface="+mj-lt"/>
                    </a:rPr>
                    <a:t>13 %</a:t>
                  </a:r>
                </a:p>
              </p:txBody>
            </p:sp>
            <p:sp>
              <p:nvSpPr>
                <p:cNvPr id="47" name="Rectangle 46"/>
                <p:cNvSpPr/>
                <p:nvPr/>
              </p:nvSpPr>
              <p:spPr>
                <a:xfrm>
                  <a:off x="8378245" y="3344461"/>
                  <a:ext cx="823227" cy="400110"/>
                </a:xfrm>
                <a:prstGeom prst="rect">
                  <a:avLst/>
                </a:prstGeom>
              </p:spPr>
              <p:txBody>
                <a:bodyPr wrap="square">
                  <a:spAutoFit/>
                </a:bodyPr>
                <a:lstStyle/>
                <a:p>
                  <a:pPr algn="r">
                    <a:spcBef>
                      <a:spcPts val="600"/>
                    </a:spcBef>
                    <a:spcAft>
                      <a:spcPts val="200"/>
                    </a:spcAft>
                  </a:pPr>
                  <a:r>
                    <a:rPr lang="da-DK" sz="1000" b="1" i="1" dirty="0" smtClean="0">
                      <a:solidFill>
                        <a:schemeClr val="bg1"/>
                      </a:solidFill>
                      <a:latin typeface="+mj-lt"/>
                    </a:rPr>
                    <a:t>18 %                      DK  7 </a:t>
                  </a:r>
                  <a:r>
                    <a:rPr lang="da-DK" sz="1000" b="1" i="1" dirty="0">
                      <a:solidFill>
                        <a:schemeClr val="bg1"/>
                      </a:solidFill>
                      <a:latin typeface="+mj-lt"/>
                    </a:rPr>
                    <a:t>%</a:t>
                  </a:r>
                </a:p>
              </p:txBody>
            </p:sp>
          </p:grpSp>
          <p:sp>
            <p:nvSpPr>
              <p:cNvPr id="33" name="Freeform 4811"/>
              <p:cNvSpPr>
                <a:spLocks noEditPoints="1"/>
              </p:cNvSpPr>
              <p:nvPr/>
            </p:nvSpPr>
            <p:spPr bwMode="auto">
              <a:xfrm>
                <a:off x="5329399" y="4552701"/>
                <a:ext cx="486987" cy="514916"/>
              </a:xfrm>
              <a:custGeom>
                <a:avLst/>
                <a:gdLst>
                  <a:gd name="T0" fmla="*/ 108 w 314"/>
                  <a:gd name="T1" fmla="*/ 262 h 402"/>
                  <a:gd name="T2" fmla="*/ 96 w 314"/>
                  <a:gd name="T3" fmla="*/ 242 h 402"/>
                  <a:gd name="T4" fmla="*/ 102 w 314"/>
                  <a:gd name="T5" fmla="*/ 228 h 402"/>
                  <a:gd name="T6" fmla="*/ 160 w 314"/>
                  <a:gd name="T7" fmla="*/ 222 h 402"/>
                  <a:gd name="T8" fmla="*/ 130 w 314"/>
                  <a:gd name="T9" fmla="*/ 276 h 402"/>
                  <a:gd name="T10" fmla="*/ 116 w 314"/>
                  <a:gd name="T11" fmla="*/ 282 h 402"/>
                  <a:gd name="T12" fmla="*/ 110 w 314"/>
                  <a:gd name="T13" fmla="*/ 298 h 402"/>
                  <a:gd name="T14" fmla="*/ 122 w 314"/>
                  <a:gd name="T15" fmla="*/ 316 h 402"/>
                  <a:gd name="T16" fmla="*/ 146 w 314"/>
                  <a:gd name="T17" fmla="*/ 318 h 402"/>
                  <a:gd name="T18" fmla="*/ 160 w 314"/>
                  <a:gd name="T19" fmla="*/ 286 h 402"/>
                  <a:gd name="T20" fmla="*/ 300 w 314"/>
                  <a:gd name="T21" fmla="*/ 134 h 402"/>
                  <a:gd name="T22" fmla="*/ 296 w 314"/>
                  <a:gd name="T23" fmla="*/ 162 h 402"/>
                  <a:gd name="T24" fmla="*/ 302 w 314"/>
                  <a:gd name="T25" fmla="*/ 180 h 402"/>
                  <a:gd name="T26" fmla="*/ 246 w 314"/>
                  <a:gd name="T27" fmla="*/ 402 h 402"/>
                  <a:gd name="T28" fmla="*/ 218 w 314"/>
                  <a:gd name="T29" fmla="*/ 400 h 402"/>
                  <a:gd name="T30" fmla="*/ 184 w 314"/>
                  <a:gd name="T31" fmla="*/ 382 h 402"/>
                  <a:gd name="T32" fmla="*/ 164 w 314"/>
                  <a:gd name="T33" fmla="*/ 346 h 402"/>
                  <a:gd name="T34" fmla="*/ 164 w 314"/>
                  <a:gd name="T35" fmla="*/ 320 h 402"/>
                  <a:gd name="T36" fmla="*/ 178 w 314"/>
                  <a:gd name="T37" fmla="*/ 290 h 402"/>
                  <a:gd name="T38" fmla="*/ 6 w 314"/>
                  <a:gd name="T39" fmla="*/ 154 h 402"/>
                  <a:gd name="T40" fmla="*/ 2 w 314"/>
                  <a:gd name="T41" fmla="*/ 150 h 402"/>
                  <a:gd name="T42" fmla="*/ 0 w 314"/>
                  <a:gd name="T43" fmla="*/ 142 h 402"/>
                  <a:gd name="T44" fmla="*/ 38 w 314"/>
                  <a:gd name="T45" fmla="*/ 38 h 402"/>
                  <a:gd name="T46" fmla="*/ 50 w 314"/>
                  <a:gd name="T47" fmla="*/ 6 h 402"/>
                  <a:gd name="T48" fmla="*/ 56 w 314"/>
                  <a:gd name="T49" fmla="*/ 0 h 402"/>
                  <a:gd name="T50" fmla="*/ 306 w 314"/>
                  <a:gd name="T51" fmla="*/ 88 h 402"/>
                  <a:gd name="T52" fmla="*/ 312 w 314"/>
                  <a:gd name="T53" fmla="*/ 94 h 402"/>
                  <a:gd name="T54" fmla="*/ 312 w 314"/>
                  <a:gd name="T55" fmla="*/ 102 h 402"/>
                  <a:gd name="T56" fmla="*/ 300 w 314"/>
                  <a:gd name="T57" fmla="*/ 134 h 402"/>
                  <a:gd name="T58" fmla="*/ 300 w 314"/>
                  <a:gd name="T59" fmla="*/ 134 h 402"/>
                  <a:gd name="T60" fmla="*/ 290 w 314"/>
                  <a:gd name="T61" fmla="*/ 104 h 402"/>
                  <a:gd name="T62" fmla="*/ 232 w 314"/>
                  <a:gd name="T63" fmla="*/ 208 h 402"/>
                  <a:gd name="T64" fmla="*/ 246 w 314"/>
                  <a:gd name="T65" fmla="*/ 220 h 402"/>
                  <a:gd name="T66" fmla="*/ 54 w 314"/>
                  <a:gd name="T67" fmla="*/ 54 h 402"/>
                  <a:gd name="T68" fmla="*/ 180 w 314"/>
                  <a:gd name="T69" fmla="*/ 196 h 402"/>
                  <a:gd name="T70" fmla="*/ 196 w 314"/>
                  <a:gd name="T71" fmla="*/ 180 h 402"/>
                  <a:gd name="T72" fmla="*/ 216 w 314"/>
                  <a:gd name="T73" fmla="*/ 182 h 402"/>
                  <a:gd name="T74" fmla="*/ 232 w 314"/>
                  <a:gd name="T75" fmla="*/ 208 h 402"/>
                  <a:gd name="T76" fmla="*/ 246 w 314"/>
                  <a:gd name="T77" fmla="*/ 242 h 402"/>
                  <a:gd name="T78" fmla="*/ 232 w 314"/>
                  <a:gd name="T79" fmla="*/ 262 h 402"/>
                  <a:gd name="T80" fmla="*/ 254 w 314"/>
                  <a:gd name="T81" fmla="*/ 164 h 402"/>
                  <a:gd name="T82" fmla="*/ 260 w 314"/>
                  <a:gd name="T83" fmla="*/ 152 h 402"/>
                  <a:gd name="T84" fmla="*/ 254 w 314"/>
                  <a:gd name="T85" fmla="*/ 140 h 402"/>
                  <a:gd name="T86" fmla="*/ 244 w 314"/>
                  <a:gd name="T87" fmla="*/ 136 h 402"/>
                  <a:gd name="T88" fmla="*/ 232 w 314"/>
                  <a:gd name="T89" fmla="*/ 140 h 402"/>
                  <a:gd name="T90" fmla="*/ 228 w 314"/>
                  <a:gd name="T91" fmla="*/ 152 h 402"/>
                  <a:gd name="T92" fmla="*/ 232 w 314"/>
                  <a:gd name="T93" fmla="*/ 164 h 402"/>
                  <a:gd name="T94" fmla="*/ 244 w 314"/>
                  <a:gd name="T95" fmla="*/ 168 h 402"/>
                  <a:gd name="T96" fmla="*/ 254 w 314"/>
                  <a:gd name="T97" fmla="*/ 164 h 402"/>
                  <a:gd name="T98" fmla="*/ 98 w 314"/>
                  <a:gd name="T99" fmla="*/ 84 h 402"/>
                  <a:gd name="T100" fmla="*/ 108 w 314"/>
                  <a:gd name="T101" fmla="*/ 102 h 402"/>
                  <a:gd name="T102" fmla="*/ 112 w 314"/>
                  <a:gd name="T103" fmla="*/ 9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4" h="402">
                    <a:moveTo>
                      <a:pt x="116" y="262"/>
                    </a:moveTo>
                    <a:lnTo>
                      <a:pt x="116" y="262"/>
                    </a:lnTo>
                    <a:lnTo>
                      <a:pt x="108" y="262"/>
                    </a:lnTo>
                    <a:lnTo>
                      <a:pt x="102" y="256"/>
                    </a:lnTo>
                    <a:lnTo>
                      <a:pt x="98" y="250"/>
                    </a:lnTo>
                    <a:lnTo>
                      <a:pt x="96" y="242"/>
                    </a:lnTo>
                    <a:lnTo>
                      <a:pt x="96" y="242"/>
                    </a:lnTo>
                    <a:lnTo>
                      <a:pt x="98" y="234"/>
                    </a:lnTo>
                    <a:lnTo>
                      <a:pt x="102" y="228"/>
                    </a:lnTo>
                    <a:lnTo>
                      <a:pt x="108" y="222"/>
                    </a:lnTo>
                    <a:lnTo>
                      <a:pt x="116" y="222"/>
                    </a:lnTo>
                    <a:lnTo>
                      <a:pt x="160" y="222"/>
                    </a:lnTo>
                    <a:lnTo>
                      <a:pt x="160" y="262"/>
                    </a:lnTo>
                    <a:lnTo>
                      <a:pt x="116" y="262"/>
                    </a:lnTo>
                    <a:close/>
                    <a:moveTo>
                      <a:pt x="130" y="276"/>
                    </a:moveTo>
                    <a:lnTo>
                      <a:pt x="130" y="276"/>
                    </a:lnTo>
                    <a:lnTo>
                      <a:pt x="122" y="278"/>
                    </a:lnTo>
                    <a:lnTo>
                      <a:pt x="116" y="282"/>
                    </a:lnTo>
                    <a:lnTo>
                      <a:pt x="112" y="290"/>
                    </a:lnTo>
                    <a:lnTo>
                      <a:pt x="110" y="298"/>
                    </a:lnTo>
                    <a:lnTo>
                      <a:pt x="110" y="298"/>
                    </a:lnTo>
                    <a:lnTo>
                      <a:pt x="112" y="306"/>
                    </a:lnTo>
                    <a:lnTo>
                      <a:pt x="116" y="312"/>
                    </a:lnTo>
                    <a:lnTo>
                      <a:pt x="122" y="316"/>
                    </a:lnTo>
                    <a:lnTo>
                      <a:pt x="130" y="318"/>
                    </a:lnTo>
                    <a:lnTo>
                      <a:pt x="146" y="318"/>
                    </a:lnTo>
                    <a:lnTo>
                      <a:pt x="146" y="318"/>
                    </a:lnTo>
                    <a:lnTo>
                      <a:pt x="150" y="308"/>
                    </a:lnTo>
                    <a:lnTo>
                      <a:pt x="154" y="296"/>
                    </a:lnTo>
                    <a:lnTo>
                      <a:pt x="160" y="286"/>
                    </a:lnTo>
                    <a:lnTo>
                      <a:pt x="166" y="276"/>
                    </a:lnTo>
                    <a:lnTo>
                      <a:pt x="130" y="276"/>
                    </a:lnTo>
                    <a:close/>
                    <a:moveTo>
                      <a:pt x="300" y="134"/>
                    </a:moveTo>
                    <a:lnTo>
                      <a:pt x="292" y="158"/>
                    </a:lnTo>
                    <a:lnTo>
                      <a:pt x="292" y="158"/>
                    </a:lnTo>
                    <a:lnTo>
                      <a:pt x="296" y="162"/>
                    </a:lnTo>
                    <a:lnTo>
                      <a:pt x="300" y="168"/>
                    </a:lnTo>
                    <a:lnTo>
                      <a:pt x="302" y="174"/>
                    </a:lnTo>
                    <a:lnTo>
                      <a:pt x="302" y="180"/>
                    </a:lnTo>
                    <a:lnTo>
                      <a:pt x="302" y="382"/>
                    </a:lnTo>
                    <a:lnTo>
                      <a:pt x="302" y="402"/>
                    </a:lnTo>
                    <a:lnTo>
                      <a:pt x="246" y="402"/>
                    </a:lnTo>
                    <a:lnTo>
                      <a:pt x="232" y="402"/>
                    </a:lnTo>
                    <a:lnTo>
                      <a:pt x="232" y="402"/>
                    </a:lnTo>
                    <a:lnTo>
                      <a:pt x="218" y="400"/>
                    </a:lnTo>
                    <a:lnTo>
                      <a:pt x="206" y="396"/>
                    </a:lnTo>
                    <a:lnTo>
                      <a:pt x="194" y="390"/>
                    </a:lnTo>
                    <a:lnTo>
                      <a:pt x="184" y="382"/>
                    </a:lnTo>
                    <a:lnTo>
                      <a:pt x="174" y="372"/>
                    </a:lnTo>
                    <a:lnTo>
                      <a:pt x="168" y="360"/>
                    </a:lnTo>
                    <a:lnTo>
                      <a:pt x="164" y="346"/>
                    </a:lnTo>
                    <a:lnTo>
                      <a:pt x="164" y="332"/>
                    </a:lnTo>
                    <a:lnTo>
                      <a:pt x="164" y="332"/>
                    </a:lnTo>
                    <a:lnTo>
                      <a:pt x="164" y="320"/>
                    </a:lnTo>
                    <a:lnTo>
                      <a:pt x="166" y="310"/>
                    </a:lnTo>
                    <a:lnTo>
                      <a:pt x="172" y="300"/>
                    </a:lnTo>
                    <a:lnTo>
                      <a:pt x="178" y="290"/>
                    </a:lnTo>
                    <a:lnTo>
                      <a:pt x="176" y="290"/>
                    </a:lnTo>
                    <a:lnTo>
                      <a:pt x="176" y="216"/>
                    </a:lnTo>
                    <a:lnTo>
                      <a:pt x="6" y="154"/>
                    </a:lnTo>
                    <a:lnTo>
                      <a:pt x="6" y="154"/>
                    </a:lnTo>
                    <a:lnTo>
                      <a:pt x="4" y="152"/>
                    </a:lnTo>
                    <a:lnTo>
                      <a:pt x="2" y="150"/>
                    </a:lnTo>
                    <a:lnTo>
                      <a:pt x="2" y="150"/>
                    </a:lnTo>
                    <a:lnTo>
                      <a:pt x="0" y="146"/>
                    </a:lnTo>
                    <a:lnTo>
                      <a:pt x="0" y="142"/>
                    </a:lnTo>
                    <a:lnTo>
                      <a:pt x="38" y="38"/>
                    </a:lnTo>
                    <a:lnTo>
                      <a:pt x="38" y="38"/>
                    </a:lnTo>
                    <a:lnTo>
                      <a:pt x="38" y="38"/>
                    </a:lnTo>
                    <a:lnTo>
                      <a:pt x="38" y="38"/>
                    </a:lnTo>
                    <a:lnTo>
                      <a:pt x="38" y="38"/>
                    </a:lnTo>
                    <a:lnTo>
                      <a:pt x="50" y="6"/>
                    </a:lnTo>
                    <a:lnTo>
                      <a:pt x="50" y="6"/>
                    </a:lnTo>
                    <a:lnTo>
                      <a:pt x="52" y="2"/>
                    </a:lnTo>
                    <a:lnTo>
                      <a:pt x="56" y="0"/>
                    </a:lnTo>
                    <a:lnTo>
                      <a:pt x="58" y="0"/>
                    </a:lnTo>
                    <a:lnTo>
                      <a:pt x="62" y="0"/>
                    </a:lnTo>
                    <a:lnTo>
                      <a:pt x="306" y="88"/>
                    </a:lnTo>
                    <a:lnTo>
                      <a:pt x="306" y="88"/>
                    </a:lnTo>
                    <a:lnTo>
                      <a:pt x="310" y="90"/>
                    </a:lnTo>
                    <a:lnTo>
                      <a:pt x="312" y="94"/>
                    </a:lnTo>
                    <a:lnTo>
                      <a:pt x="312" y="94"/>
                    </a:lnTo>
                    <a:lnTo>
                      <a:pt x="314" y="98"/>
                    </a:lnTo>
                    <a:lnTo>
                      <a:pt x="312" y="102"/>
                    </a:lnTo>
                    <a:lnTo>
                      <a:pt x="300" y="134"/>
                    </a:lnTo>
                    <a:lnTo>
                      <a:pt x="300" y="134"/>
                    </a:lnTo>
                    <a:lnTo>
                      <a:pt x="300" y="134"/>
                    </a:lnTo>
                    <a:lnTo>
                      <a:pt x="300" y="134"/>
                    </a:lnTo>
                    <a:lnTo>
                      <a:pt x="300" y="134"/>
                    </a:lnTo>
                    <a:lnTo>
                      <a:pt x="300" y="134"/>
                    </a:lnTo>
                    <a:close/>
                    <a:moveTo>
                      <a:pt x="60" y="36"/>
                    </a:moveTo>
                    <a:lnTo>
                      <a:pt x="286" y="118"/>
                    </a:lnTo>
                    <a:lnTo>
                      <a:pt x="290" y="104"/>
                    </a:lnTo>
                    <a:lnTo>
                      <a:pt x="66" y="22"/>
                    </a:lnTo>
                    <a:lnTo>
                      <a:pt x="60" y="36"/>
                    </a:lnTo>
                    <a:close/>
                    <a:moveTo>
                      <a:pt x="232" y="208"/>
                    </a:moveTo>
                    <a:lnTo>
                      <a:pt x="232" y="216"/>
                    </a:lnTo>
                    <a:lnTo>
                      <a:pt x="246" y="220"/>
                    </a:lnTo>
                    <a:lnTo>
                      <a:pt x="246" y="220"/>
                    </a:lnTo>
                    <a:lnTo>
                      <a:pt x="248" y="220"/>
                    </a:lnTo>
                    <a:lnTo>
                      <a:pt x="278" y="136"/>
                    </a:lnTo>
                    <a:lnTo>
                      <a:pt x="54" y="54"/>
                    </a:lnTo>
                    <a:lnTo>
                      <a:pt x="24" y="138"/>
                    </a:lnTo>
                    <a:lnTo>
                      <a:pt x="180" y="196"/>
                    </a:lnTo>
                    <a:lnTo>
                      <a:pt x="180" y="196"/>
                    </a:lnTo>
                    <a:lnTo>
                      <a:pt x="184" y="190"/>
                    </a:lnTo>
                    <a:lnTo>
                      <a:pt x="190" y="184"/>
                    </a:lnTo>
                    <a:lnTo>
                      <a:pt x="196" y="180"/>
                    </a:lnTo>
                    <a:lnTo>
                      <a:pt x="204" y="180"/>
                    </a:lnTo>
                    <a:lnTo>
                      <a:pt x="204" y="180"/>
                    </a:lnTo>
                    <a:lnTo>
                      <a:pt x="216" y="182"/>
                    </a:lnTo>
                    <a:lnTo>
                      <a:pt x="224" y="188"/>
                    </a:lnTo>
                    <a:lnTo>
                      <a:pt x="230" y="196"/>
                    </a:lnTo>
                    <a:lnTo>
                      <a:pt x="232" y="208"/>
                    </a:lnTo>
                    <a:lnTo>
                      <a:pt x="232" y="208"/>
                    </a:lnTo>
                    <a:close/>
                    <a:moveTo>
                      <a:pt x="246" y="264"/>
                    </a:moveTo>
                    <a:lnTo>
                      <a:pt x="246" y="242"/>
                    </a:lnTo>
                    <a:lnTo>
                      <a:pt x="232" y="236"/>
                    </a:lnTo>
                    <a:lnTo>
                      <a:pt x="232" y="262"/>
                    </a:lnTo>
                    <a:lnTo>
                      <a:pt x="232" y="262"/>
                    </a:lnTo>
                    <a:lnTo>
                      <a:pt x="246" y="264"/>
                    </a:lnTo>
                    <a:lnTo>
                      <a:pt x="246" y="264"/>
                    </a:lnTo>
                    <a:close/>
                    <a:moveTo>
                      <a:pt x="254" y="164"/>
                    </a:moveTo>
                    <a:lnTo>
                      <a:pt x="254" y="164"/>
                    </a:lnTo>
                    <a:lnTo>
                      <a:pt x="258" y="158"/>
                    </a:lnTo>
                    <a:lnTo>
                      <a:pt x="260" y="152"/>
                    </a:lnTo>
                    <a:lnTo>
                      <a:pt x="260" y="152"/>
                    </a:lnTo>
                    <a:lnTo>
                      <a:pt x="258" y="146"/>
                    </a:lnTo>
                    <a:lnTo>
                      <a:pt x="254" y="140"/>
                    </a:lnTo>
                    <a:lnTo>
                      <a:pt x="254" y="140"/>
                    </a:lnTo>
                    <a:lnTo>
                      <a:pt x="250" y="138"/>
                    </a:lnTo>
                    <a:lnTo>
                      <a:pt x="244" y="136"/>
                    </a:lnTo>
                    <a:lnTo>
                      <a:pt x="238" y="138"/>
                    </a:lnTo>
                    <a:lnTo>
                      <a:pt x="232" y="140"/>
                    </a:lnTo>
                    <a:lnTo>
                      <a:pt x="232" y="140"/>
                    </a:lnTo>
                    <a:lnTo>
                      <a:pt x="228" y="146"/>
                    </a:lnTo>
                    <a:lnTo>
                      <a:pt x="228" y="152"/>
                    </a:lnTo>
                    <a:lnTo>
                      <a:pt x="228" y="152"/>
                    </a:lnTo>
                    <a:lnTo>
                      <a:pt x="228" y="158"/>
                    </a:lnTo>
                    <a:lnTo>
                      <a:pt x="232" y="164"/>
                    </a:lnTo>
                    <a:lnTo>
                      <a:pt x="232" y="164"/>
                    </a:lnTo>
                    <a:lnTo>
                      <a:pt x="238" y="166"/>
                    </a:lnTo>
                    <a:lnTo>
                      <a:pt x="244" y="168"/>
                    </a:lnTo>
                    <a:lnTo>
                      <a:pt x="244" y="168"/>
                    </a:lnTo>
                    <a:lnTo>
                      <a:pt x="250" y="166"/>
                    </a:lnTo>
                    <a:lnTo>
                      <a:pt x="254" y="164"/>
                    </a:lnTo>
                    <a:lnTo>
                      <a:pt x="254" y="164"/>
                    </a:lnTo>
                    <a:close/>
                    <a:moveTo>
                      <a:pt x="58" y="84"/>
                    </a:moveTo>
                    <a:lnTo>
                      <a:pt x="94" y="98"/>
                    </a:lnTo>
                    <a:lnTo>
                      <a:pt x="98" y="84"/>
                    </a:lnTo>
                    <a:lnTo>
                      <a:pt x="62" y="72"/>
                    </a:lnTo>
                    <a:lnTo>
                      <a:pt x="58" y="84"/>
                    </a:lnTo>
                    <a:close/>
                    <a:moveTo>
                      <a:pt x="108" y="102"/>
                    </a:moveTo>
                    <a:lnTo>
                      <a:pt x="158" y="120"/>
                    </a:lnTo>
                    <a:lnTo>
                      <a:pt x="162" y="108"/>
                    </a:lnTo>
                    <a:lnTo>
                      <a:pt x="112" y="90"/>
                    </a:lnTo>
                    <a:lnTo>
                      <a:pt x="108" y="102"/>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da-DK" sz="1200" dirty="0"/>
              </a:p>
            </p:txBody>
          </p:sp>
        </p:grpSp>
      </p:grpSp>
      <p:cxnSp>
        <p:nvCxnSpPr>
          <p:cNvPr id="64" name="Straight Connector 63"/>
          <p:cNvCxnSpPr/>
          <p:nvPr/>
        </p:nvCxnSpPr>
        <p:spPr>
          <a:xfrm>
            <a:off x="447658" y="5020895"/>
            <a:ext cx="45773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9420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PwC">
  <a:themeElements>
    <a:clrScheme name="PwC Rose">
      <a:dk1>
        <a:srgbClr val="000000"/>
      </a:dk1>
      <a:lt1>
        <a:srgbClr val="FFFFFF"/>
      </a:lt1>
      <a:dk2>
        <a:srgbClr val="DB536A"/>
      </a:dk2>
      <a:lt2>
        <a:srgbClr val="FFFFFF"/>
      </a:lt2>
      <a:accent1>
        <a:srgbClr val="DB536A"/>
      </a:accent1>
      <a:accent2>
        <a:srgbClr val="602320"/>
      </a:accent2>
      <a:accent3>
        <a:srgbClr val="E0301E"/>
      </a:accent3>
      <a:accent4>
        <a:srgbClr val="A32020"/>
      </a:accent4>
      <a:accent5>
        <a:srgbClr val="FFB600"/>
      </a:accent5>
      <a:accent6>
        <a:srgbClr val="DC6900"/>
      </a:accent6>
      <a:hlink>
        <a:srgbClr val="DB536A"/>
      </a:hlink>
      <a:folHlink>
        <a:srgbClr val="DB536A"/>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wC Rose">
    <a:dk1>
      <a:srgbClr val="000000"/>
    </a:dk1>
    <a:lt1>
      <a:srgbClr val="FFFFFF"/>
    </a:lt1>
    <a:dk2>
      <a:srgbClr val="DB536A"/>
    </a:dk2>
    <a:lt2>
      <a:srgbClr val="FFFFFF"/>
    </a:lt2>
    <a:accent1>
      <a:srgbClr val="DB536A"/>
    </a:accent1>
    <a:accent2>
      <a:srgbClr val="602320"/>
    </a:accent2>
    <a:accent3>
      <a:srgbClr val="E0301E"/>
    </a:accent3>
    <a:accent4>
      <a:srgbClr val="A32020"/>
    </a:accent4>
    <a:accent5>
      <a:srgbClr val="FFB600"/>
    </a:accent5>
    <a:accent6>
      <a:srgbClr val="DC6900"/>
    </a:accent6>
    <a:hlink>
      <a:srgbClr val="DB536A"/>
    </a:hlink>
    <a:folHlink>
      <a:srgbClr val="DB536A"/>
    </a:folHlink>
  </a:clrScheme>
</a:themeOverride>
</file>

<file path=ppt/theme/themeOverride2.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E27588"/>
    </a:accent4>
    <a:accent5>
      <a:srgbClr val="A32020"/>
    </a:accent5>
    <a:accent6>
      <a:srgbClr val="E0301E"/>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E27588"/>
    </a:accent4>
    <a:accent5>
      <a:srgbClr val="A32020"/>
    </a:accent5>
    <a:accent6>
      <a:srgbClr val="E0301E"/>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E27588"/>
    </a:accent4>
    <a:accent5>
      <a:srgbClr val="A32020"/>
    </a:accent5>
    <a:accent6>
      <a:srgbClr val="E0301E"/>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E27588"/>
    </a:accent4>
    <a:accent5>
      <a:srgbClr val="A32020"/>
    </a:accent5>
    <a:accent6>
      <a:srgbClr val="E0301E"/>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PwC Presentation</Template>
  <TotalTime>740</TotalTime>
  <Words>1469</Words>
  <Application>Microsoft Office PowerPoint</Application>
  <PresentationFormat>A4 Paper (210x297 mm)</PresentationFormat>
  <Paragraphs>331</Paragraphs>
  <Slides>13</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Georgia</vt:lpstr>
      <vt:lpstr>PwC</vt:lpstr>
      <vt:lpstr>PowerPoint Presentation</vt:lpstr>
      <vt:lpstr>Lande, der er med i undersøgelsen i 2016</vt:lpstr>
      <vt:lpstr>Dette års resultater i temaer </vt:lpstr>
      <vt:lpstr>Vil du forstå fremtidens forbrugere –  så se hvad der sker i Kina </vt:lpstr>
      <vt:lpstr>Vi er i en tid med fokus på værdi –  men prisen er fortsat vigtig </vt:lpstr>
      <vt:lpstr>Kunder i butikken betyder ikke så meget som at få  dem konverteret på tværs af salgskanalerne </vt:lpstr>
      <vt:lpstr>Kunder i butikken betyder ikke så meget som at få  dem konverteret på tværs af salgskanalerne</vt:lpstr>
      <vt:lpstr>Talent i detailhandlen betyder (endeligt) noget</vt:lpstr>
      <vt:lpstr>Mobileenheder har rundet et skarpt hjørne som et indkøbsmiddel</vt:lpstr>
      <vt:lpstr>Nutidens forbrugere er på udkig efter fællesskaber</vt:lpstr>
      <vt:lpstr>Sociale medier har en væsentlig indflydelse</vt:lpstr>
      <vt:lpstr>Der er plads til, at detailhandlen tager en førerposition inden for innovation</vt:lpstr>
      <vt:lpstr>PowerPoint Presentation</vt:lpstr>
    </vt:vector>
  </TitlesOfParts>
  <Company>PricewaterhouseCoopers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Mounzer</dc:creator>
  <cp:lastModifiedBy>DKMIU</cp:lastModifiedBy>
  <cp:revision>88</cp:revision>
  <dcterms:created xsi:type="dcterms:W3CDTF">2016-03-11T12:18:42Z</dcterms:created>
  <dcterms:modified xsi:type="dcterms:W3CDTF">2016-03-18T09:51:24Z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6</vt:lpwstr>
  </property>
  <property fmtid="{D5CDD505-2E9C-101B-9397-08002B2CF9AE}" pid="6" name="PwC Document Node Id">
    <vt:lpwstr>11135032</vt:lpwstr>
  </property>
  <property fmtid="{D5CDD505-2E9C-101B-9397-08002B2CF9AE}" pid="7" name="PwC Version Number">
    <vt:lpwstr>1</vt:lpwstr>
  </property>
</Properties>
</file>