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3A32-3F15-41BB-A0E4-D224BF2F3A9E}" type="datetimeFigureOut">
              <a:rPr lang="sv-SE" smtClean="0"/>
              <a:pPr/>
              <a:t>2013-11-21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A50B-D0A4-4810-AA55-340B6289F183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Erbjudna </a:t>
            </a:r>
            <a:r>
              <a:rPr lang="sv-SE" dirty="0"/>
              <a:t>sommarjobb per år, under S respektive Alliansstyre</a:t>
            </a:r>
            <a:endParaRPr lang="sv-S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6480720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817981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tockholm Stad - Vit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FCBED"/>
      </a:accent1>
      <a:accent2>
        <a:srgbClr val="A7A9AC"/>
      </a:accent2>
      <a:accent3>
        <a:srgbClr val="009CDC"/>
      </a:accent3>
      <a:accent4>
        <a:srgbClr val="008DC7"/>
      </a:accent4>
      <a:accent5>
        <a:srgbClr val="0074BC"/>
      </a:accent5>
      <a:accent6>
        <a:srgbClr val="005288"/>
      </a:accent6>
      <a:hlink>
        <a:srgbClr val="A7A9AC"/>
      </a:hlink>
      <a:folHlink>
        <a:srgbClr val="A7A9AC"/>
      </a:folHlink>
    </a:clrScheme>
    <a:fontScheme name="Stockholm Stad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9</Words>
  <Application>Microsoft Office PowerPoint</Application>
  <PresentationFormat>Bildspel på skärmen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Blank</vt:lpstr>
      <vt:lpstr>Erbjudna sommarjobb per år, under S respektive Alliansstyre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Erbjudna sommarjobb per år, under S respektive Alliansstyre</dc:title>
  <dc:creator>Tobias Nässén</dc:creator>
  <cp:lastModifiedBy>Tobias Nässén</cp:lastModifiedBy>
  <cp:revision>1</cp:revision>
  <dcterms:created xsi:type="dcterms:W3CDTF">2013-11-21T22:05:27Z</dcterms:created>
  <dcterms:modified xsi:type="dcterms:W3CDTF">2013-11-21T22:07:52Z</dcterms:modified>
</cp:coreProperties>
</file>