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65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C678A-63DA-4E04-9AB7-B4EDF0BCB5D5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C1178-2A24-4F07-969C-8D4192B24C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4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75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14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64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87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26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6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02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10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48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46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2594-96A1-4422-9044-B63307906AB0}" type="datetimeFigureOut">
              <a:rPr lang="sv-SE" smtClean="0"/>
              <a:t>2013-10-14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20F6C-AC90-46D5-A979-6738BF5EDE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03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-581891" y="-27384"/>
            <a:ext cx="10248406" cy="7077694"/>
            <a:chOff x="-581891" y="-27384"/>
            <a:chExt cx="10248406" cy="707769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" t="8191" r="286" b="5986"/>
            <a:stretch/>
          </p:blipFill>
          <p:spPr bwMode="auto">
            <a:xfrm>
              <a:off x="-581891" y="-27384"/>
              <a:ext cx="10248406" cy="7077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ruta 3"/>
            <p:cNvSpPr txBox="1"/>
            <p:nvPr/>
          </p:nvSpPr>
          <p:spPr>
            <a:xfrm>
              <a:off x="5090994" y="148570"/>
              <a:ext cx="3888432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Framkomst inom 9 minuter i Stockholms centrala delar.  </a:t>
              </a:r>
            </a:p>
            <a:p>
              <a:pPr algn="ctr"/>
              <a:r>
                <a:rPr lang="sv-SE" sz="1600" dirty="0" smtClean="0"/>
                <a:t>Trafikbelastning förmiddag, prognos år 2015  </a:t>
              </a:r>
              <a:endParaRPr lang="sv-SE" sz="1600" dirty="0"/>
            </a:p>
          </p:txBody>
        </p:sp>
        <p:sp>
          <p:nvSpPr>
            <p:cNvPr id="5" name="Ellips 4"/>
            <p:cNvSpPr/>
            <p:nvPr/>
          </p:nvSpPr>
          <p:spPr>
            <a:xfrm>
              <a:off x="5652120" y="321297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/>
            <p:cNvSpPr/>
            <p:nvPr/>
          </p:nvSpPr>
          <p:spPr>
            <a:xfrm>
              <a:off x="6228184" y="306896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Ellips 8"/>
            <p:cNvSpPr/>
            <p:nvPr/>
          </p:nvSpPr>
          <p:spPr>
            <a:xfrm>
              <a:off x="4788024" y="357301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llips 9"/>
            <p:cNvSpPr/>
            <p:nvPr/>
          </p:nvSpPr>
          <p:spPr>
            <a:xfrm>
              <a:off x="6012160" y="429309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Ellips 10"/>
            <p:cNvSpPr/>
            <p:nvPr/>
          </p:nvSpPr>
          <p:spPr>
            <a:xfrm>
              <a:off x="3635896" y="19888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Multiplicera 5"/>
            <p:cNvSpPr/>
            <p:nvPr/>
          </p:nvSpPr>
          <p:spPr>
            <a:xfrm>
              <a:off x="4211960" y="3212976"/>
              <a:ext cx="216024" cy="21602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ktangel med rundade hörn 14"/>
            <p:cNvSpPr/>
            <p:nvPr/>
          </p:nvSpPr>
          <p:spPr>
            <a:xfrm>
              <a:off x="1403648" y="4869160"/>
              <a:ext cx="1512168" cy="43204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000" dirty="0" smtClean="0"/>
                <a:t>         Brandstation </a:t>
              </a:r>
            </a:p>
            <a:p>
              <a:r>
                <a:rPr lang="sv-SE" sz="1000" dirty="0" smtClean="0"/>
                <a:t>         Ny brandstation  </a:t>
              </a:r>
              <a:endParaRPr lang="sv-SE" sz="1000" dirty="0"/>
            </a:p>
          </p:txBody>
        </p:sp>
        <p:sp>
          <p:nvSpPr>
            <p:cNvPr id="16" name="Ellips 15"/>
            <p:cNvSpPr/>
            <p:nvPr/>
          </p:nvSpPr>
          <p:spPr>
            <a:xfrm>
              <a:off x="1619672" y="497291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Multiplicera 16"/>
            <p:cNvSpPr/>
            <p:nvPr/>
          </p:nvSpPr>
          <p:spPr>
            <a:xfrm>
              <a:off x="1547664" y="5070883"/>
              <a:ext cx="216024" cy="21602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4" name="Rak pil 13"/>
            <p:cNvCxnSpPr/>
            <p:nvPr/>
          </p:nvCxnSpPr>
          <p:spPr>
            <a:xfrm flipH="1" flipV="1">
              <a:off x="4426744" y="3386138"/>
              <a:ext cx="333375" cy="1809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ruta 19"/>
            <p:cNvSpPr txBox="1"/>
            <p:nvPr/>
          </p:nvSpPr>
          <p:spPr>
            <a:xfrm>
              <a:off x="3391785" y="1765006"/>
              <a:ext cx="5725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/>
                <a:t>Solna </a:t>
              </a:r>
              <a:endParaRPr lang="sv-SE" sz="1200" b="1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284085" y="2990556"/>
              <a:ext cx="8531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/>
                <a:t>Johannes  </a:t>
              </a:r>
              <a:endParaRPr lang="sv-SE" sz="1200" b="1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77785" y="4070056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/>
                <a:t>Katarina </a:t>
              </a:r>
              <a:endParaRPr lang="sv-SE" sz="1200" b="1" dirty="0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4274435" y="3562056"/>
              <a:ext cx="11303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/>
                <a:t>Kungsholmen  </a:t>
              </a:r>
              <a:endParaRPr lang="sv-SE" sz="1200" b="1" dirty="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5832105" y="2846426"/>
              <a:ext cx="9649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/>
                <a:t>Östermalm  </a:t>
              </a:r>
              <a:endParaRPr lang="sv-SE" sz="1200" b="1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4015872" y="3029855"/>
              <a:ext cx="6160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/>
                <a:t>Park 1 </a:t>
              </a:r>
              <a:endParaRPr lang="sv-SE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604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27</Words>
  <Application>Microsoft Office PowerPoint</Application>
  <PresentationFormat>Bildspel på skärmen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PowerPoint-presentation</vt:lpstr>
    </vt:vector>
  </TitlesOfParts>
  <Company>Storstockholms brandförsvar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Kero</dc:creator>
  <cp:lastModifiedBy>Helena Söderblom</cp:lastModifiedBy>
  <cp:revision>11</cp:revision>
  <cp:lastPrinted>2013-10-08T12:02:30Z</cp:lastPrinted>
  <dcterms:created xsi:type="dcterms:W3CDTF">2013-10-08T09:08:55Z</dcterms:created>
  <dcterms:modified xsi:type="dcterms:W3CDTF">2013-10-14T13:37:19Z</dcterms:modified>
</cp:coreProperties>
</file>