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4"/>
  </p:notesMasterIdLst>
  <p:sldIdLst>
    <p:sldId id="372" r:id="rId2"/>
    <p:sldId id="451" r:id="rId3"/>
    <p:sldId id="561" r:id="rId4"/>
    <p:sldId id="453" r:id="rId5"/>
    <p:sldId id="454" r:id="rId6"/>
    <p:sldId id="515" r:id="rId7"/>
    <p:sldId id="557" r:id="rId8"/>
    <p:sldId id="565" r:id="rId9"/>
    <p:sldId id="554" r:id="rId10"/>
    <p:sldId id="559" r:id="rId11"/>
    <p:sldId id="560" r:id="rId12"/>
    <p:sldId id="514" r:id="rId13"/>
  </p:sldIdLst>
  <p:sldSz cx="9144000" cy="6858000" type="screen4x3"/>
  <p:notesSz cx="7099300" cy="102346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Format med tema 1 - dekorfär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Format med tema 1 - dekorfärg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269D01E-BC32-4049-B463-5C60D7B0CCD2}" styleName="Format med tema 2 - dekorfärg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Ljust format 1 - Dekorfärg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32" autoAdjust="0"/>
    <p:restoredTop sz="97325" autoAdjust="0"/>
  </p:normalViewPr>
  <p:slideViewPr>
    <p:cSldViewPr>
      <p:cViewPr varScale="1">
        <p:scale>
          <a:sx n="115" d="100"/>
          <a:sy n="115" d="100"/>
        </p:scale>
        <p:origin x="-1122" y="-108"/>
      </p:cViewPr>
      <p:guideLst>
        <p:guide orient="horz" pos="709"/>
        <p:guide orient="horz" pos="1026"/>
        <p:guide orient="horz" pos="4005"/>
        <p:guide pos="295"/>
        <p:guide pos="5465"/>
        <p:guide pos="1543"/>
        <p:guide pos="1837"/>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1"/>
            <a:ext cx="3076363" cy="511731"/>
          </a:xfrm>
          <a:prstGeom prst="rect">
            <a:avLst/>
          </a:prstGeom>
        </p:spPr>
        <p:txBody>
          <a:bodyPr vert="horz" lIns="99040" tIns="49520" rIns="99040" bIns="49520" rtlCol="0"/>
          <a:lstStyle>
            <a:lvl1pPr algn="l">
              <a:defRPr sz="1300"/>
            </a:lvl1pPr>
          </a:lstStyle>
          <a:p>
            <a:endParaRPr lang="sv-SE"/>
          </a:p>
        </p:txBody>
      </p:sp>
      <p:sp>
        <p:nvSpPr>
          <p:cNvPr id="3" name="Platshållare för datum 2"/>
          <p:cNvSpPr>
            <a:spLocks noGrp="1"/>
          </p:cNvSpPr>
          <p:nvPr>
            <p:ph type="dt" idx="1"/>
          </p:nvPr>
        </p:nvSpPr>
        <p:spPr>
          <a:xfrm>
            <a:off x="4021295" y="1"/>
            <a:ext cx="3076363" cy="511731"/>
          </a:xfrm>
          <a:prstGeom prst="rect">
            <a:avLst/>
          </a:prstGeom>
        </p:spPr>
        <p:txBody>
          <a:bodyPr vert="horz" lIns="99040" tIns="49520" rIns="99040" bIns="49520" rtlCol="0"/>
          <a:lstStyle>
            <a:lvl1pPr algn="r">
              <a:defRPr sz="1300"/>
            </a:lvl1pPr>
          </a:lstStyle>
          <a:p>
            <a:fld id="{DDF15471-B0CC-4EEF-812F-ED39DD1B7EC9}" type="datetimeFigureOut">
              <a:rPr lang="sv-SE" smtClean="0"/>
              <a:t>2018-08-17</a:t>
            </a:fld>
            <a:endParaRPr lang="sv-SE"/>
          </a:p>
        </p:txBody>
      </p:sp>
      <p:sp>
        <p:nvSpPr>
          <p:cNvPr id="4" name="Platshållare för bildobjekt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0" tIns="49520" rIns="99040" bIns="49520" rtlCol="0" anchor="ctr"/>
          <a:lstStyle/>
          <a:p>
            <a:endParaRPr lang="sv-SE"/>
          </a:p>
        </p:txBody>
      </p:sp>
      <p:sp>
        <p:nvSpPr>
          <p:cNvPr id="5" name="Platshållare för anteckningar 4"/>
          <p:cNvSpPr>
            <a:spLocks noGrp="1"/>
          </p:cNvSpPr>
          <p:nvPr>
            <p:ph type="body" sz="quarter" idx="3"/>
          </p:nvPr>
        </p:nvSpPr>
        <p:spPr>
          <a:xfrm>
            <a:off x="709931" y="4861442"/>
            <a:ext cx="5679440" cy="4605576"/>
          </a:xfrm>
          <a:prstGeom prst="rect">
            <a:avLst/>
          </a:prstGeom>
        </p:spPr>
        <p:txBody>
          <a:bodyPr vert="horz" lIns="99040" tIns="49520" rIns="99040" bIns="495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1" y="9721107"/>
            <a:ext cx="3076363" cy="511731"/>
          </a:xfrm>
          <a:prstGeom prst="rect">
            <a:avLst/>
          </a:prstGeom>
        </p:spPr>
        <p:txBody>
          <a:bodyPr vert="horz" lIns="99040" tIns="49520" rIns="99040" bIns="49520" rtlCol="0" anchor="b"/>
          <a:lstStyle>
            <a:lvl1pPr algn="l">
              <a:defRPr sz="1300"/>
            </a:lvl1pPr>
          </a:lstStyle>
          <a:p>
            <a:endParaRPr lang="sv-SE"/>
          </a:p>
        </p:txBody>
      </p:sp>
      <p:sp>
        <p:nvSpPr>
          <p:cNvPr id="7" name="Platshållare för bildnummer 6"/>
          <p:cNvSpPr>
            <a:spLocks noGrp="1"/>
          </p:cNvSpPr>
          <p:nvPr>
            <p:ph type="sldNum" sz="quarter" idx="5"/>
          </p:nvPr>
        </p:nvSpPr>
        <p:spPr>
          <a:xfrm>
            <a:off x="4021295" y="9721107"/>
            <a:ext cx="3076363" cy="511731"/>
          </a:xfrm>
          <a:prstGeom prst="rect">
            <a:avLst/>
          </a:prstGeom>
        </p:spPr>
        <p:txBody>
          <a:bodyPr vert="horz" lIns="99040" tIns="49520" rIns="99040" bIns="49520" rtlCol="0" anchor="b"/>
          <a:lstStyle>
            <a:lvl1pPr algn="r">
              <a:defRPr sz="1300"/>
            </a:lvl1pPr>
          </a:lstStyle>
          <a:p>
            <a:fld id="{DEA36434-3AB6-41C3-A63C-3C3483907435}" type="slidenum">
              <a:rPr lang="sv-SE" smtClean="0"/>
              <a:t>‹#›</a:t>
            </a:fld>
            <a:endParaRPr lang="sv-SE"/>
          </a:p>
        </p:txBody>
      </p:sp>
    </p:spTree>
    <p:extLst>
      <p:ext uri="{BB962C8B-B14F-4D97-AF65-F5344CB8AC3E}">
        <p14:creationId xmlns:p14="http://schemas.microsoft.com/office/powerpoint/2010/main" val="3282256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Indelning i 3 större områden</a:t>
            </a:r>
            <a:r>
              <a:rPr lang="sv-SE" baseline="0" dirty="0" smtClean="0"/>
              <a:t> och 10 regioner</a:t>
            </a:r>
            <a:endParaRPr lang="sv-SE" dirty="0"/>
          </a:p>
        </p:txBody>
      </p:sp>
      <p:sp>
        <p:nvSpPr>
          <p:cNvPr id="4" name="Platshållare för bildnummer 3"/>
          <p:cNvSpPr>
            <a:spLocks noGrp="1"/>
          </p:cNvSpPr>
          <p:nvPr>
            <p:ph type="sldNum" sz="quarter" idx="10"/>
          </p:nvPr>
        </p:nvSpPr>
        <p:spPr/>
        <p:txBody>
          <a:bodyPr/>
          <a:lstStyle/>
          <a:p>
            <a:fld id="{DEA36434-3AB6-41C3-A63C-3C3483907435}" type="slidenum">
              <a:rPr lang="sv-SE" smtClean="0"/>
              <a:t>2</a:t>
            </a:fld>
            <a:endParaRPr lang="sv-SE"/>
          </a:p>
        </p:txBody>
      </p:sp>
    </p:spTree>
    <p:extLst>
      <p:ext uri="{BB962C8B-B14F-4D97-AF65-F5344CB8AC3E}">
        <p14:creationId xmlns:p14="http://schemas.microsoft.com/office/powerpoint/2010/main" val="740823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DEA36434-3AB6-41C3-A63C-3C3483907435}" type="slidenum">
              <a:rPr lang="sv-SE" smtClean="0"/>
              <a:t>12</a:t>
            </a:fld>
            <a:endParaRPr lang="sv-SE"/>
          </a:p>
        </p:txBody>
      </p:sp>
    </p:spTree>
    <p:extLst>
      <p:ext uri="{BB962C8B-B14F-4D97-AF65-F5344CB8AC3E}">
        <p14:creationId xmlns:p14="http://schemas.microsoft.com/office/powerpoint/2010/main" val="1673660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Reala värden, kronor per skogskubikmeter</a:t>
            </a:r>
          </a:p>
        </p:txBody>
      </p:sp>
      <p:sp>
        <p:nvSpPr>
          <p:cNvPr id="4" name="Platshållare för bildnummer 3"/>
          <p:cNvSpPr>
            <a:spLocks noGrp="1"/>
          </p:cNvSpPr>
          <p:nvPr>
            <p:ph type="sldNum" sz="quarter" idx="10"/>
          </p:nvPr>
        </p:nvSpPr>
        <p:spPr/>
        <p:txBody>
          <a:bodyPr/>
          <a:lstStyle/>
          <a:p>
            <a:fld id="{DEA36434-3AB6-41C3-A63C-3C3483907435}" type="slidenum">
              <a:rPr lang="sv-SE" smtClean="0"/>
              <a:t>4</a:t>
            </a:fld>
            <a:endParaRPr lang="sv-SE"/>
          </a:p>
        </p:txBody>
      </p:sp>
    </p:spTree>
    <p:extLst>
      <p:ext uri="{BB962C8B-B14F-4D97-AF65-F5344CB8AC3E}">
        <p14:creationId xmlns:p14="http://schemas.microsoft.com/office/powerpoint/2010/main" val="486706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Reala priser, kr</a:t>
            </a:r>
            <a:r>
              <a:rPr lang="sv-SE" baseline="0" dirty="0" smtClean="0"/>
              <a:t>onor per skogskubikmeter</a:t>
            </a:r>
            <a:endParaRPr lang="sv-SE" dirty="0"/>
          </a:p>
        </p:txBody>
      </p:sp>
      <p:sp>
        <p:nvSpPr>
          <p:cNvPr id="4" name="Platshållare för bildnummer 3"/>
          <p:cNvSpPr>
            <a:spLocks noGrp="1"/>
          </p:cNvSpPr>
          <p:nvPr>
            <p:ph type="sldNum" sz="quarter" idx="10"/>
          </p:nvPr>
        </p:nvSpPr>
        <p:spPr/>
        <p:txBody>
          <a:bodyPr/>
          <a:lstStyle/>
          <a:p>
            <a:fld id="{DEA36434-3AB6-41C3-A63C-3C3483907435}" type="slidenum">
              <a:rPr lang="sv-SE" smtClean="0"/>
              <a:t>5</a:t>
            </a:fld>
            <a:endParaRPr lang="sv-SE"/>
          </a:p>
        </p:txBody>
      </p:sp>
    </p:spTree>
    <p:extLst>
      <p:ext uri="{BB962C8B-B14F-4D97-AF65-F5344CB8AC3E}">
        <p14:creationId xmlns:p14="http://schemas.microsoft.com/office/powerpoint/2010/main" val="3570561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Reala priser, kr</a:t>
            </a:r>
            <a:r>
              <a:rPr lang="sv-SE" baseline="0" dirty="0" smtClean="0"/>
              <a:t>onor per skogskubikmeter</a:t>
            </a:r>
            <a:endParaRPr lang="sv-SE" dirty="0"/>
          </a:p>
        </p:txBody>
      </p:sp>
      <p:sp>
        <p:nvSpPr>
          <p:cNvPr id="4" name="Platshållare för bildnummer 3"/>
          <p:cNvSpPr>
            <a:spLocks noGrp="1"/>
          </p:cNvSpPr>
          <p:nvPr>
            <p:ph type="sldNum" sz="quarter" idx="10"/>
          </p:nvPr>
        </p:nvSpPr>
        <p:spPr/>
        <p:txBody>
          <a:bodyPr/>
          <a:lstStyle/>
          <a:p>
            <a:fld id="{DEA36434-3AB6-41C3-A63C-3C3483907435}" type="slidenum">
              <a:rPr lang="sv-SE" smtClean="0"/>
              <a:t>6</a:t>
            </a:fld>
            <a:endParaRPr lang="sv-SE"/>
          </a:p>
        </p:txBody>
      </p:sp>
    </p:spTree>
    <p:extLst>
      <p:ext uri="{BB962C8B-B14F-4D97-AF65-F5344CB8AC3E}">
        <p14:creationId xmlns:p14="http://schemas.microsoft.com/office/powerpoint/2010/main" val="3570561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EA36434-3AB6-41C3-A63C-3C3483907435}" type="slidenum">
              <a:rPr lang="sv-SE" smtClean="0"/>
              <a:t>7</a:t>
            </a:fld>
            <a:endParaRPr lang="sv-SE"/>
          </a:p>
        </p:txBody>
      </p:sp>
    </p:spTree>
    <p:extLst>
      <p:ext uri="{BB962C8B-B14F-4D97-AF65-F5344CB8AC3E}">
        <p14:creationId xmlns:p14="http://schemas.microsoft.com/office/powerpoint/2010/main" val="1110753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Nominella värden, kronor per skogskubikmeter</a:t>
            </a:r>
            <a:endParaRPr lang="sv-SE" dirty="0"/>
          </a:p>
        </p:txBody>
      </p:sp>
      <p:sp>
        <p:nvSpPr>
          <p:cNvPr id="4" name="Platshållare för bildnummer 3"/>
          <p:cNvSpPr>
            <a:spLocks noGrp="1"/>
          </p:cNvSpPr>
          <p:nvPr>
            <p:ph type="sldNum" sz="quarter" idx="10"/>
          </p:nvPr>
        </p:nvSpPr>
        <p:spPr/>
        <p:txBody>
          <a:bodyPr/>
          <a:lstStyle/>
          <a:p>
            <a:fld id="{DEA36434-3AB6-41C3-A63C-3C3483907435}" type="slidenum">
              <a:rPr lang="sv-SE" smtClean="0"/>
              <a:t>8</a:t>
            </a:fld>
            <a:endParaRPr lang="sv-SE"/>
          </a:p>
        </p:txBody>
      </p:sp>
    </p:spTree>
    <p:extLst>
      <p:ext uri="{BB962C8B-B14F-4D97-AF65-F5344CB8AC3E}">
        <p14:creationId xmlns:p14="http://schemas.microsoft.com/office/powerpoint/2010/main" val="871246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OBS Ingen viktning</a:t>
            </a:r>
            <a:r>
              <a:rPr lang="sv-SE" baseline="0" dirty="0" smtClean="0"/>
              <a:t> gjord på fastighetsstorlek!</a:t>
            </a:r>
            <a:endParaRPr lang="sv-SE" dirty="0"/>
          </a:p>
        </p:txBody>
      </p:sp>
      <p:sp>
        <p:nvSpPr>
          <p:cNvPr id="4" name="Platshållare för bildnummer 3"/>
          <p:cNvSpPr>
            <a:spLocks noGrp="1"/>
          </p:cNvSpPr>
          <p:nvPr>
            <p:ph type="sldNum" sz="quarter" idx="10"/>
          </p:nvPr>
        </p:nvSpPr>
        <p:spPr/>
        <p:txBody>
          <a:bodyPr/>
          <a:lstStyle/>
          <a:p>
            <a:fld id="{DEA36434-3AB6-41C3-A63C-3C3483907435}" type="slidenum">
              <a:rPr lang="sv-SE" smtClean="0"/>
              <a:t>9</a:t>
            </a:fld>
            <a:endParaRPr lang="sv-SE" dirty="0"/>
          </a:p>
        </p:txBody>
      </p:sp>
    </p:spTree>
    <p:extLst>
      <p:ext uri="{BB962C8B-B14F-4D97-AF65-F5344CB8AC3E}">
        <p14:creationId xmlns:p14="http://schemas.microsoft.com/office/powerpoint/2010/main" val="1110753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OBS Ingen viktning</a:t>
            </a:r>
            <a:r>
              <a:rPr lang="sv-SE" baseline="0" dirty="0" smtClean="0"/>
              <a:t> gjord på fastighetsstorlek!</a:t>
            </a:r>
            <a:endParaRPr lang="sv-SE" dirty="0"/>
          </a:p>
        </p:txBody>
      </p:sp>
      <p:sp>
        <p:nvSpPr>
          <p:cNvPr id="4" name="Platshållare för bildnummer 3"/>
          <p:cNvSpPr>
            <a:spLocks noGrp="1"/>
          </p:cNvSpPr>
          <p:nvPr>
            <p:ph type="sldNum" sz="quarter" idx="10"/>
          </p:nvPr>
        </p:nvSpPr>
        <p:spPr/>
        <p:txBody>
          <a:bodyPr/>
          <a:lstStyle/>
          <a:p>
            <a:fld id="{DEA36434-3AB6-41C3-A63C-3C3483907435}" type="slidenum">
              <a:rPr lang="sv-SE" smtClean="0"/>
              <a:t>10</a:t>
            </a:fld>
            <a:endParaRPr lang="sv-SE" dirty="0"/>
          </a:p>
        </p:txBody>
      </p:sp>
    </p:spTree>
    <p:extLst>
      <p:ext uri="{BB962C8B-B14F-4D97-AF65-F5344CB8AC3E}">
        <p14:creationId xmlns:p14="http://schemas.microsoft.com/office/powerpoint/2010/main" val="1110753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OBS Ingen viktning</a:t>
            </a:r>
            <a:r>
              <a:rPr lang="sv-SE" baseline="0" dirty="0" smtClean="0"/>
              <a:t> gjord på fastighetsstorlek!</a:t>
            </a:r>
            <a:endParaRPr lang="sv-SE" dirty="0"/>
          </a:p>
        </p:txBody>
      </p:sp>
      <p:sp>
        <p:nvSpPr>
          <p:cNvPr id="4" name="Platshållare för bildnummer 3"/>
          <p:cNvSpPr>
            <a:spLocks noGrp="1"/>
          </p:cNvSpPr>
          <p:nvPr>
            <p:ph type="sldNum" sz="quarter" idx="10"/>
          </p:nvPr>
        </p:nvSpPr>
        <p:spPr/>
        <p:txBody>
          <a:bodyPr/>
          <a:lstStyle/>
          <a:p>
            <a:fld id="{DEA36434-3AB6-41C3-A63C-3C3483907435}" type="slidenum">
              <a:rPr lang="sv-SE" smtClean="0"/>
              <a:t>11</a:t>
            </a:fld>
            <a:endParaRPr lang="sv-SE" dirty="0"/>
          </a:p>
        </p:txBody>
      </p:sp>
    </p:spTree>
    <p:extLst>
      <p:ext uri="{BB962C8B-B14F-4D97-AF65-F5344CB8AC3E}">
        <p14:creationId xmlns:p14="http://schemas.microsoft.com/office/powerpoint/2010/main" val="11107535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4139952" y="1772816"/>
            <a:ext cx="4358382" cy="1470025"/>
          </a:xfrm>
        </p:spPr>
        <p:txBody>
          <a:bodyPr anchor="t">
            <a:normAutofit/>
          </a:bodyPr>
          <a:lstStyle>
            <a:lvl1pPr algn="l">
              <a:defRPr sz="3600">
                <a:solidFill>
                  <a:schemeClr val="tx1"/>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4139952" y="3429000"/>
            <a:ext cx="4358382" cy="2143125"/>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pic>
        <p:nvPicPr>
          <p:cNvPr id="8" name="Bildobjekt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89925" y="98425"/>
            <a:ext cx="70485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ildobjekt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94513" y="6237312"/>
            <a:ext cx="210026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tshållare för bild 5"/>
          <p:cNvSpPr>
            <a:spLocks noGrp="1" noChangeAspect="1"/>
          </p:cNvSpPr>
          <p:nvPr>
            <p:ph type="pic" sz="quarter" idx="10"/>
          </p:nvPr>
        </p:nvSpPr>
        <p:spPr>
          <a:xfrm>
            <a:off x="107505" y="98425"/>
            <a:ext cx="3888234" cy="6618312"/>
          </a:xfrm>
        </p:spPr>
        <p:txBody>
          <a:bodyPr/>
          <a:lstStyle>
            <a:lvl1pPr marL="0" marR="0" indent="0" algn="l" defTabSz="914400" rtl="0" eaLnBrk="1" fontAlgn="auto" latinLnBrk="0" hangingPunct="1">
              <a:lnSpc>
                <a:spcPct val="100000"/>
              </a:lnSpc>
              <a:spcBef>
                <a:spcPct val="20000"/>
              </a:spcBef>
              <a:spcAft>
                <a:spcPts val="0"/>
              </a:spcAft>
              <a:buClrTx/>
              <a:buSzTx/>
              <a:buFont typeface="Verdana" pitchFamily="34" charset="0"/>
              <a:buNone/>
              <a:tabLst/>
              <a:defRPr/>
            </a:lvl1pPr>
          </a:lstStyle>
          <a:p>
            <a:r>
              <a:rPr lang="sv-SE" smtClean="0"/>
              <a:t>Klicka på ikonen för att lägga till en bild</a:t>
            </a:r>
            <a:endParaRPr lang="sv-SE" dirty="0"/>
          </a:p>
        </p:txBody>
      </p:sp>
    </p:spTree>
    <p:extLst>
      <p:ext uri="{BB962C8B-B14F-4D97-AF65-F5344CB8AC3E}">
        <p14:creationId xmlns:p14="http://schemas.microsoft.com/office/powerpoint/2010/main" val="620170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82569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1F6E18C5-6030-4D57-A982-98A7B6AB4CD6}" type="datetimeFigureOut">
              <a:rPr lang="sv-SE" smtClean="0">
                <a:solidFill>
                  <a:srgbClr val="9B9A9A">
                    <a:lumMod val="75000"/>
                  </a:srgbClr>
                </a:solidFill>
              </a:rPr>
              <a:pPr/>
              <a:t>2018-08-17</a:t>
            </a:fld>
            <a:endParaRPr lang="sv-SE">
              <a:solidFill>
                <a:srgbClr val="9B9A9A">
                  <a:lumMod val="75000"/>
                </a:srgbClr>
              </a:solidFill>
            </a:endParaRPr>
          </a:p>
        </p:txBody>
      </p:sp>
      <p:sp>
        <p:nvSpPr>
          <p:cNvPr id="5" name="Platshållare för sidfot 4"/>
          <p:cNvSpPr>
            <a:spLocks noGrp="1"/>
          </p:cNvSpPr>
          <p:nvPr>
            <p:ph type="ftr" sz="quarter" idx="11"/>
          </p:nvPr>
        </p:nvSpPr>
        <p:spPr/>
        <p:txBody>
          <a:bodyPr/>
          <a:lstStyle/>
          <a:p>
            <a:endParaRPr lang="sv-SE">
              <a:solidFill>
                <a:srgbClr val="9B9A9A">
                  <a:lumMod val="75000"/>
                </a:srgbClr>
              </a:solidFill>
            </a:endParaRPr>
          </a:p>
        </p:txBody>
      </p:sp>
      <p:sp>
        <p:nvSpPr>
          <p:cNvPr id="6" name="Platshållare för bildnummer 5"/>
          <p:cNvSpPr>
            <a:spLocks noGrp="1"/>
          </p:cNvSpPr>
          <p:nvPr>
            <p:ph type="sldNum" sz="quarter" idx="12"/>
          </p:nvPr>
        </p:nvSpPr>
        <p:spPr/>
        <p:txBody>
          <a:bodyPr/>
          <a:lstStyle/>
          <a:p>
            <a:fld id="{663C187A-5C8B-41C3-9E28-09B193390DA5}" type="slidenum">
              <a:rPr lang="sv-SE" smtClean="0">
                <a:solidFill>
                  <a:srgbClr val="9B9A9A">
                    <a:lumMod val="75000"/>
                  </a:srgbClr>
                </a:solidFill>
              </a:rPr>
              <a:pPr/>
              <a:t>‹#›</a:t>
            </a:fld>
            <a:endParaRPr lang="sv-SE">
              <a:solidFill>
                <a:srgbClr val="9B9A9A">
                  <a:lumMod val="75000"/>
                </a:srgbClr>
              </a:solidFill>
            </a:endParaRPr>
          </a:p>
        </p:txBody>
      </p:sp>
    </p:spTree>
    <p:extLst>
      <p:ext uri="{BB962C8B-B14F-4D97-AF65-F5344CB8AC3E}">
        <p14:creationId xmlns:p14="http://schemas.microsoft.com/office/powerpoint/2010/main" val="278853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4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4648200" y="1600200"/>
            <a:ext cx="4038600" cy="4525963"/>
          </a:xfrm>
        </p:spPr>
        <p:txBody>
          <a:bodyPr/>
          <a:lstStyle>
            <a:lvl1pPr>
              <a:defRPr sz="24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4"/>
          <p:cNvSpPr>
            <a:spLocks noGrp="1"/>
          </p:cNvSpPr>
          <p:nvPr>
            <p:ph type="dt" sz="half" idx="10"/>
          </p:nvPr>
        </p:nvSpPr>
        <p:spPr/>
        <p:txBody>
          <a:bodyPr/>
          <a:lstStyle/>
          <a:p>
            <a:fld id="{1F6E18C5-6030-4D57-A982-98A7B6AB4CD6}" type="datetimeFigureOut">
              <a:rPr lang="sv-SE" smtClean="0">
                <a:solidFill>
                  <a:srgbClr val="9B9A9A">
                    <a:lumMod val="75000"/>
                  </a:srgbClr>
                </a:solidFill>
              </a:rPr>
              <a:pPr/>
              <a:t>2018-08-17</a:t>
            </a:fld>
            <a:endParaRPr lang="sv-SE">
              <a:solidFill>
                <a:srgbClr val="9B9A9A">
                  <a:lumMod val="75000"/>
                </a:srgbClr>
              </a:solidFill>
            </a:endParaRPr>
          </a:p>
        </p:txBody>
      </p:sp>
      <p:sp>
        <p:nvSpPr>
          <p:cNvPr id="6" name="Platshållare för sidfot 5"/>
          <p:cNvSpPr>
            <a:spLocks noGrp="1"/>
          </p:cNvSpPr>
          <p:nvPr>
            <p:ph type="ftr" sz="quarter" idx="11"/>
          </p:nvPr>
        </p:nvSpPr>
        <p:spPr/>
        <p:txBody>
          <a:bodyPr/>
          <a:lstStyle/>
          <a:p>
            <a:endParaRPr lang="sv-SE">
              <a:solidFill>
                <a:srgbClr val="9B9A9A">
                  <a:lumMod val="75000"/>
                </a:srgbClr>
              </a:solidFill>
            </a:endParaRPr>
          </a:p>
        </p:txBody>
      </p:sp>
      <p:sp>
        <p:nvSpPr>
          <p:cNvPr id="7" name="Platshållare för bildnummer 6"/>
          <p:cNvSpPr>
            <a:spLocks noGrp="1"/>
          </p:cNvSpPr>
          <p:nvPr>
            <p:ph type="sldNum" sz="quarter" idx="12"/>
          </p:nvPr>
        </p:nvSpPr>
        <p:spPr/>
        <p:txBody>
          <a:bodyPr/>
          <a:lstStyle/>
          <a:p>
            <a:fld id="{663C187A-5C8B-41C3-9E28-09B193390DA5}" type="slidenum">
              <a:rPr lang="sv-SE" smtClean="0">
                <a:solidFill>
                  <a:srgbClr val="9B9A9A">
                    <a:lumMod val="75000"/>
                  </a:srgbClr>
                </a:solidFill>
              </a:rPr>
              <a:pPr/>
              <a:t>‹#›</a:t>
            </a:fld>
            <a:endParaRPr lang="sv-SE">
              <a:solidFill>
                <a:srgbClr val="9B9A9A">
                  <a:lumMod val="75000"/>
                </a:srgbClr>
              </a:solidFill>
            </a:endParaRPr>
          </a:p>
        </p:txBody>
      </p:sp>
    </p:spTree>
    <p:extLst>
      <p:ext uri="{BB962C8B-B14F-4D97-AF65-F5344CB8AC3E}">
        <p14:creationId xmlns:p14="http://schemas.microsoft.com/office/powerpoint/2010/main" val="2743168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11" name="Platshållare för bild 10"/>
          <p:cNvSpPr>
            <a:spLocks noGrp="1" noChangeAspect="1"/>
          </p:cNvSpPr>
          <p:nvPr>
            <p:ph type="pic" sz="quarter" idx="13"/>
          </p:nvPr>
        </p:nvSpPr>
        <p:spPr>
          <a:xfrm>
            <a:off x="0" y="830263"/>
            <a:ext cx="2449513" cy="5522829"/>
          </a:xfrm>
        </p:spPr>
        <p:txBody>
          <a:bodyPr/>
          <a:lstStyle/>
          <a:p>
            <a:r>
              <a:rPr lang="sv-SE" smtClean="0"/>
              <a:t>Klicka på ikonen för att lägga till en bild</a:t>
            </a:r>
            <a:endParaRPr lang="sv-SE" dirty="0"/>
          </a:p>
        </p:txBody>
      </p:sp>
      <p:sp>
        <p:nvSpPr>
          <p:cNvPr id="2" name="Rubrik 1"/>
          <p:cNvSpPr>
            <a:spLocks noGrp="1"/>
          </p:cNvSpPr>
          <p:nvPr>
            <p:ph type="title"/>
          </p:nvPr>
        </p:nvSpPr>
        <p:spPr>
          <a:xfrm>
            <a:off x="2916238" y="1124744"/>
            <a:ext cx="5759450" cy="661288"/>
          </a:xfrm>
        </p:spPr>
        <p:txBody>
          <a:bodyPr/>
          <a:lstStyle>
            <a:lvl1pPr>
              <a:defRPr/>
            </a:lvl1pPr>
          </a:lstStyle>
          <a:p>
            <a:r>
              <a:rPr lang="sv-SE" smtClean="0"/>
              <a:t>Klicka här för att ändra format</a:t>
            </a:r>
            <a:endParaRPr lang="sv-SE" dirty="0"/>
          </a:p>
        </p:txBody>
      </p:sp>
      <p:sp>
        <p:nvSpPr>
          <p:cNvPr id="6" name="Platshållare för innehåll 5"/>
          <p:cNvSpPr>
            <a:spLocks noGrp="1"/>
          </p:cNvSpPr>
          <p:nvPr>
            <p:ph sz="quarter" idx="4"/>
          </p:nvPr>
        </p:nvSpPr>
        <p:spPr>
          <a:xfrm>
            <a:off x="2916239" y="1844799"/>
            <a:ext cx="5770562" cy="4248497"/>
          </a:xfrm>
        </p:spPr>
        <p:txBody>
          <a:bodyPr/>
          <a:lstStyle>
            <a:lvl1pPr marL="342900" indent="-342900">
              <a:buFont typeface="Verdana" pitchFamily="34" charset="0"/>
              <a:buChar char="–"/>
              <a:defRPr sz="2400"/>
            </a:lvl1pPr>
            <a:lvl2pPr>
              <a:defRPr sz="1600"/>
            </a:lvl2pPr>
            <a:lvl3pPr>
              <a:defRPr sz="1400"/>
            </a:lvl3pPr>
            <a:lvl4pPr>
              <a:defRPr sz="1400"/>
            </a:lvl4pPr>
            <a:lvl5pPr>
              <a:defRPr sz="14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datum 6"/>
          <p:cNvSpPr>
            <a:spLocks noGrp="1"/>
          </p:cNvSpPr>
          <p:nvPr>
            <p:ph type="dt" sz="half" idx="10"/>
          </p:nvPr>
        </p:nvSpPr>
        <p:spPr/>
        <p:txBody>
          <a:bodyPr/>
          <a:lstStyle/>
          <a:p>
            <a:fld id="{1F6E18C5-6030-4D57-A982-98A7B6AB4CD6}" type="datetimeFigureOut">
              <a:rPr lang="sv-SE" smtClean="0">
                <a:solidFill>
                  <a:srgbClr val="9B9A9A">
                    <a:lumMod val="75000"/>
                  </a:srgbClr>
                </a:solidFill>
              </a:rPr>
              <a:pPr/>
              <a:t>2018-08-17</a:t>
            </a:fld>
            <a:endParaRPr lang="sv-SE">
              <a:solidFill>
                <a:srgbClr val="9B9A9A">
                  <a:lumMod val="75000"/>
                </a:srgbClr>
              </a:solidFill>
            </a:endParaRPr>
          </a:p>
        </p:txBody>
      </p:sp>
      <p:sp>
        <p:nvSpPr>
          <p:cNvPr id="8" name="Platshållare för sidfot 7"/>
          <p:cNvSpPr>
            <a:spLocks noGrp="1"/>
          </p:cNvSpPr>
          <p:nvPr>
            <p:ph type="ftr" sz="quarter" idx="11"/>
          </p:nvPr>
        </p:nvSpPr>
        <p:spPr/>
        <p:txBody>
          <a:bodyPr/>
          <a:lstStyle/>
          <a:p>
            <a:endParaRPr lang="sv-SE">
              <a:solidFill>
                <a:srgbClr val="9B9A9A">
                  <a:lumMod val="75000"/>
                </a:srgbClr>
              </a:solidFill>
            </a:endParaRPr>
          </a:p>
        </p:txBody>
      </p:sp>
      <p:sp>
        <p:nvSpPr>
          <p:cNvPr id="9" name="Platshållare för bildnummer 8"/>
          <p:cNvSpPr>
            <a:spLocks noGrp="1"/>
          </p:cNvSpPr>
          <p:nvPr>
            <p:ph type="sldNum" sz="quarter" idx="12"/>
          </p:nvPr>
        </p:nvSpPr>
        <p:spPr/>
        <p:txBody>
          <a:bodyPr/>
          <a:lstStyle/>
          <a:p>
            <a:fld id="{663C187A-5C8B-41C3-9E28-09B193390DA5}" type="slidenum">
              <a:rPr lang="sv-SE" smtClean="0">
                <a:solidFill>
                  <a:srgbClr val="9B9A9A">
                    <a:lumMod val="75000"/>
                  </a:srgbClr>
                </a:solidFill>
              </a:rPr>
              <a:pPr/>
              <a:t>‹#›</a:t>
            </a:fld>
            <a:endParaRPr lang="sv-SE">
              <a:solidFill>
                <a:srgbClr val="9B9A9A">
                  <a:lumMod val="75000"/>
                </a:srgbClr>
              </a:solidFill>
            </a:endParaRPr>
          </a:p>
        </p:txBody>
      </p:sp>
    </p:spTree>
    <p:extLst>
      <p:ext uri="{BB962C8B-B14F-4D97-AF65-F5344CB8AC3E}">
        <p14:creationId xmlns:p14="http://schemas.microsoft.com/office/powerpoint/2010/main" val="1666065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67544" y="1124744"/>
            <a:ext cx="5759450" cy="661288"/>
          </a:xfrm>
        </p:spPr>
        <p:txBody>
          <a:bodyPr/>
          <a:lstStyle>
            <a:lvl1pPr>
              <a:defRPr/>
            </a:lvl1pPr>
          </a:lstStyle>
          <a:p>
            <a:r>
              <a:rPr lang="sv-SE" smtClean="0"/>
              <a:t>Klicka här för att ändra format</a:t>
            </a:r>
            <a:endParaRPr lang="sv-SE" dirty="0"/>
          </a:p>
        </p:txBody>
      </p:sp>
      <p:sp>
        <p:nvSpPr>
          <p:cNvPr id="6" name="Platshållare för innehåll 5"/>
          <p:cNvSpPr>
            <a:spLocks noGrp="1"/>
          </p:cNvSpPr>
          <p:nvPr>
            <p:ph sz="quarter" idx="4"/>
          </p:nvPr>
        </p:nvSpPr>
        <p:spPr>
          <a:xfrm>
            <a:off x="467545" y="1844799"/>
            <a:ext cx="5770562" cy="4104481"/>
          </a:xfrm>
        </p:spPr>
        <p:txBody>
          <a:bodyPr/>
          <a:lstStyle>
            <a:lvl1pPr marL="342900" indent="-342900">
              <a:buFont typeface="Verdana" pitchFamily="34" charset="0"/>
              <a:buChar char="–"/>
              <a:defRPr sz="2400"/>
            </a:lvl1pPr>
            <a:lvl2pPr>
              <a:defRPr sz="1600"/>
            </a:lvl2pPr>
            <a:lvl3pPr>
              <a:defRPr sz="1400"/>
            </a:lvl3pPr>
            <a:lvl4pPr>
              <a:defRPr sz="1400"/>
            </a:lvl4pPr>
            <a:lvl5pPr>
              <a:defRPr sz="14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datum 6"/>
          <p:cNvSpPr>
            <a:spLocks noGrp="1"/>
          </p:cNvSpPr>
          <p:nvPr>
            <p:ph type="dt" sz="half" idx="10"/>
          </p:nvPr>
        </p:nvSpPr>
        <p:spPr/>
        <p:txBody>
          <a:bodyPr/>
          <a:lstStyle/>
          <a:p>
            <a:fld id="{1F6E18C5-6030-4D57-A982-98A7B6AB4CD6}" type="datetimeFigureOut">
              <a:rPr lang="sv-SE" smtClean="0">
                <a:solidFill>
                  <a:srgbClr val="9B9A9A">
                    <a:lumMod val="75000"/>
                  </a:srgbClr>
                </a:solidFill>
              </a:rPr>
              <a:pPr/>
              <a:t>2018-08-17</a:t>
            </a:fld>
            <a:endParaRPr lang="sv-SE">
              <a:solidFill>
                <a:srgbClr val="9B9A9A">
                  <a:lumMod val="75000"/>
                </a:srgbClr>
              </a:solidFill>
            </a:endParaRPr>
          </a:p>
        </p:txBody>
      </p:sp>
      <p:sp>
        <p:nvSpPr>
          <p:cNvPr id="8" name="Platshållare för sidfot 7"/>
          <p:cNvSpPr>
            <a:spLocks noGrp="1"/>
          </p:cNvSpPr>
          <p:nvPr>
            <p:ph type="ftr" sz="quarter" idx="11"/>
          </p:nvPr>
        </p:nvSpPr>
        <p:spPr/>
        <p:txBody>
          <a:bodyPr/>
          <a:lstStyle/>
          <a:p>
            <a:endParaRPr lang="sv-SE">
              <a:solidFill>
                <a:srgbClr val="9B9A9A">
                  <a:lumMod val="75000"/>
                </a:srgbClr>
              </a:solidFill>
            </a:endParaRPr>
          </a:p>
        </p:txBody>
      </p:sp>
      <p:sp>
        <p:nvSpPr>
          <p:cNvPr id="11" name="Platshållare för bild 10"/>
          <p:cNvSpPr>
            <a:spLocks noGrp="1" noChangeAspect="1"/>
          </p:cNvSpPr>
          <p:nvPr>
            <p:ph type="pic" sz="quarter" idx="13"/>
          </p:nvPr>
        </p:nvSpPr>
        <p:spPr>
          <a:xfrm>
            <a:off x="6694487" y="830263"/>
            <a:ext cx="2449513" cy="5527675"/>
          </a:xfrm>
        </p:spPr>
        <p:txBody>
          <a:bodyPr/>
          <a:lstStyle/>
          <a:p>
            <a:r>
              <a:rPr lang="sv-SE" smtClean="0"/>
              <a:t>Klicka på ikonen för att lägga till en bild</a:t>
            </a:r>
            <a:endParaRPr lang="sv-SE"/>
          </a:p>
        </p:txBody>
      </p:sp>
      <p:sp>
        <p:nvSpPr>
          <p:cNvPr id="9" name="Platshållare för bildnummer 8"/>
          <p:cNvSpPr>
            <a:spLocks noGrp="1"/>
          </p:cNvSpPr>
          <p:nvPr>
            <p:ph type="sldNum" sz="quarter" idx="12"/>
          </p:nvPr>
        </p:nvSpPr>
        <p:spPr/>
        <p:txBody>
          <a:bodyPr/>
          <a:lstStyle/>
          <a:p>
            <a:fld id="{663C187A-5C8B-41C3-9E28-09B193390DA5}" type="slidenum">
              <a:rPr lang="sv-SE" smtClean="0">
                <a:solidFill>
                  <a:srgbClr val="9B9A9A">
                    <a:lumMod val="75000"/>
                  </a:srgbClr>
                </a:solidFill>
              </a:rPr>
              <a:pPr/>
              <a:t>‹#›</a:t>
            </a:fld>
            <a:endParaRPr lang="sv-SE">
              <a:solidFill>
                <a:srgbClr val="9B9A9A">
                  <a:lumMod val="75000"/>
                </a:srgbClr>
              </a:solidFill>
            </a:endParaRPr>
          </a:p>
        </p:txBody>
      </p:sp>
    </p:spTree>
    <p:extLst>
      <p:ext uri="{BB962C8B-B14F-4D97-AF65-F5344CB8AC3E}">
        <p14:creationId xmlns:p14="http://schemas.microsoft.com/office/powerpoint/2010/main" val="73507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1111528"/>
            <a:ext cx="8218488" cy="661288"/>
          </a:xfrm>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1F6E18C5-6030-4D57-A982-98A7B6AB4CD6}" type="datetimeFigureOut">
              <a:rPr lang="sv-SE" smtClean="0">
                <a:solidFill>
                  <a:srgbClr val="9B9A9A">
                    <a:lumMod val="75000"/>
                  </a:srgbClr>
                </a:solidFill>
              </a:rPr>
              <a:pPr/>
              <a:t>2018-08-17</a:t>
            </a:fld>
            <a:endParaRPr lang="sv-SE">
              <a:solidFill>
                <a:srgbClr val="9B9A9A">
                  <a:lumMod val="75000"/>
                </a:srgbClr>
              </a:solidFill>
            </a:endParaRPr>
          </a:p>
        </p:txBody>
      </p:sp>
      <p:sp>
        <p:nvSpPr>
          <p:cNvPr id="4" name="Platshållare för sidfot 3"/>
          <p:cNvSpPr>
            <a:spLocks noGrp="1"/>
          </p:cNvSpPr>
          <p:nvPr>
            <p:ph type="ftr" sz="quarter" idx="11"/>
          </p:nvPr>
        </p:nvSpPr>
        <p:spPr/>
        <p:txBody>
          <a:bodyPr/>
          <a:lstStyle/>
          <a:p>
            <a:endParaRPr lang="sv-SE">
              <a:solidFill>
                <a:srgbClr val="9B9A9A">
                  <a:lumMod val="75000"/>
                </a:srgbClr>
              </a:solidFill>
            </a:endParaRPr>
          </a:p>
        </p:txBody>
      </p:sp>
      <p:sp>
        <p:nvSpPr>
          <p:cNvPr id="5" name="Platshållare för bildnummer 4"/>
          <p:cNvSpPr>
            <a:spLocks noGrp="1"/>
          </p:cNvSpPr>
          <p:nvPr>
            <p:ph type="sldNum" sz="quarter" idx="12"/>
          </p:nvPr>
        </p:nvSpPr>
        <p:spPr/>
        <p:txBody>
          <a:bodyPr/>
          <a:lstStyle/>
          <a:p>
            <a:fld id="{663C187A-5C8B-41C3-9E28-09B193390DA5}" type="slidenum">
              <a:rPr lang="sv-SE" smtClean="0">
                <a:solidFill>
                  <a:srgbClr val="9B9A9A">
                    <a:lumMod val="75000"/>
                  </a:srgbClr>
                </a:solidFill>
              </a:rPr>
              <a:pPr/>
              <a:t>‹#›</a:t>
            </a:fld>
            <a:endParaRPr lang="sv-SE">
              <a:solidFill>
                <a:srgbClr val="9B9A9A">
                  <a:lumMod val="75000"/>
                </a:srgbClr>
              </a:solidFill>
            </a:endParaRPr>
          </a:p>
        </p:txBody>
      </p:sp>
    </p:spTree>
    <p:extLst>
      <p:ext uri="{BB962C8B-B14F-4D97-AF65-F5344CB8AC3E}">
        <p14:creationId xmlns:p14="http://schemas.microsoft.com/office/powerpoint/2010/main" val="3095413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F6E18C5-6030-4D57-A982-98A7B6AB4CD6}" type="datetimeFigureOut">
              <a:rPr lang="sv-SE" smtClean="0">
                <a:solidFill>
                  <a:srgbClr val="9B9A9A">
                    <a:lumMod val="75000"/>
                  </a:srgbClr>
                </a:solidFill>
              </a:rPr>
              <a:pPr/>
              <a:t>2018-08-17</a:t>
            </a:fld>
            <a:endParaRPr lang="sv-SE">
              <a:solidFill>
                <a:srgbClr val="9B9A9A">
                  <a:lumMod val="75000"/>
                </a:srgbClr>
              </a:solidFill>
            </a:endParaRPr>
          </a:p>
        </p:txBody>
      </p:sp>
      <p:sp>
        <p:nvSpPr>
          <p:cNvPr id="3" name="Platshållare för sidfot 2"/>
          <p:cNvSpPr>
            <a:spLocks noGrp="1"/>
          </p:cNvSpPr>
          <p:nvPr>
            <p:ph type="ftr" sz="quarter" idx="11"/>
          </p:nvPr>
        </p:nvSpPr>
        <p:spPr/>
        <p:txBody>
          <a:bodyPr/>
          <a:lstStyle/>
          <a:p>
            <a:endParaRPr lang="sv-SE">
              <a:solidFill>
                <a:srgbClr val="9B9A9A">
                  <a:lumMod val="75000"/>
                </a:srgbClr>
              </a:solidFill>
            </a:endParaRPr>
          </a:p>
        </p:txBody>
      </p:sp>
      <p:sp>
        <p:nvSpPr>
          <p:cNvPr id="4" name="Platshållare för bildnummer 3"/>
          <p:cNvSpPr>
            <a:spLocks noGrp="1"/>
          </p:cNvSpPr>
          <p:nvPr>
            <p:ph type="sldNum" sz="quarter" idx="12"/>
          </p:nvPr>
        </p:nvSpPr>
        <p:spPr/>
        <p:txBody>
          <a:bodyPr/>
          <a:lstStyle/>
          <a:p>
            <a:fld id="{663C187A-5C8B-41C3-9E28-09B193390DA5}" type="slidenum">
              <a:rPr lang="sv-SE" smtClean="0">
                <a:solidFill>
                  <a:srgbClr val="9B9A9A">
                    <a:lumMod val="75000"/>
                  </a:srgbClr>
                </a:solidFill>
              </a:rPr>
              <a:pPr/>
              <a:t>‹#›</a:t>
            </a:fld>
            <a:endParaRPr lang="sv-SE">
              <a:solidFill>
                <a:srgbClr val="9B9A9A">
                  <a:lumMod val="75000"/>
                </a:srgbClr>
              </a:solidFill>
            </a:endParaRPr>
          </a:p>
        </p:txBody>
      </p:sp>
    </p:spTree>
    <p:extLst>
      <p:ext uri="{BB962C8B-B14F-4D97-AF65-F5344CB8AC3E}">
        <p14:creationId xmlns:p14="http://schemas.microsoft.com/office/powerpoint/2010/main" val="1200093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1F6E18C5-6030-4D57-A982-98A7B6AB4CD6}" type="datetimeFigureOut">
              <a:rPr lang="sv-SE" smtClean="0">
                <a:solidFill>
                  <a:srgbClr val="9B9A9A">
                    <a:lumMod val="75000"/>
                  </a:srgbClr>
                </a:solidFill>
              </a:rPr>
              <a:pPr/>
              <a:t>2018-08-17</a:t>
            </a:fld>
            <a:endParaRPr lang="sv-SE">
              <a:solidFill>
                <a:srgbClr val="9B9A9A">
                  <a:lumMod val="75000"/>
                </a:srgbClr>
              </a:solidFill>
            </a:endParaRPr>
          </a:p>
        </p:txBody>
      </p:sp>
      <p:sp>
        <p:nvSpPr>
          <p:cNvPr id="5" name="Platshållare för sidfot 4"/>
          <p:cNvSpPr>
            <a:spLocks noGrp="1"/>
          </p:cNvSpPr>
          <p:nvPr>
            <p:ph type="ftr" sz="quarter" idx="11"/>
          </p:nvPr>
        </p:nvSpPr>
        <p:spPr/>
        <p:txBody>
          <a:bodyPr/>
          <a:lstStyle/>
          <a:p>
            <a:endParaRPr lang="sv-SE">
              <a:solidFill>
                <a:srgbClr val="9B9A9A">
                  <a:lumMod val="75000"/>
                </a:srgbClr>
              </a:solidFill>
            </a:endParaRPr>
          </a:p>
        </p:txBody>
      </p:sp>
      <p:sp>
        <p:nvSpPr>
          <p:cNvPr id="6" name="Platshållare för bildnummer 5"/>
          <p:cNvSpPr>
            <a:spLocks noGrp="1"/>
          </p:cNvSpPr>
          <p:nvPr>
            <p:ph type="sldNum" sz="quarter" idx="12"/>
          </p:nvPr>
        </p:nvSpPr>
        <p:spPr/>
        <p:txBody>
          <a:bodyPr/>
          <a:lstStyle/>
          <a:p>
            <a:fld id="{663C187A-5C8B-41C3-9E28-09B193390DA5}" type="slidenum">
              <a:rPr lang="sv-SE" smtClean="0">
                <a:solidFill>
                  <a:srgbClr val="9B9A9A">
                    <a:lumMod val="75000"/>
                  </a:srgbClr>
                </a:solidFill>
              </a:rPr>
              <a:pPr/>
              <a:t>‹#›</a:t>
            </a:fld>
            <a:endParaRPr lang="sv-SE">
              <a:solidFill>
                <a:srgbClr val="9B9A9A">
                  <a:lumMod val="75000"/>
                </a:srgbClr>
              </a:solidFill>
            </a:endParaRPr>
          </a:p>
        </p:txBody>
      </p:sp>
    </p:spTree>
    <p:extLst>
      <p:ext uri="{BB962C8B-B14F-4D97-AF65-F5344CB8AC3E}">
        <p14:creationId xmlns:p14="http://schemas.microsoft.com/office/powerpoint/2010/main" val="3184631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1125538"/>
            <a:ext cx="2057400" cy="50006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1125538"/>
            <a:ext cx="6019800" cy="50006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1F6E18C5-6030-4D57-A982-98A7B6AB4CD6}" type="datetimeFigureOut">
              <a:rPr lang="sv-SE" smtClean="0">
                <a:solidFill>
                  <a:srgbClr val="9B9A9A">
                    <a:lumMod val="75000"/>
                  </a:srgbClr>
                </a:solidFill>
              </a:rPr>
              <a:pPr/>
              <a:t>2018-08-17</a:t>
            </a:fld>
            <a:endParaRPr lang="sv-SE">
              <a:solidFill>
                <a:srgbClr val="9B9A9A">
                  <a:lumMod val="75000"/>
                </a:srgbClr>
              </a:solidFill>
            </a:endParaRPr>
          </a:p>
        </p:txBody>
      </p:sp>
      <p:sp>
        <p:nvSpPr>
          <p:cNvPr id="5" name="Platshållare för sidfot 4"/>
          <p:cNvSpPr>
            <a:spLocks noGrp="1"/>
          </p:cNvSpPr>
          <p:nvPr>
            <p:ph type="ftr" sz="quarter" idx="11"/>
          </p:nvPr>
        </p:nvSpPr>
        <p:spPr/>
        <p:txBody>
          <a:bodyPr/>
          <a:lstStyle/>
          <a:p>
            <a:endParaRPr lang="sv-SE">
              <a:solidFill>
                <a:srgbClr val="9B9A9A">
                  <a:lumMod val="75000"/>
                </a:srgbClr>
              </a:solidFill>
            </a:endParaRPr>
          </a:p>
        </p:txBody>
      </p:sp>
      <p:sp>
        <p:nvSpPr>
          <p:cNvPr id="6" name="Platshållare för bildnummer 5"/>
          <p:cNvSpPr>
            <a:spLocks noGrp="1"/>
          </p:cNvSpPr>
          <p:nvPr>
            <p:ph type="sldNum" sz="quarter" idx="12"/>
          </p:nvPr>
        </p:nvSpPr>
        <p:spPr/>
        <p:txBody>
          <a:bodyPr/>
          <a:lstStyle/>
          <a:p>
            <a:fld id="{663C187A-5C8B-41C3-9E28-09B193390DA5}" type="slidenum">
              <a:rPr lang="sv-SE" smtClean="0">
                <a:solidFill>
                  <a:srgbClr val="9B9A9A">
                    <a:lumMod val="75000"/>
                  </a:srgbClr>
                </a:solidFill>
              </a:rPr>
              <a:pPr/>
              <a:t>‹#›</a:t>
            </a:fld>
            <a:endParaRPr lang="sv-SE">
              <a:solidFill>
                <a:srgbClr val="9B9A9A">
                  <a:lumMod val="75000"/>
                </a:srgbClr>
              </a:solidFill>
            </a:endParaRPr>
          </a:p>
        </p:txBody>
      </p:sp>
    </p:spTree>
    <p:extLst>
      <p:ext uri="{BB962C8B-B14F-4D97-AF65-F5344CB8AC3E}">
        <p14:creationId xmlns:p14="http://schemas.microsoft.com/office/powerpoint/2010/main" val="2540916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Bildobjekt 1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 Box 18"/>
          <p:cNvSpPr txBox="1">
            <a:spLocks noChangeArrowheads="1"/>
          </p:cNvSpPr>
          <p:nvPr/>
        </p:nvSpPr>
        <p:spPr bwMode="auto">
          <a:xfrm>
            <a:off x="172467" y="6453336"/>
            <a:ext cx="879202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Franklin Gothic Book" pitchFamily="34" charset="0"/>
              </a:defRPr>
            </a:lvl1pPr>
            <a:lvl2pPr marL="742950" indent="-285750" eaLnBrk="0" hangingPunct="0">
              <a:defRPr>
                <a:solidFill>
                  <a:schemeClr val="tx1"/>
                </a:solidFill>
                <a:latin typeface="Franklin Gothic Book" pitchFamily="34" charset="0"/>
              </a:defRPr>
            </a:lvl2pPr>
            <a:lvl3pPr marL="1143000" indent="-228600" eaLnBrk="0" hangingPunct="0">
              <a:defRPr>
                <a:solidFill>
                  <a:schemeClr val="tx1"/>
                </a:solidFill>
                <a:latin typeface="Franklin Gothic Book" pitchFamily="34" charset="0"/>
              </a:defRPr>
            </a:lvl3pPr>
            <a:lvl4pPr marL="1600200" indent="-228600" eaLnBrk="0" hangingPunct="0">
              <a:defRPr>
                <a:solidFill>
                  <a:schemeClr val="tx1"/>
                </a:solidFill>
                <a:latin typeface="Franklin Gothic Book" pitchFamily="34" charset="0"/>
              </a:defRPr>
            </a:lvl4pPr>
            <a:lvl5pPr marL="2057400" indent="-228600" eaLnBrk="0" hangingPunct="0">
              <a:defRPr>
                <a:solidFill>
                  <a:schemeClr val="tx1"/>
                </a:solidFill>
                <a:latin typeface="Franklin Gothic Book" pitchFamily="34" charset="0"/>
              </a:defRPr>
            </a:lvl5pPr>
            <a:lvl6pPr marL="2514600" indent="-228600" eaLnBrk="0" fontAlgn="base" hangingPunct="0">
              <a:spcBef>
                <a:spcPct val="0"/>
              </a:spcBef>
              <a:spcAft>
                <a:spcPct val="0"/>
              </a:spcAft>
              <a:defRPr>
                <a:solidFill>
                  <a:schemeClr val="tx1"/>
                </a:solidFill>
                <a:latin typeface="Franklin Gothic Book" pitchFamily="34" charset="0"/>
              </a:defRPr>
            </a:lvl6pPr>
            <a:lvl7pPr marL="2971800" indent="-228600" eaLnBrk="0" fontAlgn="base" hangingPunct="0">
              <a:spcBef>
                <a:spcPct val="0"/>
              </a:spcBef>
              <a:spcAft>
                <a:spcPct val="0"/>
              </a:spcAft>
              <a:defRPr>
                <a:solidFill>
                  <a:schemeClr val="tx1"/>
                </a:solidFill>
                <a:latin typeface="Franklin Gothic Book" pitchFamily="34" charset="0"/>
              </a:defRPr>
            </a:lvl7pPr>
            <a:lvl8pPr marL="3429000" indent="-228600" eaLnBrk="0" fontAlgn="base" hangingPunct="0">
              <a:spcBef>
                <a:spcPct val="0"/>
              </a:spcBef>
              <a:spcAft>
                <a:spcPct val="0"/>
              </a:spcAft>
              <a:defRPr>
                <a:solidFill>
                  <a:schemeClr val="tx1"/>
                </a:solidFill>
                <a:latin typeface="Franklin Gothic Book" pitchFamily="34" charset="0"/>
              </a:defRPr>
            </a:lvl8pPr>
            <a:lvl9pPr marL="3886200" indent="-228600" eaLnBrk="0" fontAlgn="base" hangingPunct="0">
              <a:spcBef>
                <a:spcPct val="0"/>
              </a:spcBef>
              <a:spcAft>
                <a:spcPct val="0"/>
              </a:spcAft>
              <a:defRPr>
                <a:solidFill>
                  <a:schemeClr val="tx1"/>
                </a:solidFill>
                <a:latin typeface="Franklin Gothic Book" pitchFamily="34" charset="0"/>
              </a:defRPr>
            </a:lvl9pPr>
          </a:lstStyle>
          <a:p>
            <a:pPr eaLnBrk="1" hangingPunct="1">
              <a:defRPr/>
            </a:pPr>
            <a:r>
              <a:rPr lang="sv-SE" sz="1200" dirty="0" smtClean="0">
                <a:solidFill>
                  <a:prstClr val="white"/>
                </a:solidFill>
              </a:rPr>
              <a:t>Ekonomi &amp; Skatt   Juridik   Affärsrådgivning   Fastighetsförmedling                            		                                </a:t>
            </a:r>
            <a:r>
              <a:rPr lang="sv-SE" sz="1400" dirty="0" smtClean="0">
                <a:solidFill>
                  <a:prstClr val="white"/>
                </a:solidFill>
                <a:latin typeface="Franklin Gothic Demi" pitchFamily="34" charset="0"/>
              </a:rPr>
              <a:t>lrfkonsult.se</a:t>
            </a:r>
          </a:p>
        </p:txBody>
      </p:sp>
      <p:sp>
        <p:nvSpPr>
          <p:cNvPr id="2" name="Platshållare för rubrik 1"/>
          <p:cNvSpPr>
            <a:spLocks noGrp="1"/>
          </p:cNvSpPr>
          <p:nvPr>
            <p:ph type="title"/>
          </p:nvPr>
        </p:nvSpPr>
        <p:spPr>
          <a:xfrm>
            <a:off x="457200" y="908720"/>
            <a:ext cx="8218488" cy="661288"/>
          </a:xfrm>
          <a:prstGeom prst="rect">
            <a:avLst/>
          </a:prstGeom>
        </p:spPr>
        <p:txBody>
          <a:bodyPr vert="horz" lIns="91440" tIns="45720" rIns="91440" bIns="45720" rtlCol="0" anchor="ctr">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457200" y="1628775"/>
            <a:ext cx="8218488" cy="4392513"/>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3505200" y="6088211"/>
            <a:ext cx="2133600" cy="365125"/>
          </a:xfrm>
          <a:prstGeom prst="rect">
            <a:avLst/>
          </a:prstGeom>
        </p:spPr>
        <p:txBody>
          <a:bodyPr vert="horz" lIns="91440" tIns="45720" rIns="91440" bIns="45720" rtlCol="0" anchor="ctr"/>
          <a:lstStyle>
            <a:lvl1pPr algn="ctr">
              <a:defRPr sz="1000">
                <a:solidFill>
                  <a:schemeClr val="bg2">
                    <a:lumMod val="75000"/>
                  </a:schemeClr>
                </a:solidFill>
              </a:defRPr>
            </a:lvl1pPr>
          </a:lstStyle>
          <a:p>
            <a:fld id="{1F6E18C5-6030-4D57-A982-98A7B6AB4CD6}" type="datetimeFigureOut">
              <a:rPr lang="sv-SE" smtClean="0">
                <a:solidFill>
                  <a:srgbClr val="9B9A9A">
                    <a:lumMod val="75000"/>
                  </a:srgbClr>
                </a:solidFill>
              </a:rPr>
              <a:pPr/>
              <a:t>2018-08-17</a:t>
            </a:fld>
            <a:endParaRPr lang="sv-SE" dirty="0">
              <a:solidFill>
                <a:srgbClr val="9B9A9A">
                  <a:lumMod val="75000"/>
                </a:srgbClr>
              </a:solidFill>
            </a:endParaRPr>
          </a:p>
        </p:txBody>
      </p:sp>
      <p:sp>
        <p:nvSpPr>
          <p:cNvPr id="5" name="Platshållare för sidfot 4"/>
          <p:cNvSpPr>
            <a:spLocks noGrp="1"/>
          </p:cNvSpPr>
          <p:nvPr>
            <p:ph type="ftr" sz="quarter" idx="3"/>
          </p:nvPr>
        </p:nvSpPr>
        <p:spPr>
          <a:xfrm>
            <a:off x="5780856" y="6088211"/>
            <a:ext cx="2895600" cy="365125"/>
          </a:xfrm>
          <a:prstGeom prst="rect">
            <a:avLst/>
          </a:prstGeom>
        </p:spPr>
        <p:txBody>
          <a:bodyPr vert="horz" lIns="91440" tIns="45720" rIns="91440" bIns="45720" rtlCol="0" anchor="ctr"/>
          <a:lstStyle>
            <a:lvl1pPr algn="r">
              <a:defRPr sz="1000">
                <a:solidFill>
                  <a:schemeClr val="bg2">
                    <a:lumMod val="75000"/>
                  </a:schemeClr>
                </a:solidFill>
              </a:defRPr>
            </a:lvl1pPr>
          </a:lstStyle>
          <a:p>
            <a:endParaRPr lang="sv-SE" dirty="0">
              <a:solidFill>
                <a:srgbClr val="9B9A9A">
                  <a:lumMod val="75000"/>
                </a:srgbClr>
              </a:solidFill>
            </a:endParaRPr>
          </a:p>
        </p:txBody>
      </p:sp>
      <p:sp>
        <p:nvSpPr>
          <p:cNvPr id="6" name="Platshållare för bildnummer 5"/>
          <p:cNvSpPr>
            <a:spLocks noGrp="1"/>
          </p:cNvSpPr>
          <p:nvPr>
            <p:ph type="sldNum" sz="quarter" idx="4"/>
          </p:nvPr>
        </p:nvSpPr>
        <p:spPr>
          <a:xfrm>
            <a:off x="467544" y="6088211"/>
            <a:ext cx="2133600" cy="365125"/>
          </a:xfrm>
          <a:prstGeom prst="rect">
            <a:avLst/>
          </a:prstGeom>
        </p:spPr>
        <p:txBody>
          <a:bodyPr vert="horz" lIns="91440" tIns="45720" rIns="91440" bIns="45720" rtlCol="0" anchor="ctr"/>
          <a:lstStyle>
            <a:lvl1pPr algn="l">
              <a:defRPr sz="1000">
                <a:solidFill>
                  <a:schemeClr val="bg2">
                    <a:lumMod val="75000"/>
                  </a:schemeClr>
                </a:solidFill>
              </a:defRPr>
            </a:lvl1pPr>
          </a:lstStyle>
          <a:p>
            <a:fld id="{663C187A-5C8B-41C3-9E28-09B193390DA5}" type="slidenum">
              <a:rPr lang="sv-SE" smtClean="0">
                <a:solidFill>
                  <a:srgbClr val="9B9A9A">
                    <a:lumMod val="75000"/>
                  </a:srgbClr>
                </a:solidFill>
              </a:rPr>
              <a:pPr/>
              <a:t>‹#›</a:t>
            </a:fld>
            <a:endParaRPr lang="sv-SE">
              <a:solidFill>
                <a:srgbClr val="9B9A9A">
                  <a:lumMod val="75000"/>
                </a:srgbClr>
              </a:solidFill>
            </a:endParaRPr>
          </a:p>
        </p:txBody>
      </p:sp>
      <p:pic>
        <p:nvPicPr>
          <p:cNvPr id="9" name="Bildobjekt 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44475" y="228600"/>
            <a:ext cx="1619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Bildobjekt 13"/>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355013" y="139700"/>
            <a:ext cx="54927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24350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l" defTabSz="914400" rtl="0" eaLnBrk="1" latinLnBrk="0" hangingPunct="1">
        <a:spcBef>
          <a:spcPct val="0"/>
        </a:spcBef>
        <a:buNone/>
        <a:defRPr sz="2800" kern="1200" cap="all" baseline="0">
          <a:solidFill>
            <a:schemeClr val="tx1"/>
          </a:solidFill>
          <a:latin typeface="Franklin Gothic Demi" pitchFamily="34" charset="0"/>
          <a:ea typeface="+mj-ea"/>
          <a:cs typeface="+mj-cs"/>
        </a:defRPr>
      </a:lvl1pPr>
    </p:titleStyle>
    <p:bodyStyle>
      <a:lvl1pPr marL="342900" indent="-342900" algn="l" defTabSz="914400" rtl="0" eaLnBrk="1" latinLnBrk="0" hangingPunct="1">
        <a:spcBef>
          <a:spcPct val="20000"/>
        </a:spcBef>
        <a:buFont typeface="Verdana" pitchFamily="34" charset="0"/>
        <a:buChar char="–"/>
        <a:defRPr sz="2000" kern="1200">
          <a:solidFill>
            <a:schemeClr val="tx1"/>
          </a:solidFill>
          <a:latin typeface="+mn-lt"/>
          <a:ea typeface="+mn-ea"/>
          <a:cs typeface="+mn-cs"/>
        </a:defRPr>
      </a:lvl1pPr>
      <a:lvl2pPr marL="630238" indent="-268288"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896938" indent="-266700" algn="l" defTabSz="914400" rtl="0" eaLnBrk="1" latinLnBrk="0" hangingPunct="1">
        <a:spcBef>
          <a:spcPct val="20000"/>
        </a:spcBef>
        <a:buFont typeface="Verdana" pitchFamily="34" charset="0"/>
        <a:buChar char="–"/>
        <a:defRPr sz="1200" kern="1200">
          <a:solidFill>
            <a:schemeClr val="tx1"/>
          </a:solidFill>
          <a:latin typeface="+mn-lt"/>
          <a:ea typeface="+mn-ea"/>
          <a:cs typeface="+mn-cs"/>
        </a:defRPr>
      </a:lvl3pPr>
      <a:lvl4pPr marL="1077913" indent="-180975"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1258888" indent="-180975" algn="l" defTabSz="914400" rtl="0" eaLnBrk="1" latinLnBrk="0" hangingPunct="1">
        <a:spcBef>
          <a:spcPct val="20000"/>
        </a:spcBef>
        <a:buFont typeface="Verdana"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mailto:anna.sjoberg@lrfkonsult.se" TargetMode="External"/><Relationship Id="rId2" Type="http://schemas.openxmlformats.org/officeDocument/2006/relationships/hyperlink" Target="mailto:markus.helin@lrfkonsult.se" TargetMode="Externa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4"/>
          <p:cNvSpPr>
            <a:spLocks noGrp="1"/>
          </p:cNvSpPr>
          <p:nvPr>
            <p:ph type="ctrTitle"/>
          </p:nvPr>
        </p:nvSpPr>
        <p:spPr>
          <a:xfrm>
            <a:off x="4139952" y="1772816"/>
            <a:ext cx="4680520" cy="1470025"/>
          </a:xfrm>
        </p:spPr>
        <p:txBody>
          <a:bodyPr>
            <a:noAutofit/>
          </a:bodyPr>
          <a:lstStyle/>
          <a:p>
            <a:r>
              <a:rPr lang="sv-SE" dirty="0" smtClean="0"/>
              <a:t>skogspriser</a:t>
            </a:r>
            <a:br>
              <a:rPr lang="sv-SE" dirty="0" smtClean="0"/>
            </a:br>
            <a:r>
              <a:rPr lang="sv-SE" sz="2800" dirty="0" smtClean="0"/>
              <a:t>Halvår 2018</a:t>
            </a:r>
            <a:endParaRPr lang="sv-SE" sz="2800" dirty="0"/>
          </a:p>
        </p:txBody>
      </p:sp>
      <p:sp>
        <p:nvSpPr>
          <p:cNvPr id="16" name="Underrubrik 15"/>
          <p:cNvSpPr>
            <a:spLocks noGrp="1"/>
          </p:cNvSpPr>
          <p:nvPr>
            <p:ph type="subTitle" idx="1"/>
          </p:nvPr>
        </p:nvSpPr>
        <p:spPr/>
        <p:txBody>
          <a:bodyPr/>
          <a:lstStyle/>
          <a:p>
            <a:r>
              <a:rPr lang="sv-SE" dirty="0" smtClean="0"/>
              <a:t>Kontaktperson:</a:t>
            </a:r>
          </a:p>
          <a:p>
            <a:r>
              <a:rPr lang="sv-SE" dirty="0" smtClean="0"/>
              <a:t>Chefsmäklare Markus Helin</a:t>
            </a:r>
            <a:endParaRPr lang="sv-SE"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000" r="26769"/>
          <a:stretch/>
        </p:blipFill>
        <p:spPr bwMode="auto">
          <a:xfrm>
            <a:off x="107504" y="116632"/>
            <a:ext cx="3888432"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64190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203848" y="908720"/>
            <a:ext cx="5471840" cy="1368152"/>
          </a:xfrm>
        </p:spPr>
        <p:txBody>
          <a:bodyPr>
            <a:normAutofit fontScale="90000"/>
          </a:bodyPr>
          <a:lstStyle/>
          <a:p>
            <a:r>
              <a:rPr lang="sv-SE" dirty="0" smtClean="0"/>
              <a:t>Område mellersta Sverige</a:t>
            </a:r>
            <a:br>
              <a:rPr lang="sv-SE" dirty="0" smtClean="0"/>
            </a:br>
            <a:r>
              <a:rPr lang="sv-SE" dirty="0" smtClean="0"/>
              <a:t>Pris (kr/hektar) vid olika virkesförråd (m³sk/ha)</a:t>
            </a:r>
            <a:endParaRPr lang="sv-SE"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908721"/>
            <a:ext cx="2340236"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ruta 5"/>
          <p:cNvSpPr txBox="1"/>
          <p:nvPr/>
        </p:nvSpPr>
        <p:spPr>
          <a:xfrm>
            <a:off x="1979712" y="5417769"/>
            <a:ext cx="7056783" cy="954107"/>
          </a:xfrm>
          <a:prstGeom prst="rect">
            <a:avLst/>
          </a:prstGeom>
          <a:noFill/>
        </p:spPr>
        <p:txBody>
          <a:bodyPr wrap="square" rtlCol="0">
            <a:spAutoFit/>
          </a:bodyPr>
          <a:lstStyle/>
          <a:p>
            <a:r>
              <a:rPr lang="sv-SE" sz="1400" dirty="0" smtClean="0"/>
              <a:t>Blå=första halvåret 2018 och grå=2017. </a:t>
            </a:r>
          </a:p>
          <a:p>
            <a:r>
              <a:rPr lang="sv-SE" sz="1400" dirty="0" smtClean="0"/>
              <a:t>Priset per hektar påverkas av virkesförrådet, vilket framgår i diagrammet. Andra prispåverkande faktorer </a:t>
            </a:r>
            <a:r>
              <a:rPr lang="sv-SE" sz="1400" dirty="0"/>
              <a:t>är bonitet, arrondering, läge, </a:t>
            </a:r>
            <a:r>
              <a:rPr lang="sv-SE" sz="1400" dirty="0" smtClean="0"/>
              <a:t>virkeskvalitet</a:t>
            </a:r>
            <a:r>
              <a:rPr lang="sv-SE" sz="1400" dirty="0"/>
              <a:t>, vägnät, avstånd till industri, jakt m.m.</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2148449"/>
            <a:ext cx="4464496" cy="328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60527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203848" y="908720"/>
            <a:ext cx="5471840" cy="1368152"/>
          </a:xfrm>
        </p:spPr>
        <p:txBody>
          <a:bodyPr>
            <a:normAutofit fontScale="90000"/>
          </a:bodyPr>
          <a:lstStyle/>
          <a:p>
            <a:r>
              <a:rPr lang="sv-SE" dirty="0" smtClean="0"/>
              <a:t>Område norra Sverige</a:t>
            </a:r>
            <a:br>
              <a:rPr lang="sv-SE" dirty="0" smtClean="0"/>
            </a:br>
            <a:r>
              <a:rPr lang="sv-SE" dirty="0" smtClean="0"/>
              <a:t>Pris (kr/hektar) vid olika virkesförråd (m³sk/ha)</a:t>
            </a:r>
            <a:endParaRPr lang="sv-SE"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908721"/>
            <a:ext cx="2340236"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ruta 5"/>
          <p:cNvSpPr txBox="1"/>
          <p:nvPr/>
        </p:nvSpPr>
        <p:spPr>
          <a:xfrm>
            <a:off x="1979712" y="5417769"/>
            <a:ext cx="7056783" cy="954107"/>
          </a:xfrm>
          <a:prstGeom prst="rect">
            <a:avLst/>
          </a:prstGeom>
          <a:noFill/>
        </p:spPr>
        <p:txBody>
          <a:bodyPr wrap="square" rtlCol="0">
            <a:spAutoFit/>
          </a:bodyPr>
          <a:lstStyle/>
          <a:p>
            <a:r>
              <a:rPr lang="sv-SE" sz="1400" dirty="0" smtClean="0"/>
              <a:t>Blå=första halvåret 2018 och grå=2017. </a:t>
            </a:r>
          </a:p>
          <a:p>
            <a:r>
              <a:rPr lang="sv-SE" sz="1400" dirty="0" smtClean="0"/>
              <a:t>Priset per hektar påverkas av virkesförrådet, vilket framgår i diagrammet. Andra prispåverkande faktorer </a:t>
            </a:r>
            <a:r>
              <a:rPr lang="sv-SE" sz="1400" dirty="0"/>
              <a:t>är bonitet, arrondering, läge, </a:t>
            </a:r>
            <a:r>
              <a:rPr lang="sv-SE" sz="1400" dirty="0" smtClean="0"/>
              <a:t>virkeskvalitet</a:t>
            </a:r>
            <a:r>
              <a:rPr lang="sv-SE" sz="1400" dirty="0"/>
              <a:t>, vägnät, avstånd till industri, jakt m.m.</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7" y="2132857"/>
            <a:ext cx="4392487" cy="3331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60527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_LRF_Konsult_Data_DC112_enbart_läsning\Bilder på Martin och skogsägare\_MG_880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84" r="3631"/>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Bildobjekt 4"/>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79512" y="189930"/>
            <a:ext cx="647583" cy="646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7212" y="5883056"/>
            <a:ext cx="2088232" cy="474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75817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95536" y="980728"/>
            <a:ext cx="5759450" cy="661288"/>
          </a:xfrm>
        </p:spPr>
        <p:txBody>
          <a:bodyPr/>
          <a:lstStyle/>
          <a:p>
            <a:r>
              <a:rPr lang="sv-SE" dirty="0" smtClean="0"/>
              <a:t>Skogspriser, indelning</a:t>
            </a:r>
            <a:endParaRPr lang="sv-SE" dirty="0"/>
          </a:p>
        </p:txBody>
      </p:sp>
      <p:sp>
        <p:nvSpPr>
          <p:cNvPr id="4" name="Platshållare för innehåll 3"/>
          <p:cNvSpPr>
            <a:spLocks noGrp="1"/>
          </p:cNvSpPr>
          <p:nvPr>
            <p:ph sz="quarter" idx="4"/>
          </p:nvPr>
        </p:nvSpPr>
        <p:spPr>
          <a:xfrm>
            <a:off x="2843808" y="1652084"/>
            <a:ext cx="3907142" cy="4636159"/>
          </a:xfrm>
        </p:spPr>
        <p:txBody>
          <a:bodyPr>
            <a:noAutofit/>
          </a:bodyPr>
          <a:lstStyle/>
          <a:p>
            <a:pPr marL="0" indent="0">
              <a:buNone/>
            </a:pPr>
            <a:r>
              <a:rPr lang="sv-SE" sz="1400" dirty="0">
                <a:latin typeface="Franklin Gothic Demi" panose="020B0703020102020204" pitchFamily="34" charset="0"/>
              </a:rPr>
              <a:t>Norra</a:t>
            </a:r>
          </a:p>
          <a:p>
            <a:pPr marL="0" indent="0">
              <a:buNone/>
            </a:pPr>
            <a:r>
              <a:rPr lang="sv-SE" sz="1400" dirty="0"/>
              <a:t>Jämtland, Västernorrland,</a:t>
            </a:r>
          </a:p>
          <a:p>
            <a:pPr marL="0" indent="0">
              <a:buNone/>
            </a:pPr>
            <a:r>
              <a:rPr lang="sv-SE" sz="1400" dirty="0"/>
              <a:t>Norrbottens kust, Västerbottens kust,</a:t>
            </a:r>
          </a:p>
          <a:p>
            <a:pPr marL="0" indent="0">
              <a:buNone/>
            </a:pPr>
            <a:r>
              <a:rPr lang="sv-SE" sz="1400" dirty="0"/>
              <a:t>Norrbottens inland och Västerbottens inland</a:t>
            </a:r>
          </a:p>
          <a:p>
            <a:pPr marL="0" indent="0">
              <a:buNone/>
            </a:pPr>
            <a:endParaRPr lang="sv-SE" sz="1400" dirty="0"/>
          </a:p>
          <a:p>
            <a:pPr marL="0" indent="0">
              <a:buNone/>
            </a:pPr>
            <a:r>
              <a:rPr lang="sv-SE" sz="1400" dirty="0" smtClean="0">
                <a:latin typeface="Franklin Gothic Demi" panose="020B0703020102020204" pitchFamily="34" charset="0"/>
              </a:rPr>
              <a:t>Mellersta</a:t>
            </a:r>
          </a:p>
          <a:p>
            <a:pPr marL="0" indent="0">
              <a:buNone/>
            </a:pPr>
            <a:r>
              <a:rPr lang="sv-SE" sz="1400" dirty="0" smtClean="0"/>
              <a:t>Stockholm, Södermanland,</a:t>
            </a:r>
            <a:endParaRPr lang="sv-SE" sz="1400" dirty="0"/>
          </a:p>
          <a:p>
            <a:pPr marL="0" indent="0">
              <a:buNone/>
            </a:pPr>
            <a:r>
              <a:rPr lang="sv-SE" sz="1400" dirty="0" smtClean="0"/>
              <a:t>Uppsala</a:t>
            </a:r>
            <a:r>
              <a:rPr lang="sv-SE" sz="1400" dirty="0"/>
              <a:t>, </a:t>
            </a:r>
            <a:r>
              <a:rPr lang="sv-SE" sz="1400" dirty="0" smtClean="0"/>
              <a:t>Västmanland, Örebro,</a:t>
            </a:r>
            <a:endParaRPr lang="sv-SE" sz="1400" dirty="0"/>
          </a:p>
          <a:p>
            <a:pPr marL="0" indent="0">
              <a:buNone/>
            </a:pPr>
            <a:r>
              <a:rPr lang="sv-SE" sz="1400" dirty="0" smtClean="0"/>
              <a:t>Värmland, </a:t>
            </a:r>
            <a:r>
              <a:rPr lang="sv-SE" sz="1400" dirty="0" err="1" smtClean="0"/>
              <a:t>n.v</a:t>
            </a:r>
            <a:r>
              <a:rPr lang="sv-SE" sz="1400" dirty="0" smtClean="0"/>
              <a:t>. </a:t>
            </a:r>
            <a:r>
              <a:rPr lang="sv-SE" sz="1400" dirty="0"/>
              <a:t>delen av Västra </a:t>
            </a:r>
            <a:r>
              <a:rPr lang="sv-SE" sz="1400" dirty="0" smtClean="0"/>
              <a:t>Götaland,</a:t>
            </a:r>
            <a:endParaRPr lang="sv-SE" sz="1400" dirty="0"/>
          </a:p>
          <a:p>
            <a:pPr marL="0" indent="0">
              <a:buNone/>
            </a:pPr>
            <a:r>
              <a:rPr lang="sv-SE" sz="1400" dirty="0" smtClean="0"/>
              <a:t>Dalarna </a:t>
            </a:r>
            <a:r>
              <a:rPr lang="sv-SE" sz="1400" dirty="0"/>
              <a:t>och </a:t>
            </a:r>
            <a:r>
              <a:rPr lang="sv-SE" sz="1400" dirty="0" smtClean="0"/>
              <a:t>Gävleborg</a:t>
            </a:r>
          </a:p>
          <a:p>
            <a:pPr marL="0" indent="0">
              <a:buNone/>
            </a:pPr>
            <a:endParaRPr lang="sv-SE" sz="1400" dirty="0"/>
          </a:p>
          <a:p>
            <a:pPr marL="0" indent="0">
              <a:buNone/>
            </a:pPr>
            <a:r>
              <a:rPr lang="sv-SE" sz="1400" dirty="0">
                <a:latin typeface="Franklin Gothic Demi" panose="020B0703020102020204" pitchFamily="34" charset="0"/>
              </a:rPr>
              <a:t>Södra</a:t>
            </a:r>
          </a:p>
          <a:p>
            <a:pPr marL="0" indent="0">
              <a:buNone/>
            </a:pPr>
            <a:r>
              <a:rPr lang="sv-SE" sz="1400" dirty="0"/>
              <a:t>Blekinge, Halland, Skåne,</a:t>
            </a:r>
          </a:p>
          <a:p>
            <a:pPr marL="0" indent="0">
              <a:buNone/>
            </a:pPr>
            <a:r>
              <a:rPr lang="sv-SE" sz="1400" dirty="0"/>
              <a:t>Jönköping, Kalmar, Kronoberg,</a:t>
            </a:r>
          </a:p>
          <a:p>
            <a:pPr marL="0" indent="0">
              <a:buNone/>
            </a:pPr>
            <a:r>
              <a:rPr lang="sv-SE" sz="1400" dirty="0"/>
              <a:t>större delen av Västra Götaland och hela Östergötland</a:t>
            </a:r>
          </a:p>
          <a:p>
            <a:pPr marL="0" indent="0">
              <a:buNone/>
            </a:pPr>
            <a:endParaRPr lang="sv-SE" sz="1400" dirty="0" smtClean="0"/>
          </a:p>
          <a:p>
            <a:pPr marL="0" indent="0">
              <a:buNone/>
            </a:pPr>
            <a:r>
              <a:rPr lang="sv-SE" sz="1400" dirty="0" smtClean="0"/>
              <a:t>Gotland utgår p.g.a. för litet underlag</a:t>
            </a:r>
            <a:endParaRPr lang="sv-SE" sz="1400" dirty="0"/>
          </a:p>
        </p:txBody>
      </p:sp>
      <p:sp>
        <p:nvSpPr>
          <p:cNvPr id="8" name="Platshållare för innehåll 3"/>
          <p:cNvSpPr txBox="1">
            <a:spLocks/>
          </p:cNvSpPr>
          <p:nvPr/>
        </p:nvSpPr>
        <p:spPr>
          <a:xfrm>
            <a:off x="395536" y="1628800"/>
            <a:ext cx="6120680" cy="43926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Verdana" pitchFamily="34" charset="0"/>
              <a:buChar char="–"/>
              <a:defRPr sz="2400" kern="1200">
                <a:solidFill>
                  <a:schemeClr val="tx1"/>
                </a:solidFill>
                <a:latin typeface="+mn-lt"/>
                <a:ea typeface="+mn-ea"/>
                <a:cs typeface="+mn-cs"/>
              </a:defRPr>
            </a:lvl1pPr>
            <a:lvl2pPr marL="630238" indent="-268288"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896938" indent="-266700" algn="l" defTabSz="914400" rtl="0" eaLnBrk="1" latinLnBrk="0" hangingPunct="1">
              <a:spcBef>
                <a:spcPct val="20000"/>
              </a:spcBef>
              <a:buFont typeface="Verdana" pitchFamily="34" charset="0"/>
              <a:buChar char="–"/>
              <a:defRPr sz="1400" kern="1200">
                <a:solidFill>
                  <a:schemeClr val="tx1"/>
                </a:solidFill>
                <a:latin typeface="+mn-lt"/>
                <a:ea typeface="+mn-ea"/>
                <a:cs typeface="+mn-cs"/>
              </a:defRPr>
            </a:lvl3pPr>
            <a:lvl4pPr marL="1077913" indent="-180975"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1258888" indent="-180975" algn="l" defTabSz="914400" rtl="0" eaLnBrk="1" latinLnBrk="0" hangingPunct="1">
              <a:spcBef>
                <a:spcPct val="20000"/>
              </a:spcBef>
              <a:buFont typeface="Verdana"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Font typeface="Verdana" pitchFamily="34" charset="0"/>
              <a:buNone/>
            </a:pPr>
            <a:endParaRPr lang="sv-SE" dirty="0"/>
          </a:p>
        </p:txBody>
      </p:sp>
      <p:sp>
        <p:nvSpPr>
          <p:cNvPr id="9" name="Platshållare för innehåll 3"/>
          <p:cNvSpPr txBox="1">
            <a:spLocks/>
          </p:cNvSpPr>
          <p:nvPr/>
        </p:nvSpPr>
        <p:spPr>
          <a:xfrm>
            <a:off x="-2412776" y="-799085"/>
            <a:ext cx="6120680" cy="43926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Verdana" pitchFamily="34" charset="0"/>
              <a:buChar char="–"/>
              <a:defRPr sz="2400" kern="1200">
                <a:solidFill>
                  <a:schemeClr val="tx1"/>
                </a:solidFill>
                <a:latin typeface="+mn-lt"/>
                <a:ea typeface="+mn-ea"/>
                <a:cs typeface="+mn-cs"/>
              </a:defRPr>
            </a:lvl1pPr>
            <a:lvl2pPr marL="630238" indent="-268288"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896938" indent="-266700" algn="l" defTabSz="914400" rtl="0" eaLnBrk="1" latinLnBrk="0" hangingPunct="1">
              <a:spcBef>
                <a:spcPct val="20000"/>
              </a:spcBef>
              <a:buFont typeface="Verdana" pitchFamily="34" charset="0"/>
              <a:buChar char="–"/>
              <a:defRPr sz="1400" kern="1200">
                <a:solidFill>
                  <a:schemeClr val="tx1"/>
                </a:solidFill>
                <a:latin typeface="+mn-lt"/>
                <a:ea typeface="+mn-ea"/>
                <a:cs typeface="+mn-cs"/>
              </a:defRPr>
            </a:lvl3pPr>
            <a:lvl4pPr marL="1077913" indent="-180975"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1258888" indent="-180975" algn="l" defTabSz="914400" rtl="0" eaLnBrk="1" latinLnBrk="0" hangingPunct="1">
              <a:spcBef>
                <a:spcPct val="20000"/>
              </a:spcBef>
              <a:buFont typeface="Verdana"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Font typeface="Verdana" pitchFamily="34" charset="0"/>
              <a:buNone/>
            </a:pPr>
            <a:endParaRPr lang="sv-SE" dirty="0"/>
          </a:p>
        </p:txBody>
      </p:sp>
      <p:pic>
        <p:nvPicPr>
          <p:cNvPr id="1027" name="Picture 3" descr="C:\LokalData\Kommun_10reg\Reg3_högupplöst_transpare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488875"/>
            <a:ext cx="2057091" cy="4799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2417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normAutofit fontScale="90000"/>
          </a:bodyPr>
          <a:lstStyle/>
          <a:p>
            <a:r>
              <a:rPr lang="sv-SE" dirty="0"/>
              <a:t>Om prisstatistiken för skogsmarkspriser</a:t>
            </a:r>
            <a:br>
              <a:rPr lang="sv-SE" dirty="0"/>
            </a:br>
            <a:endParaRPr lang="sv-SE" dirty="0"/>
          </a:p>
        </p:txBody>
      </p:sp>
      <p:sp>
        <p:nvSpPr>
          <p:cNvPr id="4" name="Platshållare för innehåll 3"/>
          <p:cNvSpPr>
            <a:spLocks noGrp="1"/>
          </p:cNvSpPr>
          <p:nvPr>
            <p:ph sz="quarter" idx="4"/>
          </p:nvPr>
        </p:nvSpPr>
        <p:spPr>
          <a:xfrm>
            <a:off x="2916239" y="1844799"/>
            <a:ext cx="5770562" cy="4536529"/>
          </a:xfrm>
        </p:spPr>
        <p:txBody>
          <a:bodyPr>
            <a:normAutofit fontScale="32500" lnSpcReduction="20000"/>
          </a:bodyPr>
          <a:lstStyle/>
          <a:p>
            <a:pPr marL="0" indent="0">
              <a:lnSpc>
                <a:spcPct val="120000"/>
              </a:lnSpc>
              <a:buNone/>
            </a:pPr>
            <a:r>
              <a:rPr lang="sv-SE" sz="3100" dirty="0"/>
              <a:t>LRF Konsult har sedan 1995 producerat samt presenterat statistik bl.a. avseende utvecklingen av priset på skogsmark i Sverige. Arbetet kring statistiken har sedan 1995 varit densamma varför materialet tydligt visar variationer och trender. Prisstatistiken grundas på överlåtelser av LRF Konsult förmedlade fastigheter. I materialet ingår </a:t>
            </a:r>
            <a:r>
              <a:rPr lang="sv-SE" sz="3100" b="1" dirty="0"/>
              <a:t>endast överlåtelser som varit utbjudna på öppna marknaden</a:t>
            </a:r>
            <a:r>
              <a:rPr lang="sv-SE" sz="3100" dirty="0"/>
              <a:t> och avser endast skogsmark. Andra ägoslag som t.ex. åker-, betesmark och byggnader är inte med i materialet. Unikt är att såväl lagfarna överlåtelser liksom överlåtelser i form av fastighetsreglering (där en hel fastighet eller delar av skogsmark, överförs till en annan) finns med. Så kallade generationsskiften där släkting övertar gården och överlåten köpeskilling ofta understiger marknadsvärdet är inte med i LRF Konsults material och inte heller överlåtelser i form av bodelning mm. </a:t>
            </a:r>
            <a:endParaRPr lang="sv-SE" sz="3100" dirty="0" smtClean="0"/>
          </a:p>
          <a:p>
            <a:pPr marL="0" indent="0">
              <a:lnSpc>
                <a:spcPct val="120000"/>
              </a:lnSpc>
              <a:buNone/>
            </a:pPr>
            <a:endParaRPr lang="sv-SE" sz="3100" dirty="0" smtClean="0"/>
          </a:p>
          <a:p>
            <a:pPr marL="0" indent="0">
              <a:lnSpc>
                <a:spcPct val="120000"/>
              </a:lnSpc>
              <a:buNone/>
            </a:pPr>
            <a:r>
              <a:rPr lang="sv-SE" sz="3100" dirty="0" smtClean="0"/>
              <a:t>Statistiken </a:t>
            </a:r>
            <a:r>
              <a:rPr lang="sv-SE" sz="3100" dirty="0"/>
              <a:t>visar vad marknaden i genomsnitt varit beredd att betala för skogsmark. </a:t>
            </a:r>
            <a:r>
              <a:rPr lang="sv-SE" sz="3100" b="1" dirty="0"/>
              <a:t>Observera att priset på skogsmark varierar kraftigt kring medelvärdet beroende av t.ex. läge, kvalitet, vägnät, jakt mm och att statistiken därför inte skall ses som en värderingsmodell/metod för enskilda fastigheter.</a:t>
            </a:r>
            <a:r>
              <a:rPr lang="sv-SE" sz="3100" dirty="0"/>
              <a:t> </a:t>
            </a:r>
            <a:endParaRPr lang="sv-SE" sz="3100" dirty="0" smtClean="0"/>
          </a:p>
          <a:p>
            <a:pPr marL="0" indent="0">
              <a:lnSpc>
                <a:spcPct val="120000"/>
              </a:lnSpc>
              <a:buNone/>
            </a:pPr>
            <a:endParaRPr lang="sv-SE" sz="3100" dirty="0" smtClean="0"/>
          </a:p>
          <a:p>
            <a:pPr marL="0" indent="0">
              <a:lnSpc>
                <a:spcPct val="120000"/>
              </a:lnSpc>
              <a:buNone/>
            </a:pPr>
            <a:r>
              <a:rPr lang="sv-SE" sz="3100" dirty="0" smtClean="0"/>
              <a:t>För </a:t>
            </a:r>
            <a:r>
              <a:rPr lang="sv-SE" sz="3100" dirty="0"/>
              <a:t>värdering av enskilda fastigheter hänvisas till LRF Konsults fastighetsmäklare/fastighetsvärderare på aktuell ort. Statistiken redovisas på riksnivå, uppdelat i tre regioner. Vid varje årsskifte redovisas dessutom skogsmarkspriser på detaljnivå i tio geografiska områden.</a:t>
            </a:r>
            <a:r>
              <a:rPr lang="sv-SE" sz="3100" b="1" dirty="0"/>
              <a:t> </a:t>
            </a:r>
            <a:endParaRPr lang="sv-SE" sz="3100" b="1" dirty="0" smtClean="0"/>
          </a:p>
          <a:p>
            <a:pPr marL="0" indent="0">
              <a:lnSpc>
                <a:spcPct val="120000"/>
              </a:lnSpc>
              <a:buNone/>
            </a:pPr>
            <a:endParaRPr lang="sv-SE" sz="3100" dirty="0"/>
          </a:p>
          <a:p>
            <a:pPr marL="0" indent="0">
              <a:lnSpc>
                <a:spcPct val="120000"/>
              </a:lnSpc>
              <a:buNone/>
            </a:pPr>
            <a:r>
              <a:rPr lang="sv-SE" sz="3100" dirty="0"/>
              <a:t>För mer information kontakta</a:t>
            </a:r>
            <a:r>
              <a:rPr lang="sv-SE" sz="3100" dirty="0" smtClean="0"/>
              <a:t>:</a:t>
            </a:r>
          </a:p>
          <a:p>
            <a:pPr marL="0" indent="0">
              <a:lnSpc>
                <a:spcPct val="120000"/>
              </a:lnSpc>
              <a:buNone/>
            </a:pPr>
            <a:r>
              <a:rPr lang="sv-SE" sz="3100" dirty="0"/>
              <a:t/>
            </a:r>
            <a:br>
              <a:rPr lang="sv-SE" sz="3100" dirty="0"/>
            </a:br>
            <a:r>
              <a:rPr lang="sv-SE" sz="3100" dirty="0"/>
              <a:t>Markus Helin, Chefsmäklare, tel: 08-700 20 14, </a:t>
            </a:r>
            <a:r>
              <a:rPr lang="sv-SE" sz="3100" u="sng" dirty="0">
                <a:hlinkClick r:id="rId2"/>
              </a:rPr>
              <a:t>markus.helin@lrfkonsult.se</a:t>
            </a:r>
            <a:endParaRPr lang="sv-SE" sz="3100" dirty="0"/>
          </a:p>
          <a:p>
            <a:pPr marL="0" indent="0">
              <a:lnSpc>
                <a:spcPct val="120000"/>
              </a:lnSpc>
              <a:buNone/>
            </a:pPr>
            <a:r>
              <a:rPr lang="sv-SE" sz="3100" dirty="0"/>
              <a:t>Anna Burlage Sjöberg, Kommunikatör/Pressansvarig, tel: 08-700 20 10, </a:t>
            </a:r>
            <a:r>
              <a:rPr lang="sv-SE" sz="3100" dirty="0" smtClean="0">
                <a:hlinkClick r:id="rId3"/>
              </a:rPr>
              <a:t>anna.sjoberg@lrfkonsult.se</a:t>
            </a:r>
            <a:endParaRPr lang="sv-SE" sz="3100" dirty="0" smtClean="0"/>
          </a:p>
          <a:p>
            <a:pPr marL="0" indent="0">
              <a:lnSpc>
                <a:spcPct val="120000"/>
              </a:lnSpc>
              <a:buNone/>
            </a:pPr>
            <a:endParaRPr lang="sv-SE"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908721"/>
            <a:ext cx="2340236"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93146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2"/>
          <p:cNvSpPr>
            <a:spLocks noGrp="1"/>
          </p:cNvSpPr>
          <p:nvPr>
            <p:ph type="title"/>
          </p:nvPr>
        </p:nvSpPr>
        <p:spPr>
          <a:xfrm>
            <a:off x="2916238" y="980728"/>
            <a:ext cx="4824114" cy="1077319"/>
          </a:xfrm>
        </p:spPr>
        <p:txBody>
          <a:bodyPr/>
          <a:lstStyle/>
          <a:p>
            <a:r>
              <a:rPr lang="sv-SE" dirty="0" smtClean="0"/>
              <a:t>Skogspriser, kr/m³sk</a:t>
            </a:r>
            <a:endParaRPr lang="sv-SE" dirty="0"/>
          </a:p>
        </p:txBody>
      </p:sp>
      <p:graphicFrame>
        <p:nvGraphicFramePr>
          <p:cNvPr id="6" name="Tabell 5"/>
          <p:cNvGraphicFramePr>
            <a:graphicFrameLocks noGrp="1"/>
          </p:cNvGraphicFramePr>
          <p:nvPr>
            <p:extLst>
              <p:ext uri="{D42A27DB-BD31-4B8C-83A1-F6EECF244321}">
                <p14:modId xmlns:p14="http://schemas.microsoft.com/office/powerpoint/2010/main" val="2467050571"/>
              </p:ext>
            </p:extLst>
          </p:nvPr>
        </p:nvGraphicFramePr>
        <p:xfrm>
          <a:off x="2051719" y="2996952"/>
          <a:ext cx="6909679" cy="2414120"/>
        </p:xfrm>
        <a:graphic>
          <a:graphicData uri="http://schemas.openxmlformats.org/drawingml/2006/table">
            <a:tbl>
              <a:tblPr firstRow="1" bandRow="1">
                <a:tableStyleId>{775DCB02-9BB8-47FD-8907-85C794F793BA}</a:tableStyleId>
              </a:tblPr>
              <a:tblGrid>
                <a:gridCol w="1449143"/>
                <a:gridCol w="903089"/>
                <a:gridCol w="808580"/>
                <a:gridCol w="882087"/>
                <a:gridCol w="1141678"/>
                <a:gridCol w="864096"/>
                <a:gridCol w="861006"/>
              </a:tblGrid>
              <a:tr h="448817">
                <a:tc>
                  <a:txBody>
                    <a:bodyPr/>
                    <a:lstStyle/>
                    <a:p>
                      <a:endParaRPr lang="sv-SE" dirty="0"/>
                    </a:p>
                  </a:txBody>
                  <a:tcPr/>
                </a:tc>
                <a:tc>
                  <a:txBody>
                    <a:bodyPr/>
                    <a:lstStyle/>
                    <a:p>
                      <a:pPr algn="ctr"/>
                      <a:r>
                        <a:rPr lang="sv-SE" dirty="0" smtClean="0"/>
                        <a:t>2016</a:t>
                      </a:r>
                      <a:endParaRPr lang="sv-SE" dirty="0"/>
                    </a:p>
                  </a:txBody>
                  <a:tcPr/>
                </a:tc>
                <a:tc>
                  <a:txBody>
                    <a:bodyPr/>
                    <a:lstStyle/>
                    <a:p>
                      <a:pPr algn="ctr"/>
                      <a:r>
                        <a:rPr lang="sv-SE" dirty="0" smtClean="0"/>
                        <a:t>2017</a:t>
                      </a:r>
                      <a:endParaRPr lang="sv-SE" dirty="0"/>
                    </a:p>
                  </a:txBody>
                  <a:tcPr/>
                </a:tc>
                <a:tc>
                  <a:txBody>
                    <a:bodyPr/>
                    <a:lstStyle/>
                    <a:p>
                      <a:pPr algn="ctr"/>
                      <a:r>
                        <a:rPr lang="sv-SE" dirty="0" smtClean="0"/>
                        <a:t>2018</a:t>
                      </a:r>
                    </a:p>
                    <a:p>
                      <a:pPr algn="ctr"/>
                      <a:endParaRPr lang="sv-SE" dirty="0"/>
                    </a:p>
                  </a:txBody>
                  <a:tcPr/>
                </a:tc>
                <a:tc>
                  <a:txBody>
                    <a:bodyPr/>
                    <a:lstStyle/>
                    <a:p>
                      <a:pPr algn="ctr"/>
                      <a:r>
                        <a:rPr lang="sv-SE" dirty="0" smtClean="0"/>
                        <a:t>6 mån </a:t>
                      </a:r>
                      <a:endParaRPr lang="sv-SE" dirty="0"/>
                    </a:p>
                  </a:txBody>
                  <a:tcPr/>
                </a:tc>
                <a:tc>
                  <a:txBody>
                    <a:bodyPr/>
                    <a:lstStyle/>
                    <a:p>
                      <a:pPr algn="ctr"/>
                      <a:r>
                        <a:rPr lang="sv-SE" dirty="0" smtClean="0"/>
                        <a:t>5 år</a:t>
                      </a:r>
                      <a:endParaRPr lang="sv-SE" dirty="0"/>
                    </a:p>
                  </a:txBody>
                  <a:tcPr/>
                </a:tc>
                <a:tc>
                  <a:txBody>
                    <a:bodyPr/>
                    <a:lstStyle/>
                    <a:p>
                      <a:pPr algn="ctr"/>
                      <a:r>
                        <a:rPr lang="sv-SE" dirty="0" smtClean="0"/>
                        <a:t>10 år</a:t>
                      </a:r>
                      <a:endParaRPr lang="sv-SE" dirty="0"/>
                    </a:p>
                  </a:txBody>
                  <a:tcPr/>
                </a:tc>
              </a:tr>
              <a:tr h="448817">
                <a:tc>
                  <a:txBody>
                    <a:bodyPr/>
                    <a:lstStyle/>
                    <a:p>
                      <a:r>
                        <a:rPr lang="sv-SE" dirty="0" smtClean="0"/>
                        <a:t>Norra</a:t>
                      </a:r>
                      <a:endParaRPr lang="sv-SE" dirty="0"/>
                    </a:p>
                  </a:txBody>
                  <a:tcPr/>
                </a:tc>
                <a:tc>
                  <a:txBody>
                    <a:bodyPr/>
                    <a:lstStyle/>
                    <a:p>
                      <a:pPr algn="ctr" fontAlgn="b"/>
                      <a:r>
                        <a:rPr lang="sv-SE" sz="1800" b="0" i="0" u="none" strike="noStrike">
                          <a:solidFill>
                            <a:srgbClr val="000000"/>
                          </a:solidFill>
                          <a:effectLst/>
                          <a:latin typeface="Franklin Gothic Book"/>
                        </a:rPr>
                        <a:t>250</a:t>
                      </a:r>
                    </a:p>
                  </a:txBody>
                  <a:tcPr marL="9525" marR="9525" marT="9525" marB="0" anchor="ctr"/>
                </a:tc>
                <a:tc>
                  <a:txBody>
                    <a:bodyPr/>
                    <a:lstStyle/>
                    <a:p>
                      <a:pPr algn="ctr" fontAlgn="b"/>
                      <a:r>
                        <a:rPr lang="sv-SE" sz="1800" b="0" i="0" u="none" strike="noStrike">
                          <a:solidFill>
                            <a:srgbClr val="000000"/>
                          </a:solidFill>
                          <a:effectLst/>
                          <a:latin typeface="Franklin Gothic Book"/>
                        </a:rPr>
                        <a:t>276</a:t>
                      </a:r>
                    </a:p>
                  </a:txBody>
                  <a:tcPr marL="9525" marR="9525" marT="9525" marB="0" anchor="ctr"/>
                </a:tc>
                <a:tc>
                  <a:txBody>
                    <a:bodyPr/>
                    <a:lstStyle/>
                    <a:p>
                      <a:pPr algn="ctr" fontAlgn="b"/>
                      <a:r>
                        <a:rPr lang="sv-SE" sz="1800" b="0" i="0" u="none" strike="noStrike">
                          <a:solidFill>
                            <a:srgbClr val="000000"/>
                          </a:solidFill>
                          <a:effectLst/>
                          <a:latin typeface="Franklin Gothic Book"/>
                        </a:rPr>
                        <a:t>256</a:t>
                      </a:r>
                    </a:p>
                  </a:txBody>
                  <a:tcPr marL="9525" marR="9525" marT="9525" marB="0" anchor="ctr"/>
                </a:tc>
                <a:tc>
                  <a:txBody>
                    <a:bodyPr/>
                    <a:lstStyle/>
                    <a:p>
                      <a:pPr algn="ctr" fontAlgn="b"/>
                      <a:r>
                        <a:rPr lang="sv-SE" sz="1800" b="0" i="0" u="none" strike="noStrike" dirty="0">
                          <a:solidFill>
                            <a:srgbClr val="000000"/>
                          </a:solidFill>
                          <a:effectLst/>
                          <a:latin typeface="Franklin Gothic Book"/>
                        </a:rPr>
                        <a:t>-</a:t>
                      </a:r>
                      <a:r>
                        <a:rPr lang="sv-SE" sz="1800" b="0" i="0" u="none" strike="noStrike" dirty="0" smtClean="0">
                          <a:solidFill>
                            <a:srgbClr val="000000"/>
                          </a:solidFill>
                          <a:effectLst/>
                          <a:latin typeface="Franklin Gothic Book"/>
                        </a:rPr>
                        <a:t>7,2 </a:t>
                      </a:r>
                      <a:r>
                        <a:rPr lang="sv-SE" sz="1800" b="0" i="0" u="none" strike="noStrike" dirty="0" smtClean="0">
                          <a:solidFill>
                            <a:srgbClr val="000000"/>
                          </a:solidFill>
                          <a:effectLst/>
                          <a:latin typeface="Franklin Gothic Book"/>
                        </a:rPr>
                        <a:t>%</a:t>
                      </a:r>
                      <a:endParaRPr lang="sv-SE" sz="1800" b="0" i="0" u="none" strike="noStrike" dirty="0">
                        <a:solidFill>
                          <a:srgbClr val="000000"/>
                        </a:solidFill>
                        <a:effectLst/>
                        <a:latin typeface="Franklin Gothic Book"/>
                      </a:endParaRPr>
                    </a:p>
                  </a:txBody>
                  <a:tcPr marL="9525" marR="9525" marT="9525" marB="0" anchor="ctr"/>
                </a:tc>
                <a:tc>
                  <a:txBody>
                    <a:bodyPr/>
                    <a:lstStyle/>
                    <a:p>
                      <a:pPr algn="ctr" fontAlgn="b"/>
                      <a:r>
                        <a:rPr lang="sv-SE" sz="1800" b="0" i="0" u="none" strike="noStrike" dirty="0" smtClean="0">
                          <a:solidFill>
                            <a:srgbClr val="000000"/>
                          </a:solidFill>
                          <a:effectLst/>
                          <a:latin typeface="Franklin Gothic Book"/>
                        </a:rPr>
                        <a:t>+1 </a:t>
                      </a:r>
                      <a:r>
                        <a:rPr lang="sv-SE" sz="1800" b="0" i="0" u="none" strike="noStrike" dirty="0" smtClean="0">
                          <a:solidFill>
                            <a:srgbClr val="000000"/>
                          </a:solidFill>
                          <a:effectLst/>
                          <a:latin typeface="Franklin Gothic Book"/>
                        </a:rPr>
                        <a:t>%</a:t>
                      </a:r>
                      <a:endParaRPr lang="sv-SE" sz="1800" b="0" i="0" u="none" strike="noStrike" dirty="0">
                        <a:solidFill>
                          <a:srgbClr val="000000"/>
                        </a:solidFill>
                        <a:effectLst/>
                        <a:latin typeface="Franklin Gothic Book"/>
                      </a:endParaRPr>
                    </a:p>
                  </a:txBody>
                  <a:tcPr marL="9525" marR="9525" marT="9525" marB="0" anchor="ctr"/>
                </a:tc>
                <a:tc>
                  <a:txBody>
                    <a:bodyPr/>
                    <a:lstStyle/>
                    <a:p>
                      <a:pPr algn="ctr" fontAlgn="b"/>
                      <a:r>
                        <a:rPr lang="sv-SE" sz="1800" b="0" i="0" u="none" strike="noStrike" dirty="0">
                          <a:solidFill>
                            <a:srgbClr val="000000"/>
                          </a:solidFill>
                          <a:effectLst/>
                          <a:latin typeface="Franklin Gothic Book"/>
                        </a:rPr>
                        <a:t>-</a:t>
                      </a:r>
                      <a:r>
                        <a:rPr lang="sv-SE" sz="1800" b="0" i="0" u="none" strike="noStrike" dirty="0" smtClean="0">
                          <a:solidFill>
                            <a:srgbClr val="000000"/>
                          </a:solidFill>
                          <a:effectLst/>
                          <a:latin typeface="Franklin Gothic Book"/>
                        </a:rPr>
                        <a:t>16 </a:t>
                      </a:r>
                      <a:r>
                        <a:rPr lang="sv-SE" sz="1800" b="0" i="0" u="none" strike="noStrike" dirty="0" smtClean="0">
                          <a:solidFill>
                            <a:srgbClr val="000000"/>
                          </a:solidFill>
                          <a:effectLst/>
                          <a:latin typeface="Franklin Gothic Book"/>
                        </a:rPr>
                        <a:t>%</a:t>
                      </a:r>
                      <a:endParaRPr lang="sv-SE" sz="1800" b="0" i="0" u="none" strike="noStrike" dirty="0">
                        <a:solidFill>
                          <a:srgbClr val="000000"/>
                        </a:solidFill>
                        <a:effectLst/>
                        <a:latin typeface="Franklin Gothic Book"/>
                      </a:endParaRPr>
                    </a:p>
                  </a:txBody>
                  <a:tcPr marL="9525" marR="9525" marT="9525" marB="0" anchor="ctr"/>
                </a:tc>
              </a:tr>
              <a:tr h="427589">
                <a:tc>
                  <a:txBody>
                    <a:bodyPr/>
                    <a:lstStyle/>
                    <a:p>
                      <a:r>
                        <a:rPr lang="sv-SE" dirty="0" smtClean="0"/>
                        <a:t>Mellersta</a:t>
                      </a:r>
                      <a:endParaRPr lang="sv-SE" dirty="0"/>
                    </a:p>
                  </a:txBody>
                  <a:tcPr/>
                </a:tc>
                <a:tc>
                  <a:txBody>
                    <a:bodyPr/>
                    <a:lstStyle/>
                    <a:p>
                      <a:pPr algn="ctr" fontAlgn="b"/>
                      <a:r>
                        <a:rPr lang="sv-SE" sz="1800" b="0" i="0" u="none" strike="noStrike">
                          <a:solidFill>
                            <a:srgbClr val="000000"/>
                          </a:solidFill>
                          <a:effectLst/>
                          <a:latin typeface="Franklin Gothic Book"/>
                        </a:rPr>
                        <a:t>410</a:t>
                      </a:r>
                    </a:p>
                  </a:txBody>
                  <a:tcPr marL="9525" marR="9525" marT="9525" marB="0" anchor="ctr"/>
                </a:tc>
                <a:tc>
                  <a:txBody>
                    <a:bodyPr/>
                    <a:lstStyle/>
                    <a:p>
                      <a:pPr algn="ctr" fontAlgn="b"/>
                      <a:r>
                        <a:rPr lang="sv-SE" sz="1800" b="0" i="0" u="none" strike="noStrike">
                          <a:solidFill>
                            <a:srgbClr val="000000"/>
                          </a:solidFill>
                          <a:effectLst/>
                          <a:latin typeface="Franklin Gothic Book"/>
                        </a:rPr>
                        <a:t>423</a:t>
                      </a:r>
                    </a:p>
                  </a:txBody>
                  <a:tcPr marL="9525" marR="9525" marT="9525" marB="0" anchor="ctr"/>
                </a:tc>
                <a:tc>
                  <a:txBody>
                    <a:bodyPr/>
                    <a:lstStyle/>
                    <a:p>
                      <a:pPr algn="ctr" fontAlgn="b"/>
                      <a:r>
                        <a:rPr lang="sv-SE" sz="1800" b="0" i="0" u="none" strike="noStrike" dirty="0" smtClean="0">
                          <a:solidFill>
                            <a:srgbClr val="000000"/>
                          </a:solidFill>
                          <a:effectLst/>
                          <a:latin typeface="Franklin Gothic Book"/>
                        </a:rPr>
                        <a:t>445</a:t>
                      </a:r>
                      <a:endParaRPr lang="sv-SE" sz="1800" b="0" i="0" u="none" strike="noStrike" dirty="0">
                        <a:solidFill>
                          <a:srgbClr val="000000"/>
                        </a:solidFill>
                        <a:effectLst/>
                        <a:latin typeface="Franklin Gothic Book"/>
                      </a:endParaRPr>
                    </a:p>
                  </a:txBody>
                  <a:tcPr marL="9525" marR="9525" marT="9525" marB="0" anchor="ctr"/>
                </a:tc>
                <a:tc>
                  <a:txBody>
                    <a:bodyPr/>
                    <a:lstStyle/>
                    <a:p>
                      <a:pPr algn="ctr" fontAlgn="b"/>
                      <a:r>
                        <a:rPr lang="sv-SE" sz="1800" b="0" i="0" u="none" strike="noStrike" dirty="0" smtClean="0">
                          <a:solidFill>
                            <a:srgbClr val="000000"/>
                          </a:solidFill>
                          <a:effectLst/>
                          <a:latin typeface="Franklin Gothic Book"/>
                        </a:rPr>
                        <a:t>+5,1 </a:t>
                      </a:r>
                      <a:r>
                        <a:rPr lang="sv-SE" sz="1800" b="0" i="0" u="none" strike="noStrike" dirty="0" smtClean="0">
                          <a:solidFill>
                            <a:srgbClr val="000000"/>
                          </a:solidFill>
                          <a:effectLst/>
                          <a:latin typeface="Franklin Gothic Book"/>
                        </a:rPr>
                        <a:t>%</a:t>
                      </a:r>
                      <a:endParaRPr lang="sv-SE" sz="1800" b="0" i="0" u="none" strike="noStrike" dirty="0">
                        <a:solidFill>
                          <a:srgbClr val="000000"/>
                        </a:solidFill>
                        <a:effectLst/>
                        <a:latin typeface="Franklin Gothic Book"/>
                      </a:endParaRPr>
                    </a:p>
                  </a:txBody>
                  <a:tcPr marL="9525" marR="9525" marT="9525" marB="0" anchor="ctr"/>
                </a:tc>
                <a:tc>
                  <a:txBody>
                    <a:bodyPr/>
                    <a:lstStyle/>
                    <a:p>
                      <a:pPr algn="ctr" fontAlgn="b"/>
                      <a:r>
                        <a:rPr lang="sv-SE" sz="1800" b="0" i="0" u="none" strike="noStrike" dirty="0" smtClean="0">
                          <a:solidFill>
                            <a:srgbClr val="000000"/>
                          </a:solidFill>
                          <a:effectLst/>
                          <a:latin typeface="Franklin Gothic Book"/>
                        </a:rPr>
                        <a:t>+10 </a:t>
                      </a:r>
                      <a:r>
                        <a:rPr lang="sv-SE" sz="1800" b="0" i="0" u="none" strike="noStrike" dirty="0" smtClean="0">
                          <a:solidFill>
                            <a:srgbClr val="000000"/>
                          </a:solidFill>
                          <a:effectLst/>
                          <a:latin typeface="Franklin Gothic Book"/>
                        </a:rPr>
                        <a:t>%</a:t>
                      </a:r>
                      <a:endParaRPr lang="sv-SE" sz="1800" b="0" i="0" u="none" strike="noStrike" dirty="0">
                        <a:solidFill>
                          <a:srgbClr val="000000"/>
                        </a:solidFill>
                        <a:effectLst/>
                        <a:latin typeface="Franklin Gothic Book"/>
                      </a:endParaRPr>
                    </a:p>
                  </a:txBody>
                  <a:tcPr marL="9525" marR="9525" marT="9525" marB="0" anchor="ctr"/>
                </a:tc>
                <a:tc>
                  <a:txBody>
                    <a:bodyPr/>
                    <a:lstStyle/>
                    <a:p>
                      <a:pPr algn="ctr" fontAlgn="b"/>
                      <a:r>
                        <a:rPr lang="sv-SE" sz="1800" b="0" i="0" u="none" strike="noStrike" dirty="0" smtClean="0">
                          <a:solidFill>
                            <a:srgbClr val="000000"/>
                          </a:solidFill>
                          <a:effectLst/>
                          <a:latin typeface="Franklin Gothic Book"/>
                        </a:rPr>
                        <a:t>+9 </a:t>
                      </a:r>
                      <a:r>
                        <a:rPr lang="sv-SE" sz="1800" b="0" i="0" u="none" strike="noStrike" dirty="0" smtClean="0">
                          <a:solidFill>
                            <a:srgbClr val="000000"/>
                          </a:solidFill>
                          <a:effectLst/>
                          <a:latin typeface="Franklin Gothic Book"/>
                        </a:rPr>
                        <a:t>%</a:t>
                      </a:r>
                      <a:endParaRPr lang="sv-SE" sz="1800" b="0" i="0" u="none" strike="noStrike" dirty="0">
                        <a:solidFill>
                          <a:srgbClr val="000000"/>
                        </a:solidFill>
                        <a:effectLst/>
                        <a:latin typeface="Franklin Gothic Book"/>
                      </a:endParaRPr>
                    </a:p>
                  </a:txBody>
                  <a:tcPr marL="9525" marR="9525" marT="9525" marB="0" anchor="ctr"/>
                </a:tc>
              </a:tr>
              <a:tr h="448817">
                <a:tc>
                  <a:txBody>
                    <a:bodyPr/>
                    <a:lstStyle/>
                    <a:p>
                      <a:r>
                        <a:rPr lang="sv-SE" dirty="0" smtClean="0"/>
                        <a:t>Södra</a:t>
                      </a:r>
                      <a:endParaRPr lang="sv-SE" dirty="0"/>
                    </a:p>
                  </a:txBody>
                  <a:tcPr/>
                </a:tc>
                <a:tc>
                  <a:txBody>
                    <a:bodyPr/>
                    <a:lstStyle/>
                    <a:p>
                      <a:pPr algn="ctr" fontAlgn="b"/>
                      <a:r>
                        <a:rPr lang="sv-SE" sz="1800" b="0" i="0" u="none" strike="noStrike">
                          <a:solidFill>
                            <a:srgbClr val="000000"/>
                          </a:solidFill>
                          <a:effectLst/>
                          <a:latin typeface="Franklin Gothic Book"/>
                        </a:rPr>
                        <a:t>619</a:t>
                      </a:r>
                    </a:p>
                  </a:txBody>
                  <a:tcPr marL="9525" marR="9525" marT="9525" marB="0" anchor="ctr"/>
                </a:tc>
                <a:tc>
                  <a:txBody>
                    <a:bodyPr/>
                    <a:lstStyle/>
                    <a:p>
                      <a:pPr algn="ctr" fontAlgn="b"/>
                      <a:r>
                        <a:rPr lang="sv-SE" sz="1800" b="0" i="0" u="none" strike="noStrike">
                          <a:solidFill>
                            <a:srgbClr val="000000"/>
                          </a:solidFill>
                          <a:effectLst/>
                          <a:latin typeface="Franklin Gothic Book"/>
                        </a:rPr>
                        <a:t>621</a:t>
                      </a:r>
                    </a:p>
                  </a:txBody>
                  <a:tcPr marL="9525" marR="9525" marT="9525" marB="0" anchor="ctr"/>
                </a:tc>
                <a:tc>
                  <a:txBody>
                    <a:bodyPr/>
                    <a:lstStyle/>
                    <a:p>
                      <a:pPr algn="ctr" fontAlgn="b"/>
                      <a:r>
                        <a:rPr lang="sv-SE" sz="1800" b="0" i="0" u="none" strike="noStrike" dirty="0">
                          <a:solidFill>
                            <a:srgbClr val="000000"/>
                          </a:solidFill>
                          <a:effectLst/>
                          <a:latin typeface="Franklin Gothic Book"/>
                        </a:rPr>
                        <a:t>629</a:t>
                      </a:r>
                    </a:p>
                  </a:txBody>
                  <a:tcPr marL="9525" marR="9525" marT="9525" marB="0" anchor="ctr"/>
                </a:tc>
                <a:tc>
                  <a:txBody>
                    <a:bodyPr/>
                    <a:lstStyle/>
                    <a:p>
                      <a:pPr algn="ctr" fontAlgn="b"/>
                      <a:r>
                        <a:rPr lang="sv-SE" sz="1800" b="0" i="0" u="none" strike="noStrike" dirty="0" smtClean="0">
                          <a:solidFill>
                            <a:srgbClr val="000000"/>
                          </a:solidFill>
                          <a:effectLst/>
                          <a:latin typeface="Franklin Gothic Book"/>
                        </a:rPr>
                        <a:t>+1,3 </a:t>
                      </a:r>
                      <a:r>
                        <a:rPr lang="sv-SE" sz="1800" b="0" i="0" u="none" strike="noStrike" dirty="0" smtClean="0">
                          <a:solidFill>
                            <a:srgbClr val="000000"/>
                          </a:solidFill>
                          <a:effectLst/>
                          <a:latin typeface="Franklin Gothic Book"/>
                        </a:rPr>
                        <a:t>%</a:t>
                      </a:r>
                      <a:endParaRPr lang="sv-SE" sz="1800" b="0" i="0" u="none" strike="noStrike" dirty="0">
                        <a:solidFill>
                          <a:srgbClr val="000000"/>
                        </a:solidFill>
                        <a:effectLst/>
                        <a:latin typeface="Franklin Gothic Book"/>
                      </a:endParaRPr>
                    </a:p>
                  </a:txBody>
                  <a:tcPr marL="9525" marR="9525" marT="9525" marB="0" anchor="ctr"/>
                </a:tc>
                <a:tc>
                  <a:txBody>
                    <a:bodyPr/>
                    <a:lstStyle/>
                    <a:p>
                      <a:pPr algn="ctr" fontAlgn="b"/>
                      <a:r>
                        <a:rPr lang="sv-SE" sz="1800" b="0" i="0" u="none" strike="noStrike" dirty="0" smtClean="0">
                          <a:solidFill>
                            <a:srgbClr val="000000"/>
                          </a:solidFill>
                          <a:effectLst/>
                          <a:latin typeface="Franklin Gothic Book"/>
                        </a:rPr>
                        <a:t>+15 </a:t>
                      </a:r>
                      <a:r>
                        <a:rPr lang="sv-SE" sz="1800" b="0" i="0" u="none" strike="noStrike" dirty="0" smtClean="0">
                          <a:solidFill>
                            <a:srgbClr val="000000"/>
                          </a:solidFill>
                          <a:effectLst/>
                          <a:latin typeface="Franklin Gothic Book"/>
                        </a:rPr>
                        <a:t>%</a:t>
                      </a:r>
                      <a:endParaRPr lang="sv-SE" sz="1800" b="0" i="0" u="none" strike="noStrike" dirty="0">
                        <a:solidFill>
                          <a:srgbClr val="000000"/>
                        </a:solidFill>
                        <a:effectLst/>
                        <a:latin typeface="Franklin Gothic Book"/>
                      </a:endParaRPr>
                    </a:p>
                  </a:txBody>
                  <a:tcPr marL="9525" marR="9525" marT="9525" marB="0" anchor="ctr"/>
                </a:tc>
                <a:tc>
                  <a:txBody>
                    <a:bodyPr/>
                    <a:lstStyle/>
                    <a:p>
                      <a:pPr algn="ctr" fontAlgn="b"/>
                      <a:r>
                        <a:rPr lang="sv-SE" sz="1800" b="0" i="0" u="none" strike="noStrike" dirty="0" smtClean="0">
                          <a:solidFill>
                            <a:srgbClr val="000000"/>
                          </a:solidFill>
                          <a:effectLst/>
                          <a:latin typeface="Franklin Gothic Book"/>
                        </a:rPr>
                        <a:t>+29 </a:t>
                      </a:r>
                      <a:r>
                        <a:rPr lang="sv-SE" sz="1800" b="0" i="0" u="none" strike="noStrike" dirty="0" smtClean="0">
                          <a:solidFill>
                            <a:srgbClr val="000000"/>
                          </a:solidFill>
                          <a:effectLst/>
                          <a:latin typeface="Franklin Gothic Book"/>
                        </a:rPr>
                        <a:t>%</a:t>
                      </a:r>
                      <a:endParaRPr lang="sv-SE" sz="1800" b="0" i="0" u="none" strike="noStrike" dirty="0">
                        <a:solidFill>
                          <a:srgbClr val="000000"/>
                        </a:solidFill>
                        <a:effectLst/>
                        <a:latin typeface="Franklin Gothic Book"/>
                      </a:endParaRPr>
                    </a:p>
                  </a:txBody>
                  <a:tcPr marL="9525" marR="9525" marT="9525" marB="0" anchor="ctr"/>
                </a:tc>
              </a:tr>
              <a:tr h="448817">
                <a:tc>
                  <a:txBody>
                    <a:bodyPr/>
                    <a:lstStyle/>
                    <a:p>
                      <a:r>
                        <a:rPr lang="sv-SE" dirty="0" smtClean="0"/>
                        <a:t>Sverige</a:t>
                      </a:r>
                      <a:endParaRPr lang="sv-SE" dirty="0"/>
                    </a:p>
                  </a:txBody>
                  <a:tcPr/>
                </a:tc>
                <a:tc>
                  <a:txBody>
                    <a:bodyPr/>
                    <a:lstStyle/>
                    <a:p>
                      <a:pPr algn="ctr" fontAlgn="b"/>
                      <a:r>
                        <a:rPr lang="sv-SE" sz="1800" b="0" i="0" u="none" strike="noStrike">
                          <a:solidFill>
                            <a:srgbClr val="000000"/>
                          </a:solidFill>
                          <a:effectLst/>
                          <a:latin typeface="Franklin Gothic Book"/>
                        </a:rPr>
                        <a:t>405</a:t>
                      </a:r>
                    </a:p>
                  </a:txBody>
                  <a:tcPr marL="9525" marR="9525" marT="9525" marB="0" anchor="ctr"/>
                </a:tc>
                <a:tc>
                  <a:txBody>
                    <a:bodyPr/>
                    <a:lstStyle/>
                    <a:p>
                      <a:pPr algn="ctr" fontAlgn="b"/>
                      <a:r>
                        <a:rPr lang="sv-SE" sz="1800" b="0" i="0" u="none" strike="noStrike">
                          <a:solidFill>
                            <a:srgbClr val="000000"/>
                          </a:solidFill>
                          <a:effectLst/>
                          <a:latin typeface="Franklin Gothic Book"/>
                        </a:rPr>
                        <a:t>420</a:t>
                      </a:r>
                    </a:p>
                  </a:txBody>
                  <a:tcPr marL="9525" marR="9525" marT="9525" marB="0" anchor="ctr"/>
                </a:tc>
                <a:tc>
                  <a:txBody>
                    <a:bodyPr/>
                    <a:lstStyle/>
                    <a:p>
                      <a:pPr algn="ctr" fontAlgn="b"/>
                      <a:r>
                        <a:rPr lang="sv-SE" sz="1800" b="0" i="0" u="none" strike="noStrike" dirty="0">
                          <a:solidFill>
                            <a:srgbClr val="000000"/>
                          </a:solidFill>
                          <a:effectLst/>
                          <a:latin typeface="Franklin Gothic Book"/>
                        </a:rPr>
                        <a:t>422</a:t>
                      </a:r>
                    </a:p>
                  </a:txBody>
                  <a:tcPr marL="9525" marR="9525" marT="9525" marB="0" anchor="ctr"/>
                </a:tc>
                <a:tc>
                  <a:txBody>
                    <a:bodyPr/>
                    <a:lstStyle/>
                    <a:p>
                      <a:pPr algn="ctr" fontAlgn="b"/>
                      <a:r>
                        <a:rPr lang="sv-SE" sz="1800" b="0" i="0" u="none" strike="noStrike" dirty="0" smtClean="0">
                          <a:solidFill>
                            <a:srgbClr val="000000"/>
                          </a:solidFill>
                          <a:effectLst/>
                          <a:latin typeface="Franklin Gothic Book"/>
                        </a:rPr>
                        <a:t>+0,5 </a:t>
                      </a:r>
                      <a:r>
                        <a:rPr lang="sv-SE" sz="1800" b="0" i="0" u="none" strike="noStrike" dirty="0" smtClean="0">
                          <a:solidFill>
                            <a:srgbClr val="000000"/>
                          </a:solidFill>
                          <a:effectLst/>
                          <a:latin typeface="Franklin Gothic Book"/>
                        </a:rPr>
                        <a:t>%</a:t>
                      </a:r>
                      <a:endParaRPr lang="sv-SE" sz="1800" b="0" i="0" u="none" strike="noStrike" dirty="0">
                        <a:solidFill>
                          <a:srgbClr val="000000"/>
                        </a:solidFill>
                        <a:effectLst/>
                        <a:latin typeface="Franklin Gothic Book"/>
                      </a:endParaRPr>
                    </a:p>
                  </a:txBody>
                  <a:tcPr marL="9525" marR="9525" marT="9525" marB="0" anchor="ctr"/>
                </a:tc>
                <a:tc>
                  <a:txBody>
                    <a:bodyPr/>
                    <a:lstStyle/>
                    <a:p>
                      <a:pPr algn="ctr" fontAlgn="b"/>
                      <a:r>
                        <a:rPr lang="sv-SE" sz="1800" b="0" i="0" u="none" strike="noStrike" dirty="0" smtClean="0">
                          <a:solidFill>
                            <a:srgbClr val="000000"/>
                          </a:solidFill>
                          <a:effectLst/>
                          <a:latin typeface="Franklin Gothic Book"/>
                        </a:rPr>
                        <a:t>+10 </a:t>
                      </a:r>
                      <a:r>
                        <a:rPr lang="sv-SE" sz="1800" b="0" i="0" u="none" strike="noStrike" dirty="0" smtClean="0">
                          <a:solidFill>
                            <a:srgbClr val="000000"/>
                          </a:solidFill>
                          <a:effectLst/>
                          <a:latin typeface="Franklin Gothic Book"/>
                        </a:rPr>
                        <a:t>%</a:t>
                      </a:r>
                      <a:endParaRPr lang="sv-SE" sz="1800" b="0" i="0" u="none" strike="noStrike" dirty="0">
                        <a:solidFill>
                          <a:srgbClr val="000000"/>
                        </a:solidFill>
                        <a:effectLst/>
                        <a:latin typeface="Franklin Gothic Book"/>
                      </a:endParaRPr>
                    </a:p>
                  </a:txBody>
                  <a:tcPr marL="9525" marR="9525" marT="9525" marB="0" anchor="ctr"/>
                </a:tc>
                <a:tc>
                  <a:txBody>
                    <a:bodyPr/>
                    <a:lstStyle/>
                    <a:p>
                      <a:pPr algn="ctr" fontAlgn="b"/>
                      <a:r>
                        <a:rPr lang="sv-SE" sz="1800" b="0" i="0" u="none" strike="noStrike" dirty="0" smtClean="0">
                          <a:solidFill>
                            <a:srgbClr val="000000"/>
                          </a:solidFill>
                          <a:effectLst/>
                          <a:latin typeface="Franklin Gothic Book"/>
                        </a:rPr>
                        <a:t>+8</a:t>
                      </a:r>
                      <a:r>
                        <a:rPr lang="sv-SE" sz="1800" b="0" i="0" u="none" strike="noStrike" dirty="0" smtClean="0">
                          <a:solidFill>
                            <a:srgbClr val="000000"/>
                          </a:solidFill>
                          <a:effectLst/>
                          <a:latin typeface="Franklin Gothic Book"/>
                        </a:rPr>
                        <a:t>% </a:t>
                      </a:r>
                      <a:endParaRPr lang="sv-SE" sz="1800" b="0" i="0" u="none" strike="noStrike" dirty="0">
                        <a:solidFill>
                          <a:srgbClr val="000000"/>
                        </a:solidFill>
                        <a:effectLst/>
                        <a:latin typeface="Franklin Gothic Book"/>
                      </a:endParaRPr>
                    </a:p>
                  </a:txBody>
                  <a:tcPr marL="9525" marR="9525" marT="9525" marB="0" anchor="ctr"/>
                </a:tc>
              </a:tr>
            </a:tbl>
          </a:graphicData>
        </a:graphic>
      </p:graphicFrame>
      <p:sp>
        <p:nvSpPr>
          <p:cNvPr id="5" name="textruta 4"/>
          <p:cNvSpPr txBox="1"/>
          <p:nvPr/>
        </p:nvSpPr>
        <p:spPr>
          <a:xfrm>
            <a:off x="8172400" y="6127412"/>
            <a:ext cx="788999" cy="215444"/>
          </a:xfrm>
          <a:prstGeom prst="rect">
            <a:avLst/>
          </a:prstGeom>
          <a:noFill/>
        </p:spPr>
        <p:txBody>
          <a:bodyPr wrap="none" rtlCol="0">
            <a:spAutoFit/>
          </a:bodyPr>
          <a:lstStyle/>
          <a:p>
            <a:r>
              <a:rPr lang="sv-SE" sz="800" dirty="0" smtClean="0"/>
              <a:t>(reala värden)</a:t>
            </a:r>
            <a:endParaRPr lang="sv-SE" sz="8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908721"/>
            <a:ext cx="2340236"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12883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t>Skogspriser halvår 2018</a:t>
            </a:r>
            <a:endParaRPr lang="sv-SE" dirty="0"/>
          </a:p>
        </p:txBody>
      </p:sp>
      <p:sp>
        <p:nvSpPr>
          <p:cNvPr id="9" name="textruta 8"/>
          <p:cNvSpPr txBox="1"/>
          <p:nvPr/>
        </p:nvSpPr>
        <p:spPr>
          <a:xfrm>
            <a:off x="8172400" y="6127412"/>
            <a:ext cx="788999" cy="215444"/>
          </a:xfrm>
          <a:prstGeom prst="rect">
            <a:avLst/>
          </a:prstGeom>
          <a:noFill/>
        </p:spPr>
        <p:txBody>
          <a:bodyPr wrap="none" rtlCol="0">
            <a:spAutoFit/>
          </a:bodyPr>
          <a:lstStyle/>
          <a:p>
            <a:r>
              <a:rPr lang="sv-SE" sz="800" dirty="0" smtClean="0"/>
              <a:t>(reala värden)</a:t>
            </a:r>
            <a:endParaRPr lang="sv-SE" sz="800" dirty="0"/>
          </a:p>
        </p:txBody>
      </p:sp>
      <p:graphicFrame>
        <p:nvGraphicFramePr>
          <p:cNvPr id="7" name="Tabell 6"/>
          <p:cNvGraphicFramePr>
            <a:graphicFrameLocks noGrp="1"/>
          </p:cNvGraphicFramePr>
          <p:nvPr>
            <p:extLst>
              <p:ext uri="{D42A27DB-BD31-4B8C-83A1-F6EECF244321}">
                <p14:modId xmlns:p14="http://schemas.microsoft.com/office/powerpoint/2010/main" val="2091991675"/>
              </p:ext>
            </p:extLst>
          </p:nvPr>
        </p:nvGraphicFramePr>
        <p:xfrm>
          <a:off x="6118629" y="3298953"/>
          <a:ext cx="2842770" cy="1493520"/>
        </p:xfrm>
        <a:graphic>
          <a:graphicData uri="http://schemas.openxmlformats.org/drawingml/2006/table">
            <a:tbl>
              <a:tblPr firstRow="1" bandRow="1">
                <a:tableStyleId>{775DCB02-9BB8-47FD-8907-85C794F793BA}</a:tableStyleId>
              </a:tblPr>
              <a:tblGrid>
                <a:gridCol w="947590"/>
                <a:gridCol w="1212650"/>
                <a:gridCol w="682530"/>
              </a:tblGrid>
              <a:tr h="195766">
                <a:tc>
                  <a:txBody>
                    <a:bodyPr/>
                    <a:lstStyle/>
                    <a:p>
                      <a:r>
                        <a:rPr lang="sv-SE" sz="1200" dirty="0" smtClean="0"/>
                        <a:t>Utveckling</a:t>
                      </a:r>
                      <a:endParaRPr lang="sv-SE" sz="1200" dirty="0"/>
                    </a:p>
                  </a:txBody>
                  <a:tcPr/>
                </a:tc>
                <a:tc>
                  <a:txBody>
                    <a:bodyPr/>
                    <a:lstStyle/>
                    <a:p>
                      <a:pPr algn="ctr"/>
                      <a:r>
                        <a:rPr lang="sv-SE" sz="1200" dirty="0" smtClean="0"/>
                        <a:t>6 månader</a:t>
                      </a:r>
                      <a:endParaRPr lang="sv-SE" sz="1200" dirty="0"/>
                    </a:p>
                  </a:txBody>
                  <a:tcPr/>
                </a:tc>
                <a:tc>
                  <a:txBody>
                    <a:bodyPr/>
                    <a:lstStyle/>
                    <a:p>
                      <a:pPr algn="ctr"/>
                      <a:r>
                        <a:rPr lang="sv-SE" sz="1200" dirty="0" smtClean="0"/>
                        <a:t>5 år</a:t>
                      </a:r>
                      <a:endParaRPr lang="sv-SE" sz="1200" dirty="0"/>
                    </a:p>
                  </a:txBody>
                  <a:tcPr/>
                </a:tc>
              </a:tr>
              <a:tr h="195766">
                <a:tc>
                  <a:txBody>
                    <a:bodyPr/>
                    <a:lstStyle/>
                    <a:p>
                      <a:r>
                        <a:rPr lang="sv-SE" sz="1400" dirty="0" smtClean="0"/>
                        <a:t>Södra</a:t>
                      </a:r>
                      <a:endParaRPr lang="sv-SE" sz="1400" dirty="0"/>
                    </a:p>
                  </a:txBody>
                  <a:tcPr/>
                </a:tc>
                <a:tc>
                  <a:txBody>
                    <a:bodyPr/>
                    <a:lstStyle/>
                    <a:p>
                      <a:pPr algn="ctr" fontAlgn="b"/>
                      <a:r>
                        <a:rPr lang="sv-SE" sz="1400" b="0" i="0" u="none" strike="noStrike" dirty="0" smtClean="0">
                          <a:solidFill>
                            <a:srgbClr val="000000"/>
                          </a:solidFill>
                          <a:effectLst/>
                          <a:latin typeface="Franklin Gothic Book"/>
                        </a:rPr>
                        <a:t>+ 1,3 %</a:t>
                      </a:r>
                      <a:endParaRPr lang="sv-SE" sz="1400" b="0" i="0" u="none" strike="noStrike" dirty="0">
                        <a:solidFill>
                          <a:srgbClr val="000000"/>
                        </a:solidFill>
                        <a:effectLst/>
                        <a:latin typeface="Franklin Gothic Book"/>
                      </a:endParaRPr>
                    </a:p>
                  </a:txBody>
                  <a:tcPr marL="9525" marR="9525" marT="9525" marB="0" anchor="ctr"/>
                </a:tc>
                <a:tc>
                  <a:txBody>
                    <a:bodyPr/>
                    <a:lstStyle/>
                    <a:p>
                      <a:pPr algn="ctr" fontAlgn="b"/>
                      <a:r>
                        <a:rPr lang="sv-SE" sz="1400" b="0" i="0" u="none" strike="noStrike" dirty="0" smtClean="0">
                          <a:solidFill>
                            <a:srgbClr val="000000"/>
                          </a:solidFill>
                          <a:effectLst/>
                          <a:latin typeface="Franklin Gothic Book"/>
                        </a:rPr>
                        <a:t>+ 15 %</a:t>
                      </a:r>
                      <a:endParaRPr lang="sv-SE" sz="1400" b="0" i="0" u="none" strike="noStrike" dirty="0">
                        <a:solidFill>
                          <a:srgbClr val="000000"/>
                        </a:solidFill>
                        <a:effectLst/>
                        <a:latin typeface="Franklin Gothic Book"/>
                      </a:endParaRPr>
                    </a:p>
                  </a:txBody>
                  <a:tcPr marL="9525" marR="9525" marT="9525" marB="0" anchor="ctr"/>
                </a:tc>
              </a:tr>
              <a:tr h="195766">
                <a:tc>
                  <a:txBody>
                    <a:bodyPr/>
                    <a:lstStyle/>
                    <a:p>
                      <a:r>
                        <a:rPr lang="sv-SE" sz="1400" dirty="0" smtClean="0"/>
                        <a:t>Mellersta</a:t>
                      </a:r>
                      <a:endParaRPr lang="sv-SE" sz="1400" dirty="0"/>
                    </a:p>
                  </a:txBody>
                  <a:tcPr/>
                </a:tc>
                <a:tc>
                  <a:txBody>
                    <a:bodyPr/>
                    <a:lstStyle/>
                    <a:p>
                      <a:pPr algn="ctr" fontAlgn="b"/>
                      <a:r>
                        <a:rPr lang="sv-SE" sz="1400" b="0" i="0" u="none" strike="noStrike" dirty="0" smtClean="0">
                          <a:solidFill>
                            <a:srgbClr val="000000"/>
                          </a:solidFill>
                          <a:effectLst/>
                          <a:latin typeface="Franklin Gothic Book"/>
                        </a:rPr>
                        <a:t>+ </a:t>
                      </a:r>
                      <a:r>
                        <a:rPr lang="sv-SE" sz="1400" b="0" i="0" u="none" strike="noStrike" dirty="0" smtClean="0">
                          <a:solidFill>
                            <a:srgbClr val="000000"/>
                          </a:solidFill>
                          <a:effectLst/>
                          <a:latin typeface="Franklin Gothic Book"/>
                        </a:rPr>
                        <a:t>5,1 </a:t>
                      </a:r>
                      <a:r>
                        <a:rPr lang="sv-SE" sz="1400" b="0" i="0" u="none" strike="noStrike" dirty="0" smtClean="0">
                          <a:solidFill>
                            <a:srgbClr val="000000"/>
                          </a:solidFill>
                          <a:effectLst/>
                          <a:latin typeface="Franklin Gothic Book"/>
                        </a:rPr>
                        <a:t>%</a:t>
                      </a:r>
                      <a:endParaRPr lang="sv-SE" sz="1400" b="0" i="0" u="none" strike="noStrike" dirty="0">
                        <a:solidFill>
                          <a:srgbClr val="000000"/>
                        </a:solidFill>
                        <a:effectLst/>
                        <a:latin typeface="Franklin Gothic Book"/>
                      </a:endParaRPr>
                    </a:p>
                  </a:txBody>
                  <a:tcPr marL="9525" marR="9525" marT="9525" marB="0" anchor="ctr"/>
                </a:tc>
                <a:tc>
                  <a:txBody>
                    <a:bodyPr/>
                    <a:lstStyle/>
                    <a:p>
                      <a:pPr algn="ctr" fontAlgn="b"/>
                      <a:r>
                        <a:rPr lang="sv-SE" sz="1400" b="0" i="0" u="none" strike="noStrike" dirty="0" smtClean="0">
                          <a:solidFill>
                            <a:srgbClr val="000000"/>
                          </a:solidFill>
                          <a:effectLst/>
                          <a:latin typeface="Franklin Gothic Book"/>
                        </a:rPr>
                        <a:t>+</a:t>
                      </a:r>
                      <a:r>
                        <a:rPr lang="sv-SE" sz="1400" b="0" i="0" u="none" strike="noStrike" baseline="0" dirty="0" smtClean="0">
                          <a:solidFill>
                            <a:srgbClr val="000000"/>
                          </a:solidFill>
                          <a:effectLst/>
                          <a:latin typeface="Franklin Gothic Book"/>
                        </a:rPr>
                        <a:t> 11</a:t>
                      </a:r>
                      <a:r>
                        <a:rPr lang="sv-SE" sz="1400" b="0" i="0" u="none" strike="noStrike" dirty="0" smtClean="0">
                          <a:solidFill>
                            <a:srgbClr val="000000"/>
                          </a:solidFill>
                          <a:effectLst/>
                          <a:latin typeface="Franklin Gothic Book"/>
                        </a:rPr>
                        <a:t> %</a:t>
                      </a:r>
                      <a:endParaRPr lang="sv-SE" sz="1400" b="0" i="0" u="none" strike="noStrike" dirty="0">
                        <a:solidFill>
                          <a:srgbClr val="000000"/>
                        </a:solidFill>
                        <a:effectLst/>
                        <a:latin typeface="Franklin Gothic Book"/>
                      </a:endParaRPr>
                    </a:p>
                  </a:txBody>
                  <a:tcPr marL="9525" marR="9525" marT="9525" marB="0" anchor="ctr"/>
                </a:tc>
              </a:tr>
              <a:tr h="195766">
                <a:tc>
                  <a:txBody>
                    <a:bodyPr/>
                    <a:lstStyle/>
                    <a:p>
                      <a:r>
                        <a:rPr lang="sv-SE" sz="1400" dirty="0" smtClean="0"/>
                        <a:t>Norra</a:t>
                      </a:r>
                      <a:endParaRPr lang="sv-SE" sz="1400" dirty="0"/>
                    </a:p>
                  </a:txBody>
                  <a:tcPr/>
                </a:tc>
                <a:tc>
                  <a:txBody>
                    <a:bodyPr/>
                    <a:lstStyle/>
                    <a:p>
                      <a:pPr algn="ctr" fontAlgn="b"/>
                      <a:r>
                        <a:rPr lang="sv-SE" sz="1400" b="0" i="0" u="none" strike="noStrike" dirty="0" smtClean="0">
                          <a:solidFill>
                            <a:srgbClr val="000000"/>
                          </a:solidFill>
                          <a:effectLst/>
                          <a:latin typeface="Franklin Gothic Book"/>
                        </a:rPr>
                        <a:t>- 7,2 </a:t>
                      </a:r>
                      <a:r>
                        <a:rPr lang="sv-SE" sz="1400" b="0" i="0" u="none" strike="noStrike" dirty="0" smtClean="0">
                          <a:solidFill>
                            <a:srgbClr val="000000"/>
                          </a:solidFill>
                          <a:effectLst/>
                          <a:latin typeface="Franklin Gothic Book"/>
                        </a:rPr>
                        <a:t>%</a:t>
                      </a:r>
                      <a:endParaRPr lang="sv-SE" sz="1400" b="0" i="0" u="none" strike="noStrike" dirty="0">
                        <a:solidFill>
                          <a:srgbClr val="000000"/>
                        </a:solidFill>
                        <a:effectLst/>
                        <a:latin typeface="Franklin Gothic Book"/>
                      </a:endParaRPr>
                    </a:p>
                  </a:txBody>
                  <a:tcPr marL="9525" marR="9525" marT="9525" marB="0" anchor="ctr"/>
                </a:tc>
                <a:tc>
                  <a:txBody>
                    <a:bodyPr/>
                    <a:lstStyle/>
                    <a:p>
                      <a:pPr algn="ctr" fontAlgn="b"/>
                      <a:r>
                        <a:rPr lang="sv-SE" sz="1400" b="0" i="0" u="none" strike="noStrike" dirty="0" smtClean="0">
                          <a:solidFill>
                            <a:srgbClr val="000000"/>
                          </a:solidFill>
                          <a:effectLst/>
                          <a:latin typeface="Franklin Gothic Book"/>
                        </a:rPr>
                        <a:t>+</a:t>
                      </a:r>
                      <a:r>
                        <a:rPr lang="sv-SE" sz="1400" b="0" i="0" u="none" strike="noStrike" baseline="0" dirty="0" smtClean="0">
                          <a:solidFill>
                            <a:srgbClr val="000000"/>
                          </a:solidFill>
                          <a:effectLst/>
                          <a:latin typeface="Franklin Gothic Book"/>
                        </a:rPr>
                        <a:t> 1 </a:t>
                      </a:r>
                      <a:r>
                        <a:rPr lang="sv-SE" sz="1400" b="0" i="0" u="none" strike="noStrike" dirty="0" smtClean="0">
                          <a:solidFill>
                            <a:srgbClr val="000000"/>
                          </a:solidFill>
                          <a:effectLst/>
                          <a:latin typeface="Franklin Gothic Book"/>
                        </a:rPr>
                        <a:t>%</a:t>
                      </a:r>
                      <a:endParaRPr lang="sv-SE" sz="1400" b="0" i="0" u="none" strike="noStrike" dirty="0">
                        <a:solidFill>
                          <a:srgbClr val="000000"/>
                        </a:solidFill>
                        <a:effectLst/>
                        <a:latin typeface="Franklin Gothic Book"/>
                      </a:endParaRPr>
                    </a:p>
                  </a:txBody>
                  <a:tcPr marL="9525" marR="9525" marT="9525" marB="0" anchor="ctr"/>
                </a:tc>
              </a:tr>
              <a:tr h="195766">
                <a:tc>
                  <a:txBody>
                    <a:bodyPr/>
                    <a:lstStyle/>
                    <a:p>
                      <a:r>
                        <a:rPr lang="sv-SE" sz="1400" dirty="0" smtClean="0"/>
                        <a:t>Sverige</a:t>
                      </a:r>
                      <a:endParaRPr lang="sv-SE" sz="1400" dirty="0"/>
                    </a:p>
                  </a:txBody>
                  <a:tcPr/>
                </a:tc>
                <a:tc>
                  <a:txBody>
                    <a:bodyPr/>
                    <a:lstStyle/>
                    <a:p>
                      <a:pPr algn="ctr" fontAlgn="b"/>
                      <a:r>
                        <a:rPr lang="sv-SE" sz="1400" b="0" i="0" u="none" strike="noStrike" dirty="0" smtClean="0">
                          <a:solidFill>
                            <a:srgbClr val="000000"/>
                          </a:solidFill>
                          <a:effectLst/>
                          <a:latin typeface="Franklin Gothic Book"/>
                        </a:rPr>
                        <a:t>+ 0,5 %</a:t>
                      </a:r>
                      <a:endParaRPr lang="sv-SE" sz="1400" b="0" i="0" u="none" strike="noStrike" dirty="0">
                        <a:solidFill>
                          <a:srgbClr val="000000"/>
                        </a:solidFill>
                        <a:effectLst/>
                        <a:latin typeface="Franklin Gothic Book"/>
                      </a:endParaRPr>
                    </a:p>
                  </a:txBody>
                  <a:tcPr marL="9525" marR="9525" marT="9525" marB="0" anchor="ctr"/>
                </a:tc>
                <a:tc>
                  <a:txBody>
                    <a:bodyPr/>
                    <a:lstStyle/>
                    <a:p>
                      <a:pPr algn="ctr" fontAlgn="b"/>
                      <a:r>
                        <a:rPr lang="sv-SE" sz="1400" b="0" i="0" u="none" strike="noStrike" dirty="0" smtClean="0">
                          <a:solidFill>
                            <a:srgbClr val="000000"/>
                          </a:solidFill>
                          <a:effectLst/>
                          <a:latin typeface="Franklin Gothic Book"/>
                        </a:rPr>
                        <a:t>+ 10 %</a:t>
                      </a:r>
                      <a:endParaRPr lang="sv-SE" sz="1400" b="0" i="0" u="none" strike="noStrike" dirty="0">
                        <a:solidFill>
                          <a:srgbClr val="000000"/>
                        </a:solidFill>
                        <a:effectLst/>
                        <a:latin typeface="Franklin Gothic Book"/>
                      </a:endParaRPr>
                    </a:p>
                  </a:txBody>
                  <a:tcPr marL="9525" marR="9525" marT="9525" marB="0" anchor="ctr"/>
                </a:tc>
              </a:tr>
            </a:tbl>
          </a:graphicData>
        </a:graphic>
      </p:graphicFrame>
      <p:sp>
        <p:nvSpPr>
          <p:cNvPr id="8" name="textruta 7"/>
          <p:cNvSpPr txBox="1"/>
          <p:nvPr/>
        </p:nvSpPr>
        <p:spPr>
          <a:xfrm rot="16200000">
            <a:off x="-34488" y="3914908"/>
            <a:ext cx="689612" cy="261610"/>
          </a:xfrm>
          <a:prstGeom prst="rect">
            <a:avLst/>
          </a:prstGeom>
          <a:noFill/>
        </p:spPr>
        <p:txBody>
          <a:bodyPr wrap="none" rtlCol="0">
            <a:spAutoFit/>
          </a:bodyPr>
          <a:lstStyle/>
          <a:p>
            <a:r>
              <a:rPr lang="sv-SE" sz="1100" dirty="0" smtClean="0"/>
              <a:t>Kr/m</a:t>
            </a:r>
            <a:r>
              <a:rPr lang="sv-SE" sz="1100" dirty="0" smtClean="0">
                <a:cs typeface="Calibri"/>
              </a:rPr>
              <a:t>³sk</a:t>
            </a:r>
            <a:endParaRPr lang="sv-SE" sz="1100" dirty="0"/>
          </a:p>
        </p:txBody>
      </p:sp>
      <p:pic>
        <p:nvPicPr>
          <p:cNvPr id="3075" name="Picture 3" descr="C:\LokalData\Kommun_10reg\Reg3_liten_transpare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0950" y="881212"/>
            <a:ext cx="959522" cy="221691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122" y="1774994"/>
            <a:ext cx="5957413" cy="453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87993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t>Skogspriser halvår 2018</a:t>
            </a:r>
            <a:endParaRPr lang="sv-SE" dirty="0"/>
          </a:p>
        </p:txBody>
      </p:sp>
      <p:sp>
        <p:nvSpPr>
          <p:cNvPr id="9" name="textruta 8"/>
          <p:cNvSpPr txBox="1"/>
          <p:nvPr/>
        </p:nvSpPr>
        <p:spPr>
          <a:xfrm>
            <a:off x="8172400" y="6127412"/>
            <a:ext cx="788999" cy="215444"/>
          </a:xfrm>
          <a:prstGeom prst="rect">
            <a:avLst/>
          </a:prstGeom>
          <a:noFill/>
        </p:spPr>
        <p:txBody>
          <a:bodyPr wrap="none" rtlCol="0">
            <a:spAutoFit/>
          </a:bodyPr>
          <a:lstStyle/>
          <a:p>
            <a:r>
              <a:rPr lang="sv-SE" sz="800" dirty="0" smtClean="0"/>
              <a:t>(reala värden)</a:t>
            </a:r>
            <a:endParaRPr lang="sv-SE" sz="800" dirty="0"/>
          </a:p>
        </p:txBody>
      </p:sp>
      <p:sp>
        <p:nvSpPr>
          <p:cNvPr id="8" name="textruta 7"/>
          <p:cNvSpPr txBox="1"/>
          <p:nvPr/>
        </p:nvSpPr>
        <p:spPr>
          <a:xfrm rot="16200000">
            <a:off x="-34488" y="3914908"/>
            <a:ext cx="689612" cy="261610"/>
          </a:xfrm>
          <a:prstGeom prst="rect">
            <a:avLst/>
          </a:prstGeom>
          <a:noFill/>
        </p:spPr>
        <p:txBody>
          <a:bodyPr wrap="none" rtlCol="0">
            <a:spAutoFit/>
          </a:bodyPr>
          <a:lstStyle/>
          <a:p>
            <a:r>
              <a:rPr lang="sv-SE" sz="1100" dirty="0" smtClean="0"/>
              <a:t>Kr/m</a:t>
            </a:r>
            <a:r>
              <a:rPr lang="sv-SE" sz="1100" dirty="0" smtClean="0">
                <a:cs typeface="Calibri"/>
              </a:rPr>
              <a:t>³sk</a:t>
            </a:r>
            <a:endParaRPr lang="sv-SE" sz="1100" dirty="0"/>
          </a:p>
        </p:txBody>
      </p:sp>
      <p:pic>
        <p:nvPicPr>
          <p:cNvPr id="10" name="Picture 3" descr="C:\LokalData\Kommun_10reg\Reg3_högupplöst_transpare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3920" y="1297862"/>
            <a:ext cx="2144543" cy="500340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632844"/>
            <a:ext cx="6192688" cy="471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0587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203848" y="908720"/>
            <a:ext cx="5471840" cy="661288"/>
          </a:xfrm>
        </p:spPr>
        <p:txBody>
          <a:bodyPr>
            <a:normAutofit fontScale="90000"/>
          </a:bodyPr>
          <a:lstStyle/>
          <a:p>
            <a:r>
              <a:rPr lang="sv-SE" dirty="0" smtClean="0"/>
              <a:t>Investering 3 miljoner kr i skog</a:t>
            </a:r>
            <a:endParaRPr lang="sv-SE" dirty="0"/>
          </a:p>
        </p:txBody>
      </p:sp>
      <p:graphicFrame>
        <p:nvGraphicFramePr>
          <p:cNvPr id="5" name="Platshållare för innehåll 4"/>
          <p:cNvGraphicFramePr>
            <a:graphicFrameLocks noGrp="1"/>
          </p:cNvGraphicFramePr>
          <p:nvPr>
            <p:ph sz="quarter" idx="4"/>
            <p:extLst>
              <p:ext uri="{D42A27DB-BD31-4B8C-83A1-F6EECF244321}">
                <p14:modId xmlns:p14="http://schemas.microsoft.com/office/powerpoint/2010/main" val="3674148447"/>
              </p:ext>
            </p:extLst>
          </p:nvPr>
        </p:nvGraphicFramePr>
        <p:xfrm>
          <a:off x="2627784" y="2204864"/>
          <a:ext cx="6192688" cy="2662276"/>
        </p:xfrm>
        <a:graphic>
          <a:graphicData uri="http://schemas.openxmlformats.org/drawingml/2006/table">
            <a:tbl>
              <a:tblPr firstRow="1" bandRow="1">
                <a:tableStyleId>{775DCB02-9BB8-47FD-8907-85C794F793BA}</a:tableStyleId>
              </a:tblPr>
              <a:tblGrid>
                <a:gridCol w="2376264"/>
                <a:gridCol w="1621547"/>
                <a:gridCol w="2194877"/>
              </a:tblGrid>
              <a:tr h="864096">
                <a:tc>
                  <a:txBody>
                    <a:bodyPr/>
                    <a:lstStyle/>
                    <a:p>
                      <a:pPr algn="ctr" fontAlgn="b"/>
                      <a:r>
                        <a:rPr lang="sv-SE" sz="2000" u="none" strike="noStrike" dirty="0" smtClean="0">
                          <a:effectLst/>
                        </a:rPr>
                        <a:t> Halvår 2018 </a:t>
                      </a:r>
                      <a:br>
                        <a:rPr lang="sv-SE" sz="2000" u="none" strike="noStrike" dirty="0" smtClean="0">
                          <a:effectLst/>
                        </a:rPr>
                      </a:br>
                      <a:endParaRPr lang="sv-SE" sz="2000" b="0" i="0" u="none" strike="noStrike" dirty="0">
                        <a:solidFill>
                          <a:srgbClr val="000000"/>
                        </a:solidFill>
                        <a:effectLst/>
                        <a:latin typeface="Franklin Gothic Book"/>
                      </a:endParaRPr>
                    </a:p>
                  </a:txBody>
                  <a:tcPr marL="9525" marR="9525" marT="9525" marB="0" anchor="ctr"/>
                </a:tc>
                <a:tc>
                  <a:txBody>
                    <a:bodyPr/>
                    <a:lstStyle/>
                    <a:p>
                      <a:pPr algn="ctr" fontAlgn="b"/>
                      <a:r>
                        <a:rPr lang="sv-SE" sz="2000" u="none" strike="noStrike" dirty="0" smtClean="0">
                          <a:effectLst/>
                        </a:rPr>
                        <a:t>Hektar* </a:t>
                      </a:r>
                      <a:r>
                        <a:rPr lang="sv-SE" sz="2000" u="none" strike="noStrike" dirty="0">
                          <a:effectLst/>
                        </a:rPr>
                        <a:t>för </a:t>
                      </a:r>
                      <a:endParaRPr lang="sv-SE" sz="2000" u="none" strike="noStrike" dirty="0" smtClean="0">
                        <a:effectLst/>
                      </a:endParaRPr>
                    </a:p>
                    <a:p>
                      <a:pPr algn="ctr" fontAlgn="b"/>
                      <a:r>
                        <a:rPr lang="sv-SE" sz="2000" u="none" strike="noStrike" dirty="0" smtClean="0">
                          <a:effectLst/>
                        </a:rPr>
                        <a:t>3 miljoner </a:t>
                      </a:r>
                      <a:r>
                        <a:rPr lang="sv-SE" sz="2000" u="none" strike="noStrike" dirty="0">
                          <a:effectLst/>
                        </a:rPr>
                        <a:t>kr</a:t>
                      </a:r>
                      <a:endParaRPr lang="sv-SE" sz="2000" b="0" i="0" u="none" strike="noStrike" dirty="0">
                        <a:solidFill>
                          <a:srgbClr val="000000"/>
                        </a:solidFill>
                        <a:effectLst/>
                        <a:latin typeface="Franklin Gothic Book"/>
                      </a:endParaRPr>
                    </a:p>
                  </a:txBody>
                  <a:tcPr marL="9525" marR="9525" marT="9525" marB="0" anchor="ctr"/>
                </a:tc>
                <a:tc>
                  <a:txBody>
                    <a:bodyPr/>
                    <a:lstStyle/>
                    <a:p>
                      <a:pPr algn="ctr" fontAlgn="b"/>
                      <a:r>
                        <a:rPr lang="sv-SE" sz="2000" u="none" strike="noStrike" dirty="0">
                          <a:effectLst/>
                        </a:rPr>
                        <a:t>M³sk för </a:t>
                      </a:r>
                      <a:endParaRPr lang="sv-SE" sz="2000" u="none" strike="noStrike" dirty="0" smtClean="0">
                        <a:effectLst/>
                      </a:endParaRPr>
                    </a:p>
                    <a:p>
                      <a:pPr algn="ctr" fontAlgn="b"/>
                      <a:r>
                        <a:rPr lang="sv-SE" sz="2000" u="none" strike="noStrike" dirty="0" smtClean="0">
                          <a:effectLst/>
                        </a:rPr>
                        <a:t>3 miljoner </a:t>
                      </a:r>
                      <a:r>
                        <a:rPr lang="sv-SE" sz="2000" u="none" strike="noStrike" dirty="0">
                          <a:effectLst/>
                        </a:rPr>
                        <a:t>kr</a:t>
                      </a:r>
                      <a:endParaRPr lang="sv-SE" sz="2000" b="0" i="0" u="none" strike="noStrike" dirty="0">
                        <a:solidFill>
                          <a:srgbClr val="000000"/>
                        </a:solidFill>
                        <a:effectLst/>
                        <a:latin typeface="Franklin Gothic Book"/>
                      </a:endParaRPr>
                    </a:p>
                  </a:txBody>
                  <a:tcPr marL="9525" marR="9525" marT="9525" marB="0" anchor="ctr"/>
                </a:tc>
              </a:tr>
              <a:tr h="449545">
                <a:tc>
                  <a:txBody>
                    <a:bodyPr/>
                    <a:lstStyle/>
                    <a:p>
                      <a:pPr algn="ctr" fontAlgn="b"/>
                      <a:r>
                        <a:rPr lang="sv-SE" sz="1600" b="0" i="0" u="none" strike="noStrike">
                          <a:solidFill>
                            <a:srgbClr val="000000"/>
                          </a:solidFill>
                          <a:effectLst/>
                          <a:latin typeface="Franklin Gothic Book"/>
                        </a:rPr>
                        <a:t>Norra</a:t>
                      </a:r>
                    </a:p>
                  </a:txBody>
                  <a:tcPr marL="9525" marR="9525" marT="9525" marB="0" anchor="ctr"/>
                </a:tc>
                <a:tc>
                  <a:txBody>
                    <a:bodyPr/>
                    <a:lstStyle/>
                    <a:p>
                      <a:pPr algn="ctr" fontAlgn="b"/>
                      <a:r>
                        <a:rPr lang="sv-SE" sz="1600" b="0" i="0" u="none" strike="noStrike" dirty="0" smtClean="0">
                          <a:solidFill>
                            <a:srgbClr val="000000"/>
                          </a:solidFill>
                          <a:effectLst/>
                          <a:latin typeface="Franklin Gothic Book"/>
                        </a:rPr>
                        <a:t>129</a:t>
                      </a:r>
                      <a:endParaRPr lang="sv-SE" sz="1600" b="0" i="0" u="none" strike="noStrike" dirty="0">
                        <a:solidFill>
                          <a:srgbClr val="000000"/>
                        </a:solidFill>
                        <a:effectLst/>
                        <a:latin typeface="Franklin Gothic Book"/>
                      </a:endParaRPr>
                    </a:p>
                  </a:txBody>
                  <a:tcPr marL="9525" marR="9525" marT="9525" marB="0" anchor="ctr"/>
                </a:tc>
                <a:tc>
                  <a:txBody>
                    <a:bodyPr/>
                    <a:lstStyle/>
                    <a:p>
                      <a:pPr algn="ctr" fontAlgn="b"/>
                      <a:r>
                        <a:rPr lang="sv-SE" sz="1600" b="0" i="0" u="none" strike="noStrike" dirty="0" smtClean="0">
                          <a:solidFill>
                            <a:srgbClr val="000000"/>
                          </a:solidFill>
                          <a:effectLst/>
                          <a:latin typeface="Franklin Gothic Book"/>
                        </a:rPr>
                        <a:t>11 700</a:t>
                      </a:r>
                      <a:endParaRPr lang="sv-SE" sz="1600" b="0" i="0" u="none" strike="noStrike" dirty="0">
                        <a:solidFill>
                          <a:srgbClr val="000000"/>
                        </a:solidFill>
                        <a:effectLst/>
                        <a:latin typeface="Franklin Gothic Book"/>
                      </a:endParaRPr>
                    </a:p>
                  </a:txBody>
                  <a:tcPr marL="9525" marR="9525" marT="9525" marB="0" anchor="ctr"/>
                </a:tc>
              </a:tr>
              <a:tr h="449545">
                <a:tc>
                  <a:txBody>
                    <a:bodyPr/>
                    <a:lstStyle/>
                    <a:p>
                      <a:pPr algn="ctr" fontAlgn="b"/>
                      <a:r>
                        <a:rPr lang="sv-SE" sz="1600" b="0" i="0" u="none" strike="noStrike">
                          <a:solidFill>
                            <a:srgbClr val="000000"/>
                          </a:solidFill>
                          <a:effectLst/>
                          <a:latin typeface="Franklin Gothic Book"/>
                        </a:rPr>
                        <a:t>Mellersta</a:t>
                      </a:r>
                    </a:p>
                  </a:txBody>
                  <a:tcPr marL="9525" marR="9525" marT="9525" marB="0" anchor="ctr"/>
                </a:tc>
                <a:tc>
                  <a:txBody>
                    <a:bodyPr/>
                    <a:lstStyle/>
                    <a:p>
                      <a:pPr algn="ctr" fontAlgn="b"/>
                      <a:r>
                        <a:rPr lang="sv-SE" sz="1600" b="0" i="0" u="none" strike="noStrike" dirty="0" smtClean="0">
                          <a:solidFill>
                            <a:srgbClr val="000000"/>
                          </a:solidFill>
                          <a:effectLst/>
                          <a:latin typeface="Franklin Gothic Book"/>
                        </a:rPr>
                        <a:t>51</a:t>
                      </a:r>
                      <a:endParaRPr lang="sv-SE" sz="1600" b="0" i="0" u="none" strike="noStrike" dirty="0">
                        <a:solidFill>
                          <a:srgbClr val="000000"/>
                        </a:solidFill>
                        <a:effectLst/>
                        <a:latin typeface="Franklin Gothic Book"/>
                      </a:endParaRPr>
                    </a:p>
                  </a:txBody>
                  <a:tcPr marL="9525" marR="9525" marT="9525" marB="0" anchor="ctr"/>
                </a:tc>
                <a:tc>
                  <a:txBody>
                    <a:bodyPr/>
                    <a:lstStyle/>
                    <a:p>
                      <a:pPr algn="ctr" fontAlgn="b"/>
                      <a:r>
                        <a:rPr lang="sv-SE" sz="1600" b="0" i="0" u="none" strike="noStrike" dirty="0" smtClean="0">
                          <a:solidFill>
                            <a:srgbClr val="000000"/>
                          </a:solidFill>
                          <a:effectLst/>
                          <a:latin typeface="Franklin Gothic Book"/>
                        </a:rPr>
                        <a:t>6 700</a:t>
                      </a:r>
                      <a:endParaRPr lang="sv-SE" sz="1600" b="0" i="0" u="none" strike="noStrike" dirty="0">
                        <a:solidFill>
                          <a:srgbClr val="000000"/>
                        </a:solidFill>
                        <a:effectLst/>
                        <a:latin typeface="Franklin Gothic Book"/>
                      </a:endParaRPr>
                    </a:p>
                  </a:txBody>
                  <a:tcPr marL="9525" marR="9525" marT="9525" marB="0" anchor="ctr"/>
                </a:tc>
              </a:tr>
              <a:tr h="449545">
                <a:tc>
                  <a:txBody>
                    <a:bodyPr/>
                    <a:lstStyle/>
                    <a:p>
                      <a:pPr algn="ctr" fontAlgn="b"/>
                      <a:r>
                        <a:rPr lang="sv-SE" sz="1600" b="0" i="0" u="none" strike="noStrike">
                          <a:solidFill>
                            <a:srgbClr val="000000"/>
                          </a:solidFill>
                          <a:effectLst/>
                          <a:latin typeface="Franklin Gothic Book"/>
                        </a:rPr>
                        <a:t>Södra</a:t>
                      </a:r>
                    </a:p>
                  </a:txBody>
                  <a:tcPr marL="9525" marR="9525" marT="9525" marB="0" anchor="ctr"/>
                </a:tc>
                <a:tc>
                  <a:txBody>
                    <a:bodyPr/>
                    <a:lstStyle/>
                    <a:p>
                      <a:pPr algn="ctr" fontAlgn="b"/>
                      <a:r>
                        <a:rPr lang="sv-SE" sz="1600" b="0" i="0" u="none" strike="noStrike" dirty="0" smtClean="0">
                          <a:solidFill>
                            <a:srgbClr val="000000"/>
                          </a:solidFill>
                          <a:effectLst/>
                          <a:latin typeface="Franklin Gothic Book"/>
                        </a:rPr>
                        <a:t>33</a:t>
                      </a:r>
                      <a:endParaRPr lang="sv-SE" sz="1600" b="0" i="0" u="none" strike="noStrike" dirty="0">
                        <a:solidFill>
                          <a:srgbClr val="000000"/>
                        </a:solidFill>
                        <a:effectLst/>
                        <a:latin typeface="Franklin Gothic Book"/>
                      </a:endParaRPr>
                    </a:p>
                  </a:txBody>
                  <a:tcPr marL="9525" marR="9525" marT="9525" marB="0" anchor="ctr"/>
                </a:tc>
                <a:tc>
                  <a:txBody>
                    <a:bodyPr/>
                    <a:lstStyle/>
                    <a:p>
                      <a:pPr algn="ctr" fontAlgn="b"/>
                      <a:r>
                        <a:rPr lang="sv-SE" sz="1600" b="0" i="0" u="none" strike="noStrike" dirty="0" smtClean="0">
                          <a:solidFill>
                            <a:srgbClr val="000000"/>
                          </a:solidFill>
                          <a:effectLst/>
                          <a:latin typeface="Franklin Gothic Book"/>
                        </a:rPr>
                        <a:t>4 800</a:t>
                      </a:r>
                      <a:endParaRPr lang="sv-SE" sz="1600" b="0" i="0" u="none" strike="noStrike" dirty="0">
                        <a:solidFill>
                          <a:srgbClr val="000000"/>
                        </a:solidFill>
                        <a:effectLst/>
                        <a:latin typeface="Franklin Gothic Book"/>
                      </a:endParaRPr>
                    </a:p>
                  </a:txBody>
                  <a:tcPr marL="9525" marR="9525" marT="9525" marB="0" anchor="ctr"/>
                </a:tc>
              </a:tr>
              <a:tr h="449545">
                <a:tc>
                  <a:txBody>
                    <a:bodyPr/>
                    <a:lstStyle/>
                    <a:p>
                      <a:pPr algn="ctr" fontAlgn="b"/>
                      <a:r>
                        <a:rPr lang="sv-SE" sz="1600" b="0" i="0" u="none" strike="noStrike">
                          <a:solidFill>
                            <a:srgbClr val="000000"/>
                          </a:solidFill>
                          <a:effectLst/>
                          <a:latin typeface="Franklin Gothic Book"/>
                        </a:rPr>
                        <a:t>Sverige</a:t>
                      </a:r>
                    </a:p>
                  </a:txBody>
                  <a:tcPr marL="9525" marR="9525" marT="9525" marB="0" anchor="ctr"/>
                </a:tc>
                <a:tc>
                  <a:txBody>
                    <a:bodyPr/>
                    <a:lstStyle/>
                    <a:p>
                      <a:pPr algn="ctr" fontAlgn="b"/>
                      <a:r>
                        <a:rPr lang="sv-SE" sz="1600" b="0" i="0" u="none" strike="noStrike" dirty="0" smtClean="0">
                          <a:solidFill>
                            <a:srgbClr val="000000"/>
                          </a:solidFill>
                          <a:effectLst/>
                          <a:latin typeface="Franklin Gothic Book"/>
                        </a:rPr>
                        <a:t>55</a:t>
                      </a:r>
                      <a:endParaRPr lang="sv-SE" sz="1600" b="0" i="0" u="none" strike="noStrike" dirty="0">
                        <a:solidFill>
                          <a:srgbClr val="000000"/>
                        </a:solidFill>
                        <a:effectLst/>
                        <a:latin typeface="Franklin Gothic Book"/>
                      </a:endParaRPr>
                    </a:p>
                  </a:txBody>
                  <a:tcPr marL="9525" marR="9525" marT="9525" marB="0" anchor="ctr"/>
                </a:tc>
                <a:tc>
                  <a:txBody>
                    <a:bodyPr/>
                    <a:lstStyle/>
                    <a:p>
                      <a:pPr algn="ctr" fontAlgn="b"/>
                      <a:r>
                        <a:rPr lang="sv-SE" sz="1600" b="0" i="0" u="none" strike="noStrike" dirty="0" smtClean="0">
                          <a:solidFill>
                            <a:srgbClr val="000000"/>
                          </a:solidFill>
                          <a:effectLst/>
                          <a:latin typeface="Franklin Gothic Book"/>
                        </a:rPr>
                        <a:t>7 100</a:t>
                      </a:r>
                      <a:endParaRPr lang="sv-SE" sz="1600" b="0" i="0" u="none" strike="noStrike" dirty="0">
                        <a:solidFill>
                          <a:srgbClr val="000000"/>
                        </a:solidFill>
                        <a:effectLst/>
                        <a:latin typeface="Franklin Gothic Book"/>
                      </a:endParaRPr>
                    </a:p>
                  </a:txBody>
                  <a:tcPr marL="9525" marR="9525" marT="9525" marB="0" anchor="ctr"/>
                </a:tc>
              </a:tr>
            </a:tbl>
          </a:graphicData>
        </a:graphic>
      </p:graphicFrame>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24" y="884346"/>
            <a:ext cx="2350659" cy="5496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ruta 1"/>
          <p:cNvSpPr txBox="1"/>
          <p:nvPr/>
        </p:nvSpPr>
        <p:spPr>
          <a:xfrm>
            <a:off x="5724128" y="5877272"/>
            <a:ext cx="3272563" cy="307777"/>
          </a:xfrm>
          <a:prstGeom prst="rect">
            <a:avLst/>
          </a:prstGeom>
          <a:noFill/>
        </p:spPr>
        <p:txBody>
          <a:bodyPr wrap="none" rtlCol="0">
            <a:spAutoFit/>
          </a:bodyPr>
          <a:lstStyle/>
          <a:p>
            <a:r>
              <a:rPr lang="sv-SE" sz="1400" dirty="0" smtClean="0"/>
              <a:t>* Ett hektar är en yta på 100*100 meter</a:t>
            </a:r>
            <a:endParaRPr lang="sv-SE" sz="1400" dirty="0"/>
          </a:p>
        </p:txBody>
      </p:sp>
    </p:spTree>
    <p:extLst>
      <p:ext uri="{BB962C8B-B14F-4D97-AF65-F5344CB8AC3E}">
        <p14:creationId xmlns:p14="http://schemas.microsoft.com/office/powerpoint/2010/main" val="30737738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l 7"/>
          <p:cNvGraphicFramePr>
            <a:graphicFrameLocks noGrp="1"/>
          </p:cNvGraphicFramePr>
          <p:nvPr>
            <p:extLst>
              <p:ext uri="{D42A27DB-BD31-4B8C-83A1-F6EECF244321}">
                <p14:modId xmlns:p14="http://schemas.microsoft.com/office/powerpoint/2010/main" val="3667444643"/>
              </p:ext>
            </p:extLst>
          </p:nvPr>
        </p:nvGraphicFramePr>
        <p:xfrm>
          <a:off x="1259632" y="1596519"/>
          <a:ext cx="7808654" cy="4101819"/>
        </p:xfrm>
        <a:graphic>
          <a:graphicData uri="http://schemas.openxmlformats.org/drawingml/2006/table">
            <a:tbl>
              <a:tblPr firstRow="1" bandRow="1">
                <a:tableStyleId>{775DCB02-9BB8-47FD-8907-85C794F793BA}</a:tableStyleId>
              </a:tblPr>
              <a:tblGrid>
                <a:gridCol w="760844"/>
                <a:gridCol w="640710"/>
                <a:gridCol w="640710"/>
                <a:gridCol w="640710"/>
                <a:gridCol w="640710"/>
                <a:gridCol w="640710"/>
                <a:gridCol w="640710"/>
                <a:gridCol w="640710"/>
                <a:gridCol w="640710"/>
                <a:gridCol w="640710"/>
                <a:gridCol w="640710"/>
                <a:gridCol w="640710"/>
              </a:tblGrid>
              <a:tr h="266181">
                <a:tc>
                  <a:txBody>
                    <a:bodyPr/>
                    <a:lstStyle/>
                    <a:p>
                      <a:pPr algn="ctr" fontAlgn="b"/>
                      <a:endParaRPr lang="sv-SE" sz="1200" b="0" i="0" u="none" strike="noStrike" dirty="0">
                        <a:solidFill>
                          <a:srgbClr val="000000"/>
                        </a:solidFill>
                        <a:effectLst/>
                        <a:latin typeface="+mn-lt"/>
                      </a:endParaRPr>
                    </a:p>
                  </a:txBody>
                  <a:tcPr marL="9525" marR="9525" marT="9525" marB="0" anchor="ctr"/>
                </a:tc>
                <a:tc>
                  <a:txBody>
                    <a:bodyPr/>
                    <a:lstStyle/>
                    <a:p>
                      <a:pPr algn="ctr" fontAlgn="b"/>
                      <a:r>
                        <a:rPr lang="sv-SE" sz="1200" b="1" i="0" u="none" strike="noStrike" dirty="0" smtClean="0">
                          <a:solidFill>
                            <a:schemeClr val="bg1"/>
                          </a:solidFill>
                          <a:effectLst/>
                          <a:latin typeface="Franklin Gothic Book"/>
                        </a:rPr>
                        <a:t>2008</a:t>
                      </a:r>
                      <a:endParaRPr lang="sv-SE" sz="1200" b="1" i="0" u="none" strike="noStrike" dirty="0">
                        <a:solidFill>
                          <a:schemeClr val="bg1"/>
                        </a:solidFill>
                        <a:effectLst/>
                        <a:latin typeface="Franklin Gothic Book"/>
                      </a:endParaRPr>
                    </a:p>
                  </a:txBody>
                  <a:tcPr marL="9525" marR="9525" marT="9525" marB="0"/>
                </a:tc>
                <a:tc>
                  <a:txBody>
                    <a:bodyPr/>
                    <a:lstStyle/>
                    <a:p>
                      <a:pPr algn="ctr" fontAlgn="b"/>
                      <a:r>
                        <a:rPr lang="sv-SE" sz="1200" b="1" i="0" u="none" strike="noStrike" dirty="0" smtClean="0">
                          <a:solidFill>
                            <a:schemeClr val="bg1"/>
                          </a:solidFill>
                          <a:effectLst/>
                          <a:latin typeface="Franklin Gothic Book"/>
                        </a:rPr>
                        <a:t>2009</a:t>
                      </a:r>
                      <a:endParaRPr lang="sv-SE" sz="1200" b="1" i="0" u="none" strike="noStrike" dirty="0">
                        <a:solidFill>
                          <a:schemeClr val="bg1"/>
                        </a:solidFill>
                        <a:effectLst/>
                        <a:latin typeface="Franklin Gothic Book"/>
                      </a:endParaRPr>
                    </a:p>
                  </a:txBody>
                  <a:tcPr marL="9525" marR="9525" marT="9525" marB="0"/>
                </a:tc>
                <a:tc>
                  <a:txBody>
                    <a:bodyPr/>
                    <a:lstStyle/>
                    <a:p>
                      <a:pPr algn="ctr" fontAlgn="b"/>
                      <a:r>
                        <a:rPr lang="sv-SE" sz="1200" b="1" i="0" u="none" strike="noStrike" dirty="0" smtClean="0">
                          <a:solidFill>
                            <a:schemeClr val="bg1"/>
                          </a:solidFill>
                          <a:effectLst/>
                          <a:latin typeface="Franklin Gothic Book"/>
                        </a:rPr>
                        <a:t>2010</a:t>
                      </a:r>
                      <a:endParaRPr lang="sv-SE" sz="1200" b="1" i="0" u="none" strike="noStrike" dirty="0">
                        <a:solidFill>
                          <a:schemeClr val="bg1"/>
                        </a:solidFill>
                        <a:effectLst/>
                        <a:latin typeface="Franklin Gothic Book"/>
                      </a:endParaRPr>
                    </a:p>
                  </a:txBody>
                  <a:tcPr marL="9525" marR="9525" marT="9525" marB="0"/>
                </a:tc>
                <a:tc>
                  <a:txBody>
                    <a:bodyPr/>
                    <a:lstStyle/>
                    <a:p>
                      <a:pPr algn="ctr" fontAlgn="b"/>
                      <a:r>
                        <a:rPr lang="sv-SE" sz="1200" b="1" i="0" u="none" strike="noStrike" dirty="0" smtClean="0">
                          <a:solidFill>
                            <a:schemeClr val="bg1"/>
                          </a:solidFill>
                          <a:effectLst/>
                          <a:latin typeface="Franklin Gothic Book"/>
                        </a:rPr>
                        <a:t>2011</a:t>
                      </a:r>
                      <a:endParaRPr lang="sv-SE" sz="1200" b="1" i="0" u="none" strike="noStrike" dirty="0">
                        <a:solidFill>
                          <a:schemeClr val="bg1"/>
                        </a:solidFill>
                        <a:effectLst/>
                        <a:latin typeface="Franklin Gothic Book"/>
                      </a:endParaRPr>
                    </a:p>
                  </a:txBody>
                  <a:tcPr marL="9525" marR="9525" marT="9525" marB="0"/>
                </a:tc>
                <a:tc>
                  <a:txBody>
                    <a:bodyPr/>
                    <a:lstStyle/>
                    <a:p>
                      <a:pPr algn="ctr" fontAlgn="b"/>
                      <a:r>
                        <a:rPr lang="sv-SE" sz="1200" b="1" i="0" u="none" strike="noStrike" dirty="0" smtClean="0">
                          <a:solidFill>
                            <a:schemeClr val="bg1"/>
                          </a:solidFill>
                          <a:effectLst/>
                          <a:latin typeface="Franklin Gothic Book"/>
                        </a:rPr>
                        <a:t>2012</a:t>
                      </a:r>
                      <a:endParaRPr lang="sv-SE" sz="1200" b="1" i="0" u="none" strike="noStrike" dirty="0">
                        <a:solidFill>
                          <a:schemeClr val="bg1"/>
                        </a:solidFill>
                        <a:effectLst/>
                        <a:latin typeface="Franklin Gothic Book"/>
                      </a:endParaRPr>
                    </a:p>
                  </a:txBody>
                  <a:tcPr marL="9525" marR="9525" marT="9525" marB="0"/>
                </a:tc>
                <a:tc>
                  <a:txBody>
                    <a:bodyPr/>
                    <a:lstStyle/>
                    <a:p>
                      <a:pPr algn="ctr" fontAlgn="b"/>
                      <a:r>
                        <a:rPr lang="sv-SE" sz="1200" b="1" i="0" u="none" strike="noStrike" dirty="0" smtClean="0">
                          <a:solidFill>
                            <a:schemeClr val="bg1"/>
                          </a:solidFill>
                          <a:effectLst/>
                          <a:latin typeface="Franklin Gothic Book"/>
                        </a:rPr>
                        <a:t>2013</a:t>
                      </a:r>
                      <a:endParaRPr lang="sv-SE" sz="1200" b="1" i="0" u="none" strike="noStrike" dirty="0">
                        <a:solidFill>
                          <a:schemeClr val="bg1"/>
                        </a:solidFill>
                        <a:effectLst/>
                        <a:latin typeface="Franklin Gothic Book"/>
                      </a:endParaRPr>
                    </a:p>
                  </a:txBody>
                  <a:tcPr marL="9525" marR="9525" marT="9525" marB="0"/>
                </a:tc>
                <a:tc>
                  <a:txBody>
                    <a:bodyPr/>
                    <a:lstStyle/>
                    <a:p>
                      <a:pPr algn="ctr" fontAlgn="b"/>
                      <a:r>
                        <a:rPr lang="sv-SE" sz="1200" b="1" i="0" u="none" strike="noStrike" dirty="0" smtClean="0">
                          <a:solidFill>
                            <a:schemeClr val="bg1"/>
                          </a:solidFill>
                          <a:effectLst/>
                          <a:latin typeface="Franklin Gothic Book"/>
                        </a:rPr>
                        <a:t>2014</a:t>
                      </a:r>
                      <a:endParaRPr lang="sv-SE" sz="1200" b="1" i="0" u="none" strike="noStrike" dirty="0">
                        <a:solidFill>
                          <a:schemeClr val="bg1"/>
                        </a:solidFill>
                        <a:effectLst/>
                        <a:latin typeface="Franklin Gothic Book"/>
                      </a:endParaRPr>
                    </a:p>
                  </a:txBody>
                  <a:tcPr marL="9525" marR="9525" marT="9525" marB="0"/>
                </a:tc>
                <a:tc>
                  <a:txBody>
                    <a:bodyPr/>
                    <a:lstStyle/>
                    <a:p>
                      <a:pPr algn="ctr" fontAlgn="b"/>
                      <a:r>
                        <a:rPr lang="sv-SE" sz="1200" b="1" i="0" u="none" strike="noStrike" dirty="0" smtClean="0">
                          <a:solidFill>
                            <a:schemeClr val="bg1"/>
                          </a:solidFill>
                          <a:effectLst/>
                          <a:latin typeface="Franklin Gothic Book"/>
                        </a:rPr>
                        <a:t>2015</a:t>
                      </a:r>
                      <a:endParaRPr lang="sv-SE" sz="1200" b="1" i="0" u="none" strike="noStrike" dirty="0">
                        <a:solidFill>
                          <a:schemeClr val="bg1"/>
                        </a:solidFill>
                        <a:effectLst/>
                        <a:latin typeface="Franklin Gothic Book"/>
                      </a:endParaRPr>
                    </a:p>
                  </a:txBody>
                  <a:tcPr marL="9525" marR="9525" marT="9525" marB="0"/>
                </a:tc>
                <a:tc>
                  <a:txBody>
                    <a:bodyPr/>
                    <a:lstStyle/>
                    <a:p>
                      <a:pPr algn="ctr" fontAlgn="b"/>
                      <a:r>
                        <a:rPr lang="sv-SE" sz="1200" b="1" i="0" u="none" strike="noStrike" dirty="0" smtClean="0">
                          <a:solidFill>
                            <a:schemeClr val="bg1"/>
                          </a:solidFill>
                          <a:effectLst/>
                          <a:latin typeface="Franklin Gothic Book"/>
                        </a:rPr>
                        <a:t>2016</a:t>
                      </a:r>
                      <a:endParaRPr lang="sv-SE" sz="1200" b="1" i="0" u="none" strike="noStrike" dirty="0">
                        <a:solidFill>
                          <a:schemeClr val="bg1"/>
                        </a:solidFill>
                        <a:effectLst/>
                        <a:latin typeface="Franklin Gothic Book"/>
                      </a:endParaRPr>
                    </a:p>
                  </a:txBody>
                  <a:tcPr marL="9525" marR="9525" marT="9525" marB="0"/>
                </a:tc>
                <a:tc>
                  <a:txBody>
                    <a:bodyPr/>
                    <a:lstStyle/>
                    <a:p>
                      <a:pPr algn="ctr" fontAlgn="b"/>
                      <a:r>
                        <a:rPr lang="sv-SE" sz="1200" b="1" i="0" u="none" strike="noStrike" dirty="0" smtClean="0">
                          <a:solidFill>
                            <a:schemeClr val="bg1"/>
                          </a:solidFill>
                          <a:effectLst/>
                          <a:latin typeface="Franklin Gothic Book"/>
                        </a:rPr>
                        <a:t>2017</a:t>
                      </a:r>
                      <a:endParaRPr lang="sv-SE" sz="1200" b="1" i="0" u="none" strike="noStrike" dirty="0">
                        <a:solidFill>
                          <a:schemeClr val="bg1"/>
                        </a:solidFill>
                        <a:effectLst/>
                        <a:latin typeface="Franklin Gothic Book"/>
                      </a:endParaRPr>
                    </a:p>
                  </a:txBody>
                  <a:tcPr marL="9525" marR="9525" marT="9525" marB="0"/>
                </a:tc>
                <a:tc>
                  <a:txBody>
                    <a:bodyPr/>
                    <a:lstStyle/>
                    <a:p>
                      <a:pPr algn="ctr" fontAlgn="b"/>
                      <a:r>
                        <a:rPr lang="sv-SE" sz="1200" b="1" i="0" u="none" strike="noStrike" dirty="0" smtClean="0">
                          <a:solidFill>
                            <a:schemeClr val="bg1"/>
                          </a:solidFill>
                          <a:effectLst/>
                          <a:latin typeface="Franklin Gothic Book"/>
                        </a:rPr>
                        <a:t>2018</a:t>
                      </a:r>
                    </a:p>
                    <a:p>
                      <a:pPr algn="ctr" fontAlgn="b"/>
                      <a:r>
                        <a:rPr lang="sv-SE" sz="1200" b="1" i="0" u="none" strike="noStrike" dirty="0" smtClean="0">
                          <a:solidFill>
                            <a:schemeClr val="bg1"/>
                          </a:solidFill>
                          <a:effectLst/>
                          <a:latin typeface="Franklin Gothic Book"/>
                        </a:rPr>
                        <a:t>halvår</a:t>
                      </a:r>
                      <a:endParaRPr lang="sv-SE" sz="1200" b="1" i="0" u="none" strike="noStrike" dirty="0">
                        <a:solidFill>
                          <a:schemeClr val="bg1"/>
                        </a:solidFill>
                        <a:effectLst/>
                        <a:latin typeface="Franklin Gothic Book"/>
                      </a:endParaRPr>
                    </a:p>
                  </a:txBody>
                  <a:tcPr marL="9525" marR="9525" marT="9525" marB="0"/>
                </a:tc>
              </a:tr>
              <a:tr h="266181">
                <a:tc>
                  <a:txBody>
                    <a:bodyPr/>
                    <a:lstStyle/>
                    <a:p>
                      <a:pPr algn="ctr" fontAlgn="b"/>
                      <a:r>
                        <a:rPr lang="sv-SE" sz="1200" u="none" strike="noStrike" dirty="0">
                          <a:effectLst/>
                        </a:rPr>
                        <a:t>1</a:t>
                      </a:r>
                      <a:endParaRPr lang="sv-SE" sz="1200" b="0" i="0" u="none" strike="noStrike" dirty="0">
                        <a:solidFill>
                          <a:srgbClr val="000000"/>
                        </a:solidFill>
                        <a:effectLst/>
                        <a:latin typeface="+mn-lt"/>
                      </a:endParaRPr>
                    </a:p>
                  </a:txBody>
                  <a:tcPr marL="9525" marR="9525" marT="9525" marB="0" anchor="ctr"/>
                </a:tc>
                <a:tc>
                  <a:txBody>
                    <a:bodyPr/>
                    <a:lstStyle/>
                    <a:p>
                      <a:pPr algn="ctr" fontAlgn="b"/>
                      <a:r>
                        <a:rPr lang="sv-SE" sz="1200" b="0" i="0" u="none" strike="noStrike">
                          <a:solidFill>
                            <a:srgbClr val="000000"/>
                          </a:solidFill>
                          <a:effectLst/>
                          <a:latin typeface="Franklin Gothic Book"/>
                        </a:rPr>
                        <a:t>510</a:t>
                      </a:r>
                    </a:p>
                  </a:txBody>
                  <a:tcPr marL="9525" marR="9525" marT="9525" marB="0" anchor="ctr"/>
                </a:tc>
                <a:tc>
                  <a:txBody>
                    <a:bodyPr/>
                    <a:lstStyle/>
                    <a:p>
                      <a:pPr algn="ctr" fontAlgn="b"/>
                      <a:r>
                        <a:rPr lang="sv-SE" sz="1200" b="0" i="0" u="none" strike="noStrike">
                          <a:solidFill>
                            <a:srgbClr val="000000"/>
                          </a:solidFill>
                          <a:effectLst/>
                          <a:latin typeface="Franklin Gothic Book"/>
                        </a:rPr>
                        <a:t>516</a:t>
                      </a:r>
                    </a:p>
                  </a:txBody>
                  <a:tcPr marL="9525" marR="9525" marT="9525" marB="0" anchor="ctr"/>
                </a:tc>
                <a:tc>
                  <a:txBody>
                    <a:bodyPr/>
                    <a:lstStyle/>
                    <a:p>
                      <a:pPr algn="ctr" fontAlgn="b"/>
                      <a:r>
                        <a:rPr lang="sv-SE" sz="1200" b="0" i="0" u="none" strike="noStrike">
                          <a:solidFill>
                            <a:srgbClr val="000000"/>
                          </a:solidFill>
                          <a:effectLst/>
                          <a:latin typeface="Franklin Gothic Book"/>
                        </a:rPr>
                        <a:t>554</a:t>
                      </a:r>
                    </a:p>
                  </a:txBody>
                  <a:tcPr marL="9525" marR="9525" marT="9525" marB="0" anchor="ctr"/>
                </a:tc>
                <a:tc>
                  <a:txBody>
                    <a:bodyPr/>
                    <a:lstStyle/>
                    <a:p>
                      <a:pPr algn="ctr" fontAlgn="b"/>
                      <a:r>
                        <a:rPr lang="sv-SE" sz="1200" b="0" i="0" u="none" strike="noStrike">
                          <a:solidFill>
                            <a:srgbClr val="000000"/>
                          </a:solidFill>
                          <a:effectLst/>
                          <a:latin typeface="Franklin Gothic Book"/>
                        </a:rPr>
                        <a:t>588</a:t>
                      </a:r>
                    </a:p>
                  </a:txBody>
                  <a:tcPr marL="9525" marR="9525" marT="9525" marB="0" anchor="ctr"/>
                </a:tc>
                <a:tc>
                  <a:txBody>
                    <a:bodyPr/>
                    <a:lstStyle/>
                    <a:p>
                      <a:pPr algn="ctr" fontAlgn="b"/>
                      <a:r>
                        <a:rPr lang="sv-SE" sz="1200" b="0" i="0" u="none" strike="noStrike">
                          <a:solidFill>
                            <a:srgbClr val="000000"/>
                          </a:solidFill>
                          <a:effectLst/>
                          <a:latin typeface="Franklin Gothic Book"/>
                        </a:rPr>
                        <a:t>585</a:t>
                      </a:r>
                    </a:p>
                  </a:txBody>
                  <a:tcPr marL="9525" marR="9525" marT="9525" marB="0" anchor="ctr"/>
                </a:tc>
                <a:tc>
                  <a:txBody>
                    <a:bodyPr/>
                    <a:lstStyle/>
                    <a:p>
                      <a:pPr algn="ctr" fontAlgn="b"/>
                      <a:r>
                        <a:rPr lang="sv-SE" sz="1200" b="0" i="0" u="none" strike="noStrike">
                          <a:solidFill>
                            <a:srgbClr val="000000"/>
                          </a:solidFill>
                          <a:effectLst/>
                          <a:latin typeface="Franklin Gothic Book"/>
                        </a:rPr>
                        <a:t>557</a:t>
                      </a:r>
                    </a:p>
                  </a:txBody>
                  <a:tcPr marL="9525" marR="9525" marT="9525" marB="0" anchor="ctr"/>
                </a:tc>
                <a:tc>
                  <a:txBody>
                    <a:bodyPr/>
                    <a:lstStyle/>
                    <a:p>
                      <a:pPr algn="ctr" fontAlgn="b"/>
                      <a:r>
                        <a:rPr lang="sv-SE" sz="1200" b="0" i="0" u="none" strike="noStrike">
                          <a:solidFill>
                            <a:srgbClr val="000000"/>
                          </a:solidFill>
                          <a:effectLst/>
                          <a:latin typeface="Franklin Gothic Book"/>
                        </a:rPr>
                        <a:t>572</a:t>
                      </a:r>
                    </a:p>
                  </a:txBody>
                  <a:tcPr marL="9525" marR="9525" marT="9525" marB="0" anchor="ctr"/>
                </a:tc>
                <a:tc>
                  <a:txBody>
                    <a:bodyPr/>
                    <a:lstStyle/>
                    <a:p>
                      <a:pPr algn="ctr" fontAlgn="b"/>
                      <a:r>
                        <a:rPr lang="sv-SE" sz="1200" b="0" i="0" u="none" strike="noStrike">
                          <a:solidFill>
                            <a:srgbClr val="000000"/>
                          </a:solidFill>
                          <a:effectLst/>
                          <a:latin typeface="Franklin Gothic Book"/>
                        </a:rPr>
                        <a:t>572</a:t>
                      </a:r>
                    </a:p>
                  </a:txBody>
                  <a:tcPr marL="9525" marR="9525" marT="9525" marB="0" anchor="ctr"/>
                </a:tc>
                <a:tc>
                  <a:txBody>
                    <a:bodyPr/>
                    <a:lstStyle/>
                    <a:p>
                      <a:pPr algn="ctr" fontAlgn="b"/>
                      <a:r>
                        <a:rPr lang="sv-SE" sz="1200" b="0" i="0" u="none" strike="noStrike">
                          <a:solidFill>
                            <a:srgbClr val="000000"/>
                          </a:solidFill>
                          <a:effectLst/>
                          <a:latin typeface="Franklin Gothic Book"/>
                        </a:rPr>
                        <a:t>667</a:t>
                      </a:r>
                    </a:p>
                  </a:txBody>
                  <a:tcPr marL="9525" marR="9525" marT="9525" marB="0" anchor="ctr"/>
                </a:tc>
                <a:tc>
                  <a:txBody>
                    <a:bodyPr/>
                    <a:lstStyle/>
                    <a:p>
                      <a:pPr algn="ctr" fontAlgn="b"/>
                      <a:r>
                        <a:rPr lang="sv-SE" sz="1200" b="0" i="0" u="none" strike="noStrike">
                          <a:solidFill>
                            <a:srgbClr val="000000"/>
                          </a:solidFill>
                          <a:effectLst/>
                          <a:latin typeface="Franklin Gothic Book"/>
                        </a:rPr>
                        <a:t>623</a:t>
                      </a:r>
                    </a:p>
                  </a:txBody>
                  <a:tcPr marL="9525" marR="9525" marT="9525" marB="0" anchor="ctr"/>
                </a:tc>
                <a:tc>
                  <a:txBody>
                    <a:bodyPr/>
                    <a:lstStyle/>
                    <a:p>
                      <a:pPr algn="ctr" fontAlgn="b"/>
                      <a:endParaRPr lang="sv-SE" sz="1200" b="0" i="0" u="none" strike="noStrike" dirty="0">
                        <a:solidFill>
                          <a:srgbClr val="000000"/>
                        </a:solidFill>
                        <a:effectLst/>
                        <a:latin typeface="Franklin Gothic Book"/>
                      </a:endParaRPr>
                    </a:p>
                  </a:txBody>
                  <a:tcPr marL="9525" marR="9525" marT="9525" marB="0" anchor="ctr"/>
                </a:tc>
              </a:tr>
              <a:tr h="266181">
                <a:tc>
                  <a:txBody>
                    <a:bodyPr/>
                    <a:lstStyle/>
                    <a:p>
                      <a:pPr algn="ctr" fontAlgn="b"/>
                      <a:r>
                        <a:rPr lang="sv-SE" sz="1200" u="none" strike="noStrike">
                          <a:effectLst/>
                        </a:rPr>
                        <a:t>2</a:t>
                      </a:r>
                      <a:endParaRPr lang="sv-SE" sz="1200" b="0" i="0" u="none" strike="noStrike">
                        <a:solidFill>
                          <a:srgbClr val="000000"/>
                        </a:solidFill>
                        <a:effectLst/>
                        <a:latin typeface="+mn-lt"/>
                      </a:endParaRPr>
                    </a:p>
                  </a:txBody>
                  <a:tcPr marL="9525" marR="9525" marT="9525" marB="0" anchor="ctr"/>
                </a:tc>
                <a:tc>
                  <a:txBody>
                    <a:bodyPr/>
                    <a:lstStyle/>
                    <a:p>
                      <a:pPr algn="ctr" fontAlgn="b"/>
                      <a:r>
                        <a:rPr lang="sv-SE" sz="1200" b="0" i="0" u="none" strike="noStrike">
                          <a:solidFill>
                            <a:srgbClr val="000000"/>
                          </a:solidFill>
                          <a:effectLst/>
                          <a:latin typeface="Franklin Gothic Book"/>
                        </a:rPr>
                        <a:t>431</a:t>
                      </a:r>
                    </a:p>
                  </a:txBody>
                  <a:tcPr marL="9525" marR="9525" marT="9525" marB="0" anchor="ctr"/>
                </a:tc>
                <a:tc>
                  <a:txBody>
                    <a:bodyPr/>
                    <a:lstStyle/>
                    <a:p>
                      <a:pPr algn="ctr" fontAlgn="b"/>
                      <a:r>
                        <a:rPr lang="sv-SE" sz="1200" b="0" i="0" u="none" strike="noStrike">
                          <a:solidFill>
                            <a:srgbClr val="000000"/>
                          </a:solidFill>
                          <a:effectLst/>
                          <a:latin typeface="Franklin Gothic Book"/>
                        </a:rPr>
                        <a:t>461</a:t>
                      </a:r>
                    </a:p>
                  </a:txBody>
                  <a:tcPr marL="9525" marR="9525" marT="9525" marB="0" anchor="ctr"/>
                </a:tc>
                <a:tc>
                  <a:txBody>
                    <a:bodyPr/>
                    <a:lstStyle/>
                    <a:p>
                      <a:pPr algn="ctr" fontAlgn="b"/>
                      <a:r>
                        <a:rPr lang="sv-SE" sz="1200" b="0" i="0" u="none" strike="noStrike">
                          <a:solidFill>
                            <a:srgbClr val="000000"/>
                          </a:solidFill>
                          <a:effectLst/>
                          <a:latin typeface="Franklin Gothic Book"/>
                        </a:rPr>
                        <a:t>517</a:t>
                      </a:r>
                    </a:p>
                  </a:txBody>
                  <a:tcPr marL="9525" marR="9525" marT="9525" marB="0" anchor="ctr"/>
                </a:tc>
                <a:tc>
                  <a:txBody>
                    <a:bodyPr/>
                    <a:lstStyle/>
                    <a:p>
                      <a:pPr algn="ctr" fontAlgn="b"/>
                      <a:r>
                        <a:rPr lang="sv-SE" sz="1200" b="0" i="0" u="none" strike="noStrike">
                          <a:solidFill>
                            <a:srgbClr val="000000"/>
                          </a:solidFill>
                          <a:effectLst/>
                          <a:latin typeface="Franklin Gothic Book"/>
                        </a:rPr>
                        <a:t>547</a:t>
                      </a:r>
                    </a:p>
                  </a:txBody>
                  <a:tcPr marL="9525" marR="9525" marT="9525" marB="0" anchor="ctr"/>
                </a:tc>
                <a:tc>
                  <a:txBody>
                    <a:bodyPr/>
                    <a:lstStyle/>
                    <a:p>
                      <a:pPr algn="ctr" fontAlgn="b"/>
                      <a:r>
                        <a:rPr lang="sv-SE" sz="1200" b="0" i="0" u="none" strike="noStrike">
                          <a:solidFill>
                            <a:srgbClr val="000000"/>
                          </a:solidFill>
                          <a:effectLst/>
                          <a:latin typeface="Franklin Gothic Book"/>
                        </a:rPr>
                        <a:t>542</a:t>
                      </a:r>
                    </a:p>
                  </a:txBody>
                  <a:tcPr marL="9525" marR="9525" marT="9525" marB="0" anchor="ctr"/>
                </a:tc>
                <a:tc>
                  <a:txBody>
                    <a:bodyPr/>
                    <a:lstStyle/>
                    <a:p>
                      <a:pPr algn="ctr" fontAlgn="b"/>
                      <a:r>
                        <a:rPr lang="sv-SE" sz="1200" b="0" i="0" u="none" strike="noStrike">
                          <a:solidFill>
                            <a:srgbClr val="000000"/>
                          </a:solidFill>
                          <a:effectLst/>
                          <a:latin typeface="Franklin Gothic Book"/>
                        </a:rPr>
                        <a:t>514</a:t>
                      </a:r>
                    </a:p>
                  </a:txBody>
                  <a:tcPr marL="9525" marR="9525" marT="9525" marB="0" anchor="ctr"/>
                </a:tc>
                <a:tc>
                  <a:txBody>
                    <a:bodyPr/>
                    <a:lstStyle/>
                    <a:p>
                      <a:pPr algn="ctr" fontAlgn="b"/>
                      <a:r>
                        <a:rPr lang="sv-SE" sz="1200" b="0" i="0" u="none" strike="noStrike">
                          <a:solidFill>
                            <a:srgbClr val="000000"/>
                          </a:solidFill>
                          <a:effectLst/>
                          <a:latin typeface="Franklin Gothic Book"/>
                        </a:rPr>
                        <a:t>527</a:t>
                      </a:r>
                    </a:p>
                  </a:txBody>
                  <a:tcPr marL="9525" marR="9525" marT="9525" marB="0" anchor="ctr"/>
                </a:tc>
                <a:tc>
                  <a:txBody>
                    <a:bodyPr/>
                    <a:lstStyle/>
                    <a:p>
                      <a:pPr algn="ctr" fontAlgn="b"/>
                      <a:r>
                        <a:rPr lang="sv-SE" sz="1200" b="0" i="0" u="none" strike="noStrike">
                          <a:solidFill>
                            <a:srgbClr val="000000"/>
                          </a:solidFill>
                          <a:effectLst/>
                          <a:latin typeface="Franklin Gothic Book"/>
                        </a:rPr>
                        <a:t>575</a:t>
                      </a:r>
                    </a:p>
                  </a:txBody>
                  <a:tcPr marL="9525" marR="9525" marT="9525" marB="0" anchor="ctr"/>
                </a:tc>
                <a:tc>
                  <a:txBody>
                    <a:bodyPr/>
                    <a:lstStyle/>
                    <a:p>
                      <a:pPr algn="ctr" fontAlgn="b"/>
                      <a:r>
                        <a:rPr lang="sv-SE" sz="1200" b="0" i="0" u="none" strike="noStrike">
                          <a:solidFill>
                            <a:srgbClr val="000000"/>
                          </a:solidFill>
                          <a:effectLst/>
                          <a:latin typeface="Franklin Gothic Book"/>
                        </a:rPr>
                        <a:t>612</a:t>
                      </a:r>
                    </a:p>
                  </a:txBody>
                  <a:tcPr marL="9525" marR="9525" marT="9525" marB="0" anchor="ctr"/>
                </a:tc>
                <a:tc>
                  <a:txBody>
                    <a:bodyPr/>
                    <a:lstStyle/>
                    <a:p>
                      <a:pPr algn="ctr" fontAlgn="b"/>
                      <a:r>
                        <a:rPr lang="sv-SE" sz="1200" b="0" i="0" u="none" strike="noStrike">
                          <a:solidFill>
                            <a:srgbClr val="000000"/>
                          </a:solidFill>
                          <a:effectLst/>
                          <a:latin typeface="Franklin Gothic Book"/>
                        </a:rPr>
                        <a:t>620</a:t>
                      </a:r>
                    </a:p>
                  </a:txBody>
                  <a:tcPr marL="9525" marR="9525" marT="9525" marB="0" anchor="ctr"/>
                </a:tc>
                <a:tc>
                  <a:txBody>
                    <a:bodyPr/>
                    <a:lstStyle/>
                    <a:p>
                      <a:pPr algn="ctr" fontAlgn="b"/>
                      <a:endParaRPr lang="sv-SE" sz="1200" b="0" i="0" u="none" strike="noStrike" dirty="0">
                        <a:solidFill>
                          <a:srgbClr val="000000"/>
                        </a:solidFill>
                        <a:effectLst/>
                        <a:latin typeface="Franklin Gothic Book"/>
                      </a:endParaRPr>
                    </a:p>
                  </a:txBody>
                  <a:tcPr marL="9525" marR="9525" marT="9525" marB="0" anchor="ctr"/>
                </a:tc>
              </a:tr>
              <a:tr h="266181">
                <a:tc>
                  <a:txBody>
                    <a:bodyPr/>
                    <a:lstStyle/>
                    <a:p>
                      <a:pPr algn="ctr" fontAlgn="b"/>
                      <a:r>
                        <a:rPr lang="sv-SE" sz="1200" u="none" strike="noStrike">
                          <a:effectLst/>
                        </a:rPr>
                        <a:t>3</a:t>
                      </a:r>
                      <a:endParaRPr lang="sv-SE" sz="1200" b="0" i="0" u="none" strike="noStrike">
                        <a:solidFill>
                          <a:srgbClr val="000000"/>
                        </a:solidFill>
                        <a:effectLst/>
                        <a:latin typeface="+mn-lt"/>
                      </a:endParaRPr>
                    </a:p>
                  </a:txBody>
                  <a:tcPr marL="9525" marR="9525" marT="9525" marB="0" anchor="ctr"/>
                </a:tc>
                <a:tc>
                  <a:txBody>
                    <a:bodyPr/>
                    <a:lstStyle/>
                    <a:p>
                      <a:pPr algn="ctr" fontAlgn="b"/>
                      <a:r>
                        <a:rPr lang="sv-SE" sz="1200" b="0" i="0" u="none" strike="noStrike">
                          <a:solidFill>
                            <a:srgbClr val="000000"/>
                          </a:solidFill>
                          <a:effectLst/>
                          <a:latin typeface="Franklin Gothic Book"/>
                        </a:rPr>
                        <a:t>437</a:t>
                      </a:r>
                    </a:p>
                  </a:txBody>
                  <a:tcPr marL="9525" marR="9525" marT="9525" marB="0" anchor="ctr"/>
                </a:tc>
                <a:tc>
                  <a:txBody>
                    <a:bodyPr/>
                    <a:lstStyle/>
                    <a:p>
                      <a:pPr algn="ctr" fontAlgn="b"/>
                      <a:r>
                        <a:rPr lang="sv-SE" sz="1200" b="0" i="0" u="none" strike="noStrike">
                          <a:solidFill>
                            <a:srgbClr val="000000"/>
                          </a:solidFill>
                          <a:effectLst/>
                          <a:latin typeface="Franklin Gothic Book"/>
                        </a:rPr>
                        <a:t>434</a:t>
                      </a:r>
                    </a:p>
                  </a:txBody>
                  <a:tcPr marL="9525" marR="9525" marT="9525" marB="0" anchor="ctr"/>
                </a:tc>
                <a:tc>
                  <a:txBody>
                    <a:bodyPr/>
                    <a:lstStyle/>
                    <a:p>
                      <a:pPr algn="ctr" fontAlgn="b"/>
                      <a:r>
                        <a:rPr lang="sv-SE" sz="1200" b="0" i="0" u="none" strike="noStrike">
                          <a:solidFill>
                            <a:srgbClr val="000000"/>
                          </a:solidFill>
                          <a:effectLst/>
                          <a:latin typeface="Franklin Gothic Book"/>
                        </a:rPr>
                        <a:t>510</a:t>
                      </a:r>
                    </a:p>
                  </a:txBody>
                  <a:tcPr marL="9525" marR="9525" marT="9525" marB="0" anchor="ctr"/>
                </a:tc>
                <a:tc>
                  <a:txBody>
                    <a:bodyPr/>
                    <a:lstStyle/>
                    <a:p>
                      <a:pPr algn="ctr" fontAlgn="b"/>
                      <a:r>
                        <a:rPr lang="sv-SE" sz="1200" b="0" i="0" u="none" strike="noStrike">
                          <a:solidFill>
                            <a:srgbClr val="000000"/>
                          </a:solidFill>
                          <a:effectLst/>
                          <a:latin typeface="Franklin Gothic Book"/>
                        </a:rPr>
                        <a:t>541</a:t>
                      </a:r>
                    </a:p>
                  </a:txBody>
                  <a:tcPr marL="9525" marR="9525" marT="9525" marB="0" anchor="ctr"/>
                </a:tc>
                <a:tc>
                  <a:txBody>
                    <a:bodyPr/>
                    <a:lstStyle/>
                    <a:p>
                      <a:pPr algn="ctr" fontAlgn="b"/>
                      <a:r>
                        <a:rPr lang="sv-SE" sz="1200" b="0" i="0" u="none" strike="noStrike">
                          <a:solidFill>
                            <a:srgbClr val="000000"/>
                          </a:solidFill>
                          <a:effectLst/>
                          <a:latin typeface="Franklin Gothic Book"/>
                        </a:rPr>
                        <a:t>552</a:t>
                      </a:r>
                    </a:p>
                  </a:txBody>
                  <a:tcPr marL="9525" marR="9525" marT="9525" marB="0" anchor="ctr"/>
                </a:tc>
                <a:tc>
                  <a:txBody>
                    <a:bodyPr/>
                    <a:lstStyle/>
                    <a:p>
                      <a:pPr algn="ctr" fontAlgn="b"/>
                      <a:r>
                        <a:rPr lang="sv-SE" sz="1200" b="0" i="0" u="none" strike="noStrike">
                          <a:solidFill>
                            <a:srgbClr val="000000"/>
                          </a:solidFill>
                          <a:effectLst/>
                          <a:latin typeface="Franklin Gothic Book"/>
                        </a:rPr>
                        <a:t>518</a:t>
                      </a:r>
                    </a:p>
                  </a:txBody>
                  <a:tcPr marL="9525" marR="9525" marT="9525" marB="0" anchor="ctr"/>
                </a:tc>
                <a:tc>
                  <a:txBody>
                    <a:bodyPr/>
                    <a:lstStyle/>
                    <a:p>
                      <a:pPr algn="ctr" fontAlgn="b"/>
                      <a:r>
                        <a:rPr lang="sv-SE" sz="1200" b="0" i="0" u="none" strike="noStrike">
                          <a:solidFill>
                            <a:srgbClr val="000000"/>
                          </a:solidFill>
                          <a:effectLst/>
                          <a:latin typeface="Franklin Gothic Book"/>
                        </a:rPr>
                        <a:t>529</a:t>
                      </a:r>
                    </a:p>
                  </a:txBody>
                  <a:tcPr marL="9525" marR="9525" marT="9525" marB="0" anchor="ctr"/>
                </a:tc>
                <a:tc>
                  <a:txBody>
                    <a:bodyPr/>
                    <a:lstStyle/>
                    <a:p>
                      <a:pPr algn="ctr" fontAlgn="b"/>
                      <a:r>
                        <a:rPr lang="sv-SE" sz="1200" b="0" i="0" u="none" strike="noStrike">
                          <a:solidFill>
                            <a:srgbClr val="000000"/>
                          </a:solidFill>
                          <a:effectLst/>
                          <a:latin typeface="Franklin Gothic Book"/>
                        </a:rPr>
                        <a:t>552</a:t>
                      </a:r>
                    </a:p>
                  </a:txBody>
                  <a:tcPr marL="9525" marR="9525" marT="9525" marB="0" anchor="ctr"/>
                </a:tc>
                <a:tc>
                  <a:txBody>
                    <a:bodyPr/>
                    <a:lstStyle/>
                    <a:p>
                      <a:pPr algn="ctr" fontAlgn="b"/>
                      <a:r>
                        <a:rPr lang="sv-SE" sz="1200" b="0" i="0" u="none" strike="noStrike">
                          <a:solidFill>
                            <a:srgbClr val="000000"/>
                          </a:solidFill>
                          <a:effectLst/>
                          <a:latin typeface="Franklin Gothic Book"/>
                        </a:rPr>
                        <a:t>547</a:t>
                      </a:r>
                    </a:p>
                  </a:txBody>
                  <a:tcPr marL="9525" marR="9525" marT="9525" marB="0" anchor="ctr"/>
                </a:tc>
                <a:tc>
                  <a:txBody>
                    <a:bodyPr/>
                    <a:lstStyle/>
                    <a:p>
                      <a:pPr algn="ctr" fontAlgn="b"/>
                      <a:r>
                        <a:rPr lang="sv-SE" sz="1200" b="0" i="0" u="none" strike="noStrike">
                          <a:solidFill>
                            <a:srgbClr val="000000"/>
                          </a:solidFill>
                          <a:effectLst/>
                          <a:latin typeface="Franklin Gothic Book"/>
                        </a:rPr>
                        <a:t>599</a:t>
                      </a:r>
                    </a:p>
                  </a:txBody>
                  <a:tcPr marL="9525" marR="9525" marT="9525" marB="0" anchor="ctr"/>
                </a:tc>
                <a:tc>
                  <a:txBody>
                    <a:bodyPr/>
                    <a:lstStyle/>
                    <a:p>
                      <a:pPr algn="ctr" fontAlgn="b"/>
                      <a:endParaRPr lang="sv-SE" sz="1200" b="0" i="0" u="none" strike="noStrike" dirty="0">
                        <a:solidFill>
                          <a:srgbClr val="000000"/>
                        </a:solidFill>
                        <a:effectLst/>
                        <a:latin typeface="Franklin Gothic Book"/>
                      </a:endParaRPr>
                    </a:p>
                  </a:txBody>
                  <a:tcPr marL="9525" marR="9525" marT="9525" marB="0" anchor="ctr"/>
                </a:tc>
              </a:tr>
              <a:tr h="266181">
                <a:tc>
                  <a:txBody>
                    <a:bodyPr/>
                    <a:lstStyle/>
                    <a:p>
                      <a:pPr algn="ctr" fontAlgn="b"/>
                      <a:r>
                        <a:rPr lang="sv-SE" sz="1200" u="none" strike="noStrike">
                          <a:effectLst/>
                        </a:rPr>
                        <a:t>4</a:t>
                      </a:r>
                      <a:endParaRPr lang="sv-SE" sz="1200" b="0" i="0" u="none" strike="noStrike">
                        <a:solidFill>
                          <a:srgbClr val="000000"/>
                        </a:solidFill>
                        <a:effectLst/>
                        <a:latin typeface="+mn-lt"/>
                      </a:endParaRPr>
                    </a:p>
                  </a:txBody>
                  <a:tcPr marL="9525" marR="9525" marT="9525" marB="0" anchor="ctr"/>
                </a:tc>
                <a:tc>
                  <a:txBody>
                    <a:bodyPr/>
                    <a:lstStyle/>
                    <a:p>
                      <a:pPr algn="ctr" fontAlgn="b"/>
                      <a:r>
                        <a:rPr lang="sv-SE" sz="1200" b="0" i="0" u="none" strike="noStrike">
                          <a:solidFill>
                            <a:srgbClr val="000000"/>
                          </a:solidFill>
                          <a:effectLst/>
                          <a:latin typeface="Franklin Gothic Book"/>
                        </a:rPr>
                        <a:t>463</a:t>
                      </a:r>
                    </a:p>
                  </a:txBody>
                  <a:tcPr marL="9525" marR="9525" marT="9525" marB="0" anchor="ctr"/>
                </a:tc>
                <a:tc>
                  <a:txBody>
                    <a:bodyPr/>
                    <a:lstStyle/>
                    <a:p>
                      <a:pPr algn="ctr" fontAlgn="b"/>
                      <a:r>
                        <a:rPr lang="sv-SE" sz="1200" b="0" i="0" u="none" strike="noStrike">
                          <a:solidFill>
                            <a:srgbClr val="000000"/>
                          </a:solidFill>
                          <a:effectLst/>
                          <a:latin typeface="Franklin Gothic Book"/>
                        </a:rPr>
                        <a:t>439</a:t>
                      </a:r>
                    </a:p>
                  </a:txBody>
                  <a:tcPr marL="9525" marR="9525" marT="9525" marB="0" anchor="ctr"/>
                </a:tc>
                <a:tc>
                  <a:txBody>
                    <a:bodyPr/>
                    <a:lstStyle/>
                    <a:p>
                      <a:pPr algn="ctr" fontAlgn="b"/>
                      <a:r>
                        <a:rPr lang="sv-SE" sz="1200" b="0" i="0" u="none" strike="noStrike">
                          <a:solidFill>
                            <a:srgbClr val="000000"/>
                          </a:solidFill>
                          <a:effectLst/>
                          <a:latin typeface="Franklin Gothic Book"/>
                        </a:rPr>
                        <a:t>478</a:t>
                      </a:r>
                    </a:p>
                  </a:txBody>
                  <a:tcPr marL="9525" marR="9525" marT="9525" marB="0" anchor="ctr"/>
                </a:tc>
                <a:tc>
                  <a:txBody>
                    <a:bodyPr/>
                    <a:lstStyle/>
                    <a:p>
                      <a:pPr algn="ctr" fontAlgn="b"/>
                      <a:r>
                        <a:rPr lang="sv-SE" sz="1200" b="0" i="0" u="none" strike="noStrike">
                          <a:solidFill>
                            <a:srgbClr val="000000"/>
                          </a:solidFill>
                          <a:effectLst/>
                          <a:latin typeface="Franklin Gothic Book"/>
                        </a:rPr>
                        <a:t>517</a:t>
                      </a:r>
                    </a:p>
                  </a:txBody>
                  <a:tcPr marL="9525" marR="9525" marT="9525" marB="0" anchor="ctr"/>
                </a:tc>
                <a:tc>
                  <a:txBody>
                    <a:bodyPr/>
                    <a:lstStyle/>
                    <a:p>
                      <a:pPr algn="ctr" fontAlgn="b"/>
                      <a:r>
                        <a:rPr lang="sv-SE" sz="1200" b="0" i="0" u="none" strike="noStrike">
                          <a:solidFill>
                            <a:srgbClr val="000000"/>
                          </a:solidFill>
                          <a:effectLst/>
                          <a:latin typeface="Franklin Gothic Book"/>
                        </a:rPr>
                        <a:t>538</a:t>
                      </a:r>
                    </a:p>
                  </a:txBody>
                  <a:tcPr marL="9525" marR="9525" marT="9525" marB="0" anchor="ctr"/>
                </a:tc>
                <a:tc>
                  <a:txBody>
                    <a:bodyPr/>
                    <a:lstStyle/>
                    <a:p>
                      <a:pPr algn="ctr" fontAlgn="b"/>
                      <a:r>
                        <a:rPr lang="sv-SE" sz="1200" b="0" i="0" u="none" strike="noStrike">
                          <a:solidFill>
                            <a:srgbClr val="000000"/>
                          </a:solidFill>
                          <a:effectLst/>
                          <a:latin typeface="Franklin Gothic Book"/>
                        </a:rPr>
                        <a:t>493</a:t>
                      </a:r>
                    </a:p>
                  </a:txBody>
                  <a:tcPr marL="9525" marR="9525" marT="9525" marB="0" anchor="ctr"/>
                </a:tc>
                <a:tc>
                  <a:txBody>
                    <a:bodyPr/>
                    <a:lstStyle/>
                    <a:p>
                      <a:pPr algn="ctr" fontAlgn="b"/>
                      <a:r>
                        <a:rPr lang="sv-SE" sz="1200" b="0" i="0" u="none" strike="noStrike">
                          <a:solidFill>
                            <a:srgbClr val="000000"/>
                          </a:solidFill>
                          <a:effectLst/>
                          <a:latin typeface="Franklin Gothic Book"/>
                        </a:rPr>
                        <a:t>508</a:t>
                      </a:r>
                    </a:p>
                  </a:txBody>
                  <a:tcPr marL="9525" marR="9525" marT="9525" marB="0" anchor="ctr"/>
                </a:tc>
                <a:tc>
                  <a:txBody>
                    <a:bodyPr/>
                    <a:lstStyle/>
                    <a:p>
                      <a:pPr algn="ctr" fontAlgn="b"/>
                      <a:r>
                        <a:rPr lang="sv-SE" sz="1200" b="0" i="0" u="none" strike="noStrike">
                          <a:solidFill>
                            <a:srgbClr val="000000"/>
                          </a:solidFill>
                          <a:effectLst/>
                          <a:latin typeface="Franklin Gothic Book"/>
                        </a:rPr>
                        <a:t>515</a:t>
                      </a:r>
                    </a:p>
                  </a:txBody>
                  <a:tcPr marL="9525" marR="9525" marT="9525" marB="0" anchor="ctr"/>
                </a:tc>
                <a:tc>
                  <a:txBody>
                    <a:bodyPr/>
                    <a:lstStyle/>
                    <a:p>
                      <a:pPr algn="ctr" fontAlgn="b"/>
                      <a:r>
                        <a:rPr lang="sv-SE" sz="1200" b="0" i="0" u="none" strike="noStrike">
                          <a:solidFill>
                            <a:srgbClr val="000000"/>
                          </a:solidFill>
                          <a:effectLst/>
                          <a:latin typeface="Franklin Gothic Book"/>
                        </a:rPr>
                        <a:t>549</a:t>
                      </a:r>
                    </a:p>
                  </a:txBody>
                  <a:tcPr marL="9525" marR="9525" marT="9525" marB="0" anchor="ctr"/>
                </a:tc>
                <a:tc>
                  <a:txBody>
                    <a:bodyPr/>
                    <a:lstStyle/>
                    <a:p>
                      <a:pPr algn="ctr" fontAlgn="b"/>
                      <a:r>
                        <a:rPr lang="sv-SE" sz="1200" b="0" i="0" u="none" strike="noStrike">
                          <a:solidFill>
                            <a:srgbClr val="000000"/>
                          </a:solidFill>
                          <a:effectLst/>
                          <a:latin typeface="Franklin Gothic Book"/>
                        </a:rPr>
                        <a:t>568</a:t>
                      </a:r>
                    </a:p>
                  </a:txBody>
                  <a:tcPr marL="9525" marR="9525" marT="9525" marB="0" anchor="ctr"/>
                </a:tc>
                <a:tc>
                  <a:txBody>
                    <a:bodyPr/>
                    <a:lstStyle/>
                    <a:p>
                      <a:pPr algn="ctr" fontAlgn="b"/>
                      <a:endParaRPr lang="sv-SE" sz="1200" b="0" i="0" u="none" strike="noStrike" dirty="0">
                        <a:solidFill>
                          <a:srgbClr val="000000"/>
                        </a:solidFill>
                        <a:effectLst/>
                        <a:latin typeface="Franklin Gothic Book"/>
                      </a:endParaRPr>
                    </a:p>
                  </a:txBody>
                  <a:tcPr marL="9525" marR="9525" marT="9525" marB="0" anchor="ctr"/>
                </a:tc>
              </a:tr>
              <a:tr h="266181">
                <a:tc>
                  <a:txBody>
                    <a:bodyPr/>
                    <a:lstStyle/>
                    <a:p>
                      <a:pPr algn="ctr" fontAlgn="b"/>
                      <a:r>
                        <a:rPr lang="sv-SE" sz="1200" u="none" strike="noStrike">
                          <a:effectLst/>
                        </a:rPr>
                        <a:t>5</a:t>
                      </a:r>
                      <a:endParaRPr lang="sv-SE" sz="1200" b="0" i="0" u="none" strike="noStrike">
                        <a:solidFill>
                          <a:srgbClr val="000000"/>
                        </a:solidFill>
                        <a:effectLst/>
                        <a:latin typeface="+mn-lt"/>
                      </a:endParaRPr>
                    </a:p>
                  </a:txBody>
                  <a:tcPr marL="9525" marR="9525" marT="9525" marB="0" anchor="ctr"/>
                </a:tc>
                <a:tc>
                  <a:txBody>
                    <a:bodyPr/>
                    <a:lstStyle/>
                    <a:p>
                      <a:pPr algn="ctr" fontAlgn="b"/>
                      <a:r>
                        <a:rPr lang="sv-SE" sz="1200" b="0" i="0" u="none" strike="noStrike">
                          <a:solidFill>
                            <a:srgbClr val="000000"/>
                          </a:solidFill>
                          <a:effectLst/>
                          <a:latin typeface="Franklin Gothic Book"/>
                        </a:rPr>
                        <a:t>408</a:t>
                      </a:r>
                    </a:p>
                  </a:txBody>
                  <a:tcPr marL="9525" marR="9525" marT="9525" marB="0" anchor="ctr"/>
                </a:tc>
                <a:tc>
                  <a:txBody>
                    <a:bodyPr/>
                    <a:lstStyle/>
                    <a:p>
                      <a:pPr algn="ctr" fontAlgn="b"/>
                      <a:r>
                        <a:rPr lang="sv-SE" sz="1200" b="0" i="0" u="none" strike="noStrike">
                          <a:solidFill>
                            <a:srgbClr val="000000"/>
                          </a:solidFill>
                          <a:effectLst/>
                          <a:latin typeface="Franklin Gothic Book"/>
                        </a:rPr>
                        <a:t>452</a:t>
                      </a:r>
                    </a:p>
                  </a:txBody>
                  <a:tcPr marL="9525" marR="9525" marT="9525" marB="0" anchor="ctr"/>
                </a:tc>
                <a:tc>
                  <a:txBody>
                    <a:bodyPr/>
                    <a:lstStyle/>
                    <a:p>
                      <a:pPr algn="ctr" fontAlgn="b"/>
                      <a:r>
                        <a:rPr lang="sv-SE" sz="1200" b="0" i="0" u="none" strike="noStrike">
                          <a:solidFill>
                            <a:srgbClr val="000000"/>
                          </a:solidFill>
                          <a:effectLst/>
                          <a:latin typeface="Franklin Gothic Book"/>
                        </a:rPr>
                        <a:t>464</a:t>
                      </a:r>
                    </a:p>
                  </a:txBody>
                  <a:tcPr marL="9525" marR="9525" marT="9525" marB="0" anchor="ctr"/>
                </a:tc>
                <a:tc>
                  <a:txBody>
                    <a:bodyPr/>
                    <a:lstStyle/>
                    <a:p>
                      <a:pPr algn="ctr" fontAlgn="b"/>
                      <a:r>
                        <a:rPr lang="sv-SE" sz="1200" b="0" i="0" u="none" strike="noStrike">
                          <a:solidFill>
                            <a:srgbClr val="000000"/>
                          </a:solidFill>
                          <a:effectLst/>
                          <a:latin typeface="Franklin Gothic Book"/>
                        </a:rPr>
                        <a:t>470</a:t>
                      </a:r>
                    </a:p>
                  </a:txBody>
                  <a:tcPr marL="9525" marR="9525" marT="9525" marB="0" anchor="ctr"/>
                </a:tc>
                <a:tc>
                  <a:txBody>
                    <a:bodyPr/>
                    <a:lstStyle/>
                    <a:p>
                      <a:pPr algn="ctr" fontAlgn="b"/>
                      <a:r>
                        <a:rPr lang="sv-SE" sz="1200" b="0" i="0" u="none" strike="noStrike">
                          <a:solidFill>
                            <a:srgbClr val="000000"/>
                          </a:solidFill>
                          <a:effectLst/>
                          <a:latin typeface="Franklin Gothic Book"/>
                        </a:rPr>
                        <a:t>485</a:t>
                      </a:r>
                    </a:p>
                  </a:txBody>
                  <a:tcPr marL="9525" marR="9525" marT="9525" marB="0" anchor="ctr"/>
                </a:tc>
                <a:tc>
                  <a:txBody>
                    <a:bodyPr/>
                    <a:lstStyle/>
                    <a:p>
                      <a:pPr algn="ctr" fontAlgn="b"/>
                      <a:r>
                        <a:rPr lang="sv-SE" sz="1200" b="0" i="0" u="none" strike="noStrike">
                          <a:solidFill>
                            <a:srgbClr val="000000"/>
                          </a:solidFill>
                          <a:effectLst/>
                          <a:latin typeface="Franklin Gothic Book"/>
                        </a:rPr>
                        <a:t>451</a:t>
                      </a:r>
                    </a:p>
                  </a:txBody>
                  <a:tcPr marL="9525" marR="9525" marT="9525" marB="0" anchor="ctr"/>
                </a:tc>
                <a:tc>
                  <a:txBody>
                    <a:bodyPr/>
                    <a:lstStyle/>
                    <a:p>
                      <a:pPr algn="ctr" fontAlgn="b"/>
                      <a:r>
                        <a:rPr lang="sv-SE" sz="1200" b="0" i="0" u="none" strike="noStrike">
                          <a:solidFill>
                            <a:srgbClr val="000000"/>
                          </a:solidFill>
                          <a:effectLst/>
                          <a:latin typeface="Franklin Gothic Book"/>
                        </a:rPr>
                        <a:t>418</a:t>
                      </a:r>
                    </a:p>
                  </a:txBody>
                  <a:tcPr marL="9525" marR="9525" marT="9525" marB="0" anchor="ctr"/>
                </a:tc>
                <a:tc>
                  <a:txBody>
                    <a:bodyPr/>
                    <a:lstStyle/>
                    <a:p>
                      <a:pPr algn="ctr" fontAlgn="b"/>
                      <a:r>
                        <a:rPr lang="sv-SE" sz="1200" b="0" i="0" u="none" strike="noStrike">
                          <a:solidFill>
                            <a:srgbClr val="000000"/>
                          </a:solidFill>
                          <a:effectLst/>
                          <a:latin typeface="Franklin Gothic Book"/>
                        </a:rPr>
                        <a:t>472</a:t>
                      </a:r>
                    </a:p>
                  </a:txBody>
                  <a:tcPr marL="9525" marR="9525" marT="9525" marB="0" anchor="ctr"/>
                </a:tc>
                <a:tc>
                  <a:txBody>
                    <a:bodyPr/>
                    <a:lstStyle/>
                    <a:p>
                      <a:pPr algn="ctr" fontAlgn="b"/>
                      <a:r>
                        <a:rPr lang="sv-SE" sz="1200" b="0" i="0" u="none" strike="noStrike">
                          <a:solidFill>
                            <a:srgbClr val="000000"/>
                          </a:solidFill>
                          <a:effectLst/>
                          <a:latin typeface="Franklin Gothic Book"/>
                        </a:rPr>
                        <a:t>437</a:t>
                      </a:r>
                    </a:p>
                  </a:txBody>
                  <a:tcPr marL="9525" marR="9525" marT="9525" marB="0" anchor="ctr"/>
                </a:tc>
                <a:tc>
                  <a:txBody>
                    <a:bodyPr/>
                    <a:lstStyle/>
                    <a:p>
                      <a:pPr algn="ctr" fontAlgn="b"/>
                      <a:r>
                        <a:rPr lang="sv-SE" sz="1200" b="0" i="0" u="none" strike="noStrike">
                          <a:solidFill>
                            <a:srgbClr val="000000"/>
                          </a:solidFill>
                          <a:effectLst/>
                          <a:latin typeface="Franklin Gothic Book"/>
                        </a:rPr>
                        <a:t>462</a:t>
                      </a:r>
                    </a:p>
                  </a:txBody>
                  <a:tcPr marL="9525" marR="9525" marT="9525" marB="0" anchor="ctr"/>
                </a:tc>
                <a:tc>
                  <a:txBody>
                    <a:bodyPr/>
                    <a:lstStyle/>
                    <a:p>
                      <a:pPr algn="ctr" fontAlgn="b"/>
                      <a:endParaRPr lang="sv-SE" sz="1200" b="0" i="0" u="none" strike="noStrike" dirty="0">
                        <a:solidFill>
                          <a:srgbClr val="000000"/>
                        </a:solidFill>
                        <a:effectLst/>
                        <a:latin typeface="Franklin Gothic Book"/>
                      </a:endParaRPr>
                    </a:p>
                  </a:txBody>
                  <a:tcPr marL="9525" marR="9525" marT="9525" marB="0" anchor="ctr"/>
                </a:tc>
              </a:tr>
              <a:tr h="266181">
                <a:tc>
                  <a:txBody>
                    <a:bodyPr/>
                    <a:lstStyle/>
                    <a:p>
                      <a:pPr algn="ctr" fontAlgn="b"/>
                      <a:r>
                        <a:rPr lang="sv-SE" sz="1200" u="none" strike="noStrike">
                          <a:effectLst/>
                        </a:rPr>
                        <a:t>6</a:t>
                      </a:r>
                      <a:endParaRPr lang="sv-SE" sz="1200" b="0" i="0" u="none" strike="noStrike">
                        <a:solidFill>
                          <a:srgbClr val="000000"/>
                        </a:solidFill>
                        <a:effectLst/>
                        <a:latin typeface="+mn-lt"/>
                      </a:endParaRPr>
                    </a:p>
                  </a:txBody>
                  <a:tcPr marL="9525" marR="9525" marT="9525" marB="0" anchor="ctr"/>
                </a:tc>
                <a:tc>
                  <a:txBody>
                    <a:bodyPr/>
                    <a:lstStyle/>
                    <a:p>
                      <a:pPr algn="ctr" fontAlgn="b"/>
                      <a:r>
                        <a:rPr lang="sv-SE" sz="1200" b="0" i="0" u="none" strike="noStrike">
                          <a:solidFill>
                            <a:srgbClr val="000000"/>
                          </a:solidFill>
                          <a:effectLst/>
                          <a:latin typeface="Franklin Gothic Book"/>
                        </a:rPr>
                        <a:t>370</a:t>
                      </a:r>
                    </a:p>
                  </a:txBody>
                  <a:tcPr marL="9525" marR="9525" marT="9525" marB="0" anchor="ctr"/>
                </a:tc>
                <a:tc>
                  <a:txBody>
                    <a:bodyPr/>
                    <a:lstStyle/>
                    <a:p>
                      <a:pPr algn="ctr" fontAlgn="b"/>
                      <a:r>
                        <a:rPr lang="sv-SE" sz="1200" b="0" i="0" u="none" strike="noStrike">
                          <a:solidFill>
                            <a:srgbClr val="000000"/>
                          </a:solidFill>
                          <a:effectLst/>
                          <a:latin typeface="Franklin Gothic Book"/>
                        </a:rPr>
                        <a:t>358</a:t>
                      </a:r>
                    </a:p>
                  </a:txBody>
                  <a:tcPr marL="9525" marR="9525" marT="9525" marB="0" anchor="ctr"/>
                </a:tc>
                <a:tc>
                  <a:txBody>
                    <a:bodyPr/>
                    <a:lstStyle/>
                    <a:p>
                      <a:pPr algn="ctr" fontAlgn="b"/>
                      <a:r>
                        <a:rPr lang="sv-SE" sz="1200" b="0" i="0" u="none" strike="noStrike">
                          <a:solidFill>
                            <a:srgbClr val="000000"/>
                          </a:solidFill>
                          <a:effectLst/>
                          <a:latin typeface="Franklin Gothic Book"/>
                        </a:rPr>
                        <a:t>411</a:t>
                      </a:r>
                    </a:p>
                  </a:txBody>
                  <a:tcPr marL="9525" marR="9525" marT="9525" marB="0" anchor="ctr"/>
                </a:tc>
                <a:tc>
                  <a:txBody>
                    <a:bodyPr/>
                    <a:lstStyle/>
                    <a:p>
                      <a:pPr algn="ctr" fontAlgn="b"/>
                      <a:r>
                        <a:rPr lang="sv-SE" sz="1200" b="0" i="0" u="none" strike="noStrike">
                          <a:solidFill>
                            <a:srgbClr val="000000"/>
                          </a:solidFill>
                          <a:effectLst/>
                          <a:latin typeface="Franklin Gothic Book"/>
                        </a:rPr>
                        <a:t>421</a:t>
                      </a:r>
                    </a:p>
                  </a:txBody>
                  <a:tcPr marL="9525" marR="9525" marT="9525" marB="0" anchor="ctr"/>
                </a:tc>
                <a:tc>
                  <a:txBody>
                    <a:bodyPr/>
                    <a:lstStyle/>
                    <a:p>
                      <a:pPr algn="ctr" fontAlgn="b"/>
                      <a:r>
                        <a:rPr lang="sv-SE" sz="1200" b="0" i="0" u="none" strike="noStrike">
                          <a:solidFill>
                            <a:srgbClr val="000000"/>
                          </a:solidFill>
                          <a:effectLst/>
                          <a:latin typeface="Franklin Gothic Book"/>
                        </a:rPr>
                        <a:t>424</a:t>
                      </a:r>
                    </a:p>
                  </a:txBody>
                  <a:tcPr marL="9525" marR="9525" marT="9525" marB="0" anchor="ctr"/>
                </a:tc>
                <a:tc>
                  <a:txBody>
                    <a:bodyPr/>
                    <a:lstStyle/>
                    <a:p>
                      <a:pPr algn="ctr" fontAlgn="b"/>
                      <a:r>
                        <a:rPr lang="sv-SE" sz="1200" b="0" i="0" u="none" strike="noStrike">
                          <a:solidFill>
                            <a:srgbClr val="000000"/>
                          </a:solidFill>
                          <a:effectLst/>
                          <a:latin typeface="Franklin Gothic Book"/>
                        </a:rPr>
                        <a:t>409</a:t>
                      </a:r>
                    </a:p>
                  </a:txBody>
                  <a:tcPr marL="9525" marR="9525" marT="9525" marB="0" anchor="ctr"/>
                </a:tc>
                <a:tc>
                  <a:txBody>
                    <a:bodyPr/>
                    <a:lstStyle/>
                    <a:p>
                      <a:pPr algn="ctr" fontAlgn="b"/>
                      <a:r>
                        <a:rPr lang="sv-SE" sz="1200" b="0" i="0" u="none" strike="noStrike">
                          <a:solidFill>
                            <a:srgbClr val="000000"/>
                          </a:solidFill>
                          <a:effectLst/>
                          <a:latin typeface="Franklin Gothic Book"/>
                        </a:rPr>
                        <a:t>376</a:t>
                      </a:r>
                    </a:p>
                  </a:txBody>
                  <a:tcPr marL="9525" marR="9525" marT="9525" marB="0" anchor="ctr"/>
                </a:tc>
                <a:tc>
                  <a:txBody>
                    <a:bodyPr/>
                    <a:lstStyle/>
                    <a:p>
                      <a:pPr algn="ctr" fontAlgn="b"/>
                      <a:r>
                        <a:rPr lang="sv-SE" sz="1200" b="0" i="0" u="none" strike="noStrike">
                          <a:solidFill>
                            <a:srgbClr val="000000"/>
                          </a:solidFill>
                          <a:effectLst/>
                          <a:latin typeface="Franklin Gothic Book"/>
                        </a:rPr>
                        <a:t>398</a:t>
                      </a:r>
                    </a:p>
                  </a:txBody>
                  <a:tcPr marL="9525" marR="9525" marT="9525" marB="0" anchor="ctr"/>
                </a:tc>
                <a:tc>
                  <a:txBody>
                    <a:bodyPr/>
                    <a:lstStyle/>
                    <a:p>
                      <a:pPr algn="ctr" fontAlgn="b"/>
                      <a:r>
                        <a:rPr lang="sv-SE" sz="1200" b="0" i="0" u="none" strike="noStrike">
                          <a:solidFill>
                            <a:srgbClr val="000000"/>
                          </a:solidFill>
                          <a:effectLst/>
                          <a:latin typeface="Franklin Gothic Book"/>
                        </a:rPr>
                        <a:t>417</a:t>
                      </a:r>
                    </a:p>
                  </a:txBody>
                  <a:tcPr marL="9525" marR="9525" marT="9525" marB="0" anchor="ctr"/>
                </a:tc>
                <a:tc>
                  <a:txBody>
                    <a:bodyPr/>
                    <a:lstStyle/>
                    <a:p>
                      <a:pPr algn="ctr" fontAlgn="b"/>
                      <a:r>
                        <a:rPr lang="sv-SE" sz="1200" b="0" i="0" u="none" strike="noStrike">
                          <a:solidFill>
                            <a:srgbClr val="000000"/>
                          </a:solidFill>
                          <a:effectLst/>
                          <a:latin typeface="Franklin Gothic Book"/>
                        </a:rPr>
                        <a:t>382</a:t>
                      </a:r>
                    </a:p>
                  </a:txBody>
                  <a:tcPr marL="9525" marR="9525" marT="9525" marB="0" anchor="ctr"/>
                </a:tc>
                <a:tc>
                  <a:txBody>
                    <a:bodyPr/>
                    <a:lstStyle/>
                    <a:p>
                      <a:pPr algn="ctr" fontAlgn="b"/>
                      <a:endParaRPr lang="sv-SE" sz="1200" b="0" i="0" u="none" strike="noStrike" dirty="0">
                        <a:solidFill>
                          <a:srgbClr val="000000"/>
                        </a:solidFill>
                        <a:effectLst/>
                        <a:latin typeface="Franklin Gothic Book"/>
                      </a:endParaRPr>
                    </a:p>
                  </a:txBody>
                  <a:tcPr marL="9525" marR="9525" marT="9525" marB="0" anchor="ctr"/>
                </a:tc>
              </a:tr>
              <a:tr h="266181">
                <a:tc>
                  <a:txBody>
                    <a:bodyPr/>
                    <a:lstStyle/>
                    <a:p>
                      <a:pPr algn="ctr" fontAlgn="b"/>
                      <a:r>
                        <a:rPr lang="sv-SE" sz="1200" u="none" strike="noStrike">
                          <a:effectLst/>
                        </a:rPr>
                        <a:t>7</a:t>
                      </a:r>
                      <a:endParaRPr lang="sv-SE" sz="1200" b="0" i="0" u="none" strike="noStrike">
                        <a:solidFill>
                          <a:srgbClr val="000000"/>
                        </a:solidFill>
                        <a:effectLst/>
                        <a:latin typeface="+mn-lt"/>
                      </a:endParaRPr>
                    </a:p>
                  </a:txBody>
                  <a:tcPr marL="9525" marR="9525" marT="9525" marB="0" anchor="ctr"/>
                </a:tc>
                <a:tc>
                  <a:txBody>
                    <a:bodyPr/>
                    <a:lstStyle/>
                    <a:p>
                      <a:pPr algn="ctr" fontAlgn="b"/>
                      <a:r>
                        <a:rPr lang="sv-SE" sz="1200" b="0" i="0" u="none" strike="noStrike">
                          <a:solidFill>
                            <a:srgbClr val="000000"/>
                          </a:solidFill>
                          <a:effectLst/>
                          <a:latin typeface="Franklin Gothic Book"/>
                        </a:rPr>
                        <a:t>343</a:t>
                      </a:r>
                    </a:p>
                  </a:txBody>
                  <a:tcPr marL="9525" marR="9525" marT="9525" marB="0" anchor="ctr"/>
                </a:tc>
                <a:tc>
                  <a:txBody>
                    <a:bodyPr/>
                    <a:lstStyle/>
                    <a:p>
                      <a:pPr algn="ctr" fontAlgn="b"/>
                      <a:r>
                        <a:rPr lang="sv-SE" sz="1200" b="0" i="0" u="none" strike="noStrike">
                          <a:solidFill>
                            <a:srgbClr val="000000"/>
                          </a:solidFill>
                          <a:effectLst/>
                          <a:latin typeface="Franklin Gothic Book"/>
                        </a:rPr>
                        <a:t>338</a:t>
                      </a:r>
                    </a:p>
                  </a:txBody>
                  <a:tcPr marL="9525" marR="9525" marT="9525" marB="0" anchor="ctr"/>
                </a:tc>
                <a:tc>
                  <a:txBody>
                    <a:bodyPr/>
                    <a:lstStyle/>
                    <a:p>
                      <a:pPr algn="ctr" fontAlgn="b"/>
                      <a:r>
                        <a:rPr lang="sv-SE" sz="1200" b="0" i="0" u="none" strike="noStrike">
                          <a:solidFill>
                            <a:srgbClr val="000000"/>
                          </a:solidFill>
                          <a:effectLst/>
                          <a:latin typeface="Franklin Gothic Book"/>
                        </a:rPr>
                        <a:t>379</a:t>
                      </a:r>
                    </a:p>
                  </a:txBody>
                  <a:tcPr marL="9525" marR="9525" marT="9525" marB="0" anchor="ctr"/>
                </a:tc>
                <a:tc>
                  <a:txBody>
                    <a:bodyPr/>
                    <a:lstStyle/>
                    <a:p>
                      <a:pPr algn="ctr" fontAlgn="b"/>
                      <a:r>
                        <a:rPr lang="sv-SE" sz="1200" b="0" i="0" u="none" strike="noStrike">
                          <a:solidFill>
                            <a:srgbClr val="000000"/>
                          </a:solidFill>
                          <a:effectLst/>
                          <a:latin typeface="Franklin Gothic Book"/>
                        </a:rPr>
                        <a:t>365</a:t>
                      </a:r>
                    </a:p>
                  </a:txBody>
                  <a:tcPr marL="9525" marR="9525" marT="9525" marB="0" anchor="ctr"/>
                </a:tc>
                <a:tc>
                  <a:txBody>
                    <a:bodyPr/>
                    <a:lstStyle/>
                    <a:p>
                      <a:pPr algn="ctr" fontAlgn="b"/>
                      <a:r>
                        <a:rPr lang="sv-SE" sz="1200" b="0" i="0" u="none" strike="noStrike">
                          <a:solidFill>
                            <a:srgbClr val="000000"/>
                          </a:solidFill>
                          <a:effectLst/>
                          <a:latin typeface="Franklin Gothic Book"/>
                        </a:rPr>
                        <a:t>343</a:t>
                      </a:r>
                    </a:p>
                  </a:txBody>
                  <a:tcPr marL="9525" marR="9525" marT="9525" marB="0" anchor="ctr"/>
                </a:tc>
                <a:tc>
                  <a:txBody>
                    <a:bodyPr/>
                    <a:lstStyle/>
                    <a:p>
                      <a:pPr algn="ctr" fontAlgn="b"/>
                      <a:r>
                        <a:rPr lang="sv-SE" sz="1200" b="0" i="0" u="none" strike="noStrike">
                          <a:solidFill>
                            <a:srgbClr val="000000"/>
                          </a:solidFill>
                          <a:effectLst/>
                          <a:latin typeface="Franklin Gothic Book"/>
                        </a:rPr>
                        <a:t>315</a:t>
                      </a:r>
                    </a:p>
                  </a:txBody>
                  <a:tcPr marL="9525" marR="9525" marT="9525" marB="0" anchor="ctr"/>
                </a:tc>
                <a:tc>
                  <a:txBody>
                    <a:bodyPr/>
                    <a:lstStyle/>
                    <a:p>
                      <a:pPr algn="ctr" fontAlgn="b"/>
                      <a:r>
                        <a:rPr lang="sv-SE" sz="1200" b="0" i="0" u="none" strike="noStrike">
                          <a:solidFill>
                            <a:srgbClr val="000000"/>
                          </a:solidFill>
                          <a:effectLst/>
                          <a:latin typeface="Franklin Gothic Book"/>
                        </a:rPr>
                        <a:t>329</a:t>
                      </a:r>
                    </a:p>
                  </a:txBody>
                  <a:tcPr marL="9525" marR="9525" marT="9525" marB="0" anchor="ctr"/>
                </a:tc>
                <a:tc>
                  <a:txBody>
                    <a:bodyPr/>
                    <a:lstStyle/>
                    <a:p>
                      <a:pPr algn="ctr" fontAlgn="b"/>
                      <a:r>
                        <a:rPr lang="sv-SE" sz="1200" b="0" i="0" u="none" strike="noStrike">
                          <a:solidFill>
                            <a:srgbClr val="000000"/>
                          </a:solidFill>
                          <a:effectLst/>
                          <a:latin typeface="Franklin Gothic Book"/>
                        </a:rPr>
                        <a:t>343</a:t>
                      </a:r>
                    </a:p>
                  </a:txBody>
                  <a:tcPr marL="9525" marR="9525" marT="9525" marB="0" anchor="ctr"/>
                </a:tc>
                <a:tc>
                  <a:txBody>
                    <a:bodyPr/>
                    <a:lstStyle/>
                    <a:p>
                      <a:pPr algn="ctr" fontAlgn="b"/>
                      <a:r>
                        <a:rPr lang="sv-SE" sz="1200" b="0" i="0" u="none" strike="noStrike">
                          <a:solidFill>
                            <a:srgbClr val="000000"/>
                          </a:solidFill>
                          <a:effectLst/>
                          <a:latin typeface="Franklin Gothic Book"/>
                        </a:rPr>
                        <a:t>325</a:t>
                      </a:r>
                    </a:p>
                  </a:txBody>
                  <a:tcPr marL="9525" marR="9525" marT="9525" marB="0" anchor="ctr"/>
                </a:tc>
                <a:tc>
                  <a:txBody>
                    <a:bodyPr/>
                    <a:lstStyle/>
                    <a:p>
                      <a:pPr algn="ctr" fontAlgn="b"/>
                      <a:r>
                        <a:rPr lang="sv-SE" sz="1200" b="0" i="0" u="none" strike="noStrike">
                          <a:solidFill>
                            <a:srgbClr val="000000"/>
                          </a:solidFill>
                          <a:effectLst/>
                          <a:latin typeface="Franklin Gothic Book"/>
                        </a:rPr>
                        <a:t>377</a:t>
                      </a:r>
                    </a:p>
                  </a:txBody>
                  <a:tcPr marL="9525" marR="9525" marT="9525" marB="0" anchor="ctr"/>
                </a:tc>
                <a:tc>
                  <a:txBody>
                    <a:bodyPr/>
                    <a:lstStyle/>
                    <a:p>
                      <a:pPr algn="ctr" fontAlgn="b"/>
                      <a:endParaRPr lang="sv-SE" sz="1200" b="0" i="0" u="none" strike="noStrike" dirty="0">
                        <a:solidFill>
                          <a:srgbClr val="000000"/>
                        </a:solidFill>
                        <a:effectLst/>
                        <a:latin typeface="Franklin Gothic Book"/>
                      </a:endParaRPr>
                    </a:p>
                  </a:txBody>
                  <a:tcPr marL="9525" marR="9525" marT="9525" marB="0" anchor="ctr"/>
                </a:tc>
              </a:tr>
              <a:tr h="266181">
                <a:tc>
                  <a:txBody>
                    <a:bodyPr/>
                    <a:lstStyle/>
                    <a:p>
                      <a:pPr algn="ctr" fontAlgn="b"/>
                      <a:r>
                        <a:rPr lang="sv-SE" sz="1200" u="none" strike="noStrike">
                          <a:effectLst/>
                        </a:rPr>
                        <a:t>8</a:t>
                      </a:r>
                      <a:endParaRPr lang="sv-SE" sz="1200" b="0" i="0" u="none" strike="noStrike">
                        <a:solidFill>
                          <a:srgbClr val="000000"/>
                        </a:solidFill>
                        <a:effectLst/>
                        <a:latin typeface="+mn-lt"/>
                      </a:endParaRPr>
                    </a:p>
                  </a:txBody>
                  <a:tcPr marL="9525" marR="9525" marT="9525" marB="0" anchor="ctr"/>
                </a:tc>
                <a:tc>
                  <a:txBody>
                    <a:bodyPr/>
                    <a:lstStyle/>
                    <a:p>
                      <a:pPr algn="ctr" fontAlgn="b"/>
                      <a:r>
                        <a:rPr lang="sv-SE" sz="1200" b="0" i="0" u="none" strike="noStrike">
                          <a:solidFill>
                            <a:srgbClr val="000000"/>
                          </a:solidFill>
                          <a:effectLst/>
                          <a:latin typeface="Franklin Gothic Book"/>
                        </a:rPr>
                        <a:t>296</a:t>
                      </a:r>
                    </a:p>
                  </a:txBody>
                  <a:tcPr marL="9525" marR="9525" marT="9525" marB="0" anchor="ctr"/>
                </a:tc>
                <a:tc>
                  <a:txBody>
                    <a:bodyPr/>
                    <a:lstStyle/>
                    <a:p>
                      <a:pPr algn="ctr" fontAlgn="b"/>
                      <a:r>
                        <a:rPr lang="sv-SE" sz="1200" b="0" i="0" u="none" strike="noStrike">
                          <a:solidFill>
                            <a:srgbClr val="000000"/>
                          </a:solidFill>
                          <a:effectLst/>
                          <a:latin typeface="Franklin Gothic Book"/>
                        </a:rPr>
                        <a:t>278</a:t>
                      </a:r>
                    </a:p>
                  </a:txBody>
                  <a:tcPr marL="9525" marR="9525" marT="9525" marB="0" anchor="ctr"/>
                </a:tc>
                <a:tc>
                  <a:txBody>
                    <a:bodyPr/>
                    <a:lstStyle/>
                    <a:p>
                      <a:pPr algn="ctr" fontAlgn="b"/>
                      <a:r>
                        <a:rPr lang="sv-SE" sz="1200" b="0" i="0" u="none" strike="noStrike">
                          <a:solidFill>
                            <a:srgbClr val="000000"/>
                          </a:solidFill>
                          <a:effectLst/>
                          <a:latin typeface="Franklin Gothic Book"/>
                        </a:rPr>
                        <a:t>299</a:t>
                      </a:r>
                    </a:p>
                  </a:txBody>
                  <a:tcPr marL="9525" marR="9525" marT="9525" marB="0" anchor="ctr"/>
                </a:tc>
                <a:tc>
                  <a:txBody>
                    <a:bodyPr/>
                    <a:lstStyle/>
                    <a:p>
                      <a:pPr algn="ctr" fontAlgn="b"/>
                      <a:r>
                        <a:rPr lang="sv-SE" sz="1200" b="0" i="0" u="none" strike="noStrike">
                          <a:solidFill>
                            <a:srgbClr val="000000"/>
                          </a:solidFill>
                          <a:effectLst/>
                          <a:latin typeface="Franklin Gothic Book"/>
                        </a:rPr>
                        <a:t>308</a:t>
                      </a:r>
                    </a:p>
                  </a:txBody>
                  <a:tcPr marL="9525" marR="9525" marT="9525" marB="0" anchor="ctr"/>
                </a:tc>
                <a:tc>
                  <a:txBody>
                    <a:bodyPr/>
                    <a:lstStyle/>
                    <a:p>
                      <a:pPr algn="ctr" fontAlgn="b"/>
                      <a:r>
                        <a:rPr lang="sv-SE" sz="1200" b="0" i="0" u="none" strike="noStrike">
                          <a:solidFill>
                            <a:srgbClr val="000000"/>
                          </a:solidFill>
                          <a:effectLst/>
                          <a:latin typeface="Franklin Gothic Book"/>
                        </a:rPr>
                        <a:t>290</a:t>
                      </a:r>
                    </a:p>
                  </a:txBody>
                  <a:tcPr marL="9525" marR="9525" marT="9525" marB="0" anchor="ctr"/>
                </a:tc>
                <a:tc>
                  <a:txBody>
                    <a:bodyPr/>
                    <a:lstStyle/>
                    <a:p>
                      <a:pPr algn="ctr" fontAlgn="b"/>
                      <a:r>
                        <a:rPr lang="sv-SE" sz="1200" b="0" i="0" u="none" strike="noStrike">
                          <a:solidFill>
                            <a:srgbClr val="000000"/>
                          </a:solidFill>
                          <a:effectLst/>
                          <a:latin typeface="Franklin Gothic Book"/>
                        </a:rPr>
                        <a:t>252</a:t>
                      </a:r>
                    </a:p>
                  </a:txBody>
                  <a:tcPr marL="9525" marR="9525" marT="9525" marB="0" anchor="ctr"/>
                </a:tc>
                <a:tc>
                  <a:txBody>
                    <a:bodyPr/>
                    <a:lstStyle/>
                    <a:p>
                      <a:pPr algn="ctr" fontAlgn="b"/>
                      <a:r>
                        <a:rPr lang="sv-SE" sz="1200" b="0" i="0" u="none" strike="noStrike">
                          <a:solidFill>
                            <a:srgbClr val="000000"/>
                          </a:solidFill>
                          <a:effectLst/>
                          <a:latin typeface="Franklin Gothic Book"/>
                        </a:rPr>
                        <a:t>255</a:t>
                      </a:r>
                    </a:p>
                  </a:txBody>
                  <a:tcPr marL="9525" marR="9525" marT="9525" marB="0" anchor="ctr"/>
                </a:tc>
                <a:tc>
                  <a:txBody>
                    <a:bodyPr/>
                    <a:lstStyle/>
                    <a:p>
                      <a:pPr algn="ctr" fontAlgn="b"/>
                      <a:r>
                        <a:rPr lang="sv-SE" sz="1200" b="0" i="0" u="none" strike="noStrike">
                          <a:solidFill>
                            <a:srgbClr val="000000"/>
                          </a:solidFill>
                          <a:effectLst/>
                          <a:latin typeface="Franklin Gothic Book"/>
                        </a:rPr>
                        <a:t>253</a:t>
                      </a:r>
                    </a:p>
                  </a:txBody>
                  <a:tcPr marL="9525" marR="9525" marT="9525" marB="0" anchor="ctr"/>
                </a:tc>
                <a:tc>
                  <a:txBody>
                    <a:bodyPr/>
                    <a:lstStyle/>
                    <a:p>
                      <a:pPr algn="ctr" fontAlgn="b"/>
                      <a:r>
                        <a:rPr lang="sv-SE" sz="1200" b="0" i="0" u="none" strike="noStrike">
                          <a:solidFill>
                            <a:srgbClr val="000000"/>
                          </a:solidFill>
                          <a:effectLst/>
                          <a:latin typeface="Franklin Gothic Book"/>
                        </a:rPr>
                        <a:t>253</a:t>
                      </a:r>
                    </a:p>
                  </a:txBody>
                  <a:tcPr marL="9525" marR="9525" marT="9525" marB="0" anchor="ctr"/>
                </a:tc>
                <a:tc>
                  <a:txBody>
                    <a:bodyPr/>
                    <a:lstStyle/>
                    <a:p>
                      <a:pPr algn="ctr" fontAlgn="b"/>
                      <a:r>
                        <a:rPr lang="sv-SE" sz="1200" b="0" i="0" u="none" strike="noStrike">
                          <a:solidFill>
                            <a:srgbClr val="000000"/>
                          </a:solidFill>
                          <a:effectLst/>
                          <a:latin typeface="Franklin Gothic Book"/>
                        </a:rPr>
                        <a:t>291</a:t>
                      </a:r>
                    </a:p>
                  </a:txBody>
                  <a:tcPr marL="9525" marR="9525" marT="9525" marB="0" anchor="ctr"/>
                </a:tc>
                <a:tc>
                  <a:txBody>
                    <a:bodyPr/>
                    <a:lstStyle/>
                    <a:p>
                      <a:pPr algn="ctr" fontAlgn="b"/>
                      <a:endParaRPr lang="sv-SE" sz="1200" b="0" i="0" u="none" strike="noStrike" dirty="0">
                        <a:solidFill>
                          <a:srgbClr val="000000"/>
                        </a:solidFill>
                        <a:effectLst/>
                        <a:latin typeface="Franklin Gothic Book"/>
                      </a:endParaRPr>
                    </a:p>
                  </a:txBody>
                  <a:tcPr marL="9525" marR="9525" marT="9525" marB="0" anchor="ctr"/>
                </a:tc>
              </a:tr>
              <a:tr h="266181">
                <a:tc>
                  <a:txBody>
                    <a:bodyPr/>
                    <a:lstStyle/>
                    <a:p>
                      <a:pPr algn="ctr" fontAlgn="b"/>
                      <a:r>
                        <a:rPr lang="sv-SE" sz="1200" u="none" strike="noStrike">
                          <a:effectLst/>
                        </a:rPr>
                        <a:t>9</a:t>
                      </a:r>
                      <a:endParaRPr lang="sv-SE" sz="1200" b="0" i="0" u="none" strike="noStrike">
                        <a:solidFill>
                          <a:srgbClr val="000000"/>
                        </a:solidFill>
                        <a:effectLst/>
                        <a:latin typeface="+mn-lt"/>
                      </a:endParaRPr>
                    </a:p>
                  </a:txBody>
                  <a:tcPr marL="9525" marR="9525" marT="9525" marB="0" anchor="ctr"/>
                </a:tc>
                <a:tc>
                  <a:txBody>
                    <a:bodyPr/>
                    <a:lstStyle/>
                    <a:p>
                      <a:pPr algn="ctr" fontAlgn="b"/>
                      <a:r>
                        <a:rPr lang="sv-SE" sz="1200" b="0" i="0" u="none" strike="noStrike">
                          <a:solidFill>
                            <a:srgbClr val="000000"/>
                          </a:solidFill>
                          <a:effectLst/>
                          <a:latin typeface="Franklin Gothic Book"/>
                        </a:rPr>
                        <a:t>313</a:t>
                      </a:r>
                    </a:p>
                  </a:txBody>
                  <a:tcPr marL="9525" marR="9525" marT="9525" marB="0" anchor="ctr"/>
                </a:tc>
                <a:tc>
                  <a:txBody>
                    <a:bodyPr/>
                    <a:lstStyle/>
                    <a:p>
                      <a:pPr algn="ctr" fontAlgn="b"/>
                      <a:r>
                        <a:rPr lang="sv-SE" sz="1200" b="0" i="0" u="none" strike="noStrike">
                          <a:solidFill>
                            <a:srgbClr val="000000"/>
                          </a:solidFill>
                          <a:effectLst/>
                          <a:latin typeface="Franklin Gothic Book"/>
                        </a:rPr>
                        <a:t>297</a:t>
                      </a:r>
                    </a:p>
                  </a:txBody>
                  <a:tcPr marL="9525" marR="9525" marT="9525" marB="0" anchor="ctr"/>
                </a:tc>
                <a:tc>
                  <a:txBody>
                    <a:bodyPr/>
                    <a:lstStyle/>
                    <a:p>
                      <a:pPr algn="ctr" fontAlgn="b"/>
                      <a:r>
                        <a:rPr lang="sv-SE" sz="1200" b="0" i="0" u="none" strike="noStrike">
                          <a:solidFill>
                            <a:srgbClr val="000000"/>
                          </a:solidFill>
                          <a:effectLst/>
                          <a:latin typeface="Franklin Gothic Book"/>
                        </a:rPr>
                        <a:t>323</a:t>
                      </a:r>
                    </a:p>
                  </a:txBody>
                  <a:tcPr marL="9525" marR="9525" marT="9525" marB="0" anchor="ctr"/>
                </a:tc>
                <a:tc>
                  <a:txBody>
                    <a:bodyPr/>
                    <a:lstStyle/>
                    <a:p>
                      <a:pPr algn="ctr" fontAlgn="b"/>
                      <a:r>
                        <a:rPr lang="sv-SE" sz="1200" b="0" i="0" u="none" strike="noStrike">
                          <a:solidFill>
                            <a:srgbClr val="000000"/>
                          </a:solidFill>
                          <a:effectLst/>
                          <a:latin typeface="Franklin Gothic Book"/>
                        </a:rPr>
                        <a:t>331</a:t>
                      </a:r>
                    </a:p>
                  </a:txBody>
                  <a:tcPr marL="9525" marR="9525" marT="9525" marB="0" anchor="ctr"/>
                </a:tc>
                <a:tc>
                  <a:txBody>
                    <a:bodyPr/>
                    <a:lstStyle/>
                    <a:p>
                      <a:pPr algn="ctr" fontAlgn="b"/>
                      <a:r>
                        <a:rPr lang="sv-SE" sz="1200" b="0" i="0" u="none" strike="noStrike">
                          <a:solidFill>
                            <a:srgbClr val="000000"/>
                          </a:solidFill>
                          <a:effectLst/>
                          <a:latin typeface="Franklin Gothic Book"/>
                        </a:rPr>
                        <a:t>311</a:t>
                      </a:r>
                    </a:p>
                  </a:txBody>
                  <a:tcPr marL="9525" marR="9525" marT="9525" marB="0" anchor="ctr"/>
                </a:tc>
                <a:tc>
                  <a:txBody>
                    <a:bodyPr/>
                    <a:lstStyle/>
                    <a:p>
                      <a:pPr algn="ctr" fontAlgn="b"/>
                      <a:r>
                        <a:rPr lang="sv-SE" sz="1200" b="0" i="0" u="none" strike="noStrike">
                          <a:solidFill>
                            <a:srgbClr val="000000"/>
                          </a:solidFill>
                          <a:effectLst/>
                          <a:latin typeface="Franklin Gothic Book"/>
                        </a:rPr>
                        <a:t>280</a:t>
                      </a:r>
                    </a:p>
                  </a:txBody>
                  <a:tcPr marL="9525" marR="9525" marT="9525" marB="0" anchor="ctr"/>
                </a:tc>
                <a:tc>
                  <a:txBody>
                    <a:bodyPr/>
                    <a:lstStyle/>
                    <a:p>
                      <a:pPr algn="ctr" fontAlgn="b"/>
                      <a:r>
                        <a:rPr lang="sv-SE" sz="1200" b="0" i="0" u="none" strike="noStrike">
                          <a:solidFill>
                            <a:srgbClr val="000000"/>
                          </a:solidFill>
                          <a:effectLst/>
                          <a:latin typeface="Franklin Gothic Book"/>
                        </a:rPr>
                        <a:t>293</a:t>
                      </a:r>
                    </a:p>
                  </a:txBody>
                  <a:tcPr marL="9525" marR="9525" marT="9525" marB="0" anchor="ctr"/>
                </a:tc>
                <a:tc>
                  <a:txBody>
                    <a:bodyPr/>
                    <a:lstStyle/>
                    <a:p>
                      <a:pPr algn="ctr" fontAlgn="b"/>
                      <a:r>
                        <a:rPr lang="sv-SE" sz="1200" b="0" i="0" u="none" strike="noStrike">
                          <a:solidFill>
                            <a:srgbClr val="000000"/>
                          </a:solidFill>
                          <a:effectLst/>
                          <a:latin typeface="Franklin Gothic Book"/>
                        </a:rPr>
                        <a:t>288</a:t>
                      </a:r>
                    </a:p>
                  </a:txBody>
                  <a:tcPr marL="9525" marR="9525" marT="9525" marB="0" anchor="ctr"/>
                </a:tc>
                <a:tc>
                  <a:txBody>
                    <a:bodyPr/>
                    <a:lstStyle/>
                    <a:p>
                      <a:pPr algn="ctr" fontAlgn="b"/>
                      <a:r>
                        <a:rPr lang="sv-SE" sz="1200" b="0" i="0" u="none" strike="noStrike">
                          <a:solidFill>
                            <a:srgbClr val="000000"/>
                          </a:solidFill>
                          <a:effectLst/>
                          <a:latin typeface="Franklin Gothic Book"/>
                        </a:rPr>
                        <a:t>278</a:t>
                      </a:r>
                    </a:p>
                  </a:txBody>
                  <a:tcPr marL="9525" marR="9525" marT="9525" marB="0" anchor="ctr"/>
                </a:tc>
                <a:tc>
                  <a:txBody>
                    <a:bodyPr/>
                    <a:lstStyle/>
                    <a:p>
                      <a:pPr algn="ctr" fontAlgn="b"/>
                      <a:r>
                        <a:rPr lang="sv-SE" sz="1200" b="0" i="0" u="none" strike="noStrike">
                          <a:solidFill>
                            <a:srgbClr val="000000"/>
                          </a:solidFill>
                          <a:effectLst/>
                          <a:latin typeface="Franklin Gothic Book"/>
                        </a:rPr>
                        <a:t>325</a:t>
                      </a:r>
                    </a:p>
                  </a:txBody>
                  <a:tcPr marL="9525" marR="9525" marT="9525" marB="0" anchor="ctr"/>
                </a:tc>
                <a:tc>
                  <a:txBody>
                    <a:bodyPr/>
                    <a:lstStyle/>
                    <a:p>
                      <a:pPr algn="ctr" fontAlgn="b"/>
                      <a:endParaRPr lang="sv-SE" sz="1200" b="0" i="0" u="none" strike="noStrike" dirty="0">
                        <a:solidFill>
                          <a:srgbClr val="000000"/>
                        </a:solidFill>
                        <a:effectLst/>
                        <a:latin typeface="Franklin Gothic Book"/>
                      </a:endParaRPr>
                    </a:p>
                  </a:txBody>
                  <a:tcPr marL="9525" marR="9525" marT="9525" marB="0" anchor="ctr"/>
                </a:tc>
              </a:tr>
              <a:tr h="266181">
                <a:tc>
                  <a:txBody>
                    <a:bodyPr/>
                    <a:lstStyle/>
                    <a:p>
                      <a:pPr algn="ctr" fontAlgn="b"/>
                      <a:r>
                        <a:rPr lang="sv-SE" sz="1200" u="none" strike="noStrike">
                          <a:effectLst/>
                        </a:rPr>
                        <a:t>10</a:t>
                      </a:r>
                      <a:endParaRPr lang="sv-SE" sz="1200" b="0" i="0" u="none" strike="noStrike">
                        <a:solidFill>
                          <a:srgbClr val="000000"/>
                        </a:solidFill>
                        <a:effectLst/>
                        <a:latin typeface="+mn-lt"/>
                      </a:endParaRPr>
                    </a:p>
                  </a:txBody>
                  <a:tcPr marL="9525" marR="9525" marT="9525" marB="0" anchor="ctr"/>
                </a:tc>
                <a:tc>
                  <a:txBody>
                    <a:bodyPr/>
                    <a:lstStyle/>
                    <a:p>
                      <a:pPr algn="ctr" fontAlgn="b"/>
                      <a:r>
                        <a:rPr lang="sv-SE" sz="1200" b="0" i="0" u="none" strike="noStrike">
                          <a:solidFill>
                            <a:srgbClr val="000000"/>
                          </a:solidFill>
                          <a:effectLst/>
                          <a:latin typeface="Franklin Gothic Book"/>
                        </a:rPr>
                        <a:t>229</a:t>
                      </a:r>
                    </a:p>
                  </a:txBody>
                  <a:tcPr marL="9525" marR="9525" marT="9525" marB="0" anchor="ctr"/>
                </a:tc>
                <a:tc>
                  <a:txBody>
                    <a:bodyPr/>
                    <a:lstStyle/>
                    <a:p>
                      <a:pPr algn="ctr" fontAlgn="b"/>
                      <a:r>
                        <a:rPr lang="sv-SE" sz="1200" b="0" i="0" u="none" strike="noStrike">
                          <a:solidFill>
                            <a:srgbClr val="000000"/>
                          </a:solidFill>
                          <a:effectLst/>
                          <a:latin typeface="Franklin Gothic Book"/>
                        </a:rPr>
                        <a:t>239</a:t>
                      </a:r>
                    </a:p>
                  </a:txBody>
                  <a:tcPr marL="9525" marR="9525" marT="9525" marB="0" anchor="ctr"/>
                </a:tc>
                <a:tc>
                  <a:txBody>
                    <a:bodyPr/>
                    <a:lstStyle/>
                    <a:p>
                      <a:pPr algn="ctr" fontAlgn="b"/>
                      <a:r>
                        <a:rPr lang="sv-SE" sz="1200" b="0" i="0" u="none" strike="noStrike">
                          <a:solidFill>
                            <a:srgbClr val="000000"/>
                          </a:solidFill>
                          <a:effectLst/>
                          <a:latin typeface="Franklin Gothic Book"/>
                        </a:rPr>
                        <a:t>275</a:t>
                      </a:r>
                    </a:p>
                  </a:txBody>
                  <a:tcPr marL="9525" marR="9525" marT="9525" marB="0" anchor="ctr"/>
                </a:tc>
                <a:tc>
                  <a:txBody>
                    <a:bodyPr/>
                    <a:lstStyle/>
                    <a:p>
                      <a:pPr algn="ctr" fontAlgn="b"/>
                      <a:r>
                        <a:rPr lang="sv-SE" sz="1200" b="0" i="0" u="none" strike="noStrike">
                          <a:solidFill>
                            <a:srgbClr val="000000"/>
                          </a:solidFill>
                          <a:effectLst/>
                          <a:latin typeface="Franklin Gothic Book"/>
                        </a:rPr>
                        <a:t>229</a:t>
                      </a:r>
                    </a:p>
                  </a:txBody>
                  <a:tcPr marL="9525" marR="9525" marT="9525" marB="0" anchor="ctr"/>
                </a:tc>
                <a:tc>
                  <a:txBody>
                    <a:bodyPr/>
                    <a:lstStyle/>
                    <a:p>
                      <a:pPr algn="ctr" fontAlgn="b"/>
                      <a:r>
                        <a:rPr lang="sv-SE" sz="1200" b="0" i="0" u="none" strike="noStrike">
                          <a:solidFill>
                            <a:srgbClr val="000000"/>
                          </a:solidFill>
                          <a:effectLst/>
                          <a:latin typeface="Franklin Gothic Book"/>
                        </a:rPr>
                        <a:t>233</a:t>
                      </a:r>
                    </a:p>
                  </a:txBody>
                  <a:tcPr marL="9525" marR="9525" marT="9525" marB="0" anchor="ctr"/>
                </a:tc>
                <a:tc>
                  <a:txBody>
                    <a:bodyPr/>
                    <a:lstStyle/>
                    <a:p>
                      <a:pPr algn="ctr" fontAlgn="b"/>
                      <a:r>
                        <a:rPr lang="sv-SE" sz="1200" b="0" i="0" u="none" strike="noStrike">
                          <a:solidFill>
                            <a:srgbClr val="000000"/>
                          </a:solidFill>
                          <a:effectLst/>
                          <a:latin typeface="Franklin Gothic Book"/>
                        </a:rPr>
                        <a:t>197</a:t>
                      </a:r>
                    </a:p>
                  </a:txBody>
                  <a:tcPr marL="9525" marR="9525" marT="9525" marB="0" anchor="ctr"/>
                </a:tc>
                <a:tc>
                  <a:txBody>
                    <a:bodyPr/>
                    <a:lstStyle/>
                    <a:p>
                      <a:pPr algn="ctr" fontAlgn="b"/>
                      <a:r>
                        <a:rPr lang="sv-SE" sz="1200" b="0" i="0" u="none" strike="noStrike">
                          <a:solidFill>
                            <a:srgbClr val="000000"/>
                          </a:solidFill>
                          <a:effectLst/>
                          <a:latin typeface="Franklin Gothic Book"/>
                        </a:rPr>
                        <a:t>194</a:t>
                      </a:r>
                    </a:p>
                  </a:txBody>
                  <a:tcPr marL="9525" marR="9525" marT="9525" marB="0" anchor="ctr"/>
                </a:tc>
                <a:tc>
                  <a:txBody>
                    <a:bodyPr/>
                    <a:lstStyle/>
                    <a:p>
                      <a:pPr algn="ctr" fontAlgn="b"/>
                      <a:r>
                        <a:rPr lang="sv-SE" sz="1200" b="0" i="0" u="none" strike="noStrike">
                          <a:solidFill>
                            <a:srgbClr val="000000"/>
                          </a:solidFill>
                          <a:effectLst/>
                          <a:latin typeface="Franklin Gothic Book"/>
                        </a:rPr>
                        <a:t>196</a:t>
                      </a:r>
                    </a:p>
                  </a:txBody>
                  <a:tcPr marL="9525" marR="9525" marT="9525" marB="0" anchor="ctr"/>
                </a:tc>
                <a:tc>
                  <a:txBody>
                    <a:bodyPr/>
                    <a:lstStyle/>
                    <a:p>
                      <a:pPr algn="ctr" fontAlgn="b"/>
                      <a:r>
                        <a:rPr lang="sv-SE" sz="1200" b="0" i="0" u="none" strike="noStrike">
                          <a:solidFill>
                            <a:srgbClr val="000000"/>
                          </a:solidFill>
                          <a:effectLst/>
                          <a:latin typeface="Franklin Gothic Book"/>
                        </a:rPr>
                        <a:t>189</a:t>
                      </a:r>
                    </a:p>
                  </a:txBody>
                  <a:tcPr marL="9525" marR="9525" marT="9525" marB="0" anchor="ctr"/>
                </a:tc>
                <a:tc>
                  <a:txBody>
                    <a:bodyPr/>
                    <a:lstStyle/>
                    <a:p>
                      <a:pPr algn="ctr" fontAlgn="b"/>
                      <a:r>
                        <a:rPr lang="sv-SE" sz="1200" b="0" i="0" u="none" strike="noStrike">
                          <a:solidFill>
                            <a:srgbClr val="000000"/>
                          </a:solidFill>
                          <a:effectLst/>
                          <a:latin typeface="Franklin Gothic Book"/>
                        </a:rPr>
                        <a:t>189</a:t>
                      </a:r>
                    </a:p>
                  </a:txBody>
                  <a:tcPr marL="9525" marR="9525" marT="9525" marB="0" anchor="ctr"/>
                </a:tc>
                <a:tc>
                  <a:txBody>
                    <a:bodyPr/>
                    <a:lstStyle/>
                    <a:p>
                      <a:pPr algn="ctr" fontAlgn="b"/>
                      <a:endParaRPr lang="sv-SE" sz="1200" b="0" i="0" u="none" strike="noStrike" dirty="0">
                        <a:solidFill>
                          <a:srgbClr val="000000"/>
                        </a:solidFill>
                        <a:effectLst/>
                        <a:latin typeface="Franklin Gothic Book"/>
                      </a:endParaRPr>
                    </a:p>
                  </a:txBody>
                  <a:tcPr marL="9525" marR="9525" marT="9525" marB="0" anchor="ctr"/>
                </a:tc>
              </a:tr>
              <a:tr h="266181">
                <a:tc>
                  <a:txBody>
                    <a:bodyPr/>
                    <a:lstStyle/>
                    <a:p>
                      <a:pPr algn="ctr" fontAlgn="b"/>
                      <a:r>
                        <a:rPr lang="sv-SE" sz="1200" u="none" strike="noStrike" dirty="0">
                          <a:effectLst/>
                        </a:rPr>
                        <a:t>Sverige</a:t>
                      </a:r>
                      <a:endParaRPr lang="sv-SE" sz="1200" b="0" i="0" u="none" strike="noStrike" dirty="0">
                        <a:solidFill>
                          <a:srgbClr val="000000"/>
                        </a:solidFill>
                        <a:effectLst/>
                        <a:latin typeface="+mn-lt"/>
                      </a:endParaRPr>
                    </a:p>
                  </a:txBody>
                  <a:tcPr marL="9525" marR="9525" marT="9525" marB="0" anchor="ctr"/>
                </a:tc>
                <a:tc>
                  <a:txBody>
                    <a:bodyPr/>
                    <a:lstStyle/>
                    <a:p>
                      <a:pPr algn="ctr" fontAlgn="b"/>
                      <a:r>
                        <a:rPr lang="sv-SE" sz="1200" b="0" i="0" u="none" strike="noStrike">
                          <a:solidFill>
                            <a:srgbClr val="000000"/>
                          </a:solidFill>
                          <a:effectLst/>
                          <a:latin typeface="Franklin Gothic Book"/>
                        </a:rPr>
                        <a:t>361</a:t>
                      </a:r>
                    </a:p>
                  </a:txBody>
                  <a:tcPr marL="9525" marR="9525" marT="9525" marB="0" anchor="ctr"/>
                </a:tc>
                <a:tc>
                  <a:txBody>
                    <a:bodyPr/>
                    <a:lstStyle/>
                    <a:p>
                      <a:pPr algn="ctr" fontAlgn="b"/>
                      <a:r>
                        <a:rPr lang="sv-SE" sz="1200" b="0" i="0" u="none" strike="noStrike">
                          <a:solidFill>
                            <a:srgbClr val="000000"/>
                          </a:solidFill>
                          <a:effectLst/>
                          <a:latin typeface="Franklin Gothic Book"/>
                        </a:rPr>
                        <a:t>361</a:t>
                      </a:r>
                    </a:p>
                  </a:txBody>
                  <a:tcPr marL="9525" marR="9525" marT="9525" marB="0" anchor="ctr"/>
                </a:tc>
                <a:tc>
                  <a:txBody>
                    <a:bodyPr/>
                    <a:lstStyle/>
                    <a:p>
                      <a:pPr algn="ctr" fontAlgn="b"/>
                      <a:r>
                        <a:rPr lang="sv-SE" sz="1200" b="0" i="0" u="none" strike="noStrike">
                          <a:solidFill>
                            <a:srgbClr val="000000"/>
                          </a:solidFill>
                          <a:effectLst/>
                          <a:latin typeface="Franklin Gothic Book"/>
                        </a:rPr>
                        <a:t>400</a:t>
                      </a:r>
                    </a:p>
                  </a:txBody>
                  <a:tcPr marL="9525" marR="9525" marT="9525" marB="0" anchor="ctr"/>
                </a:tc>
                <a:tc>
                  <a:txBody>
                    <a:bodyPr/>
                    <a:lstStyle/>
                    <a:p>
                      <a:pPr algn="ctr" fontAlgn="b"/>
                      <a:r>
                        <a:rPr lang="sv-SE" sz="1200" b="0" i="0" u="none" strike="noStrike">
                          <a:solidFill>
                            <a:srgbClr val="000000"/>
                          </a:solidFill>
                          <a:effectLst/>
                          <a:latin typeface="Franklin Gothic Book"/>
                        </a:rPr>
                        <a:t>407</a:t>
                      </a:r>
                    </a:p>
                  </a:txBody>
                  <a:tcPr marL="9525" marR="9525" marT="9525" marB="0" anchor="ctr"/>
                </a:tc>
                <a:tc>
                  <a:txBody>
                    <a:bodyPr/>
                    <a:lstStyle/>
                    <a:p>
                      <a:pPr algn="ctr" fontAlgn="b"/>
                      <a:r>
                        <a:rPr lang="sv-SE" sz="1200" b="0" i="0" u="none" strike="noStrike">
                          <a:solidFill>
                            <a:srgbClr val="000000"/>
                          </a:solidFill>
                          <a:effectLst/>
                          <a:latin typeface="Franklin Gothic Book"/>
                        </a:rPr>
                        <a:t>401</a:t>
                      </a:r>
                    </a:p>
                  </a:txBody>
                  <a:tcPr marL="9525" marR="9525" marT="9525" marB="0" anchor="ctr"/>
                </a:tc>
                <a:tc>
                  <a:txBody>
                    <a:bodyPr/>
                    <a:lstStyle/>
                    <a:p>
                      <a:pPr algn="ctr" fontAlgn="b"/>
                      <a:r>
                        <a:rPr lang="sv-SE" sz="1200" b="0" i="0" u="none" strike="noStrike">
                          <a:solidFill>
                            <a:srgbClr val="000000"/>
                          </a:solidFill>
                          <a:effectLst/>
                          <a:latin typeface="Franklin Gothic Book"/>
                        </a:rPr>
                        <a:t>370</a:t>
                      </a:r>
                    </a:p>
                  </a:txBody>
                  <a:tcPr marL="9525" marR="9525" marT="9525" marB="0" anchor="ctr"/>
                </a:tc>
                <a:tc>
                  <a:txBody>
                    <a:bodyPr/>
                    <a:lstStyle/>
                    <a:p>
                      <a:pPr algn="ctr" fontAlgn="b"/>
                      <a:r>
                        <a:rPr lang="sv-SE" sz="1200" b="0" i="0" u="none" strike="noStrike">
                          <a:solidFill>
                            <a:srgbClr val="000000"/>
                          </a:solidFill>
                          <a:effectLst/>
                          <a:latin typeface="Franklin Gothic Book"/>
                        </a:rPr>
                        <a:t>372</a:t>
                      </a:r>
                    </a:p>
                  </a:txBody>
                  <a:tcPr marL="9525" marR="9525" marT="9525" marB="0" anchor="ctr"/>
                </a:tc>
                <a:tc>
                  <a:txBody>
                    <a:bodyPr/>
                    <a:lstStyle/>
                    <a:p>
                      <a:pPr algn="ctr" fontAlgn="b"/>
                      <a:r>
                        <a:rPr lang="sv-SE" sz="1200" b="0" i="0" u="none" strike="noStrike">
                          <a:solidFill>
                            <a:srgbClr val="000000"/>
                          </a:solidFill>
                          <a:effectLst/>
                          <a:latin typeface="Franklin Gothic Book"/>
                        </a:rPr>
                        <a:t>388</a:t>
                      </a:r>
                    </a:p>
                  </a:txBody>
                  <a:tcPr marL="9525" marR="9525" marT="9525" marB="0" anchor="ctr"/>
                </a:tc>
                <a:tc>
                  <a:txBody>
                    <a:bodyPr/>
                    <a:lstStyle/>
                    <a:p>
                      <a:pPr algn="ctr" fontAlgn="b"/>
                      <a:r>
                        <a:rPr lang="sv-SE" sz="1200" b="0" i="0" u="none" strike="noStrike">
                          <a:solidFill>
                            <a:srgbClr val="000000"/>
                          </a:solidFill>
                          <a:effectLst/>
                          <a:latin typeface="Franklin Gothic Book"/>
                        </a:rPr>
                        <a:t>393</a:t>
                      </a:r>
                    </a:p>
                  </a:txBody>
                  <a:tcPr marL="9525" marR="9525" marT="9525" marB="0" anchor="ctr"/>
                </a:tc>
                <a:tc>
                  <a:txBody>
                    <a:bodyPr/>
                    <a:lstStyle/>
                    <a:p>
                      <a:pPr algn="ctr" fontAlgn="b"/>
                      <a:r>
                        <a:rPr lang="sv-SE" sz="1200" b="0" i="0" u="none" strike="noStrike">
                          <a:solidFill>
                            <a:srgbClr val="000000"/>
                          </a:solidFill>
                          <a:effectLst/>
                          <a:latin typeface="Franklin Gothic Book"/>
                        </a:rPr>
                        <a:t>415</a:t>
                      </a:r>
                    </a:p>
                  </a:txBody>
                  <a:tcPr marL="9525" marR="9525" marT="9525" marB="0" anchor="ctr"/>
                </a:tc>
                <a:tc>
                  <a:txBody>
                    <a:bodyPr/>
                    <a:lstStyle/>
                    <a:p>
                      <a:pPr algn="ctr" fontAlgn="b"/>
                      <a:r>
                        <a:rPr lang="sv-SE" sz="1200" b="0" i="0" u="none" strike="noStrike" dirty="0">
                          <a:solidFill>
                            <a:srgbClr val="000000"/>
                          </a:solidFill>
                          <a:effectLst/>
                          <a:latin typeface="Franklin Gothic Book"/>
                        </a:rPr>
                        <a:t>422</a:t>
                      </a:r>
                    </a:p>
                  </a:txBody>
                  <a:tcPr marL="9525" marR="9525" marT="9525" marB="0" anchor="ctr"/>
                </a:tc>
              </a:tr>
              <a:tr h="266181">
                <a:tc>
                  <a:txBody>
                    <a:bodyPr/>
                    <a:lstStyle/>
                    <a:p>
                      <a:pPr algn="ctr" fontAlgn="b"/>
                      <a:r>
                        <a:rPr lang="sv-SE" sz="1200" u="none" strike="noStrike">
                          <a:effectLst/>
                        </a:rPr>
                        <a:t>Södra</a:t>
                      </a:r>
                      <a:endParaRPr lang="sv-SE" sz="1200" b="0" i="0" u="none" strike="noStrike">
                        <a:solidFill>
                          <a:srgbClr val="000000"/>
                        </a:solidFill>
                        <a:effectLst/>
                        <a:latin typeface="+mn-lt"/>
                      </a:endParaRPr>
                    </a:p>
                  </a:txBody>
                  <a:tcPr marL="9525" marR="9525" marT="9525" marB="0" anchor="ctr"/>
                </a:tc>
                <a:tc>
                  <a:txBody>
                    <a:bodyPr/>
                    <a:lstStyle/>
                    <a:p>
                      <a:pPr algn="ctr" fontAlgn="b"/>
                      <a:r>
                        <a:rPr lang="sv-SE" sz="1200" b="0" i="0" u="none" strike="noStrike">
                          <a:solidFill>
                            <a:srgbClr val="000000"/>
                          </a:solidFill>
                          <a:effectLst/>
                          <a:latin typeface="Franklin Gothic Book"/>
                        </a:rPr>
                        <a:t>450</a:t>
                      </a:r>
                    </a:p>
                  </a:txBody>
                  <a:tcPr marL="9525" marR="9525" marT="9525" marB="0" anchor="ctr"/>
                </a:tc>
                <a:tc>
                  <a:txBody>
                    <a:bodyPr/>
                    <a:lstStyle/>
                    <a:p>
                      <a:pPr algn="ctr" fontAlgn="b"/>
                      <a:r>
                        <a:rPr lang="sv-SE" sz="1200" b="0" i="0" u="none" strike="noStrike">
                          <a:solidFill>
                            <a:srgbClr val="000000"/>
                          </a:solidFill>
                          <a:effectLst/>
                          <a:latin typeface="Franklin Gothic Book"/>
                        </a:rPr>
                        <a:t>463</a:t>
                      </a:r>
                    </a:p>
                  </a:txBody>
                  <a:tcPr marL="9525" marR="9525" marT="9525" marB="0" anchor="ctr"/>
                </a:tc>
                <a:tc>
                  <a:txBody>
                    <a:bodyPr/>
                    <a:lstStyle/>
                    <a:p>
                      <a:pPr algn="ctr" fontAlgn="b"/>
                      <a:r>
                        <a:rPr lang="sv-SE" sz="1200" b="0" i="0" u="none" strike="noStrike">
                          <a:solidFill>
                            <a:srgbClr val="000000"/>
                          </a:solidFill>
                          <a:effectLst/>
                          <a:latin typeface="Franklin Gothic Book"/>
                        </a:rPr>
                        <a:t>523</a:t>
                      </a:r>
                    </a:p>
                  </a:txBody>
                  <a:tcPr marL="9525" marR="9525" marT="9525" marB="0" anchor="ctr"/>
                </a:tc>
                <a:tc>
                  <a:txBody>
                    <a:bodyPr/>
                    <a:lstStyle/>
                    <a:p>
                      <a:pPr algn="ctr" fontAlgn="b"/>
                      <a:r>
                        <a:rPr lang="sv-SE" sz="1200" b="0" i="0" u="none" strike="noStrike">
                          <a:solidFill>
                            <a:srgbClr val="000000"/>
                          </a:solidFill>
                          <a:effectLst/>
                          <a:latin typeface="Franklin Gothic Book"/>
                        </a:rPr>
                        <a:t>553</a:t>
                      </a:r>
                    </a:p>
                  </a:txBody>
                  <a:tcPr marL="9525" marR="9525" marT="9525" marB="0" anchor="ctr"/>
                </a:tc>
                <a:tc>
                  <a:txBody>
                    <a:bodyPr/>
                    <a:lstStyle/>
                    <a:p>
                      <a:pPr algn="ctr" fontAlgn="b"/>
                      <a:r>
                        <a:rPr lang="sv-SE" sz="1200" b="0" i="0" u="none" strike="noStrike">
                          <a:solidFill>
                            <a:srgbClr val="000000"/>
                          </a:solidFill>
                          <a:effectLst/>
                          <a:latin typeface="Franklin Gothic Book"/>
                        </a:rPr>
                        <a:t>554</a:t>
                      </a:r>
                    </a:p>
                  </a:txBody>
                  <a:tcPr marL="9525" marR="9525" marT="9525" marB="0" anchor="ctr"/>
                </a:tc>
                <a:tc>
                  <a:txBody>
                    <a:bodyPr/>
                    <a:lstStyle/>
                    <a:p>
                      <a:pPr algn="ctr" fontAlgn="b"/>
                      <a:r>
                        <a:rPr lang="sv-SE" sz="1200" b="0" i="0" u="none" strike="noStrike">
                          <a:solidFill>
                            <a:srgbClr val="000000"/>
                          </a:solidFill>
                          <a:effectLst/>
                          <a:latin typeface="Franklin Gothic Book"/>
                        </a:rPr>
                        <a:t>524</a:t>
                      </a:r>
                    </a:p>
                  </a:txBody>
                  <a:tcPr marL="9525" marR="9525" marT="9525" marB="0" anchor="ctr"/>
                </a:tc>
                <a:tc>
                  <a:txBody>
                    <a:bodyPr/>
                    <a:lstStyle/>
                    <a:p>
                      <a:pPr algn="ctr" fontAlgn="b"/>
                      <a:r>
                        <a:rPr lang="sv-SE" sz="1200" b="0" i="0" u="none" strike="noStrike">
                          <a:solidFill>
                            <a:srgbClr val="000000"/>
                          </a:solidFill>
                          <a:effectLst/>
                          <a:latin typeface="Franklin Gothic Book"/>
                        </a:rPr>
                        <a:t>537</a:t>
                      </a:r>
                    </a:p>
                  </a:txBody>
                  <a:tcPr marL="9525" marR="9525" marT="9525" marB="0" anchor="ctr"/>
                </a:tc>
                <a:tc>
                  <a:txBody>
                    <a:bodyPr/>
                    <a:lstStyle/>
                    <a:p>
                      <a:pPr algn="ctr" fontAlgn="b"/>
                      <a:r>
                        <a:rPr lang="sv-SE" sz="1200" b="0" i="0" u="none" strike="noStrike">
                          <a:solidFill>
                            <a:srgbClr val="000000"/>
                          </a:solidFill>
                          <a:effectLst/>
                          <a:latin typeface="Franklin Gothic Book"/>
                        </a:rPr>
                        <a:t>566</a:t>
                      </a:r>
                    </a:p>
                  </a:txBody>
                  <a:tcPr marL="9525" marR="9525" marT="9525" marB="0" anchor="ctr"/>
                </a:tc>
                <a:tc>
                  <a:txBody>
                    <a:bodyPr/>
                    <a:lstStyle/>
                    <a:p>
                      <a:pPr algn="ctr" fontAlgn="b"/>
                      <a:r>
                        <a:rPr lang="sv-SE" sz="1200" b="0" i="0" u="none" strike="noStrike">
                          <a:solidFill>
                            <a:srgbClr val="000000"/>
                          </a:solidFill>
                          <a:effectLst/>
                          <a:latin typeface="Franklin Gothic Book"/>
                        </a:rPr>
                        <a:t>601</a:t>
                      </a:r>
                    </a:p>
                  </a:txBody>
                  <a:tcPr marL="9525" marR="9525" marT="9525" marB="0" anchor="ctr"/>
                </a:tc>
                <a:tc>
                  <a:txBody>
                    <a:bodyPr/>
                    <a:lstStyle/>
                    <a:p>
                      <a:pPr algn="ctr" fontAlgn="b"/>
                      <a:r>
                        <a:rPr lang="sv-SE" sz="1200" b="0" i="0" u="none" strike="noStrike">
                          <a:solidFill>
                            <a:srgbClr val="000000"/>
                          </a:solidFill>
                          <a:effectLst/>
                          <a:latin typeface="Franklin Gothic Book"/>
                        </a:rPr>
                        <a:t>613</a:t>
                      </a:r>
                    </a:p>
                  </a:txBody>
                  <a:tcPr marL="9525" marR="9525" marT="9525" marB="0" anchor="ctr"/>
                </a:tc>
                <a:tc>
                  <a:txBody>
                    <a:bodyPr/>
                    <a:lstStyle/>
                    <a:p>
                      <a:pPr algn="ctr" fontAlgn="b"/>
                      <a:r>
                        <a:rPr lang="sv-SE" sz="1200" b="0" i="0" u="none" strike="noStrike" dirty="0">
                          <a:solidFill>
                            <a:srgbClr val="000000"/>
                          </a:solidFill>
                          <a:effectLst/>
                          <a:latin typeface="Franklin Gothic Book"/>
                        </a:rPr>
                        <a:t>629</a:t>
                      </a:r>
                    </a:p>
                  </a:txBody>
                  <a:tcPr marL="9525" marR="9525" marT="9525" marB="0" anchor="ctr"/>
                </a:tc>
              </a:tr>
              <a:tr h="266181">
                <a:tc>
                  <a:txBody>
                    <a:bodyPr/>
                    <a:lstStyle/>
                    <a:p>
                      <a:pPr algn="ctr" fontAlgn="b"/>
                      <a:r>
                        <a:rPr lang="sv-SE" sz="1200" u="none" strike="noStrike">
                          <a:effectLst/>
                        </a:rPr>
                        <a:t>Mellersta</a:t>
                      </a:r>
                      <a:endParaRPr lang="sv-SE" sz="1200" b="0" i="0" u="none" strike="noStrike">
                        <a:solidFill>
                          <a:srgbClr val="000000"/>
                        </a:solidFill>
                        <a:effectLst/>
                        <a:latin typeface="+mn-lt"/>
                      </a:endParaRPr>
                    </a:p>
                  </a:txBody>
                  <a:tcPr marL="9525" marR="9525" marT="9525" marB="0" anchor="ctr"/>
                </a:tc>
                <a:tc>
                  <a:txBody>
                    <a:bodyPr/>
                    <a:lstStyle/>
                    <a:p>
                      <a:pPr algn="ctr" fontAlgn="b"/>
                      <a:r>
                        <a:rPr lang="sv-SE" sz="1200" b="0" i="0" u="none" strike="noStrike">
                          <a:solidFill>
                            <a:srgbClr val="000000"/>
                          </a:solidFill>
                          <a:effectLst/>
                          <a:latin typeface="Franklin Gothic Book"/>
                        </a:rPr>
                        <a:t>377</a:t>
                      </a:r>
                    </a:p>
                  </a:txBody>
                  <a:tcPr marL="9525" marR="9525" marT="9525" marB="0" anchor="ctr"/>
                </a:tc>
                <a:tc>
                  <a:txBody>
                    <a:bodyPr/>
                    <a:lstStyle/>
                    <a:p>
                      <a:pPr algn="ctr" fontAlgn="b"/>
                      <a:r>
                        <a:rPr lang="sv-SE" sz="1200" b="0" i="0" u="none" strike="noStrike">
                          <a:solidFill>
                            <a:srgbClr val="000000"/>
                          </a:solidFill>
                          <a:effectLst/>
                          <a:latin typeface="Franklin Gothic Book"/>
                        </a:rPr>
                        <a:t>379</a:t>
                      </a:r>
                    </a:p>
                  </a:txBody>
                  <a:tcPr marL="9525" marR="9525" marT="9525" marB="0" anchor="ctr"/>
                </a:tc>
                <a:tc>
                  <a:txBody>
                    <a:bodyPr/>
                    <a:lstStyle/>
                    <a:p>
                      <a:pPr algn="ctr" fontAlgn="b"/>
                      <a:r>
                        <a:rPr lang="sv-SE" sz="1200" b="0" i="0" u="none" strike="noStrike">
                          <a:solidFill>
                            <a:srgbClr val="000000"/>
                          </a:solidFill>
                          <a:effectLst/>
                          <a:latin typeface="Franklin Gothic Book"/>
                        </a:rPr>
                        <a:t>417</a:t>
                      </a:r>
                    </a:p>
                  </a:txBody>
                  <a:tcPr marL="9525" marR="9525" marT="9525" marB="0" anchor="ctr"/>
                </a:tc>
                <a:tc>
                  <a:txBody>
                    <a:bodyPr/>
                    <a:lstStyle/>
                    <a:p>
                      <a:pPr algn="ctr" fontAlgn="b"/>
                      <a:r>
                        <a:rPr lang="sv-SE" sz="1200" b="0" i="0" u="none" strike="noStrike">
                          <a:solidFill>
                            <a:srgbClr val="000000"/>
                          </a:solidFill>
                          <a:effectLst/>
                          <a:latin typeface="Franklin Gothic Book"/>
                        </a:rPr>
                        <a:t>419</a:t>
                      </a:r>
                    </a:p>
                  </a:txBody>
                  <a:tcPr marL="9525" marR="9525" marT="9525" marB="0" anchor="ctr"/>
                </a:tc>
                <a:tc>
                  <a:txBody>
                    <a:bodyPr/>
                    <a:lstStyle/>
                    <a:p>
                      <a:pPr algn="ctr" fontAlgn="b"/>
                      <a:r>
                        <a:rPr lang="sv-SE" sz="1200" b="0" i="0" u="none" strike="noStrike">
                          <a:solidFill>
                            <a:srgbClr val="000000"/>
                          </a:solidFill>
                          <a:effectLst/>
                          <a:latin typeface="Franklin Gothic Book"/>
                        </a:rPr>
                        <a:t>416</a:t>
                      </a:r>
                    </a:p>
                  </a:txBody>
                  <a:tcPr marL="9525" marR="9525" marT="9525" marB="0" anchor="ctr"/>
                </a:tc>
                <a:tc>
                  <a:txBody>
                    <a:bodyPr/>
                    <a:lstStyle/>
                    <a:p>
                      <a:pPr algn="ctr" fontAlgn="b"/>
                      <a:r>
                        <a:rPr lang="sv-SE" sz="1200" b="0" i="0" u="none" strike="noStrike">
                          <a:solidFill>
                            <a:srgbClr val="000000"/>
                          </a:solidFill>
                          <a:effectLst/>
                          <a:latin typeface="Franklin Gothic Book"/>
                        </a:rPr>
                        <a:t>388</a:t>
                      </a:r>
                    </a:p>
                  </a:txBody>
                  <a:tcPr marL="9525" marR="9525" marT="9525" marB="0" anchor="ctr"/>
                </a:tc>
                <a:tc>
                  <a:txBody>
                    <a:bodyPr/>
                    <a:lstStyle/>
                    <a:p>
                      <a:pPr algn="ctr" fontAlgn="b"/>
                      <a:r>
                        <a:rPr lang="sv-SE" sz="1200" b="0" i="0" u="none" strike="noStrike">
                          <a:solidFill>
                            <a:srgbClr val="000000"/>
                          </a:solidFill>
                          <a:effectLst/>
                          <a:latin typeface="Franklin Gothic Book"/>
                        </a:rPr>
                        <a:t>380</a:t>
                      </a:r>
                    </a:p>
                  </a:txBody>
                  <a:tcPr marL="9525" marR="9525" marT="9525" marB="0" anchor="ctr"/>
                </a:tc>
                <a:tc>
                  <a:txBody>
                    <a:bodyPr/>
                    <a:lstStyle/>
                    <a:p>
                      <a:pPr algn="ctr" fontAlgn="b"/>
                      <a:r>
                        <a:rPr lang="sv-SE" sz="1200" b="0" i="0" u="none" strike="noStrike">
                          <a:solidFill>
                            <a:srgbClr val="000000"/>
                          </a:solidFill>
                          <a:effectLst/>
                          <a:latin typeface="Franklin Gothic Book"/>
                        </a:rPr>
                        <a:t>404</a:t>
                      </a:r>
                    </a:p>
                  </a:txBody>
                  <a:tcPr marL="9525" marR="9525" marT="9525" marB="0" anchor="ctr"/>
                </a:tc>
                <a:tc>
                  <a:txBody>
                    <a:bodyPr/>
                    <a:lstStyle/>
                    <a:p>
                      <a:pPr algn="ctr" fontAlgn="b"/>
                      <a:r>
                        <a:rPr lang="sv-SE" sz="1200" b="0" i="0" u="none" strike="noStrike">
                          <a:solidFill>
                            <a:srgbClr val="000000"/>
                          </a:solidFill>
                          <a:effectLst/>
                          <a:latin typeface="Franklin Gothic Book"/>
                        </a:rPr>
                        <a:t>397</a:t>
                      </a:r>
                    </a:p>
                  </a:txBody>
                  <a:tcPr marL="9525" marR="9525" marT="9525" marB="0" anchor="ctr"/>
                </a:tc>
                <a:tc>
                  <a:txBody>
                    <a:bodyPr/>
                    <a:lstStyle/>
                    <a:p>
                      <a:pPr algn="ctr" fontAlgn="b"/>
                      <a:r>
                        <a:rPr lang="sv-SE" sz="1200" b="0" i="0" u="none" strike="noStrike">
                          <a:solidFill>
                            <a:srgbClr val="000000"/>
                          </a:solidFill>
                          <a:effectLst/>
                          <a:latin typeface="Franklin Gothic Book"/>
                        </a:rPr>
                        <a:t>418</a:t>
                      </a:r>
                    </a:p>
                  </a:txBody>
                  <a:tcPr marL="9525" marR="9525" marT="9525" marB="0" anchor="ctr"/>
                </a:tc>
                <a:tc>
                  <a:txBody>
                    <a:bodyPr/>
                    <a:lstStyle/>
                    <a:p>
                      <a:pPr algn="ctr" fontAlgn="b"/>
                      <a:r>
                        <a:rPr lang="sv-SE" sz="1200" b="0" i="0" u="none" strike="noStrike" dirty="0" smtClean="0">
                          <a:solidFill>
                            <a:srgbClr val="000000"/>
                          </a:solidFill>
                          <a:effectLst/>
                          <a:latin typeface="Franklin Gothic Book"/>
                        </a:rPr>
                        <a:t>445</a:t>
                      </a:r>
                      <a:endParaRPr lang="sv-SE" sz="1200" b="0" i="0" u="none" strike="noStrike" dirty="0">
                        <a:solidFill>
                          <a:srgbClr val="000000"/>
                        </a:solidFill>
                        <a:effectLst/>
                        <a:latin typeface="Franklin Gothic Book"/>
                      </a:endParaRPr>
                    </a:p>
                  </a:txBody>
                  <a:tcPr marL="9525" marR="9525" marT="9525" marB="0" anchor="ctr"/>
                </a:tc>
              </a:tr>
              <a:tr h="266181">
                <a:tc>
                  <a:txBody>
                    <a:bodyPr/>
                    <a:lstStyle/>
                    <a:p>
                      <a:pPr algn="ctr" fontAlgn="b"/>
                      <a:r>
                        <a:rPr lang="sv-SE" sz="1200" u="none" strike="noStrike" dirty="0">
                          <a:effectLst/>
                        </a:rPr>
                        <a:t>Norra</a:t>
                      </a:r>
                      <a:endParaRPr lang="sv-SE" sz="1200" b="0" i="0" u="none" strike="noStrike" dirty="0">
                        <a:solidFill>
                          <a:srgbClr val="000000"/>
                        </a:solidFill>
                        <a:effectLst/>
                        <a:latin typeface="+mn-lt"/>
                      </a:endParaRPr>
                    </a:p>
                  </a:txBody>
                  <a:tcPr marL="9525" marR="9525" marT="9525" marB="0" anchor="ctr"/>
                </a:tc>
                <a:tc>
                  <a:txBody>
                    <a:bodyPr/>
                    <a:lstStyle/>
                    <a:p>
                      <a:pPr algn="ctr" fontAlgn="b"/>
                      <a:r>
                        <a:rPr lang="sv-SE" sz="1200" b="0" i="0" u="none" strike="noStrike">
                          <a:solidFill>
                            <a:srgbClr val="000000"/>
                          </a:solidFill>
                          <a:effectLst/>
                          <a:latin typeface="Franklin Gothic Book"/>
                        </a:rPr>
                        <a:t>283</a:t>
                      </a:r>
                    </a:p>
                  </a:txBody>
                  <a:tcPr marL="9525" marR="9525" marT="9525" marB="0" anchor="ctr"/>
                </a:tc>
                <a:tc>
                  <a:txBody>
                    <a:bodyPr/>
                    <a:lstStyle/>
                    <a:p>
                      <a:pPr algn="ctr" fontAlgn="b"/>
                      <a:r>
                        <a:rPr lang="sv-SE" sz="1200" b="0" i="0" u="none" strike="noStrike">
                          <a:solidFill>
                            <a:srgbClr val="000000"/>
                          </a:solidFill>
                          <a:effectLst/>
                          <a:latin typeface="Franklin Gothic Book"/>
                        </a:rPr>
                        <a:t>273</a:t>
                      </a:r>
                    </a:p>
                  </a:txBody>
                  <a:tcPr marL="9525" marR="9525" marT="9525" marB="0" anchor="ctr"/>
                </a:tc>
                <a:tc>
                  <a:txBody>
                    <a:bodyPr/>
                    <a:lstStyle/>
                    <a:p>
                      <a:pPr algn="ctr" fontAlgn="b"/>
                      <a:r>
                        <a:rPr lang="sv-SE" sz="1200" b="0" i="0" u="none" strike="noStrike">
                          <a:solidFill>
                            <a:srgbClr val="000000"/>
                          </a:solidFill>
                          <a:effectLst/>
                          <a:latin typeface="Franklin Gothic Book"/>
                        </a:rPr>
                        <a:t>299</a:t>
                      </a:r>
                    </a:p>
                  </a:txBody>
                  <a:tcPr marL="9525" marR="9525" marT="9525" marB="0" anchor="ctr"/>
                </a:tc>
                <a:tc>
                  <a:txBody>
                    <a:bodyPr/>
                    <a:lstStyle/>
                    <a:p>
                      <a:pPr algn="ctr" fontAlgn="b"/>
                      <a:r>
                        <a:rPr lang="sv-SE" sz="1200" b="0" i="0" u="none" strike="noStrike">
                          <a:solidFill>
                            <a:srgbClr val="000000"/>
                          </a:solidFill>
                          <a:effectLst/>
                          <a:latin typeface="Franklin Gothic Book"/>
                        </a:rPr>
                        <a:t>293</a:t>
                      </a:r>
                    </a:p>
                  </a:txBody>
                  <a:tcPr marL="9525" marR="9525" marT="9525" marB="0" anchor="ctr"/>
                </a:tc>
                <a:tc>
                  <a:txBody>
                    <a:bodyPr/>
                    <a:lstStyle/>
                    <a:p>
                      <a:pPr algn="ctr" fontAlgn="b"/>
                      <a:r>
                        <a:rPr lang="sv-SE" sz="1200" b="0" i="0" u="none" strike="noStrike">
                          <a:solidFill>
                            <a:srgbClr val="000000"/>
                          </a:solidFill>
                          <a:effectLst/>
                          <a:latin typeface="Franklin Gothic Book"/>
                        </a:rPr>
                        <a:t>280</a:t>
                      </a:r>
                    </a:p>
                  </a:txBody>
                  <a:tcPr marL="9525" marR="9525" marT="9525" marB="0" anchor="ctr"/>
                </a:tc>
                <a:tc>
                  <a:txBody>
                    <a:bodyPr/>
                    <a:lstStyle/>
                    <a:p>
                      <a:pPr algn="ctr" fontAlgn="b"/>
                      <a:r>
                        <a:rPr lang="sv-SE" sz="1200" b="0" i="0" u="none" strike="noStrike">
                          <a:solidFill>
                            <a:srgbClr val="000000"/>
                          </a:solidFill>
                          <a:effectLst/>
                          <a:latin typeface="Franklin Gothic Book"/>
                        </a:rPr>
                        <a:t>245</a:t>
                      </a:r>
                    </a:p>
                  </a:txBody>
                  <a:tcPr marL="9525" marR="9525" marT="9525" marB="0" anchor="ctr"/>
                </a:tc>
                <a:tc>
                  <a:txBody>
                    <a:bodyPr/>
                    <a:lstStyle/>
                    <a:p>
                      <a:pPr algn="ctr" fontAlgn="b"/>
                      <a:r>
                        <a:rPr lang="sv-SE" sz="1200" b="0" i="0" u="none" strike="noStrike">
                          <a:solidFill>
                            <a:srgbClr val="000000"/>
                          </a:solidFill>
                          <a:effectLst/>
                          <a:latin typeface="Franklin Gothic Book"/>
                        </a:rPr>
                        <a:t>249</a:t>
                      </a:r>
                    </a:p>
                  </a:txBody>
                  <a:tcPr marL="9525" marR="9525" marT="9525" marB="0" anchor="ctr"/>
                </a:tc>
                <a:tc>
                  <a:txBody>
                    <a:bodyPr/>
                    <a:lstStyle/>
                    <a:p>
                      <a:pPr algn="ctr" fontAlgn="b"/>
                      <a:r>
                        <a:rPr lang="sv-SE" sz="1200" b="0" i="0" u="none" strike="noStrike">
                          <a:solidFill>
                            <a:srgbClr val="000000"/>
                          </a:solidFill>
                          <a:effectLst/>
                          <a:latin typeface="Franklin Gothic Book"/>
                        </a:rPr>
                        <a:t>247</a:t>
                      </a:r>
                    </a:p>
                  </a:txBody>
                  <a:tcPr marL="9525" marR="9525" marT="9525" marB="0" anchor="ctr"/>
                </a:tc>
                <a:tc>
                  <a:txBody>
                    <a:bodyPr/>
                    <a:lstStyle/>
                    <a:p>
                      <a:pPr algn="ctr" fontAlgn="b"/>
                      <a:r>
                        <a:rPr lang="sv-SE" sz="1200" b="0" i="0" u="none" strike="noStrike">
                          <a:solidFill>
                            <a:srgbClr val="000000"/>
                          </a:solidFill>
                          <a:effectLst/>
                          <a:latin typeface="Franklin Gothic Book"/>
                        </a:rPr>
                        <a:t>243</a:t>
                      </a:r>
                    </a:p>
                  </a:txBody>
                  <a:tcPr marL="9525" marR="9525" marT="9525" marB="0" anchor="ctr"/>
                </a:tc>
                <a:tc>
                  <a:txBody>
                    <a:bodyPr/>
                    <a:lstStyle/>
                    <a:p>
                      <a:pPr algn="ctr" fontAlgn="b"/>
                      <a:r>
                        <a:rPr lang="sv-SE" sz="1200" b="0" i="0" u="none" strike="noStrike">
                          <a:solidFill>
                            <a:srgbClr val="000000"/>
                          </a:solidFill>
                          <a:effectLst/>
                          <a:latin typeface="Franklin Gothic Book"/>
                        </a:rPr>
                        <a:t>273</a:t>
                      </a:r>
                    </a:p>
                  </a:txBody>
                  <a:tcPr marL="9525" marR="9525" marT="9525" marB="0" anchor="ctr"/>
                </a:tc>
                <a:tc>
                  <a:txBody>
                    <a:bodyPr/>
                    <a:lstStyle/>
                    <a:p>
                      <a:pPr algn="ctr" fontAlgn="b"/>
                      <a:r>
                        <a:rPr lang="sv-SE" sz="1200" b="0" i="0" u="none" strike="noStrike" dirty="0">
                          <a:solidFill>
                            <a:srgbClr val="000000"/>
                          </a:solidFill>
                          <a:effectLst/>
                          <a:latin typeface="Franklin Gothic Book"/>
                        </a:rPr>
                        <a:t>256</a:t>
                      </a:r>
                    </a:p>
                  </a:txBody>
                  <a:tcPr marL="9525" marR="9525" marT="9525" marB="0" anchor="ctr"/>
                </a:tc>
              </a:tr>
            </a:tbl>
          </a:graphicData>
        </a:graphic>
      </p:graphicFrame>
      <p:sp>
        <p:nvSpPr>
          <p:cNvPr id="9" name="Rubrik 2"/>
          <p:cNvSpPr>
            <a:spLocks noGrp="1"/>
          </p:cNvSpPr>
          <p:nvPr>
            <p:ph type="title"/>
          </p:nvPr>
        </p:nvSpPr>
        <p:spPr>
          <a:xfrm>
            <a:off x="2916238" y="980728"/>
            <a:ext cx="4536082" cy="576063"/>
          </a:xfrm>
        </p:spPr>
        <p:txBody>
          <a:bodyPr>
            <a:normAutofit/>
          </a:bodyPr>
          <a:lstStyle/>
          <a:p>
            <a:r>
              <a:rPr lang="sv-SE" dirty="0" smtClean="0"/>
              <a:t>Skogspriser, kr/m³sk</a:t>
            </a:r>
            <a:endParaRPr lang="sv-SE" dirty="0"/>
          </a:p>
        </p:txBody>
      </p:sp>
      <p:sp>
        <p:nvSpPr>
          <p:cNvPr id="2" name="Rektangel 1"/>
          <p:cNvSpPr/>
          <p:nvPr/>
        </p:nvSpPr>
        <p:spPr>
          <a:xfrm>
            <a:off x="4644008" y="6021288"/>
            <a:ext cx="4499991" cy="307777"/>
          </a:xfrm>
          <a:prstGeom prst="rect">
            <a:avLst/>
          </a:prstGeom>
        </p:spPr>
        <p:txBody>
          <a:bodyPr wrap="square">
            <a:spAutoFit/>
          </a:bodyPr>
          <a:lstStyle/>
          <a:p>
            <a:pPr lvl="0"/>
            <a:r>
              <a:rPr lang="sv-SE" sz="1400" dirty="0" smtClean="0">
                <a:solidFill>
                  <a:prstClr val="black"/>
                </a:solidFill>
              </a:rPr>
              <a:t>(nominella värden, dvs ej uppräknade med KPI)</a:t>
            </a:r>
            <a:endParaRPr lang="sv-SE" sz="1400" dirty="0">
              <a:solidFill>
                <a:prstClr val="black"/>
              </a:solidFill>
            </a:endParaRPr>
          </a:p>
        </p:txBody>
      </p:sp>
      <p:pic>
        <p:nvPicPr>
          <p:cNvPr id="6" name="Picture 4" descr="C:\LokalData\Kommun_10reg\Reg10_högupplöst_med_nr_transpare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5" y="1988840"/>
            <a:ext cx="1330722"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3053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203848" y="908720"/>
            <a:ext cx="5471840" cy="1368152"/>
          </a:xfrm>
        </p:spPr>
        <p:txBody>
          <a:bodyPr>
            <a:normAutofit fontScale="90000"/>
          </a:bodyPr>
          <a:lstStyle/>
          <a:p>
            <a:r>
              <a:rPr lang="sv-SE" dirty="0" smtClean="0"/>
              <a:t>Område södra Sverige</a:t>
            </a:r>
            <a:br>
              <a:rPr lang="sv-SE" dirty="0" smtClean="0"/>
            </a:br>
            <a:r>
              <a:rPr lang="sv-SE" dirty="0" smtClean="0"/>
              <a:t>Pris (kr/hektar) vid olika virkesförråd (m³sk/ha)</a:t>
            </a:r>
            <a:endParaRPr lang="sv-SE" dirty="0"/>
          </a:p>
        </p:txBody>
      </p:sp>
      <p:sp>
        <p:nvSpPr>
          <p:cNvPr id="6" name="textruta 5"/>
          <p:cNvSpPr txBox="1"/>
          <p:nvPr/>
        </p:nvSpPr>
        <p:spPr>
          <a:xfrm>
            <a:off x="1979712" y="5417769"/>
            <a:ext cx="7056783" cy="954107"/>
          </a:xfrm>
          <a:prstGeom prst="rect">
            <a:avLst/>
          </a:prstGeom>
          <a:noFill/>
        </p:spPr>
        <p:txBody>
          <a:bodyPr wrap="square" rtlCol="0">
            <a:spAutoFit/>
          </a:bodyPr>
          <a:lstStyle/>
          <a:p>
            <a:r>
              <a:rPr lang="sv-SE" sz="1400" dirty="0" smtClean="0"/>
              <a:t>Blå=första halvåret 2018 och grå=2017. </a:t>
            </a:r>
          </a:p>
          <a:p>
            <a:r>
              <a:rPr lang="sv-SE" sz="1400" dirty="0" smtClean="0"/>
              <a:t>Priset per hektar påverkas av virkesförrådet, vilket framgår i diagrammet. Andra prispåverkande faktorer </a:t>
            </a:r>
            <a:r>
              <a:rPr lang="sv-SE" sz="1400" dirty="0"/>
              <a:t>är bonitet, arrondering, läge, </a:t>
            </a:r>
            <a:r>
              <a:rPr lang="sv-SE" sz="1400" dirty="0" smtClean="0"/>
              <a:t>virkeskvalitet</a:t>
            </a:r>
            <a:r>
              <a:rPr lang="sv-SE" sz="1400" dirty="0"/>
              <a:t>, vägnät, avstånd till industri, jakt m.m.</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908721"/>
            <a:ext cx="2340236"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2159090"/>
            <a:ext cx="4456292" cy="3286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8814481"/>
      </p:ext>
    </p:extLst>
  </p:cSld>
  <p:clrMapOvr>
    <a:masterClrMapping/>
  </p:clrMapOvr>
  <p:timing>
    <p:tnLst>
      <p:par>
        <p:cTn id="1" dur="indefinite" restart="never" nodeType="tmRoot"/>
      </p:par>
    </p:tnLst>
  </p:timing>
</p:sld>
</file>

<file path=ppt/theme/theme1.xml><?xml version="1.0" encoding="utf-8"?>
<a:theme xmlns:a="http://schemas.openxmlformats.org/drawingml/2006/main" name="LRFKonsult">
  <a:themeElements>
    <a:clrScheme name="LRF Konsult">
      <a:dk1>
        <a:sysClr val="windowText" lastClr="000000"/>
      </a:dk1>
      <a:lt1>
        <a:sysClr val="window" lastClr="FFFFFF"/>
      </a:lt1>
      <a:dk2>
        <a:srgbClr val="003580"/>
      </a:dk2>
      <a:lt2>
        <a:srgbClr val="9B9A9A"/>
      </a:lt2>
      <a:accent1>
        <a:srgbClr val="003580"/>
      </a:accent1>
      <a:accent2>
        <a:srgbClr val="F1AB00"/>
      </a:accent2>
      <a:accent3>
        <a:srgbClr val="6F8135"/>
      </a:accent3>
      <a:accent4>
        <a:srgbClr val="00628C"/>
      </a:accent4>
      <a:accent5>
        <a:srgbClr val="A12830"/>
      </a:accent5>
      <a:accent6>
        <a:srgbClr val="9B9A9A"/>
      </a:accent6>
      <a:hlink>
        <a:srgbClr val="0000FF"/>
      </a:hlink>
      <a:folHlink>
        <a:srgbClr val="800080"/>
      </a:folHlink>
    </a:clrScheme>
    <a:fontScheme name="LRF Konsult">
      <a:majorFont>
        <a:latin typeface="Franklin Gothic Book"/>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9378</TotalTime>
  <Words>842</Words>
  <Application>Microsoft Office PowerPoint</Application>
  <PresentationFormat>Bildspel på skärmen (4:3)</PresentationFormat>
  <Paragraphs>306</Paragraphs>
  <Slides>12</Slides>
  <Notes>10</Notes>
  <HiddenSlides>0</HiddenSlides>
  <MMClips>0</MMClips>
  <ScaleCrop>false</ScaleCrop>
  <HeadingPairs>
    <vt:vector size="4" baseType="variant">
      <vt:variant>
        <vt:lpstr>Tema</vt:lpstr>
      </vt:variant>
      <vt:variant>
        <vt:i4>1</vt:i4>
      </vt:variant>
      <vt:variant>
        <vt:lpstr>Bildrubriker</vt:lpstr>
      </vt:variant>
      <vt:variant>
        <vt:i4>12</vt:i4>
      </vt:variant>
    </vt:vector>
  </HeadingPairs>
  <TitlesOfParts>
    <vt:vector size="13" baseType="lpstr">
      <vt:lpstr>LRFKonsult</vt:lpstr>
      <vt:lpstr>skogspriser Halvår 2018</vt:lpstr>
      <vt:lpstr>Skogspriser, indelning</vt:lpstr>
      <vt:lpstr>Om prisstatistiken för skogsmarkspriser </vt:lpstr>
      <vt:lpstr>Skogspriser, kr/m³sk</vt:lpstr>
      <vt:lpstr>Skogspriser halvår 2018</vt:lpstr>
      <vt:lpstr>Skogspriser halvår 2018</vt:lpstr>
      <vt:lpstr>Investering 3 miljoner kr i skog</vt:lpstr>
      <vt:lpstr>Skogspriser, kr/m³sk</vt:lpstr>
      <vt:lpstr>Område södra Sverige Pris (kr/hektar) vid olika virkesförråd (m³sk/ha)</vt:lpstr>
      <vt:lpstr>Område mellersta Sverige Pris (kr/hektar) vid olika virkesförråd (m³sk/ha)</vt:lpstr>
      <vt:lpstr>Område norra Sverige Pris (kr/hektar) vid olika virkesförråd (m³sk/ha)</vt:lpstr>
      <vt:lpstr>PowerPoint-presentation</vt:lpstr>
    </vt:vector>
  </TitlesOfParts>
  <Manager>Markus.Helin@lrfkonsult.se</Manager>
  <Company>LRF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Åkermarkspriserr 2014</dc:title>
  <dc:subject>Åkermarkspriser</dc:subject>
  <dc:creator>Martin Persson</dc:creator>
  <cp:keywords>Åkermarkspris</cp:keywords>
  <cp:lastModifiedBy>Persson, Martin</cp:lastModifiedBy>
  <cp:revision>547</cp:revision>
  <cp:lastPrinted>2015-01-28T11:55:29Z</cp:lastPrinted>
  <dcterms:created xsi:type="dcterms:W3CDTF">2012-12-14T12:34:04Z</dcterms:created>
  <dcterms:modified xsi:type="dcterms:W3CDTF">2018-08-17T07:38:00Z</dcterms:modified>
  <cp:category>Lantbruk</cp:category>
</cp:coreProperties>
</file>