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224351"/>
            <a:ext cx="7560309" cy="467995"/>
          </a:xfrm>
          <a:custGeom>
            <a:avLst/>
            <a:gdLst/>
            <a:ahLst/>
            <a:cxnLst/>
            <a:rect l="l" t="t" r="r" b="b"/>
            <a:pathLst>
              <a:path w="7560309" h="467995">
                <a:moveTo>
                  <a:pt x="0" y="467652"/>
                </a:moveTo>
                <a:lnTo>
                  <a:pt x="7559992" y="467652"/>
                </a:lnTo>
                <a:lnTo>
                  <a:pt x="7559992" y="0"/>
                </a:lnTo>
                <a:lnTo>
                  <a:pt x="0" y="0"/>
                </a:lnTo>
                <a:lnTo>
                  <a:pt x="0" y="467652"/>
                </a:lnTo>
                <a:close/>
              </a:path>
            </a:pathLst>
          </a:custGeom>
          <a:solidFill>
            <a:srgbClr val="C6D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560309" cy="467995"/>
          </a:xfrm>
          <a:custGeom>
            <a:avLst/>
            <a:gdLst/>
            <a:ahLst/>
            <a:cxnLst/>
            <a:rect l="l" t="t" r="r" b="b"/>
            <a:pathLst>
              <a:path w="7560309" h="467995">
                <a:moveTo>
                  <a:pt x="0" y="467652"/>
                </a:moveTo>
                <a:lnTo>
                  <a:pt x="7559992" y="467652"/>
                </a:lnTo>
                <a:lnTo>
                  <a:pt x="7559992" y="0"/>
                </a:lnTo>
                <a:lnTo>
                  <a:pt x="0" y="0"/>
                </a:lnTo>
                <a:lnTo>
                  <a:pt x="0" y="467652"/>
                </a:lnTo>
                <a:close/>
              </a:path>
            </a:pathLst>
          </a:custGeom>
          <a:solidFill>
            <a:srgbClr val="C6D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25794"/>
            <a:ext cx="7560309" cy="252729"/>
          </a:xfrm>
          <a:custGeom>
            <a:avLst/>
            <a:gdLst/>
            <a:ahLst/>
            <a:cxnLst/>
            <a:rect l="l" t="t" r="r" b="b"/>
            <a:pathLst>
              <a:path w="7560309" h="252729">
                <a:moveTo>
                  <a:pt x="0" y="1269"/>
                </a:moveTo>
                <a:lnTo>
                  <a:pt x="0" y="252729"/>
                </a:lnTo>
                <a:lnTo>
                  <a:pt x="7560005" y="252729"/>
                </a:lnTo>
                <a:lnTo>
                  <a:pt x="7560005" y="35559"/>
                </a:lnTo>
                <a:lnTo>
                  <a:pt x="404905" y="35559"/>
                </a:lnTo>
                <a:lnTo>
                  <a:pt x="396036" y="34289"/>
                </a:lnTo>
                <a:lnTo>
                  <a:pt x="121700" y="34289"/>
                </a:lnTo>
                <a:lnTo>
                  <a:pt x="86937" y="29209"/>
                </a:lnTo>
                <a:lnTo>
                  <a:pt x="53690" y="16509"/>
                </a:lnTo>
                <a:lnTo>
                  <a:pt x="53233" y="16509"/>
                </a:lnTo>
                <a:lnTo>
                  <a:pt x="19885" y="3809"/>
                </a:lnTo>
                <a:lnTo>
                  <a:pt x="0" y="1269"/>
                </a:lnTo>
                <a:close/>
              </a:path>
              <a:path w="7560309" h="252729">
                <a:moveTo>
                  <a:pt x="546970" y="0"/>
                </a:moveTo>
                <a:lnTo>
                  <a:pt x="511778" y="3809"/>
                </a:lnTo>
                <a:lnTo>
                  <a:pt x="478060" y="16509"/>
                </a:lnTo>
                <a:lnTo>
                  <a:pt x="474441" y="19049"/>
                </a:lnTo>
                <a:lnTo>
                  <a:pt x="440416" y="30479"/>
                </a:lnTo>
                <a:lnTo>
                  <a:pt x="404905" y="35559"/>
                </a:lnTo>
                <a:lnTo>
                  <a:pt x="1246385" y="35559"/>
                </a:lnTo>
                <a:lnTo>
                  <a:pt x="1237892" y="34289"/>
                </a:lnTo>
                <a:lnTo>
                  <a:pt x="687199" y="34289"/>
                </a:lnTo>
                <a:lnTo>
                  <a:pt x="652109" y="30479"/>
                </a:lnTo>
                <a:lnTo>
                  <a:pt x="618497" y="17779"/>
                </a:lnTo>
                <a:lnTo>
                  <a:pt x="615881" y="16509"/>
                </a:lnTo>
                <a:lnTo>
                  <a:pt x="582163" y="3809"/>
                </a:lnTo>
                <a:lnTo>
                  <a:pt x="546970" y="0"/>
                </a:lnTo>
                <a:close/>
              </a:path>
              <a:path w="7560309" h="252729">
                <a:moveTo>
                  <a:pt x="1387296" y="2539"/>
                </a:moveTo>
                <a:lnTo>
                  <a:pt x="1355240" y="6349"/>
                </a:lnTo>
                <a:lnTo>
                  <a:pt x="1324337" y="16509"/>
                </a:lnTo>
                <a:lnTo>
                  <a:pt x="1313479" y="21589"/>
                </a:lnTo>
                <a:lnTo>
                  <a:pt x="1280519" y="33019"/>
                </a:lnTo>
                <a:lnTo>
                  <a:pt x="1246385" y="35559"/>
                </a:lnTo>
                <a:lnTo>
                  <a:pt x="2644456" y="35559"/>
                </a:lnTo>
                <a:lnTo>
                  <a:pt x="2635588" y="34289"/>
                </a:lnTo>
                <a:lnTo>
                  <a:pt x="1524423" y="34289"/>
                </a:lnTo>
                <a:lnTo>
                  <a:pt x="1492503" y="30479"/>
                </a:lnTo>
                <a:lnTo>
                  <a:pt x="1461650" y="20319"/>
                </a:lnTo>
                <a:lnTo>
                  <a:pt x="1450436" y="15239"/>
                </a:lnTo>
                <a:lnTo>
                  <a:pt x="1419398" y="6349"/>
                </a:lnTo>
                <a:lnTo>
                  <a:pt x="1387296" y="2539"/>
                </a:lnTo>
                <a:close/>
              </a:path>
              <a:path w="7560309" h="252729">
                <a:moveTo>
                  <a:pt x="2786527" y="0"/>
                </a:moveTo>
                <a:lnTo>
                  <a:pt x="2751334" y="3809"/>
                </a:lnTo>
                <a:lnTo>
                  <a:pt x="2717616" y="16509"/>
                </a:lnTo>
                <a:lnTo>
                  <a:pt x="2713997" y="19049"/>
                </a:lnTo>
                <a:lnTo>
                  <a:pt x="2679967" y="30479"/>
                </a:lnTo>
                <a:lnTo>
                  <a:pt x="2644456" y="35559"/>
                </a:lnTo>
                <a:lnTo>
                  <a:pt x="3485950" y="35559"/>
                </a:lnTo>
                <a:lnTo>
                  <a:pt x="3477457" y="34289"/>
                </a:lnTo>
                <a:lnTo>
                  <a:pt x="2926754" y="34289"/>
                </a:lnTo>
                <a:lnTo>
                  <a:pt x="2891660" y="30479"/>
                </a:lnTo>
                <a:lnTo>
                  <a:pt x="2858040" y="17779"/>
                </a:lnTo>
                <a:lnTo>
                  <a:pt x="2855437" y="16509"/>
                </a:lnTo>
                <a:lnTo>
                  <a:pt x="2821719" y="3809"/>
                </a:lnTo>
                <a:lnTo>
                  <a:pt x="2786527" y="0"/>
                </a:lnTo>
                <a:close/>
              </a:path>
              <a:path w="7560309" h="252729">
                <a:moveTo>
                  <a:pt x="3626854" y="2539"/>
                </a:moveTo>
                <a:lnTo>
                  <a:pt x="3594801" y="6349"/>
                </a:lnTo>
                <a:lnTo>
                  <a:pt x="3563906" y="16509"/>
                </a:lnTo>
                <a:lnTo>
                  <a:pt x="3553035" y="21589"/>
                </a:lnTo>
                <a:lnTo>
                  <a:pt x="3520082" y="33019"/>
                </a:lnTo>
                <a:lnTo>
                  <a:pt x="3485950" y="35559"/>
                </a:lnTo>
                <a:lnTo>
                  <a:pt x="4884012" y="35559"/>
                </a:lnTo>
                <a:lnTo>
                  <a:pt x="4875144" y="34289"/>
                </a:lnTo>
                <a:lnTo>
                  <a:pt x="3763984" y="34289"/>
                </a:lnTo>
                <a:lnTo>
                  <a:pt x="3732064" y="30479"/>
                </a:lnTo>
                <a:lnTo>
                  <a:pt x="3701206" y="20319"/>
                </a:lnTo>
                <a:lnTo>
                  <a:pt x="3689992" y="15239"/>
                </a:lnTo>
                <a:lnTo>
                  <a:pt x="3658954" y="6349"/>
                </a:lnTo>
                <a:lnTo>
                  <a:pt x="3626854" y="2539"/>
                </a:lnTo>
                <a:close/>
              </a:path>
              <a:path w="7560309" h="252729">
                <a:moveTo>
                  <a:pt x="5026084" y="0"/>
                </a:moveTo>
                <a:lnTo>
                  <a:pt x="4990896" y="3809"/>
                </a:lnTo>
                <a:lnTo>
                  <a:pt x="4957185" y="16509"/>
                </a:lnTo>
                <a:lnTo>
                  <a:pt x="4953553" y="19049"/>
                </a:lnTo>
                <a:lnTo>
                  <a:pt x="4919523" y="30479"/>
                </a:lnTo>
                <a:lnTo>
                  <a:pt x="4884012" y="35559"/>
                </a:lnTo>
                <a:lnTo>
                  <a:pt x="5725495" y="35559"/>
                </a:lnTo>
                <a:lnTo>
                  <a:pt x="5717001" y="34289"/>
                </a:lnTo>
                <a:lnTo>
                  <a:pt x="5166310" y="34289"/>
                </a:lnTo>
                <a:lnTo>
                  <a:pt x="5131220" y="30479"/>
                </a:lnTo>
                <a:lnTo>
                  <a:pt x="5097596" y="17779"/>
                </a:lnTo>
                <a:lnTo>
                  <a:pt x="5094993" y="16509"/>
                </a:lnTo>
                <a:lnTo>
                  <a:pt x="5061275" y="3809"/>
                </a:lnTo>
                <a:lnTo>
                  <a:pt x="5026084" y="0"/>
                </a:lnTo>
                <a:close/>
              </a:path>
              <a:path w="7560309" h="252729">
                <a:moveTo>
                  <a:pt x="5866408" y="2539"/>
                </a:moveTo>
                <a:lnTo>
                  <a:pt x="5834352" y="6349"/>
                </a:lnTo>
                <a:lnTo>
                  <a:pt x="5803450" y="16509"/>
                </a:lnTo>
                <a:lnTo>
                  <a:pt x="5792591" y="21589"/>
                </a:lnTo>
                <a:lnTo>
                  <a:pt x="5759631" y="33019"/>
                </a:lnTo>
                <a:lnTo>
                  <a:pt x="5725495" y="35559"/>
                </a:lnTo>
                <a:lnTo>
                  <a:pt x="7127801" y="35559"/>
                </a:lnTo>
                <a:lnTo>
                  <a:pt x="7118931" y="34289"/>
                </a:lnTo>
                <a:lnTo>
                  <a:pt x="6003533" y="34289"/>
                </a:lnTo>
                <a:lnTo>
                  <a:pt x="5971615" y="30479"/>
                </a:lnTo>
                <a:lnTo>
                  <a:pt x="5940762" y="20319"/>
                </a:lnTo>
                <a:lnTo>
                  <a:pt x="5929548" y="15239"/>
                </a:lnTo>
                <a:lnTo>
                  <a:pt x="5898510" y="6349"/>
                </a:lnTo>
                <a:lnTo>
                  <a:pt x="5866408" y="2539"/>
                </a:lnTo>
                <a:close/>
              </a:path>
              <a:path w="7560309" h="252729">
                <a:moveTo>
                  <a:pt x="7269866" y="0"/>
                </a:moveTo>
                <a:lnTo>
                  <a:pt x="7234676" y="3809"/>
                </a:lnTo>
                <a:lnTo>
                  <a:pt x="7200958" y="16509"/>
                </a:lnTo>
                <a:lnTo>
                  <a:pt x="7197338" y="19049"/>
                </a:lnTo>
                <a:lnTo>
                  <a:pt x="7163309" y="30479"/>
                </a:lnTo>
                <a:lnTo>
                  <a:pt x="7127801" y="35559"/>
                </a:lnTo>
                <a:lnTo>
                  <a:pt x="7560005" y="35559"/>
                </a:lnTo>
                <a:lnTo>
                  <a:pt x="7560005" y="34289"/>
                </a:lnTo>
                <a:lnTo>
                  <a:pt x="7410089" y="34289"/>
                </a:lnTo>
                <a:lnTo>
                  <a:pt x="7374999" y="30479"/>
                </a:lnTo>
                <a:lnTo>
                  <a:pt x="7341382" y="17779"/>
                </a:lnTo>
                <a:lnTo>
                  <a:pt x="7338765" y="16509"/>
                </a:lnTo>
                <a:lnTo>
                  <a:pt x="7305055" y="3809"/>
                </a:lnTo>
                <a:lnTo>
                  <a:pt x="7269866" y="0"/>
                </a:lnTo>
                <a:close/>
              </a:path>
              <a:path w="7560309" h="252729">
                <a:moveTo>
                  <a:pt x="265375" y="0"/>
                </a:moveTo>
                <a:lnTo>
                  <a:pt x="230423" y="3809"/>
                </a:lnTo>
                <a:lnTo>
                  <a:pt x="196806" y="15239"/>
                </a:lnTo>
                <a:lnTo>
                  <a:pt x="190062" y="19049"/>
                </a:lnTo>
                <a:lnTo>
                  <a:pt x="156551" y="30479"/>
                </a:lnTo>
                <a:lnTo>
                  <a:pt x="121700" y="34289"/>
                </a:lnTo>
                <a:lnTo>
                  <a:pt x="396036" y="34289"/>
                </a:lnTo>
                <a:lnTo>
                  <a:pt x="369428" y="30479"/>
                </a:lnTo>
                <a:lnTo>
                  <a:pt x="335503" y="17779"/>
                </a:lnTo>
                <a:lnTo>
                  <a:pt x="333534" y="16509"/>
                </a:lnTo>
                <a:lnTo>
                  <a:pt x="300224" y="3809"/>
                </a:lnTo>
                <a:lnTo>
                  <a:pt x="265375" y="0"/>
                </a:lnTo>
                <a:close/>
              </a:path>
              <a:path w="7560309" h="252729">
                <a:moveTo>
                  <a:pt x="824669" y="1269"/>
                </a:moveTo>
                <a:lnTo>
                  <a:pt x="790621" y="5079"/>
                </a:lnTo>
                <a:lnTo>
                  <a:pt x="758006" y="16509"/>
                </a:lnTo>
                <a:lnTo>
                  <a:pt x="755949" y="17779"/>
                </a:lnTo>
                <a:lnTo>
                  <a:pt x="722301" y="30479"/>
                </a:lnTo>
                <a:lnTo>
                  <a:pt x="687199" y="34289"/>
                </a:lnTo>
                <a:lnTo>
                  <a:pt x="968312" y="34289"/>
                </a:lnTo>
                <a:lnTo>
                  <a:pt x="934070" y="30479"/>
                </a:lnTo>
                <a:lnTo>
                  <a:pt x="901072" y="20319"/>
                </a:lnTo>
                <a:lnTo>
                  <a:pt x="891712" y="15239"/>
                </a:lnTo>
                <a:lnTo>
                  <a:pt x="858812" y="3809"/>
                </a:lnTo>
                <a:lnTo>
                  <a:pt x="824669" y="1269"/>
                </a:lnTo>
                <a:close/>
              </a:path>
              <a:path w="7560309" h="252729">
                <a:moveTo>
                  <a:pt x="1107191" y="0"/>
                </a:moveTo>
                <a:lnTo>
                  <a:pt x="1071800" y="3809"/>
                </a:lnTo>
                <a:lnTo>
                  <a:pt x="1037889" y="16509"/>
                </a:lnTo>
                <a:lnTo>
                  <a:pt x="1035133" y="17779"/>
                </a:lnTo>
                <a:lnTo>
                  <a:pt x="1002449" y="30479"/>
                </a:lnTo>
                <a:lnTo>
                  <a:pt x="968312" y="34289"/>
                </a:lnTo>
                <a:lnTo>
                  <a:pt x="1237892" y="34289"/>
                </a:lnTo>
                <a:lnTo>
                  <a:pt x="1212413" y="30479"/>
                </a:lnTo>
                <a:lnTo>
                  <a:pt x="1179938" y="19049"/>
                </a:lnTo>
                <a:lnTo>
                  <a:pt x="1176408" y="16509"/>
                </a:lnTo>
                <a:lnTo>
                  <a:pt x="1142561" y="5079"/>
                </a:lnTo>
                <a:lnTo>
                  <a:pt x="1107191" y="0"/>
                </a:lnTo>
                <a:close/>
              </a:path>
              <a:path w="7560309" h="252729">
                <a:moveTo>
                  <a:pt x="1669074" y="0"/>
                </a:moveTo>
                <a:lnTo>
                  <a:pt x="1634751" y="2539"/>
                </a:lnTo>
                <a:lnTo>
                  <a:pt x="1601566" y="13969"/>
                </a:lnTo>
                <a:lnTo>
                  <a:pt x="1587100" y="20319"/>
                </a:lnTo>
                <a:lnTo>
                  <a:pt x="1556319" y="30479"/>
                </a:lnTo>
                <a:lnTo>
                  <a:pt x="1524423" y="34289"/>
                </a:lnTo>
                <a:lnTo>
                  <a:pt x="1808172" y="34289"/>
                </a:lnTo>
                <a:lnTo>
                  <a:pt x="1776907" y="31749"/>
                </a:lnTo>
                <a:lnTo>
                  <a:pt x="1746524" y="22859"/>
                </a:lnTo>
                <a:lnTo>
                  <a:pt x="1735716" y="17779"/>
                </a:lnTo>
                <a:lnTo>
                  <a:pt x="1703180" y="5079"/>
                </a:lnTo>
                <a:lnTo>
                  <a:pt x="1669074" y="0"/>
                </a:lnTo>
                <a:close/>
              </a:path>
              <a:path w="7560309" h="252729">
                <a:moveTo>
                  <a:pt x="1945126" y="0"/>
                </a:moveTo>
                <a:lnTo>
                  <a:pt x="1910680" y="3809"/>
                </a:lnTo>
                <a:lnTo>
                  <a:pt x="1877524" y="15239"/>
                </a:lnTo>
                <a:lnTo>
                  <a:pt x="1869269" y="19049"/>
                </a:lnTo>
                <a:lnTo>
                  <a:pt x="1839299" y="30479"/>
                </a:lnTo>
                <a:lnTo>
                  <a:pt x="1808172" y="34289"/>
                </a:lnTo>
                <a:lnTo>
                  <a:pt x="2081751" y="34289"/>
                </a:lnTo>
                <a:lnTo>
                  <a:pt x="2047078" y="29209"/>
                </a:lnTo>
                <a:lnTo>
                  <a:pt x="2013871" y="17779"/>
                </a:lnTo>
                <a:lnTo>
                  <a:pt x="2012385" y="16509"/>
                </a:lnTo>
                <a:lnTo>
                  <a:pt x="1979487" y="5079"/>
                </a:lnTo>
                <a:lnTo>
                  <a:pt x="1945126" y="0"/>
                </a:lnTo>
                <a:close/>
              </a:path>
              <a:path w="7560309" h="252729">
                <a:moveTo>
                  <a:pt x="2224575" y="0"/>
                </a:moveTo>
                <a:lnTo>
                  <a:pt x="2189631" y="3809"/>
                </a:lnTo>
                <a:lnTo>
                  <a:pt x="2156048" y="15239"/>
                </a:lnTo>
                <a:lnTo>
                  <a:pt x="2149850" y="17779"/>
                </a:lnTo>
                <a:lnTo>
                  <a:pt x="2116479" y="30479"/>
                </a:lnTo>
                <a:lnTo>
                  <a:pt x="2081751" y="34289"/>
                </a:lnTo>
                <a:lnTo>
                  <a:pt x="2361256" y="34289"/>
                </a:lnTo>
                <a:lnTo>
                  <a:pt x="2326493" y="29209"/>
                </a:lnTo>
                <a:lnTo>
                  <a:pt x="2293246" y="16509"/>
                </a:lnTo>
                <a:lnTo>
                  <a:pt x="2292789" y="16509"/>
                </a:lnTo>
                <a:lnTo>
                  <a:pt x="2259441" y="3809"/>
                </a:lnTo>
                <a:lnTo>
                  <a:pt x="2224575" y="0"/>
                </a:lnTo>
                <a:close/>
              </a:path>
              <a:path w="7560309" h="252729">
                <a:moveTo>
                  <a:pt x="2504921" y="0"/>
                </a:moveTo>
                <a:lnTo>
                  <a:pt x="2469972" y="3809"/>
                </a:lnTo>
                <a:lnTo>
                  <a:pt x="2436362" y="15239"/>
                </a:lnTo>
                <a:lnTo>
                  <a:pt x="2429618" y="19049"/>
                </a:lnTo>
                <a:lnTo>
                  <a:pt x="2396107" y="30479"/>
                </a:lnTo>
                <a:lnTo>
                  <a:pt x="2361256" y="34289"/>
                </a:lnTo>
                <a:lnTo>
                  <a:pt x="2635588" y="34289"/>
                </a:lnTo>
                <a:lnTo>
                  <a:pt x="2608982" y="30479"/>
                </a:lnTo>
                <a:lnTo>
                  <a:pt x="2575059" y="17779"/>
                </a:lnTo>
                <a:lnTo>
                  <a:pt x="2573090" y="16509"/>
                </a:lnTo>
                <a:lnTo>
                  <a:pt x="2539773" y="3809"/>
                </a:lnTo>
                <a:lnTo>
                  <a:pt x="2504921" y="0"/>
                </a:lnTo>
                <a:close/>
              </a:path>
              <a:path w="7560309" h="252729">
                <a:moveTo>
                  <a:pt x="3064225" y="1269"/>
                </a:moveTo>
                <a:lnTo>
                  <a:pt x="3030177" y="5079"/>
                </a:lnTo>
                <a:lnTo>
                  <a:pt x="2997562" y="16509"/>
                </a:lnTo>
                <a:lnTo>
                  <a:pt x="2995505" y="17779"/>
                </a:lnTo>
                <a:lnTo>
                  <a:pt x="2961857" y="30479"/>
                </a:lnTo>
                <a:lnTo>
                  <a:pt x="2926754" y="34289"/>
                </a:lnTo>
                <a:lnTo>
                  <a:pt x="3207873" y="34289"/>
                </a:lnTo>
                <a:lnTo>
                  <a:pt x="3173628" y="30479"/>
                </a:lnTo>
                <a:lnTo>
                  <a:pt x="3140628" y="20319"/>
                </a:lnTo>
                <a:lnTo>
                  <a:pt x="3131268" y="15239"/>
                </a:lnTo>
                <a:lnTo>
                  <a:pt x="3098368" y="3809"/>
                </a:lnTo>
                <a:lnTo>
                  <a:pt x="3064225" y="1269"/>
                </a:lnTo>
                <a:close/>
              </a:path>
              <a:path w="7560309" h="252729">
                <a:moveTo>
                  <a:pt x="3346747" y="0"/>
                </a:moveTo>
                <a:lnTo>
                  <a:pt x="3311356" y="3809"/>
                </a:lnTo>
                <a:lnTo>
                  <a:pt x="3277445" y="16509"/>
                </a:lnTo>
                <a:lnTo>
                  <a:pt x="3274689" y="17779"/>
                </a:lnTo>
                <a:lnTo>
                  <a:pt x="3242010" y="30479"/>
                </a:lnTo>
                <a:lnTo>
                  <a:pt x="3207873" y="34289"/>
                </a:lnTo>
                <a:lnTo>
                  <a:pt x="3477457" y="34289"/>
                </a:lnTo>
                <a:lnTo>
                  <a:pt x="3451976" y="30479"/>
                </a:lnTo>
                <a:lnTo>
                  <a:pt x="3419495" y="19049"/>
                </a:lnTo>
                <a:lnTo>
                  <a:pt x="3415964" y="16509"/>
                </a:lnTo>
                <a:lnTo>
                  <a:pt x="3382117" y="5079"/>
                </a:lnTo>
                <a:lnTo>
                  <a:pt x="3346747" y="0"/>
                </a:lnTo>
                <a:close/>
              </a:path>
              <a:path w="7560309" h="252729">
                <a:moveTo>
                  <a:pt x="3908637" y="0"/>
                </a:moveTo>
                <a:lnTo>
                  <a:pt x="3874318" y="2539"/>
                </a:lnTo>
                <a:lnTo>
                  <a:pt x="3841135" y="13969"/>
                </a:lnTo>
                <a:lnTo>
                  <a:pt x="3826657" y="20319"/>
                </a:lnTo>
                <a:lnTo>
                  <a:pt x="3795877" y="30479"/>
                </a:lnTo>
                <a:lnTo>
                  <a:pt x="3763984" y="34289"/>
                </a:lnTo>
                <a:lnTo>
                  <a:pt x="4047729" y="34289"/>
                </a:lnTo>
                <a:lnTo>
                  <a:pt x="4016464" y="31749"/>
                </a:lnTo>
                <a:lnTo>
                  <a:pt x="3986080" y="22859"/>
                </a:lnTo>
                <a:lnTo>
                  <a:pt x="3975272" y="17779"/>
                </a:lnTo>
                <a:lnTo>
                  <a:pt x="3942738" y="5079"/>
                </a:lnTo>
                <a:lnTo>
                  <a:pt x="3908637" y="0"/>
                </a:lnTo>
                <a:close/>
              </a:path>
              <a:path w="7560309" h="252729">
                <a:moveTo>
                  <a:pt x="4184682" y="0"/>
                </a:moveTo>
                <a:lnTo>
                  <a:pt x="4150236" y="3809"/>
                </a:lnTo>
                <a:lnTo>
                  <a:pt x="4117080" y="15239"/>
                </a:lnTo>
                <a:lnTo>
                  <a:pt x="4108825" y="19049"/>
                </a:lnTo>
                <a:lnTo>
                  <a:pt x="4078856" y="30479"/>
                </a:lnTo>
                <a:lnTo>
                  <a:pt x="4047729" y="34289"/>
                </a:lnTo>
                <a:lnTo>
                  <a:pt x="4321310" y="34289"/>
                </a:lnTo>
                <a:lnTo>
                  <a:pt x="4286640" y="29209"/>
                </a:lnTo>
                <a:lnTo>
                  <a:pt x="4253440" y="17779"/>
                </a:lnTo>
                <a:lnTo>
                  <a:pt x="4251941" y="16509"/>
                </a:lnTo>
                <a:lnTo>
                  <a:pt x="4219043" y="5079"/>
                </a:lnTo>
                <a:lnTo>
                  <a:pt x="4184682" y="0"/>
                </a:lnTo>
                <a:close/>
              </a:path>
              <a:path w="7560309" h="252729">
                <a:moveTo>
                  <a:pt x="4464128" y="0"/>
                </a:moveTo>
                <a:lnTo>
                  <a:pt x="4429182" y="3809"/>
                </a:lnTo>
                <a:lnTo>
                  <a:pt x="4395591" y="15239"/>
                </a:lnTo>
                <a:lnTo>
                  <a:pt x="4389419" y="17779"/>
                </a:lnTo>
                <a:lnTo>
                  <a:pt x="4356040" y="30479"/>
                </a:lnTo>
                <a:lnTo>
                  <a:pt x="4321310" y="34289"/>
                </a:lnTo>
                <a:lnTo>
                  <a:pt x="4600814" y="34289"/>
                </a:lnTo>
                <a:lnTo>
                  <a:pt x="4566054" y="29209"/>
                </a:lnTo>
                <a:lnTo>
                  <a:pt x="4532815" y="16509"/>
                </a:lnTo>
                <a:lnTo>
                  <a:pt x="4532332" y="16509"/>
                </a:lnTo>
                <a:lnTo>
                  <a:pt x="4498992" y="3809"/>
                </a:lnTo>
                <a:lnTo>
                  <a:pt x="4464128" y="0"/>
                </a:lnTo>
                <a:close/>
              </a:path>
              <a:path w="7560309" h="252729">
                <a:moveTo>
                  <a:pt x="4744482" y="0"/>
                </a:moveTo>
                <a:lnTo>
                  <a:pt x="4709530" y="3809"/>
                </a:lnTo>
                <a:lnTo>
                  <a:pt x="4675918" y="15239"/>
                </a:lnTo>
                <a:lnTo>
                  <a:pt x="4669175" y="19049"/>
                </a:lnTo>
                <a:lnTo>
                  <a:pt x="4635663" y="30479"/>
                </a:lnTo>
                <a:lnTo>
                  <a:pt x="4600814" y="34289"/>
                </a:lnTo>
                <a:lnTo>
                  <a:pt x="4875144" y="34289"/>
                </a:lnTo>
                <a:lnTo>
                  <a:pt x="4848538" y="30479"/>
                </a:lnTo>
                <a:lnTo>
                  <a:pt x="4814615" y="17779"/>
                </a:lnTo>
                <a:lnTo>
                  <a:pt x="4812646" y="16509"/>
                </a:lnTo>
                <a:lnTo>
                  <a:pt x="4779335" y="3809"/>
                </a:lnTo>
                <a:lnTo>
                  <a:pt x="4744482" y="0"/>
                </a:lnTo>
                <a:close/>
              </a:path>
              <a:path w="7560309" h="252729">
                <a:moveTo>
                  <a:pt x="5303776" y="1269"/>
                </a:moveTo>
                <a:lnTo>
                  <a:pt x="5269728" y="5079"/>
                </a:lnTo>
                <a:lnTo>
                  <a:pt x="5237119" y="16509"/>
                </a:lnTo>
                <a:lnTo>
                  <a:pt x="5235061" y="17779"/>
                </a:lnTo>
                <a:lnTo>
                  <a:pt x="5201409" y="30479"/>
                </a:lnTo>
                <a:lnTo>
                  <a:pt x="5166310" y="34289"/>
                </a:lnTo>
                <a:lnTo>
                  <a:pt x="5447424" y="34289"/>
                </a:lnTo>
                <a:lnTo>
                  <a:pt x="5413183" y="30479"/>
                </a:lnTo>
                <a:lnTo>
                  <a:pt x="5380184" y="20319"/>
                </a:lnTo>
                <a:lnTo>
                  <a:pt x="5370824" y="15239"/>
                </a:lnTo>
                <a:lnTo>
                  <a:pt x="5337922" y="3809"/>
                </a:lnTo>
                <a:lnTo>
                  <a:pt x="5303776" y="1269"/>
                </a:lnTo>
                <a:close/>
              </a:path>
              <a:path w="7560309" h="252729">
                <a:moveTo>
                  <a:pt x="5586305" y="0"/>
                </a:moveTo>
                <a:lnTo>
                  <a:pt x="5550918" y="3809"/>
                </a:lnTo>
                <a:lnTo>
                  <a:pt x="5517014" y="16509"/>
                </a:lnTo>
                <a:lnTo>
                  <a:pt x="5514245" y="17779"/>
                </a:lnTo>
                <a:lnTo>
                  <a:pt x="5481561" y="30479"/>
                </a:lnTo>
                <a:lnTo>
                  <a:pt x="5447424" y="34289"/>
                </a:lnTo>
                <a:lnTo>
                  <a:pt x="5717001" y="34289"/>
                </a:lnTo>
                <a:lnTo>
                  <a:pt x="5691520" y="30479"/>
                </a:lnTo>
                <a:lnTo>
                  <a:pt x="5659038" y="19049"/>
                </a:lnTo>
                <a:lnTo>
                  <a:pt x="5655520" y="16509"/>
                </a:lnTo>
                <a:lnTo>
                  <a:pt x="5621673" y="5079"/>
                </a:lnTo>
                <a:lnTo>
                  <a:pt x="5586305" y="0"/>
                </a:lnTo>
                <a:close/>
              </a:path>
              <a:path w="7560309" h="252729">
                <a:moveTo>
                  <a:pt x="6152081" y="0"/>
                </a:moveTo>
                <a:lnTo>
                  <a:pt x="6127835" y="1269"/>
                </a:lnTo>
                <a:lnTo>
                  <a:pt x="6103876" y="5079"/>
                </a:lnTo>
                <a:lnTo>
                  <a:pt x="6080678" y="13969"/>
                </a:lnTo>
                <a:lnTo>
                  <a:pt x="6066200" y="20319"/>
                </a:lnTo>
                <a:lnTo>
                  <a:pt x="6035426" y="30479"/>
                </a:lnTo>
                <a:lnTo>
                  <a:pt x="6003533" y="34289"/>
                </a:lnTo>
                <a:lnTo>
                  <a:pt x="6284788" y="34289"/>
                </a:lnTo>
                <a:lnTo>
                  <a:pt x="6250328" y="29209"/>
                </a:lnTo>
                <a:lnTo>
                  <a:pt x="6217355" y="17779"/>
                </a:lnTo>
                <a:lnTo>
                  <a:pt x="6207364" y="12699"/>
                </a:lnTo>
                <a:lnTo>
                  <a:pt x="6197135" y="8889"/>
                </a:lnTo>
                <a:lnTo>
                  <a:pt x="6176144" y="3809"/>
                </a:lnTo>
                <a:lnTo>
                  <a:pt x="6152081" y="0"/>
                </a:lnTo>
                <a:close/>
              </a:path>
              <a:path w="7560309" h="252729">
                <a:moveTo>
                  <a:pt x="6428466" y="0"/>
                </a:moveTo>
                <a:lnTo>
                  <a:pt x="6394021" y="3809"/>
                </a:lnTo>
                <a:lnTo>
                  <a:pt x="6360865" y="15239"/>
                </a:lnTo>
                <a:lnTo>
                  <a:pt x="6352610" y="19049"/>
                </a:lnTo>
                <a:lnTo>
                  <a:pt x="6319345" y="30479"/>
                </a:lnTo>
                <a:lnTo>
                  <a:pt x="6284788" y="34289"/>
                </a:lnTo>
                <a:lnTo>
                  <a:pt x="6565096" y="34289"/>
                </a:lnTo>
                <a:lnTo>
                  <a:pt x="6530421" y="29209"/>
                </a:lnTo>
                <a:lnTo>
                  <a:pt x="6497213" y="17779"/>
                </a:lnTo>
                <a:lnTo>
                  <a:pt x="6495714" y="16509"/>
                </a:lnTo>
                <a:lnTo>
                  <a:pt x="6462823" y="5079"/>
                </a:lnTo>
                <a:lnTo>
                  <a:pt x="6428466" y="0"/>
                </a:lnTo>
                <a:close/>
              </a:path>
              <a:path w="7560309" h="252729">
                <a:moveTo>
                  <a:pt x="6707906" y="0"/>
                </a:moveTo>
                <a:lnTo>
                  <a:pt x="6672965" y="3809"/>
                </a:lnTo>
                <a:lnTo>
                  <a:pt x="6639389" y="15239"/>
                </a:lnTo>
                <a:lnTo>
                  <a:pt x="6633179" y="17779"/>
                </a:lnTo>
                <a:lnTo>
                  <a:pt x="6599820" y="30479"/>
                </a:lnTo>
                <a:lnTo>
                  <a:pt x="6565096" y="34289"/>
                </a:lnTo>
                <a:lnTo>
                  <a:pt x="6844599" y="34289"/>
                </a:lnTo>
                <a:lnTo>
                  <a:pt x="6809838" y="29209"/>
                </a:lnTo>
                <a:lnTo>
                  <a:pt x="6776587" y="16509"/>
                </a:lnTo>
                <a:lnTo>
                  <a:pt x="6776117" y="16509"/>
                </a:lnTo>
                <a:lnTo>
                  <a:pt x="6742770" y="3809"/>
                </a:lnTo>
                <a:lnTo>
                  <a:pt x="6707906" y="0"/>
                </a:lnTo>
                <a:close/>
              </a:path>
              <a:path w="7560309" h="252729">
                <a:moveTo>
                  <a:pt x="6988263" y="0"/>
                </a:moveTo>
                <a:lnTo>
                  <a:pt x="6953313" y="3809"/>
                </a:lnTo>
                <a:lnTo>
                  <a:pt x="6919703" y="15239"/>
                </a:lnTo>
                <a:lnTo>
                  <a:pt x="6912972" y="19049"/>
                </a:lnTo>
                <a:lnTo>
                  <a:pt x="6879450" y="30479"/>
                </a:lnTo>
                <a:lnTo>
                  <a:pt x="6844599" y="34289"/>
                </a:lnTo>
                <a:lnTo>
                  <a:pt x="7118931" y="34289"/>
                </a:lnTo>
                <a:lnTo>
                  <a:pt x="7092323" y="30479"/>
                </a:lnTo>
                <a:lnTo>
                  <a:pt x="7058387" y="17779"/>
                </a:lnTo>
                <a:lnTo>
                  <a:pt x="7056432" y="16509"/>
                </a:lnTo>
                <a:lnTo>
                  <a:pt x="7023115" y="3809"/>
                </a:lnTo>
                <a:lnTo>
                  <a:pt x="6988263" y="0"/>
                </a:lnTo>
                <a:close/>
              </a:path>
              <a:path w="7560309" h="252729">
                <a:moveTo>
                  <a:pt x="7547555" y="1269"/>
                </a:moveTo>
                <a:lnTo>
                  <a:pt x="7513506" y="5079"/>
                </a:lnTo>
                <a:lnTo>
                  <a:pt x="7480891" y="16509"/>
                </a:lnTo>
                <a:lnTo>
                  <a:pt x="7478834" y="17779"/>
                </a:lnTo>
                <a:lnTo>
                  <a:pt x="7445187" y="30479"/>
                </a:lnTo>
                <a:lnTo>
                  <a:pt x="7410089" y="34289"/>
                </a:lnTo>
                <a:lnTo>
                  <a:pt x="7560005" y="34289"/>
                </a:lnTo>
                <a:lnTo>
                  <a:pt x="7560005" y="2539"/>
                </a:lnTo>
                <a:lnTo>
                  <a:pt x="7547555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0159276"/>
            <a:ext cx="7560309" cy="252729"/>
          </a:xfrm>
          <a:custGeom>
            <a:avLst/>
            <a:gdLst/>
            <a:ahLst/>
            <a:cxnLst/>
            <a:rect l="l" t="t" r="r" b="b"/>
            <a:pathLst>
              <a:path w="7560309" h="252729">
                <a:moveTo>
                  <a:pt x="393079" y="219710"/>
                </a:moveTo>
                <a:lnTo>
                  <a:pt x="121700" y="219710"/>
                </a:lnTo>
                <a:lnTo>
                  <a:pt x="156551" y="223520"/>
                </a:lnTo>
                <a:lnTo>
                  <a:pt x="190062" y="234950"/>
                </a:lnTo>
                <a:lnTo>
                  <a:pt x="230423" y="250190"/>
                </a:lnTo>
                <a:lnTo>
                  <a:pt x="265375" y="252730"/>
                </a:lnTo>
                <a:lnTo>
                  <a:pt x="300224" y="248920"/>
                </a:lnTo>
                <a:lnTo>
                  <a:pt x="333534" y="236220"/>
                </a:lnTo>
                <a:lnTo>
                  <a:pt x="335503" y="234950"/>
                </a:lnTo>
                <a:lnTo>
                  <a:pt x="369428" y="222250"/>
                </a:lnTo>
                <a:lnTo>
                  <a:pt x="393079" y="219710"/>
                </a:lnTo>
                <a:close/>
              </a:path>
              <a:path w="7560309" h="252729">
                <a:moveTo>
                  <a:pt x="687199" y="218440"/>
                </a:moveTo>
                <a:lnTo>
                  <a:pt x="404905" y="218440"/>
                </a:lnTo>
                <a:lnTo>
                  <a:pt x="440416" y="222250"/>
                </a:lnTo>
                <a:lnTo>
                  <a:pt x="474441" y="234950"/>
                </a:lnTo>
                <a:lnTo>
                  <a:pt x="478060" y="236220"/>
                </a:lnTo>
                <a:lnTo>
                  <a:pt x="511778" y="248920"/>
                </a:lnTo>
                <a:lnTo>
                  <a:pt x="546970" y="252730"/>
                </a:lnTo>
                <a:lnTo>
                  <a:pt x="582163" y="248920"/>
                </a:lnTo>
                <a:lnTo>
                  <a:pt x="615881" y="236220"/>
                </a:lnTo>
                <a:lnTo>
                  <a:pt x="618497" y="234950"/>
                </a:lnTo>
                <a:lnTo>
                  <a:pt x="652109" y="223520"/>
                </a:lnTo>
                <a:lnTo>
                  <a:pt x="687199" y="218440"/>
                </a:lnTo>
                <a:close/>
              </a:path>
              <a:path w="7560309" h="252729">
                <a:moveTo>
                  <a:pt x="968312" y="218440"/>
                </a:moveTo>
                <a:lnTo>
                  <a:pt x="687199" y="218440"/>
                </a:lnTo>
                <a:lnTo>
                  <a:pt x="722301" y="222250"/>
                </a:lnTo>
                <a:lnTo>
                  <a:pt x="755949" y="234950"/>
                </a:lnTo>
                <a:lnTo>
                  <a:pt x="758006" y="236220"/>
                </a:lnTo>
                <a:lnTo>
                  <a:pt x="790621" y="247650"/>
                </a:lnTo>
                <a:lnTo>
                  <a:pt x="824669" y="252730"/>
                </a:lnTo>
                <a:lnTo>
                  <a:pt x="858812" y="248920"/>
                </a:lnTo>
                <a:lnTo>
                  <a:pt x="891712" y="237490"/>
                </a:lnTo>
                <a:lnTo>
                  <a:pt x="901072" y="233680"/>
                </a:lnTo>
                <a:lnTo>
                  <a:pt x="934070" y="222250"/>
                </a:lnTo>
                <a:lnTo>
                  <a:pt x="968312" y="218440"/>
                </a:lnTo>
                <a:close/>
              </a:path>
              <a:path w="7560309" h="252729">
                <a:moveTo>
                  <a:pt x="1237892" y="218440"/>
                </a:moveTo>
                <a:lnTo>
                  <a:pt x="968312" y="218440"/>
                </a:lnTo>
                <a:lnTo>
                  <a:pt x="1002449" y="223520"/>
                </a:lnTo>
                <a:lnTo>
                  <a:pt x="1035133" y="234950"/>
                </a:lnTo>
                <a:lnTo>
                  <a:pt x="1037889" y="236220"/>
                </a:lnTo>
                <a:lnTo>
                  <a:pt x="1071800" y="248920"/>
                </a:lnTo>
                <a:lnTo>
                  <a:pt x="1107191" y="252730"/>
                </a:lnTo>
                <a:lnTo>
                  <a:pt x="1142561" y="248920"/>
                </a:lnTo>
                <a:lnTo>
                  <a:pt x="1176408" y="236220"/>
                </a:lnTo>
                <a:lnTo>
                  <a:pt x="1179938" y="234950"/>
                </a:lnTo>
                <a:lnTo>
                  <a:pt x="1212413" y="222250"/>
                </a:lnTo>
                <a:lnTo>
                  <a:pt x="1237892" y="218440"/>
                </a:lnTo>
                <a:close/>
              </a:path>
              <a:path w="7560309" h="252729">
                <a:moveTo>
                  <a:pt x="1808172" y="219710"/>
                </a:moveTo>
                <a:lnTo>
                  <a:pt x="1524423" y="219710"/>
                </a:lnTo>
                <a:lnTo>
                  <a:pt x="1556319" y="222250"/>
                </a:lnTo>
                <a:lnTo>
                  <a:pt x="1587100" y="232410"/>
                </a:lnTo>
                <a:lnTo>
                  <a:pt x="1601566" y="240030"/>
                </a:lnTo>
                <a:lnTo>
                  <a:pt x="1634751" y="250190"/>
                </a:lnTo>
                <a:lnTo>
                  <a:pt x="1669074" y="252730"/>
                </a:lnTo>
                <a:lnTo>
                  <a:pt x="1703180" y="248920"/>
                </a:lnTo>
                <a:lnTo>
                  <a:pt x="1735716" y="236220"/>
                </a:lnTo>
                <a:lnTo>
                  <a:pt x="1746524" y="229870"/>
                </a:lnTo>
                <a:lnTo>
                  <a:pt x="1776907" y="220980"/>
                </a:lnTo>
                <a:lnTo>
                  <a:pt x="1808172" y="219710"/>
                </a:lnTo>
                <a:close/>
              </a:path>
              <a:path w="7560309" h="252729">
                <a:moveTo>
                  <a:pt x="2081751" y="219710"/>
                </a:moveTo>
                <a:lnTo>
                  <a:pt x="1808172" y="219710"/>
                </a:lnTo>
                <a:lnTo>
                  <a:pt x="1839299" y="223520"/>
                </a:lnTo>
                <a:lnTo>
                  <a:pt x="1869269" y="233680"/>
                </a:lnTo>
                <a:lnTo>
                  <a:pt x="1877524" y="237490"/>
                </a:lnTo>
                <a:lnTo>
                  <a:pt x="1910680" y="248920"/>
                </a:lnTo>
                <a:lnTo>
                  <a:pt x="1945126" y="252730"/>
                </a:lnTo>
                <a:lnTo>
                  <a:pt x="1979487" y="248920"/>
                </a:lnTo>
                <a:lnTo>
                  <a:pt x="2012385" y="236220"/>
                </a:lnTo>
                <a:lnTo>
                  <a:pt x="2013871" y="236220"/>
                </a:lnTo>
                <a:lnTo>
                  <a:pt x="2047078" y="223520"/>
                </a:lnTo>
                <a:lnTo>
                  <a:pt x="2081751" y="219710"/>
                </a:lnTo>
                <a:close/>
              </a:path>
              <a:path w="7560309" h="252729">
                <a:moveTo>
                  <a:pt x="2361256" y="219710"/>
                </a:moveTo>
                <a:lnTo>
                  <a:pt x="2081751" y="219710"/>
                </a:lnTo>
                <a:lnTo>
                  <a:pt x="2116479" y="223520"/>
                </a:lnTo>
                <a:lnTo>
                  <a:pt x="2149850" y="234950"/>
                </a:lnTo>
                <a:lnTo>
                  <a:pt x="2156048" y="237490"/>
                </a:lnTo>
                <a:lnTo>
                  <a:pt x="2189631" y="250190"/>
                </a:lnTo>
                <a:lnTo>
                  <a:pt x="2224575" y="252730"/>
                </a:lnTo>
                <a:lnTo>
                  <a:pt x="2259441" y="248920"/>
                </a:lnTo>
                <a:lnTo>
                  <a:pt x="2292789" y="236220"/>
                </a:lnTo>
                <a:lnTo>
                  <a:pt x="2293246" y="236220"/>
                </a:lnTo>
                <a:lnTo>
                  <a:pt x="2326493" y="223520"/>
                </a:lnTo>
                <a:lnTo>
                  <a:pt x="2361256" y="219710"/>
                </a:lnTo>
                <a:close/>
              </a:path>
              <a:path w="7560309" h="252729">
                <a:moveTo>
                  <a:pt x="2632632" y="219710"/>
                </a:moveTo>
                <a:lnTo>
                  <a:pt x="2361256" y="219710"/>
                </a:lnTo>
                <a:lnTo>
                  <a:pt x="2396107" y="223520"/>
                </a:lnTo>
                <a:lnTo>
                  <a:pt x="2429618" y="234950"/>
                </a:lnTo>
                <a:lnTo>
                  <a:pt x="2469972" y="250190"/>
                </a:lnTo>
                <a:lnTo>
                  <a:pt x="2504921" y="252730"/>
                </a:lnTo>
                <a:lnTo>
                  <a:pt x="2539773" y="248920"/>
                </a:lnTo>
                <a:lnTo>
                  <a:pt x="2573090" y="236220"/>
                </a:lnTo>
                <a:lnTo>
                  <a:pt x="2575059" y="234950"/>
                </a:lnTo>
                <a:lnTo>
                  <a:pt x="2608982" y="222250"/>
                </a:lnTo>
                <a:lnTo>
                  <a:pt x="2632632" y="219710"/>
                </a:lnTo>
                <a:close/>
              </a:path>
              <a:path w="7560309" h="252729">
                <a:moveTo>
                  <a:pt x="2926754" y="218440"/>
                </a:moveTo>
                <a:lnTo>
                  <a:pt x="2644456" y="218440"/>
                </a:lnTo>
                <a:lnTo>
                  <a:pt x="2679967" y="222250"/>
                </a:lnTo>
                <a:lnTo>
                  <a:pt x="2713997" y="234950"/>
                </a:lnTo>
                <a:lnTo>
                  <a:pt x="2717616" y="236220"/>
                </a:lnTo>
                <a:lnTo>
                  <a:pt x="2751334" y="248920"/>
                </a:lnTo>
                <a:lnTo>
                  <a:pt x="2786527" y="252730"/>
                </a:lnTo>
                <a:lnTo>
                  <a:pt x="2821719" y="248920"/>
                </a:lnTo>
                <a:lnTo>
                  <a:pt x="2855437" y="236220"/>
                </a:lnTo>
                <a:lnTo>
                  <a:pt x="2858040" y="234950"/>
                </a:lnTo>
                <a:lnTo>
                  <a:pt x="2891660" y="223520"/>
                </a:lnTo>
                <a:lnTo>
                  <a:pt x="2926754" y="218440"/>
                </a:lnTo>
                <a:close/>
              </a:path>
              <a:path w="7560309" h="252729">
                <a:moveTo>
                  <a:pt x="3207873" y="218440"/>
                </a:moveTo>
                <a:lnTo>
                  <a:pt x="2926754" y="218440"/>
                </a:lnTo>
                <a:lnTo>
                  <a:pt x="2961857" y="222250"/>
                </a:lnTo>
                <a:lnTo>
                  <a:pt x="2995505" y="234950"/>
                </a:lnTo>
                <a:lnTo>
                  <a:pt x="2997562" y="236220"/>
                </a:lnTo>
                <a:lnTo>
                  <a:pt x="3030177" y="247650"/>
                </a:lnTo>
                <a:lnTo>
                  <a:pt x="3064225" y="252730"/>
                </a:lnTo>
                <a:lnTo>
                  <a:pt x="3098368" y="248920"/>
                </a:lnTo>
                <a:lnTo>
                  <a:pt x="3131268" y="237490"/>
                </a:lnTo>
                <a:lnTo>
                  <a:pt x="3140628" y="233680"/>
                </a:lnTo>
                <a:lnTo>
                  <a:pt x="3173628" y="222250"/>
                </a:lnTo>
                <a:lnTo>
                  <a:pt x="3207873" y="218440"/>
                </a:lnTo>
                <a:close/>
              </a:path>
              <a:path w="7560309" h="252729">
                <a:moveTo>
                  <a:pt x="3477457" y="218440"/>
                </a:moveTo>
                <a:lnTo>
                  <a:pt x="3207873" y="218440"/>
                </a:lnTo>
                <a:lnTo>
                  <a:pt x="3242010" y="223520"/>
                </a:lnTo>
                <a:lnTo>
                  <a:pt x="3274689" y="234950"/>
                </a:lnTo>
                <a:lnTo>
                  <a:pt x="3277445" y="236220"/>
                </a:lnTo>
                <a:lnTo>
                  <a:pt x="3311356" y="248920"/>
                </a:lnTo>
                <a:lnTo>
                  <a:pt x="3346747" y="252730"/>
                </a:lnTo>
                <a:lnTo>
                  <a:pt x="3382117" y="248920"/>
                </a:lnTo>
                <a:lnTo>
                  <a:pt x="3415964" y="236220"/>
                </a:lnTo>
                <a:lnTo>
                  <a:pt x="3419495" y="234950"/>
                </a:lnTo>
                <a:lnTo>
                  <a:pt x="3451976" y="222250"/>
                </a:lnTo>
                <a:lnTo>
                  <a:pt x="3477457" y="218440"/>
                </a:lnTo>
                <a:close/>
              </a:path>
              <a:path w="7560309" h="252729">
                <a:moveTo>
                  <a:pt x="4047729" y="219710"/>
                </a:moveTo>
                <a:lnTo>
                  <a:pt x="3763984" y="219710"/>
                </a:lnTo>
                <a:lnTo>
                  <a:pt x="3795877" y="222250"/>
                </a:lnTo>
                <a:lnTo>
                  <a:pt x="3826657" y="232410"/>
                </a:lnTo>
                <a:lnTo>
                  <a:pt x="3841135" y="240030"/>
                </a:lnTo>
                <a:lnTo>
                  <a:pt x="3874318" y="250190"/>
                </a:lnTo>
                <a:lnTo>
                  <a:pt x="3908637" y="252730"/>
                </a:lnTo>
                <a:lnTo>
                  <a:pt x="3942738" y="248920"/>
                </a:lnTo>
                <a:lnTo>
                  <a:pt x="3975272" y="236220"/>
                </a:lnTo>
                <a:lnTo>
                  <a:pt x="3986080" y="229870"/>
                </a:lnTo>
                <a:lnTo>
                  <a:pt x="4016464" y="220980"/>
                </a:lnTo>
                <a:lnTo>
                  <a:pt x="4047729" y="219710"/>
                </a:lnTo>
                <a:close/>
              </a:path>
              <a:path w="7560309" h="252729">
                <a:moveTo>
                  <a:pt x="4321310" y="219710"/>
                </a:moveTo>
                <a:lnTo>
                  <a:pt x="4047729" y="219710"/>
                </a:lnTo>
                <a:lnTo>
                  <a:pt x="4078856" y="223520"/>
                </a:lnTo>
                <a:lnTo>
                  <a:pt x="4108825" y="233680"/>
                </a:lnTo>
                <a:lnTo>
                  <a:pt x="4117080" y="237490"/>
                </a:lnTo>
                <a:lnTo>
                  <a:pt x="4150236" y="248920"/>
                </a:lnTo>
                <a:lnTo>
                  <a:pt x="4184682" y="252730"/>
                </a:lnTo>
                <a:lnTo>
                  <a:pt x="4219043" y="248920"/>
                </a:lnTo>
                <a:lnTo>
                  <a:pt x="4251941" y="236220"/>
                </a:lnTo>
                <a:lnTo>
                  <a:pt x="4253440" y="236220"/>
                </a:lnTo>
                <a:lnTo>
                  <a:pt x="4286640" y="223520"/>
                </a:lnTo>
                <a:lnTo>
                  <a:pt x="4321310" y="219710"/>
                </a:lnTo>
                <a:close/>
              </a:path>
              <a:path w="7560309" h="252729">
                <a:moveTo>
                  <a:pt x="4600814" y="219710"/>
                </a:moveTo>
                <a:lnTo>
                  <a:pt x="4321310" y="219710"/>
                </a:lnTo>
                <a:lnTo>
                  <a:pt x="4356040" y="223520"/>
                </a:lnTo>
                <a:lnTo>
                  <a:pt x="4389419" y="234950"/>
                </a:lnTo>
                <a:lnTo>
                  <a:pt x="4395591" y="237490"/>
                </a:lnTo>
                <a:lnTo>
                  <a:pt x="4429182" y="250190"/>
                </a:lnTo>
                <a:lnTo>
                  <a:pt x="4464128" y="252730"/>
                </a:lnTo>
                <a:lnTo>
                  <a:pt x="4498992" y="248920"/>
                </a:lnTo>
                <a:lnTo>
                  <a:pt x="4532332" y="236220"/>
                </a:lnTo>
                <a:lnTo>
                  <a:pt x="4532815" y="236220"/>
                </a:lnTo>
                <a:lnTo>
                  <a:pt x="4566054" y="223520"/>
                </a:lnTo>
                <a:lnTo>
                  <a:pt x="4600814" y="219710"/>
                </a:lnTo>
                <a:close/>
              </a:path>
              <a:path w="7560309" h="252729">
                <a:moveTo>
                  <a:pt x="4872188" y="219710"/>
                </a:moveTo>
                <a:lnTo>
                  <a:pt x="4600814" y="219710"/>
                </a:lnTo>
                <a:lnTo>
                  <a:pt x="4635663" y="223520"/>
                </a:lnTo>
                <a:lnTo>
                  <a:pt x="4669175" y="234950"/>
                </a:lnTo>
                <a:lnTo>
                  <a:pt x="4709530" y="250190"/>
                </a:lnTo>
                <a:lnTo>
                  <a:pt x="4744482" y="252730"/>
                </a:lnTo>
                <a:lnTo>
                  <a:pt x="4779335" y="248920"/>
                </a:lnTo>
                <a:lnTo>
                  <a:pt x="4812646" y="236220"/>
                </a:lnTo>
                <a:lnTo>
                  <a:pt x="4814615" y="234950"/>
                </a:lnTo>
                <a:lnTo>
                  <a:pt x="4848538" y="222250"/>
                </a:lnTo>
                <a:lnTo>
                  <a:pt x="4872188" y="219710"/>
                </a:lnTo>
                <a:close/>
              </a:path>
              <a:path w="7560309" h="252729">
                <a:moveTo>
                  <a:pt x="5166310" y="218440"/>
                </a:moveTo>
                <a:lnTo>
                  <a:pt x="4884012" y="218440"/>
                </a:lnTo>
                <a:lnTo>
                  <a:pt x="4919523" y="222250"/>
                </a:lnTo>
                <a:lnTo>
                  <a:pt x="4953553" y="234950"/>
                </a:lnTo>
                <a:lnTo>
                  <a:pt x="4957185" y="236220"/>
                </a:lnTo>
                <a:lnTo>
                  <a:pt x="4990896" y="248920"/>
                </a:lnTo>
                <a:lnTo>
                  <a:pt x="5026084" y="252730"/>
                </a:lnTo>
                <a:lnTo>
                  <a:pt x="5061275" y="248920"/>
                </a:lnTo>
                <a:lnTo>
                  <a:pt x="5094993" y="236220"/>
                </a:lnTo>
                <a:lnTo>
                  <a:pt x="5097596" y="234950"/>
                </a:lnTo>
                <a:lnTo>
                  <a:pt x="5131220" y="223520"/>
                </a:lnTo>
                <a:lnTo>
                  <a:pt x="5166310" y="218440"/>
                </a:lnTo>
                <a:close/>
              </a:path>
              <a:path w="7560309" h="252729">
                <a:moveTo>
                  <a:pt x="5447424" y="218440"/>
                </a:moveTo>
                <a:lnTo>
                  <a:pt x="5166310" y="218440"/>
                </a:lnTo>
                <a:lnTo>
                  <a:pt x="5201409" y="222250"/>
                </a:lnTo>
                <a:lnTo>
                  <a:pt x="5235061" y="234950"/>
                </a:lnTo>
                <a:lnTo>
                  <a:pt x="5237119" y="236220"/>
                </a:lnTo>
                <a:lnTo>
                  <a:pt x="5269728" y="247650"/>
                </a:lnTo>
                <a:lnTo>
                  <a:pt x="5303776" y="252730"/>
                </a:lnTo>
                <a:lnTo>
                  <a:pt x="5337922" y="248920"/>
                </a:lnTo>
                <a:lnTo>
                  <a:pt x="5370824" y="237490"/>
                </a:lnTo>
                <a:lnTo>
                  <a:pt x="5380184" y="233680"/>
                </a:lnTo>
                <a:lnTo>
                  <a:pt x="5413183" y="222250"/>
                </a:lnTo>
                <a:lnTo>
                  <a:pt x="5447424" y="218440"/>
                </a:lnTo>
                <a:close/>
              </a:path>
              <a:path w="7560309" h="252729">
                <a:moveTo>
                  <a:pt x="5717001" y="218440"/>
                </a:moveTo>
                <a:lnTo>
                  <a:pt x="5447424" y="218440"/>
                </a:lnTo>
                <a:lnTo>
                  <a:pt x="5481561" y="223520"/>
                </a:lnTo>
                <a:lnTo>
                  <a:pt x="5514245" y="234950"/>
                </a:lnTo>
                <a:lnTo>
                  <a:pt x="5517014" y="236220"/>
                </a:lnTo>
                <a:lnTo>
                  <a:pt x="5550918" y="248920"/>
                </a:lnTo>
                <a:lnTo>
                  <a:pt x="5586305" y="252730"/>
                </a:lnTo>
                <a:lnTo>
                  <a:pt x="5621673" y="248920"/>
                </a:lnTo>
                <a:lnTo>
                  <a:pt x="5655520" y="236220"/>
                </a:lnTo>
                <a:lnTo>
                  <a:pt x="5659038" y="234950"/>
                </a:lnTo>
                <a:lnTo>
                  <a:pt x="5691520" y="222250"/>
                </a:lnTo>
                <a:lnTo>
                  <a:pt x="5717001" y="218440"/>
                </a:lnTo>
                <a:close/>
              </a:path>
              <a:path w="7560309" h="252729">
                <a:moveTo>
                  <a:pt x="6276173" y="219710"/>
                </a:moveTo>
                <a:lnTo>
                  <a:pt x="6003533" y="219710"/>
                </a:lnTo>
                <a:lnTo>
                  <a:pt x="6035426" y="222250"/>
                </a:lnTo>
                <a:lnTo>
                  <a:pt x="6066200" y="232410"/>
                </a:lnTo>
                <a:lnTo>
                  <a:pt x="6080678" y="240030"/>
                </a:lnTo>
                <a:lnTo>
                  <a:pt x="6103876" y="247650"/>
                </a:lnTo>
                <a:lnTo>
                  <a:pt x="6127835" y="252730"/>
                </a:lnTo>
                <a:lnTo>
                  <a:pt x="6152081" y="252730"/>
                </a:lnTo>
                <a:lnTo>
                  <a:pt x="6176144" y="250190"/>
                </a:lnTo>
                <a:lnTo>
                  <a:pt x="6186714" y="247650"/>
                </a:lnTo>
                <a:lnTo>
                  <a:pt x="6207364" y="240030"/>
                </a:lnTo>
                <a:lnTo>
                  <a:pt x="6250328" y="223520"/>
                </a:lnTo>
                <a:lnTo>
                  <a:pt x="6276173" y="219710"/>
                </a:lnTo>
                <a:close/>
              </a:path>
              <a:path w="7560309" h="252729">
                <a:moveTo>
                  <a:pt x="7127801" y="218440"/>
                </a:moveTo>
                <a:lnTo>
                  <a:pt x="6284788" y="218440"/>
                </a:lnTo>
                <a:lnTo>
                  <a:pt x="6319345" y="222250"/>
                </a:lnTo>
                <a:lnTo>
                  <a:pt x="6352610" y="233680"/>
                </a:lnTo>
                <a:lnTo>
                  <a:pt x="6360865" y="237490"/>
                </a:lnTo>
                <a:lnTo>
                  <a:pt x="6394021" y="248920"/>
                </a:lnTo>
                <a:lnTo>
                  <a:pt x="6428466" y="252730"/>
                </a:lnTo>
                <a:lnTo>
                  <a:pt x="6462823" y="248920"/>
                </a:lnTo>
                <a:lnTo>
                  <a:pt x="6495714" y="236220"/>
                </a:lnTo>
                <a:lnTo>
                  <a:pt x="6497213" y="236220"/>
                </a:lnTo>
                <a:lnTo>
                  <a:pt x="6530421" y="223520"/>
                </a:lnTo>
                <a:lnTo>
                  <a:pt x="6565096" y="219710"/>
                </a:lnTo>
                <a:lnTo>
                  <a:pt x="7115975" y="219710"/>
                </a:lnTo>
                <a:lnTo>
                  <a:pt x="7127801" y="218440"/>
                </a:lnTo>
                <a:close/>
              </a:path>
              <a:path w="7560309" h="252729">
                <a:moveTo>
                  <a:pt x="6844599" y="219710"/>
                </a:moveTo>
                <a:lnTo>
                  <a:pt x="6565096" y="219710"/>
                </a:lnTo>
                <a:lnTo>
                  <a:pt x="6599820" y="223520"/>
                </a:lnTo>
                <a:lnTo>
                  <a:pt x="6633179" y="234950"/>
                </a:lnTo>
                <a:lnTo>
                  <a:pt x="6639389" y="237490"/>
                </a:lnTo>
                <a:lnTo>
                  <a:pt x="6672965" y="250190"/>
                </a:lnTo>
                <a:lnTo>
                  <a:pt x="6707906" y="252730"/>
                </a:lnTo>
                <a:lnTo>
                  <a:pt x="6742770" y="248920"/>
                </a:lnTo>
                <a:lnTo>
                  <a:pt x="6776117" y="236220"/>
                </a:lnTo>
                <a:lnTo>
                  <a:pt x="6776587" y="236220"/>
                </a:lnTo>
                <a:lnTo>
                  <a:pt x="6809838" y="223520"/>
                </a:lnTo>
                <a:lnTo>
                  <a:pt x="6844599" y="219710"/>
                </a:lnTo>
                <a:close/>
              </a:path>
              <a:path w="7560309" h="252729">
                <a:moveTo>
                  <a:pt x="7115975" y="219710"/>
                </a:moveTo>
                <a:lnTo>
                  <a:pt x="6844599" y="219710"/>
                </a:lnTo>
                <a:lnTo>
                  <a:pt x="6879450" y="223520"/>
                </a:lnTo>
                <a:lnTo>
                  <a:pt x="6912972" y="234950"/>
                </a:lnTo>
                <a:lnTo>
                  <a:pt x="6953313" y="250190"/>
                </a:lnTo>
                <a:lnTo>
                  <a:pt x="6988263" y="252730"/>
                </a:lnTo>
                <a:lnTo>
                  <a:pt x="7023115" y="248920"/>
                </a:lnTo>
                <a:lnTo>
                  <a:pt x="7056432" y="236220"/>
                </a:lnTo>
                <a:lnTo>
                  <a:pt x="7058387" y="234950"/>
                </a:lnTo>
                <a:lnTo>
                  <a:pt x="7092323" y="222250"/>
                </a:lnTo>
                <a:lnTo>
                  <a:pt x="7115975" y="219710"/>
                </a:lnTo>
                <a:close/>
              </a:path>
              <a:path w="7560309" h="252729">
                <a:moveTo>
                  <a:pt x="7410089" y="218440"/>
                </a:moveTo>
                <a:lnTo>
                  <a:pt x="7127801" y="218440"/>
                </a:lnTo>
                <a:lnTo>
                  <a:pt x="7163309" y="222250"/>
                </a:lnTo>
                <a:lnTo>
                  <a:pt x="7197338" y="234950"/>
                </a:lnTo>
                <a:lnTo>
                  <a:pt x="7200958" y="236220"/>
                </a:lnTo>
                <a:lnTo>
                  <a:pt x="7234676" y="248920"/>
                </a:lnTo>
                <a:lnTo>
                  <a:pt x="7269866" y="252730"/>
                </a:lnTo>
                <a:lnTo>
                  <a:pt x="7305055" y="248920"/>
                </a:lnTo>
                <a:lnTo>
                  <a:pt x="7338765" y="236220"/>
                </a:lnTo>
                <a:lnTo>
                  <a:pt x="7341382" y="234950"/>
                </a:lnTo>
                <a:lnTo>
                  <a:pt x="7374999" y="223520"/>
                </a:lnTo>
                <a:lnTo>
                  <a:pt x="7410089" y="218440"/>
                </a:lnTo>
                <a:close/>
              </a:path>
              <a:path w="7560309" h="252729">
                <a:moveTo>
                  <a:pt x="7560005" y="218440"/>
                </a:moveTo>
                <a:lnTo>
                  <a:pt x="7410089" y="218440"/>
                </a:lnTo>
                <a:lnTo>
                  <a:pt x="7445187" y="222250"/>
                </a:lnTo>
                <a:lnTo>
                  <a:pt x="7478834" y="234950"/>
                </a:lnTo>
                <a:lnTo>
                  <a:pt x="7480891" y="236220"/>
                </a:lnTo>
                <a:lnTo>
                  <a:pt x="7513506" y="247650"/>
                </a:lnTo>
                <a:lnTo>
                  <a:pt x="7547555" y="252730"/>
                </a:lnTo>
                <a:lnTo>
                  <a:pt x="7560005" y="251460"/>
                </a:lnTo>
                <a:lnTo>
                  <a:pt x="7560005" y="218440"/>
                </a:lnTo>
                <a:close/>
              </a:path>
              <a:path w="7560309" h="252729">
                <a:moveTo>
                  <a:pt x="7560005" y="0"/>
                </a:moveTo>
                <a:lnTo>
                  <a:pt x="0" y="0"/>
                </a:lnTo>
                <a:lnTo>
                  <a:pt x="0" y="251460"/>
                </a:lnTo>
                <a:lnTo>
                  <a:pt x="19885" y="248920"/>
                </a:lnTo>
                <a:lnTo>
                  <a:pt x="53233" y="236220"/>
                </a:lnTo>
                <a:lnTo>
                  <a:pt x="53690" y="236220"/>
                </a:lnTo>
                <a:lnTo>
                  <a:pt x="86937" y="223520"/>
                </a:lnTo>
                <a:lnTo>
                  <a:pt x="121700" y="219710"/>
                </a:lnTo>
                <a:lnTo>
                  <a:pt x="393079" y="219710"/>
                </a:lnTo>
                <a:lnTo>
                  <a:pt x="404905" y="218440"/>
                </a:lnTo>
                <a:lnTo>
                  <a:pt x="1237892" y="218440"/>
                </a:lnTo>
                <a:lnTo>
                  <a:pt x="1246385" y="217170"/>
                </a:lnTo>
                <a:lnTo>
                  <a:pt x="7560005" y="217169"/>
                </a:lnTo>
                <a:lnTo>
                  <a:pt x="7560005" y="0"/>
                </a:lnTo>
                <a:close/>
              </a:path>
              <a:path w="7560309" h="252729">
                <a:moveTo>
                  <a:pt x="3485950" y="217170"/>
                </a:moveTo>
                <a:lnTo>
                  <a:pt x="1246385" y="217170"/>
                </a:lnTo>
                <a:lnTo>
                  <a:pt x="1280519" y="220980"/>
                </a:lnTo>
                <a:lnTo>
                  <a:pt x="1313479" y="231140"/>
                </a:lnTo>
                <a:lnTo>
                  <a:pt x="1324337" y="236220"/>
                </a:lnTo>
                <a:lnTo>
                  <a:pt x="1355240" y="247650"/>
                </a:lnTo>
                <a:lnTo>
                  <a:pt x="1387296" y="250190"/>
                </a:lnTo>
                <a:lnTo>
                  <a:pt x="1419398" y="247650"/>
                </a:lnTo>
                <a:lnTo>
                  <a:pt x="1450436" y="237490"/>
                </a:lnTo>
                <a:lnTo>
                  <a:pt x="1461650" y="232410"/>
                </a:lnTo>
                <a:lnTo>
                  <a:pt x="1492503" y="222250"/>
                </a:lnTo>
                <a:lnTo>
                  <a:pt x="1524423" y="219710"/>
                </a:lnTo>
                <a:lnTo>
                  <a:pt x="2632632" y="219710"/>
                </a:lnTo>
                <a:lnTo>
                  <a:pt x="2644456" y="218440"/>
                </a:lnTo>
                <a:lnTo>
                  <a:pt x="3477457" y="218440"/>
                </a:lnTo>
                <a:lnTo>
                  <a:pt x="3485950" y="217170"/>
                </a:lnTo>
                <a:close/>
              </a:path>
              <a:path w="7560309" h="252729">
                <a:moveTo>
                  <a:pt x="5725495" y="217170"/>
                </a:moveTo>
                <a:lnTo>
                  <a:pt x="3485950" y="217170"/>
                </a:lnTo>
                <a:lnTo>
                  <a:pt x="3520082" y="220980"/>
                </a:lnTo>
                <a:lnTo>
                  <a:pt x="3553035" y="231140"/>
                </a:lnTo>
                <a:lnTo>
                  <a:pt x="3563906" y="236220"/>
                </a:lnTo>
                <a:lnTo>
                  <a:pt x="3594801" y="247650"/>
                </a:lnTo>
                <a:lnTo>
                  <a:pt x="3626854" y="250190"/>
                </a:lnTo>
                <a:lnTo>
                  <a:pt x="3658954" y="247650"/>
                </a:lnTo>
                <a:lnTo>
                  <a:pt x="3689992" y="237490"/>
                </a:lnTo>
                <a:lnTo>
                  <a:pt x="3701206" y="232410"/>
                </a:lnTo>
                <a:lnTo>
                  <a:pt x="3732064" y="222250"/>
                </a:lnTo>
                <a:lnTo>
                  <a:pt x="3763984" y="219710"/>
                </a:lnTo>
                <a:lnTo>
                  <a:pt x="4872188" y="219710"/>
                </a:lnTo>
                <a:lnTo>
                  <a:pt x="4884012" y="218440"/>
                </a:lnTo>
                <a:lnTo>
                  <a:pt x="5717001" y="218440"/>
                </a:lnTo>
                <a:lnTo>
                  <a:pt x="5725495" y="217170"/>
                </a:lnTo>
                <a:close/>
              </a:path>
              <a:path w="7560309" h="252729">
                <a:moveTo>
                  <a:pt x="7560005" y="217169"/>
                </a:moveTo>
                <a:lnTo>
                  <a:pt x="5725495" y="217170"/>
                </a:lnTo>
                <a:lnTo>
                  <a:pt x="5759631" y="220980"/>
                </a:lnTo>
                <a:lnTo>
                  <a:pt x="5792591" y="231140"/>
                </a:lnTo>
                <a:lnTo>
                  <a:pt x="5803450" y="236220"/>
                </a:lnTo>
                <a:lnTo>
                  <a:pt x="5834352" y="247650"/>
                </a:lnTo>
                <a:lnTo>
                  <a:pt x="5866408" y="250190"/>
                </a:lnTo>
                <a:lnTo>
                  <a:pt x="5898510" y="247650"/>
                </a:lnTo>
                <a:lnTo>
                  <a:pt x="5929548" y="237490"/>
                </a:lnTo>
                <a:lnTo>
                  <a:pt x="5940762" y="232410"/>
                </a:lnTo>
                <a:lnTo>
                  <a:pt x="5971615" y="222250"/>
                </a:lnTo>
                <a:lnTo>
                  <a:pt x="6003533" y="219710"/>
                </a:lnTo>
                <a:lnTo>
                  <a:pt x="6276173" y="219710"/>
                </a:lnTo>
                <a:lnTo>
                  <a:pt x="6284788" y="218440"/>
                </a:lnTo>
                <a:lnTo>
                  <a:pt x="7560005" y="218440"/>
                </a:lnTo>
                <a:lnTo>
                  <a:pt x="7560005" y="217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051821" y="2"/>
            <a:ext cx="960965" cy="1157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idsona.fi/" TargetMode="External"/><Relationship Id="rId3" Type="http://schemas.openxmlformats.org/officeDocument/2006/relationships/hyperlink" Target="http://www.urtekram.fi/" TargetMode="External"/><Relationship Id="rId4" Type="http://schemas.openxmlformats.org/officeDocument/2006/relationships/hyperlink" Target="mailto:mariela@sugarhelsinki.com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746" y="2672480"/>
            <a:ext cx="3060001" cy="305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7035" y="7148957"/>
            <a:ext cx="2897238" cy="196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7446" y="1065416"/>
            <a:ext cx="4267200" cy="112649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100" spc="90" b="1">
                <a:solidFill>
                  <a:srgbClr val="231F20"/>
                </a:solidFill>
                <a:latin typeface="Tahoma"/>
                <a:cs typeface="Tahoma"/>
              </a:rPr>
              <a:t>TIEDOTE</a:t>
            </a:r>
            <a:r>
              <a:rPr dirty="0" sz="11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100" spc="10" b="1">
                <a:solidFill>
                  <a:srgbClr val="231F20"/>
                </a:solidFill>
                <a:latin typeface="Tahoma"/>
                <a:cs typeface="Tahoma"/>
              </a:rPr>
              <a:t>03/2020: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200"/>
              </a:lnSpc>
              <a:spcBef>
                <a:spcPts val="555"/>
              </a:spcBef>
            </a:pPr>
            <a:r>
              <a:rPr dirty="0" sz="1750" spc="155" b="1">
                <a:solidFill>
                  <a:srgbClr val="231F20"/>
                </a:solidFill>
                <a:latin typeface="Tahoma"/>
                <a:cs typeface="Tahoma"/>
              </a:rPr>
              <a:t>URTEKRAM</a:t>
            </a:r>
            <a:r>
              <a:rPr dirty="0" sz="175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45" b="1">
                <a:solidFill>
                  <a:srgbClr val="231F20"/>
                </a:solidFill>
                <a:latin typeface="Tahoma"/>
                <a:cs typeface="Tahoma"/>
              </a:rPr>
              <a:t>LUOMUKOSMETIIKKA  </a:t>
            </a:r>
            <a:r>
              <a:rPr dirty="0" sz="1750" spc="180" b="1">
                <a:solidFill>
                  <a:srgbClr val="231F20"/>
                </a:solidFill>
                <a:latin typeface="Tahoma"/>
                <a:cs typeface="Tahoma"/>
              </a:rPr>
              <a:t>HEMMOTTELEE </a:t>
            </a:r>
            <a:r>
              <a:rPr dirty="0" sz="1750" spc="105" b="1">
                <a:solidFill>
                  <a:srgbClr val="231F20"/>
                </a:solidFill>
                <a:latin typeface="Tahoma"/>
                <a:cs typeface="Tahoma"/>
              </a:rPr>
              <a:t>HIUKSIA</a:t>
            </a:r>
            <a:r>
              <a:rPr dirty="0" sz="1750" spc="-1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45" b="1">
                <a:solidFill>
                  <a:srgbClr val="231F20"/>
                </a:solidFill>
                <a:latin typeface="Tahoma"/>
                <a:cs typeface="Tahoma"/>
              </a:rPr>
              <a:t>JA</a:t>
            </a: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50" spc="120" b="1">
                <a:solidFill>
                  <a:srgbClr val="231F20"/>
                </a:solidFill>
                <a:latin typeface="Tahoma"/>
                <a:cs typeface="Tahoma"/>
              </a:rPr>
              <a:t>IHOA </a:t>
            </a:r>
            <a:r>
              <a:rPr dirty="0" sz="1750" spc="140" b="1">
                <a:solidFill>
                  <a:srgbClr val="231F20"/>
                </a:solidFill>
                <a:latin typeface="Tahoma"/>
                <a:cs typeface="Tahoma"/>
              </a:rPr>
              <a:t>TALVEN</a:t>
            </a:r>
            <a:r>
              <a:rPr dirty="0" sz="1750" spc="-8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65" b="1">
                <a:solidFill>
                  <a:srgbClr val="231F20"/>
                </a:solidFill>
                <a:latin typeface="Tahoma"/>
                <a:cs typeface="Tahoma"/>
              </a:rPr>
              <a:t>JÄLKEEN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332" y="3518587"/>
            <a:ext cx="288480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Luomukosmetiikan pioneeri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Urtekram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tarjonnut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parempia valintoja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sinulle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10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maapallolle 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aina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vuodesta 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1972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lähtien.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Tanskalainen 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Urtekram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ei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ole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ainoastaan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Ecocert-sertifioitua 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luonnonkosmetiikkaa </a:t>
            </a:r>
            <a:r>
              <a:rPr dirty="0" sz="1000" spc="15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dirty="0" sz="1000" spc="-1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Ecocert-sertifioitua  </a:t>
            </a:r>
            <a:r>
              <a:rPr dirty="0" sz="1000" spc="10" b="1">
                <a:solidFill>
                  <a:srgbClr val="231F20"/>
                </a:solidFill>
                <a:latin typeface="Trebuchet MS"/>
                <a:cs typeface="Trebuchet MS"/>
              </a:rPr>
              <a:t>luomu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kosmetiikkaa.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153670">
              <a:lnSpc>
                <a:spcPct val="100000"/>
              </a:lnSpc>
            </a:pP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Kaikki </a:t>
            </a:r>
            <a:r>
              <a:rPr dirty="0" sz="1000" spc="40">
                <a:solidFill>
                  <a:srgbClr val="231F20"/>
                </a:solidFill>
                <a:latin typeface="Arial"/>
                <a:cs typeface="Arial"/>
              </a:rPr>
              <a:t>tuotteet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ovat </a:t>
            </a:r>
            <a:r>
              <a:rPr dirty="0" sz="1000" spc="5" b="1">
                <a:solidFill>
                  <a:srgbClr val="231F20"/>
                </a:solidFill>
                <a:latin typeface="Trebuchet MS"/>
                <a:cs typeface="Trebuchet MS"/>
              </a:rPr>
              <a:t>vegaanisia 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sekä 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koostumukseltaan </a:t>
            </a:r>
            <a:r>
              <a:rPr dirty="0" sz="1000" spc="30" b="1">
                <a:solidFill>
                  <a:srgbClr val="231F20"/>
                </a:solidFill>
                <a:latin typeface="Trebuchet MS"/>
                <a:cs typeface="Trebuchet MS"/>
              </a:rPr>
              <a:t>100% </a:t>
            </a:r>
            <a:r>
              <a:rPr dirty="0" sz="1000" spc="-5" b="1">
                <a:solidFill>
                  <a:srgbClr val="231F20"/>
                </a:solidFill>
                <a:latin typeface="Trebuchet MS"/>
                <a:cs typeface="Trebuchet MS"/>
              </a:rPr>
              <a:t>biohajoavia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joten 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niitä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voi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turvallisin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mielin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käyttää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myös</a:t>
            </a:r>
            <a:r>
              <a:rPr dirty="0" sz="1000" spc="-1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mökillä. 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Ydinajatuksena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alusta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asti </a:t>
            </a:r>
            <a:r>
              <a:rPr dirty="0" sz="1000" spc="40">
                <a:solidFill>
                  <a:srgbClr val="231F20"/>
                </a:solidFill>
                <a:latin typeface="Arial"/>
                <a:cs typeface="Arial"/>
              </a:rPr>
              <a:t>ollut</a:t>
            </a:r>
            <a:r>
              <a:rPr dirty="0" sz="1000" spc="-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luonnollisen,</a:t>
            </a:r>
            <a:endParaRPr sz="1000">
              <a:latin typeface="Arial"/>
              <a:cs typeface="Arial"/>
            </a:endParaRPr>
          </a:p>
          <a:p>
            <a:pPr marL="12700" marR="52069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yksinkertaisen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puhtaan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elämäntavan</a:t>
            </a:r>
            <a:r>
              <a:rPr dirty="0" sz="10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Arial"/>
                <a:cs typeface="Arial"/>
              </a:rPr>
              <a:t>tuominen 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kaikkien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saataville. </a:t>
            </a:r>
            <a:r>
              <a:rPr dirty="0" sz="1000" spc="35">
                <a:solidFill>
                  <a:srgbClr val="231F20"/>
                </a:solidFill>
                <a:latin typeface="Arial"/>
                <a:cs typeface="Arial"/>
              </a:rPr>
              <a:t>Urtekram-tuotteet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löydätkin 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hyvin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niin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marketeista, tavarataloista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kuin 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nettikaupoistakin.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60985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Kun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valitset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Urtekram-kosmetiikkatuotteen, 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valitset 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sekä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ekologisuuden että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kestävyyden.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50" y="7104559"/>
            <a:ext cx="2731135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231F20"/>
                </a:solidFill>
                <a:latin typeface="Trebuchet MS"/>
                <a:cs typeface="Trebuchet MS"/>
              </a:rPr>
              <a:t>Tiesitkö, </a:t>
            </a:r>
            <a:r>
              <a:rPr dirty="0" sz="1000" spc="-15" b="1">
                <a:solidFill>
                  <a:srgbClr val="231F20"/>
                </a:solidFill>
                <a:latin typeface="Trebuchet MS"/>
                <a:cs typeface="Trebuchet MS"/>
              </a:rPr>
              <a:t>että </a:t>
            </a:r>
            <a:r>
              <a:rPr dirty="0" sz="1000" spc="-25" b="1">
                <a:solidFill>
                  <a:srgbClr val="231F20"/>
                </a:solidFill>
                <a:latin typeface="Trebuchet MS"/>
                <a:cs typeface="Trebuchet MS"/>
              </a:rPr>
              <a:t>jo </a:t>
            </a:r>
            <a:r>
              <a:rPr dirty="0" sz="1000" spc="-20" b="1">
                <a:solidFill>
                  <a:srgbClr val="231F20"/>
                </a:solidFill>
                <a:latin typeface="Trebuchet MS"/>
                <a:cs typeface="Trebuchet MS"/>
              </a:rPr>
              <a:t>yli </a:t>
            </a:r>
            <a:r>
              <a:rPr dirty="0" sz="1000" b="1">
                <a:solidFill>
                  <a:srgbClr val="231F20"/>
                </a:solidFill>
                <a:latin typeface="Trebuchet MS"/>
                <a:cs typeface="Trebuchet MS"/>
              </a:rPr>
              <a:t>85 </a:t>
            </a:r>
            <a:r>
              <a:rPr dirty="0" sz="1000" spc="105" b="1">
                <a:solidFill>
                  <a:srgbClr val="231F20"/>
                </a:solidFill>
                <a:latin typeface="Trebuchet MS"/>
                <a:cs typeface="Trebuchet MS"/>
              </a:rPr>
              <a:t>% </a:t>
            </a:r>
            <a:r>
              <a:rPr dirty="0" sz="1000" spc="-5" b="1">
                <a:solidFill>
                  <a:srgbClr val="231F20"/>
                </a:solidFill>
                <a:latin typeface="Trebuchet MS"/>
                <a:cs typeface="Trebuchet MS"/>
              </a:rPr>
              <a:t>Urtekramin  </a:t>
            </a:r>
            <a:r>
              <a:rPr dirty="0" sz="1000" b="1">
                <a:solidFill>
                  <a:srgbClr val="231F20"/>
                </a:solidFill>
                <a:latin typeface="Trebuchet MS"/>
                <a:cs typeface="Trebuchet MS"/>
              </a:rPr>
              <a:t>kosmetiikkapakkauksista</a:t>
            </a:r>
            <a:r>
              <a:rPr dirty="0" sz="1000" spc="-2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Trebuchet MS"/>
                <a:cs typeface="Trebuchet MS"/>
              </a:rPr>
              <a:t>valmistetaan  kasvipohjaisesta</a:t>
            </a:r>
            <a:r>
              <a:rPr dirty="0" sz="1000" spc="-6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15" b="1">
                <a:solidFill>
                  <a:srgbClr val="231F20"/>
                </a:solidFill>
                <a:latin typeface="Trebuchet MS"/>
                <a:cs typeface="Trebuchet MS"/>
              </a:rPr>
              <a:t>muovista?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Viime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vuoden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aikana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Urtekram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uudistanut 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pakkauksiaan. </a:t>
            </a:r>
            <a:r>
              <a:rPr dirty="0" sz="1000" spc="40">
                <a:solidFill>
                  <a:srgbClr val="231F20"/>
                </a:solidFill>
                <a:latin typeface="Arial"/>
                <a:cs typeface="Arial"/>
              </a:rPr>
              <a:t>Jo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yli </a:t>
            </a:r>
            <a:r>
              <a:rPr dirty="0" sz="1000" spc="-40">
                <a:solidFill>
                  <a:srgbClr val="231F20"/>
                </a:solidFill>
                <a:latin typeface="Arial"/>
                <a:cs typeface="Arial"/>
              </a:rPr>
              <a:t>85%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kaikista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muovisista 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kosmetiikkapakkauksista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valmistetaan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nyt 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kasvipohjaisesta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muovista.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Biomuovi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tehdään 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sokeriruo’osta, joka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uusiutuva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raaka-aine.  </a:t>
            </a:r>
            <a:r>
              <a:rPr dirty="0" sz="1000" spc="-7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myös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poistaa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hiilidioksidia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ilmakehästä:  jokaista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sokeriruokotonnia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kohden</a:t>
            </a:r>
            <a:r>
              <a:rPr dirty="0" sz="10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ilmakehästä 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sitoutuu 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kaksi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tonnia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hiilidioksidia.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Kasvipohjaiseen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muoviin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käytetään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000" spc="-10">
                <a:solidFill>
                  <a:srgbClr val="231F20"/>
                </a:solidFill>
                <a:latin typeface="Arial"/>
                <a:cs typeface="Arial"/>
              </a:rPr>
              <a:t>osa 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sokeriruo’osta, joka 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jää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yli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sokerinvalmistuksen  </a:t>
            </a: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jälkeen.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Pakkaukset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voidaan kierrättää 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normaalin muovijätteen</a:t>
            </a:r>
            <a:r>
              <a:rPr dirty="0" sz="10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31F20"/>
                </a:solidFill>
                <a:latin typeface="Arial"/>
                <a:cs typeface="Arial"/>
              </a:rPr>
              <a:t>mukaisesti.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7106" y="6568052"/>
            <a:ext cx="3502025" cy="33655"/>
          </a:xfrm>
          <a:custGeom>
            <a:avLst/>
            <a:gdLst/>
            <a:ahLst/>
            <a:cxnLst/>
            <a:rect l="l" t="t" r="r" b="b"/>
            <a:pathLst>
              <a:path w="3502025" h="33654">
                <a:moveTo>
                  <a:pt x="5346" y="0"/>
                </a:moveTo>
                <a:lnTo>
                  <a:pt x="2844" y="1270"/>
                </a:lnTo>
                <a:lnTo>
                  <a:pt x="381" y="1917"/>
                </a:lnTo>
                <a:lnTo>
                  <a:pt x="0" y="6591"/>
                </a:lnTo>
                <a:lnTo>
                  <a:pt x="48766" y="8627"/>
                </a:lnTo>
                <a:lnTo>
                  <a:pt x="65036" y="9042"/>
                </a:lnTo>
                <a:lnTo>
                  <a:pt x="2307029" y="30235"/>
                </a:lnTo>
                <a:lnTo>
                  <a:pt x="2848940" y="33477"/>
                </a:lnTo>
                <a:lnTo>
                  <a:pt x="3106226" y="30235"/>
                </a:lnTo>
                <a:lnTo>
                  <a:pt x="3213709" y="30192"/>
                </a:lnTo>
                <a:lnTo>
                  <a:pt x="3437060" y="26070"/>
                </a:lnTo>
                <a:lnTo>
                  <a:pt x="2892284" y="26070"/>
                </a:lnTo>
                <a:lnTo>
                  <a:pt x="2638501" y="25861"/>
                </a:lnTo>
                <a:lnTo>
                  <a:pt x="823180" y="14557"/>
                </a:lnTo>
                <a:lnTo>
                  <a:pt x="81795" y="1979"/>
                </a:lnTo>
                <a:lnTo>
                  <a:pt x="5346" y="0"/>
                </a:lnTo>
                <a:close/>
              </a:path>
              <a:path w="3502025" h="33654">
                <a:moveTo>
                  <a:pt x="3213709" y="30192"/>
                </a:moveTo>
                <a:lnTo>
                  <a:pt x="3115647" y="30192"/>
                </a:lnTo>
                <a:lnTo>
                  <a:pt x="3207851" y="30235"/>
                </a:lnTo>
                <a:lnTo>
                  <a:pt x="3213709" y="30192"/>
                </a:lnTo>
                <a:close/>
              </a:path>
              <a:path w="3502025" h="33654">
                <a:moveTo>
                  <a:pt x="3475901" y="20410"/>
                </a:moveTo>
                <a:lnTo>
                  <a:pt x="2892284" y="26070"/>
                </a:lnTo>
                <a:lnTo>
                  <a:pt x="3437124" y="26069"/>
                </a:lnTo>
                <a:lnTo>
                  <a:pt x="3485540" y="24917"/>
                </a:lnTo>
                <a:lnTo>
                  <a:pt x="3493439" y="24028"/>
                </a:lnTo>
                <a:lnTo>
                  <a:pt x="3501466" y="20472"/>
                </a:lnTo>
                <a:lnTo>
                  <a:pt x="3475901" y="20410"/>
                </a:lnTo>
                <a:close/>
              </a:path>
              <a:path w="3502025" h="33654">
                <a:moveTo>
                  <a:pt x="2739796" y="25819"/>
                </a:moveTo>
                <a:lnTo>
                  <a:pt x="2638501" y="25861"/>
                </a:lnTo>
                <a:lnTo>
                  <a:pt x="2765788" y="25861"/>
                </a:lnTo>
                <a:lnTo>
                  <a:pt x="2739796" y="258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49121" y="6595578"/>
            <a:ext cx="2386330" cy="46990"/>
          </a:xfrm>
          <a:custGeom>
            <a:avLst/>
            <a:gdLst/>
            <a:ahLst/>
            <a:cxnLst/>
            <a:rect l="l" t="t" r="r" b="b"/>
            <a:pathLst>
              <a:path w="2386329" h="46990">
                <a:moveTo>
                  <a:pt x="2386065" y="44471"/>
                </a:moveTo>
                <a:lnTo>
                  <a:pt x="2101608" y="44471"/>
                </a:lnTo>
                <a:lnTo>
                  <a:pt x="2347312" y="46414"/>
                </a:lnTo>
                <a:lnTo>
                  <a:pt x="2377262" y="46389"/>
                </a:lnTo>
                <a:lnTo>
                  <a:pt x="2381656" y="45576"/>
                </a:lnTo>
                <a:lnTo>
                  <a:pt x="2386050" y="45132"/>
                </a:lnTo>
                <a:lnTo>
                  <a:pt x="2386065" y="44471"/>
                </a:lnTo>
                <a:close/>
              </a:path>
              <a:path w="2386329" h="46990">
                <a:moveTo>
                  <a:pt x="2378205" y="41474"/>
                </a:moveTo>
                <a:lnTo>
                  <a:pt x="1926018" y="41474"/>
                </a:lnTo>
                <a:lnTo>
                  <a:pt x="1934288" y="41551"/>
                </a:lnTo>
                <a:lnTo>
                  <a:pt x="1942576" y="41964"/>
                </a:lnTo>
                <a:lnTo>
                  <a:pt x="1959152" y="43074"/>
                </a:lnTo>
                <a:lnTo>
                  <a:pt x="1965159" y="43404"/>
                </a:lnTo>
                <a:lnTo>
                  <a:pt x="1972043" y="45170"/>
                </a:lnTo>
                <a:lnTo>
                  <a:pt x="1976996" y="44039"/>
                </a:lnTo>
                <a:lnTo>
                  <a:pt x="1993317" y="41738"/>
                </a:lnTo>
                <a:lnTo>
                  <a:pt x="2381352" y="41615"/>
                </a:lnTo>
                <a:lnTo>
                  <a:pt x="2378205" y="41474"/>
                </a:lnTo>
                <a:close/>
              </a:path>
              <a:path w="2386329" h="46990">
                <a:moveTo>
                  <a:pt x="2381352" y="41615"/>
                </a:moveTo>
                <a:lnTo>
                  <a:pt x="2009487" y="41615"/>
                </a:lnTo>
                <a:lnTo>
                  <a:pt x="2025636" y="42695"/>
                </a:lnTo>
                <a:lnTo>
                  <a:pt x="2041893" y="44001"/>
                </a:lnTo>
                <a:lnTo>
                  <a:pt x="2056722" y="44605"/>
                </a:lnTo>
                <a:lnTo>
                  <a:pt x="2071660" y="44660"/>
                </a:lnTo>
                <a:lnTo>
                  <a:pt x="2386065" y="44471"/>
                </a:lnTo>
                <a:lnTo>
                  <a:pt x="2386126" y="41830"/>
                </a:lnTo>
                <a:lnTo>
                  <a:pt x="2381352" y="41615"/>
                </a:lnTo>
                <a:close/>
              </a:path>
              <a:path w="2386329" h="46990">
                <a:moveTo>
                  <a:pt x="2203217" y="38667"/>
                </a:moveTo>
                <a:lnTo>
                  <a:pt x="1772216" y="38667"/>
                </a:lnTo>
                <a:lnTo>
                  <a:pt x="1804513" y="40499"/>
                </a:lnTo>
                <a:lnTo>
                  <a:pt x="1835217" y="42453"/>
                </a:lnTo>
                <a:lnTo>
                  <a:pt x="1865566" y="42766"/>
                </a:lnTo>
                <a:lnTo>
                  <a:pt x="1926018" y="41474"/>
                </a:lnTo>
                <a:lnTo>
                  <a:pt x="2378205" y="41474"/>
                </a:lnTo>
                <a:lnTo>
                  <a:pt x="2364765" y="40817"/>
                </a:lnTo>
                <a:lnTo>
                  <a:pt x="2357691" y="40293"/>
                </a:lnTo>
                <a:lnTo>
                  <a:pt x="2346931" y="39242"/>
                </a:lnTo>
                <a:lnTo>
                  <a:pt x="2225940" y="39242"/>
                </a:lnTo>
                <a:lnTo>
                  <a:pt x="2203217" y="38667"/>
                </a:lnTo>
                <a:close/>
              </a:path>
              <a:path w="2386329" h="46990">
                <a:moveTo>
                  <a:pt x="2176737" y="38085"/>
                </a:moveTo>
                <a:lnTo>
                  <a:pt x="1618965" y="38085"/>
                </a:lnTo>
                <a:lnTo>
                  <a:pt x="1646288" y="40344"/>
                </a:lnTo>
                <a:lnTo>
                  <a:pt x="1652664" y="40994"/>
                </a:lnTo>
                <a:lnTo>
                  <a:pt x="1659474" y="40898"/>
                </a:lnTo>
                <a:lnTo>
                  <a:pt x="1666549" y="40496"/>
                </a:lnTo>
                <a:lnTo>
                  <a:pt x="1673402" y="40242"/>
                </a:lnTo>
                <a:lnTo>
                  <a:pt x="1739415" y="38712"/>
                </a:lnTo>
                <a:lnTo>
                  <a:pt x="2203217" y="38667"/>
                </a:lnTo>
                <a:lnTo>
                  <a:pt x="2176737" y="38085"/>
                </a:lnTo>
                <a:close/>
              </a:path>
              <a:path w="2386329" h="46990">
                <a:moveTo>
                  <a:pt x="2306993" y="35086"/>
                </a:moveTo>
                <a:lnTo>
                  <a:pt x="2302357" y="35708"/>
                </a:lnTo>
                <a:lnTo>
                  <a:pt x="2264194" y="38920"/>
                </a:lnTo>
                <a:lnTo>
                  <a:pt x="2225940" y="39242"/>
                </a:lnTo>
                <a:lnTo>
                  <a:pt x="2346931" y="39242"/>
                </a:lnTo>
                <a:lnTo>
                  <a:pt x="2317153" y="36051"/>
                </a:lnTo>
                <a:lnTo>
                  <a:pt x="2306993" y="35086"/>
                </a:lnTo>
                <a:close/>
              </a:path>
              <a:path w="2386329" h="46990">
                <a:moveTo>
                  <a:pt x="1646423" y="33854"/>
                </a:moveTo>
                <a:lnTo>
                  <a:pt x="1534502" y="33854"/>
                </a:lnTo>
                <a:lnTo>
                  <a:pt x="1536699" y="34540"/>
                </a:lnTo>
                <a:lnTo>
                  <a:pt x="1563558" y="39149"/>
                </a:lnTo>
                <a:lnTo>
                  <a:pt x="1591184" y="39009"/>
                </a:lnTo>
                <a:lnTo>
                  <a:pt x="1618965" y="38085"/>
                </a:lnTo>
                <a:lnTo>
                  <a:pt x="2176737" y="38085"/>
                </a:lnTo>
                <a:lnTo>
                  <a:pt x="2167293" y="37922"/>
                </a:lnTo>
                <a:lnTo>
                  <a:pt x="2081318" y="37922"/>
                </a:lnTo>
                <a:lnTo>
                  <a:pt x="1889520" y="34933"/>
                </a:lnTo>
                <a:lnTo>
                  <a:pt x="1649818" y="34933"/>
                </a:lnTo>
                <a:lnTo>
                  <a:pt x="1646423" y="33854"/>
                </a:lnTo>
                <a:close/>
              </a:path>
              <a:path w="2386329" h="46990">
                <a:moveTo>
                  <a:pt x="1628460" y="29739"/>
                </a:moveTo>
                <a:lnTo>
                  <a:pt x="1171702" y="29739"/>
                </a:lnTo>
                <a:lnTo>
                  <a:pt x="1347241" y="32330"/>
                </a:lnTo>
                <a:lnTo>
                  <a:pt x="1360621" y="32903"/>
                </a:lnTo>
                <a:lnTo>
                  <a:pt x="1400708" y="35886"/>
                </a:lnTo>
                <a:lnTo>
                  <a:pt x="1456860" y="38806"/>
                </a:lnTo>
                <a:lnTo>
                  <a:pt x="1475587" y="39124"/>
                </a:lnTo>
                <a:lnTo>
                  <a:pt x="1488635" y="38678"/>
                </a:lnTo>
                <a:lnTo>
                  <a:pt x="1501681" y="37572"/>
                </a:lnTo>
                <a:lnTo>
                  <a:pt x="1527784" y="34895"/>
                </a:lnTo>
                <a:lnTo>
                  <a:pt x="1530769" y="34641"/>
                </a:lnTo>
                <a:lnTo>
                  <a:pt x="1534502" y="33854"/>
                </a:lnTo>
                <a:lnTo>
                  <a:pt x="1646423" y="33854"/>
                </a:lnTo>
                <a:lnTo>
                  <a:pt x="1636112" y="30575"/>
                </a:lnTo>
                <a:lnTo>
                  <a:pt x="1628460" y="29739"/>
                </a:lnTo>
                <a:close/>
              </a:path>
              <a:path w="2386329" h="46990">
                <a:moveTo>
                  <a:pt x="2149360" y="37613"/>
                </a:moveTo>
                <a:lnTo>
                  <a:pt x="2081318" y="37922"/>
                </a:lnTo>
                <a:lnTo>
                  <a:pt x="2167293" y="37922"/>
                </a:lnTo>
                <a:lnTo>
                  <a:pt x="2149360" y="37613"/>
                </a:lnTo>
                <a:close/>
              </a:path>
              <a:path w="2386329" h="46990">
                <a:moveTo>
                  <a:pt x="1696745" y="30425"/>
                </a:moveTo>
                <a:lnTo>
                  <a:pt x="1686203" y="30801"/>
                </a:lnTo>
                <a:lnTo>
                  <a:pt x="1675172" y="31908"/>
                </a:lnTo>
                <a:lnTo>
                  <a:pt x="1663196" y="33400"/>
                </a:lnTo>
                <a:lnTo>
                  <a:pt x="1649818" y="34933"/>
                </a:lnTo>
                <a:lnTo>
                  <a:pt x="1889520" y="34933"/>
                </a:lnTo>
                <a:lnTo>
                  <a:pt x="1785017" y="32745"/>
                </a:lnTo>
                <a:lnTo>
                  <a:pt x="1726177" y="30971"/>
                </a:lnTo>
                <a:lnTo>
                  <a:pt x="1696745" y="30425"/>
                </a:lnTo>
                <a:close/>
              </a:path>
              <a:path w="2386329" h="46990">
                <a:moveTo>
                  <a:pt x="929987" y="10232"/>
                </a:moveTo>
                <a:lnTo>
                  <a:pt x="499503" y="10232"/>
                </a:lnTo>
                <a:lnTo>
                  <a:pt x="647966" y="11181"/>
                </a:lnTo>
                <a:lnTo>
                  <a:pt x="794122" y="14437"/>
                </a:lnTo>
                <a:lnTo>
                  <a:pt x="935647" y="20354"/>
                </a:lnTo>
                <a:lnTo>
                  <a:pt x="957503" y="20829"/>
                </a:lnTo>
                <a:lnTo>
                  <a:pt x="979417" y="21032"/>
                </a:lnTo>
                <a:lnTo>
                  <a:pt x="1001226" y="21556"/>
                </a:lnTo>
                <a:lnTo>
                  <a:pt x="1022769" y="22995"/>
                </a:lnTo>
                <a:lnTo>
                  <a:pt x="1059030" y="24971"/>
                </a:lnTo>
                <a:lnTo>
                  <a:pt x="1095451" y="25275"/>
                </a:lnTo>
                <a:lnTo>
                  <a:pt x="1131757" y="26103"/>
                </a:lnTo>
                <a:lnTo>
                  <a:pt x="1167676" y="29650"/>
                </a:lnTo>
                <a:lnTo>
                  <a:pt x="1169568" y="29942"/>
                </a:lnTo>
                <a:lnTo>
                  <a:pt x="1171702" y="29739"/>
                </a:lnTo>
                <a:lnTo>
                  <a:pt x="1628460" y="29739"/>
                </a:lnTo>
                <a:lnTo>
                  <a:pt x="1619656" y="28777"/>
                </a:lnTo>
                <a:lnTo>
                  <a:pt x="1335088" y="21878"/>
                </a:lnTo>
                <a:lnTo>
                  <a:pt x="1111087" y="14105"/>
                </a:lnTo>
                <a:lnTo>
                  <a:pt x="929987" y="10232"/>
                </a:lnTo>
                <a:close/>
              </a:path>
              <a:path w="2386329" h="46990">
                <a:moveTo>
                  <a:pt x="335810" y="169"/>
                </a:moveTo>
                <a:lnTo>
                  <a:pt x="305757" y="435"/>
                </a:lnTo>
                <a:lnTo>
                  <a:pt x="237134" y="4053"/>
                </a:lnTo>
                <a:lnTo>
                  <a:pt x="198143" y="4982"/>
                </a:lnTo>
                <a:lnTo>
                  <a:pt x="159226" y="6361"/>
                </a:lnTo>
                <a:lnTo>
                  <a:pt x="120561" y="9787"/>
                </a:lnTo>
                <a:lnTo>
                  <a:pt x="96154" y="12536"/>
                </a:lnTo>
                <a:lnTo>
                  <a:pt x="15443" y="19427"/>
                </a:lnTo>
                <a:lnTo>
                  <a:pt x="8978" y="20862"/>
                </a:lnTo>
                <a:lnTo>
                  <a:pt x="0" y="22322"/>
                </a:lnTo>
                <a:lnTo>
                  <a:pt x="11808" y="23801"/>
                </a:lnTo>
                <a:lnTo>
                  <a:pt x="23737" y="24256"/>
                </a:lnTo>
                <a:lnTo>
                  <a:pt x="36317" y="23887"/>
                </a:lnTo>
                <a:lnTo>
                  <a:pt x="50076" y="22894"/>
                </a:lnTo>
                <a:lnTo>
                  <a:pt x="109813" y="17495"/>
                </a:lnTo>
                <a:lnTo>
                  <a:pt x="139740" y="15280"/>
                </a:lnTo>
                <a:lnTo>
                  <a:pt x="169722" y="14029"/>
                </a:lnTo>
                <a:lnTo>
                  <a:pt x="499503" y="10232"/>
                </a:lnTo>
                <a:lnTo>
                  <a:pt x="929987" y="10232"/>
                </a:lnTo>
                <a:lnTo>
                  <a:pt x="825075" y="7297"/>
                </a:lnTo>
                <a:lnTo>
                  <a:pt x="733705" y="3762"/>
                </a:lnTo>
                <a:lnTo>
                  <a:pt x="692384" y="3031"/>
                </a:lnTo>
                <a:lnTo>
                  <a:pt x="579673" y="2065"/>
                </a:lnTo>
                <a:lnTo>
                  <a:pt x="517499" y="580"/>
                </a:lnTo>
                <a:lnTo>
                  <a:pt x="396151" y="580"/>
                </a:lnTo>
                <a:lnTo>
                  <a:pt x="335810" y="169"/>
                </a:lnTo>
                <a:close/>
              </a:path>
              <a:path w="2386329" h="46990">
                <a:moveTo>
                  <a:pt x="466159" y="0"/>
                </a:moveTo>
                <a:lnTo>
                  <a:pt x="396151" y="580"/>
                </a:lnTo>
                <a:lnTo>
                  <a:pt x="517499" y="580"/>
                </a:lnTo>
                <a:lnTo>
                  <a:pt x="489483" y="97"/>
                </a:lnTo>
                <a:lnTo>
                  <a:pt x="4661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36963" y="6624207"/>
            <a:ext cx="264160" cy="13970"/>
          </a:xfrm>
          <a:custGeom>
            <a:avLst/>
            <a:gdLst/>
            <a:ahLst/>
            <a:cxnLst/>
            <a:rect l="l" t="t" r="r" b="b"/>
            <a:pathLst>
              <a:path w="264160" h="13970">
                <a:moveTo>
                  <a:pt x="215418" y="7381"/>
                </a:moveTo>
                <a:lnTo>
                  <a:pt x="12250" y="7381"/>
                </a:lnTo>
                <a:lnTo>
                  <a:pt x="24207" y="7697"/>
                </a:lnTo>
                <a:lnTo>
                  <a:pt x="36024" y="9187"/>
                </a:lnTo>
                <a:lnTo>
                  <a:pt x="47853" y="12598"/>
                </a:lnTo>
                <a:lnTo>
                  <a:pt x="56546" y="13940"/>
                </a:lnTo>
                <a:lnTo>
                  <a:pt x="67598" y="13269"/>
                </a:lnTo>
                <a:lnTo>
                  <a:pt x="79675" y="11767"/>
                </a:lnTo>
                <a:lnTo>
                  <a:pt x="91440" y="10617"/>
                </a:lnTo>
                <a:lnTo>
                  <a:pt x="145669" y="8674"/>
                </a:lnTo>
                <a:lnTo>
                  <a:pt x="215418" y="7381"/>
                </a:lnTo>
                <a:close/>
              </a:path>
              <a:path w="264160" h="13970">
                <a:moveTo>
                  <a:pt x="25" y="2400"/>
                </a:moveTo>
                <a:lnTo>
                  <a:pt x="0" y="7492"/>
                </a:lnTo>
                <a:lnTo>
                  <a:pt x="215418" y="7381"/>
                </a:lnTo>
                <a:lnTo>
                  <a:pt x="222631" y="7188"/>
                </a:lnTo>
                <a:lnTo>
                  <a:pt x="232948" y="6676"/>
                </a:lnTo>
                <a:lnTo>
                  <a:pt x="243227" y="5773"/>
                </a:lnTo>
                <a:lnTo>
                  <a:pt x="253463" y="4425"/>
                </a:lnTo>
                <a:lnTo>
                  <a:pt x="262128" y="2854"/>
                </a:lnTo>
                <a:lnTo>
                  <a:pt x="65589" y="2854"/>
                </a:lnTo>
                <a:lnTo>
                  <a:pt x="25" y="2400"/>
                </a:lnTo>
                <a:close/>
              </a:path>
              <a:path w="264160" h="13970">
                <a:moveTo>
                  <a:pt x="197354" y="0"/>
                </a:moveTo>
                <a:lnTo>
                  <a:pt x="164218" y="767"/>
                </a:lnTo>
                <a:lnTo>
                  <a:pt x="131000" y="2031"/>
                </a:lnTo>
                <a:lnTo>
                  <a:pt x="98337" y="2807"/>
                </a:lnTo>
                <a:lnTo>
                  <a:pt x="65589" y="2854"/>
                </a:lnTo>
                <a:lnTo>
                  <a:pt x="262128" y="2854"/>
                </a:lnTo>
                <a:lnTo>
                  <a:pt x="263652" y="2578"/>
                </a:lnTo>
                <a:lnTo>
                  <a:pt x="230477" y="385"/>
                </a:lnTo>
                <a:lnTo>
                  <a:pt x="1973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7532" y="6631912"/>
            <a:ext cx="193675" cy="7620"/>
          </a:xfrm>
          <a:custGeom>
            <a:avLst/>
            <a:gdLst/>
            <a:ahLst/>
            <a:cxnLst/>
            <a:rect l="l" t="t" r="r" b="b"/>
            <a:pathLst>
              <a:path w="193675" h="7620">
                <a:moveTo>
                  <a:pt x="41331" y="2693"/>
                </a:moveTo>
                <a:lnTo>
                  <a:pt x="27190" y="2755"/>
                </a:lnTo>
                <a:lnTo>
                  <a:pt x="20379" y="3012"/>
                </a:lnTo>
                <a:lnTo>
                  <a:pt x="13581" y="3500"/>
                </a:lnTo>
                <a:lnTo>
                  <a:pt x="0" y="4635"/>
                </a:lnTo>
                <a:lnTo>
                  <a:pt x="812" y="7480"/>
                </a:lnTo>
                <a:lnTo>
                  <a:pt x="192290" y="7480"/>
                </a:lnTo>
                <a:lnTo>
                  <a:pt x="193332" y="5257"/>
                </a:lnTo>
                <a:lnTo>
                  <a:pt x="185849" y="3646"/>
                </a:lnTo>
                <a:lnTo>
                  <a:pt x="182344" y="2836"/>
                </a:lnTo>
                <a:lnTo>
                  <a:pt x="69622" y="2836"/>
                </a:lnTo>
                <a:lnTo>
                  <a:pt x="41331" y="2693"/>
                </a:lnTo>
                <a:close/>
              </a:path>
              <a:path w="193675" h="7620">
                <a:moveTo>
                  <a:pt x="163398" y="0"/>
                </a:moveTo>
                <a:lnTo>
                  <a:pt x="143487" y="373"/>
                </a:lnTo>
                <a:lnTo>
                  <a:pt x="83756" y="2666"/>
                </a:lnTo>
                <a:lnTo>
                  <a:pt x="69622" y="2836"/>
                </a:lnTo>
                <a:lnTo>
                  <a:pt x="182344" y="2836"/>
                </a:lnTo>
                <a:lnTo>
                  <a:pt x="178360" y="1914"/>
                </a:lnTo>
                <a:lnTo>
                  <a:pt x="170873" y="539"/>
                </a:lnTo>
                <a:lnTo>
                  <a:pt x="1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18530" y="6630294"/>
            <a:ext cx="146685" cy="10160"/>
          </a:xfrm>
          <a:custGeom>
            <a:avLst/>
            <a:gdLst/>
            <a:ahLst/>
            <a:cxnLst/>
            <a:rect l="l" t="t" r="r" b="b"/>
            <a:pathLst>
              <a:path w="146685" h="10159">
                <a:moveTo>
                  <a:pt x="103174" y="0"/>
                </a:moveTo>
                <a:lnTo>
                  <a:pt x="79291" y="128"/>
                </a:lnTo>
                <a:lnTo>
                  <a:pt x="5245" y="2133"/>
                </a:lnTo>
                <a:lnTo>
                  <a:pt x="2971" y="3365"/>
                </a:lnTo>
                <a:lnTo>
                  <a:pt x="0" y="4254"/>
                </a:lnTo>
                <a:lnTo>
                  <a:pt x="14338" y="7680"/>
                </a:lnTo>
                <a:lnTo>
                  <a:pt x="31202" y="9490"/>
                </a:lnTo>
                <a:lnTo>
                  <a:pt x="50483" y="9808"/>
                </a:lnTo>
                <a:lnTo>
                  <a:pt x="72072" y="8763"/>
                </a:lnTo>
                <a:lnTo>
                  <a:pt x="90574" y="7538"/>
                </a:lnTo>
                <a:lnTo>
                  <a:pt x="145226" y="4763"/>
                </a:lnTo>
                <a:lnTo>
                  <a:pt x="124850" y="1841"/>
                </a:lnTo>
                <a:lnTo>
                  <a:pt x="114017" y="554"/>
                </a:lnTo>
                <a:lnTo>
                  <a:pt x="103174" y="0"/>
                </a:lnTo>
                <a:close/>
              </a:path>
              <a:path w="146685" h="10159">
                <a:moveTo>
                  <a:pt x="146253" y="4711"/>
                </a:moveTo>
                <a:lnTo>
                  <a:pt x="145226" y="4763"/>
                </a:lnTo>
                <a:lnTo>
                  <a:pt x="146507" y="4940"/>
                </a:lnTo>
                <a:lnTo>
                  <a:pt x="146253" y="47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28437" y="662639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 h="0">
                <a:moveTo>
                  <a:pt x="0" y="0"/>
                </a:moveTo>
                <a:lnTo>
                  <a:pt x="8815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28255" y="662385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 h="0">
                <a:moveTo>
                  <a:pt x="0" y="0"/>
                </a:moveTo>
                <a:lnTo>
                  <a:pt x="14928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71825" y="6621947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 h="0">
                <a:moveTo>
                  <a:pt x="0" y="0"/>
                </a:moveTo>
                <a:lnTo>
                  <a:pt x="10557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64783" y="6629075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60" h="8890">
                <a:moveTo>
                  <a:pt x="69678" y="5625"/>
                </a:moveTo>
                <a:lnTo>
                  <a:pt x="21933" y="5625"/>
                </a:lnTo>
                <a:lnTo>
                  <a:pt x="29197" y="5829"/>
                </a:lnTo>
                <a:lnTo>
                  <a:pt x="36480" y="6441"/>
                </a:lnTo>
                <a:lnTo>
                  <a:pt x="50960" y="8165"/>
                </a:lnTo>
                <a:lnTo>
                  <a:pt x="58229" y="8648"/>
                </a:lnTo>
                <a:lnTo>
                  <a:pt x="63347" y="8788"/>
                </a:lnTo>
                <a:lnTo>
                  <a:pt x="68668" y="6553"/>
                </a:lnTo>
                <a:lnTo>
                  <a:pt x="69678" y="5625"/>
                </a:lnTo>
                <a:close/>
              </a:path>
              <a:path w="73660" h="8890">
                <a:moveTo>
                  <a:pt x="626" y="5931"/>
                </a:moveTo>
                <a:lnTo>
                  <a:pt x="0" y="5943"/>
                </a:lnTo>
                <a:lnTo>
                  <a:pt x="253" y="6159"/>
                </a:lnTo>
                <a:lnTo>
                  <a:pt x="626" y="5931"/>
                </a:lnTo>
                <a:close/>
              </a:path>
              <a:path w="73660" h="8890">
                <a:moveTo>
                  <a:pt x="7327" y="0"/>
                </a:moveTo>
                <a:lnTo>
                  <a:pt x="3759" y="4013"/>
                </a:lnTo>
                <a:lnTo>
                  <a:pt x="626" y="5931"/>
                </a:lnTo>
                <a:lnTo>
                  <a:pt x="14631" y="5665"/>
                </a:lnTo>
                <a:lnTo>
                  <a:pt x="69678" y="5625"/>
                </a:lnTo>
                <a:lnTo>
                  <a:pt x="73532" y="2082"/>
                </a:lnTo>
                <a:lnTo>
                  <a:pt x="26475" y="305"/>
                </a:lnTo>
                <a:lnTo>
                  <a:pt x="10782" y="25"/>
                </a:lnTo>
                <a:lnTo>
                  <a:pt x="73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6125" y="6622677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67906" y="0"/>
                </a:moveTo>
                <a:lnTo>
                  <a:pt x="12" y="0"/>
                </a:lnTo>
                <a:lnTo>
                  <a:pt x="0" y="2603"/>
                </a:lnTo>
                <a:lnTo>
                  <a:pt x="67894" y="2603"/>
                </a:lnTo>
                <a:lnTo>
                  <a:pt x="679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61215" y="6630808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14984" y="0"/>
                </a:moveTo>
                <a:lnTo>
                  <a:pt x="7218" y="500"/>
                </a:lnTo>
                <a:lnTo>
                  <a:pt x="0" y="641"/>
                </a:lnTo>
                <a:lnTo>
                  <a:pt x="5958" y="4699"/>
                </a:lnTo>
                <a:lnTo>
                  <a:pt x="13098" y="5824"/>
                </a:lnTo>
                <a:lnTo>
                  <a:pt x="31216" y="4883"/>
                </a:lnTo>
                <a:lnTo>
                  <a:pt x="23061" y="880"/>
                </a:lnTo>
                <a:lnTo>
                  <a:pt x="14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52876" y="6634346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24993" y="0"/>
                </a:moveTo>
                <a:lnTo>
                  <a:pt x="558" y="0"/>
                </a:lnTo>
                <a:lnTo>
                  <a:pt x="0" y="2946"/>
                </a:lnTo>
                <a:lnTo>
                  <a:pt x="24701" y="4724"/>
                </a:lnTo>
                <a:lnTo>
                  <a:pt x="249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99083" y="6620626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901" y="0"/>
                </a:moveTo>
                <a:lnTo>
                  <a:pt x="0" y="3962"/>
                </a:lnTo>
                <a:lnTo>
                  <a:pt x="20243" y="3962"/>
                </a:lnTo>
                <a:lnTo>
                  <a:pt x="20612" y="1257"/>
                </a:lnTo>
                <a:lnTo>
                  <a:pt x="9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48427" y="3207876"/>
            <a:ext cx="3502025" cy="33655"/>
          </a:xfrm>
          <a:custGeom>
            <a:avLst/>
            <a:gdLst/>
            <a:ahLst/>
            <a:cxnLst/>
            <a:rect l="l" t="t" r="r" b="b"/>
            <a:pathLst>
              <a:path w="3502025" h="33655">
                <a:moveTo>
                  <a:pt x="1198924" y="30192"/>
                </a:moveTo>
                <a:lnTo>
                  <a:pt x="385818" y="30192"/>
                </a:lnTo>
                <a:lnTo>
                  <a:pt x="652526" y="33477"/>
                </a:lnTo>
                <a:lnTo>
                  <a:pt x="1198924" y="30192"/>
                </a:lnTo>
                <a:close/>
              </a:path>
              <a:path w="3502025" h="33655">
                <a:moveTo>
                  <a:pt x="38347" y="20415"/>
                </a:moveTo>
                <a:lnTo>
                  <a:pt x="0" y="20485"/>
                </a:lnTo>
                <a:lnTo>
                  <a:pt x="8026" y="24028"/>
                </a:lnTo>
                <a:lnTo>
                  <a:pt x="15925" y="24917"/>
                </a:lnTo>
                <a:lnTo>
                  <a:pt x="64405" y="26070"/>
                </a:lnTo>
                <a:lnTo>
                  <a:pt x="247611" y="29883"/>
                </a:lnTo>
                <a:lnTo>
                  <a:pt x="339740" y="30233"/>
                </a:lnTo>
                <a:lnTo>
                  <a:pt x="1198924" y="30192"/>
                </a:lnTo>
                <a:lnTo>
                  <a:pt x="609185" y="26070"/>
                </a:lnTo>
                <a:lnTo>
                  <a:pt x="507460" y="25932"/>
                </a:lnTo>
                <a:lnTo>
                  <a:pt x="38347" y="20415"/>
                </a:lnTo>
                <a:close/>
              </a:path>
              <a:path w="3502025" h="33655">
                <a:moveTo>
                  <a:pt x="761669" y="25819"/>
                </a:moveTo>
                <a:lnTo>
                  <a:pt x="609185" y="26070"/>
                </a:lnTo>
                <a:lnTo>
                  <a:pt x="1829333" y="26070"/>
                </a:lnTo>
                <a:lnTo>
                  <a:pt x="862965" y="25861"/>
                </a:lnTo>
                <a:lnTo>
                  <a:pt x="761669" y="25819"/>
                </a:lnTo>
                <a:close/>
              </a:path>
              <a:path w="3502025" h="33655">
                <a:moveTo>
                  <a:pt x="3496119" y="0"/>
                </a:moveTo>
                <a:lnTo>
                  <a:pt x="3419670" y="1979"/>
                </a:lnTo>
                <a:lnTo>
                  <a:pt x="2678285" y="14557"/>
                </a:lnTo>
                <a:lnTo>
                  <a:pt x="862965" y="25861"/>
                </a:lnTo>
                <a:lnTo>
                  <a:pt x="1900127" y="25861"/>
                </a:lnTo>
                <a:lnTo>
                  <a:pt x="2716984" y="20415"/>
                </a:lnTo>
                <a:lnTo>
                  <a:pt x="3452704" y="8627"/>
                </a:lnTo>
                <a:lnTo>
                  <a:pt x="3501466" y="6591"/>
                </a:lnTo>
                <a:lnTo>
                  <a:pt x="3501085" y="1917"/>
                </a:lnTo>
                <a:lnTo>
                  <a:pt x="3498621" y="1270"/>
                </a:lnTo>
                <a:lnTo>
                  <a:pt x="3496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71751" y="3235402"/>
            <a:ext cx="2386330" cy="46990"/>
          </a:xfrm>
          <a:custGeom>
            <a:avLst/>
            <a:gdLst/>
            <a:ahLst/>
            <a:cxnLst/>
            <a:rect l="l" t="t" r="r" b="b"/>
            <a:pathLst>
              <a:path w="2386329" h="46989">
                <a:moveTo>
                  <a:pt x="79133" y="35086"/>
                </a:moveTo>
                <a:lnTo>
                  <a:pt x="68973" y="36051"/>
                </a:lnTo>
                <a:lnTo>
                  <a:pt x="44346" y="38678"/>
                </a:lnTo>
                <a:lnTo>
                  <a:pt x="38585" y="39309"/>
                </a:lnTo>
                <a:lnTo>
                  <a:pt x="28435" y="40293"/>
                </a:lnTo>
                <a:lnTo>
                  <a:pt x="21361" y="40817"/>
                </a:lnTo>
                <a:lnTo>
                  <a:pt x="0" y="41830"/>
                </a:lnTo>
                <a:lnTo>
                  <a:pt x="76" y="45132"/>
                </a:lnTo>
                <a:lnTo>
                  <a:pt x="4483" y="45576"/>
                </a:lnTo>
                <a:lnTo>
                  <a:pt x="8864" y="46389"/>
                </a:lnTo>
                <a:lnTo>
                  <a:pt x="38819" y="46414"/>
                </a:lnTo>
                <a:lnTo>
                  <a:pt x="332693" y="44471"/>
                </a:lnTo>
                <a:lnTo>
                  <a:pt x="344233" y="44001"/>
                </a:lnTo>
                <a:lnTo>
                  <a:pt x="360490" y="42695"/>
                </a:lnTo>
                <a:lnTo>
                  <a:pt x="376639" y="41615"/>
                </a:lnTo>
                <a:lnTo>
                  <a:pt x="450546" y="41615"/>
                </a:lnTo>
                <a:lnTo>
                  <a:pt x="451837" y="41551"/>
                </a:lnTo>
                <a:lnTo>
                  <a:pt x="566290" y="41474"/>
                </a:lnTo>
                <a:lnTo>
                  <a:pt x="581660" y="40496"/>
                </a:lnTo>
                <a:lnTo>
                  <a:pt x="603770" y="39242"/>
                </a:lnTo>
                <a:lnTo>
                  <a:pt x="160186" y="39242"/>
                </a:lnTo>
                <a:lnTo>
                  <a:pt x="121932" y="38920"/>
                </a:lnTo>
                <a:lnTo>
                  <a:pt x="83769" y="35708"/>
                </a:lnTo>
                <a:lnTo>
                  <a:pt x="79133" y="35086"/>
                </a:lnTo>
                <a:close/>
              </a:path>
              <a:path w="2386329" h="46989">
                <a:moveTo>
                  <a:pt x="450546" y="41615"/>
                </a:moveTo>
                <a:lnTo>
                  <a:pt x="376639" y="41615"/>
                </a:lnTo>
                <a:lnTo>
                  <a:pt x="392809" y="41738"/>
                </a:lnTo>
                <a:lnTo>
                  <a:pt x="409130" y="44039"/>
                </a:lnTo>
                <a:lnTo>
                  <a:pt x="414083" y="45170"/>
                </a:lnTo>
                <a:lnTo>
                  <a:pt x="420966" y="43404"/>
                </a:lnTo>
                <a:lnTo>
                  <a:pt x="426973" y="43074"/>
                </a:lnTo>
                <a:lnTo>
                  <a:pt x="443550" y="41964"/>
                </a:lnTo>
                <a:lnTo>
                  <a:pt x="450546" y="41615"/>
                </a:lnTo>
                <a:close/>
              </a:path>
              <a:path w="2386329" h="46989">
                <a:moveTo>
                  <a:pt x="332693" y="44471"/>
                </a:moveTo>
                <a:lnTo>
                  <a:pt x="284518" y="44471"/>
                </a:lnTo>
                <a:lnTo>
                  <a:pt x="314466" y="44660"/>
                </a:lnTo>
                <a:lnTo>
                  <a:pt x="329404" y="44605"/>
                </a:lnTo>
                <a:lnTo>
                  <a:pt x="332693" y="44471"/>
                </a:lnTo>
                <a:close/>
              </a:path>
              <a:path w="2386329" h="46989">
                <a:moveTo>
                  <a:pt x="566290" y="41474"/>
                </a:moveTo>
                <a:lnTo>
                  <a:pt x="460108" y="41474"/>
                </a:lnTo>
                <a:lnTo>
                  <a:pt x="520560" y="42766"/>
                </a:lnTo>
                <a:lnTo>
                  <a:pt x="550908" y="42453"/>
                </a:lnTo>
                <a:lnTo>
                  <a:pt x="566290" y="41474"/>
                </a:lnTo>
                <a:close/>
              </a:path>
              <a:path w="2386329" h="46989">
                <a:moveTo>
                  <a:pt x="760121" y="38667"/>
                </a:moveTo>
                <a:lnTo>
                  <a:pt x="613909" y="38667"/>
                </a:lnTo>
                <a:lnTo>
                  <a:pt x="646710" y="38712"/>
                </a:lnTo>
                <a:lnTo>
                  <a:pt x="712724" y="40242"/>
                </a:lnTo>
                <a:lnTo>
                  <a:pt x="719657" y="40499"/>
                </a:lnTo>
                <a:lnTo>
                  <a:pt x="726652" y="40898"/>
                </a:lnTo>
                <a:lnTo>
                  <a:pt x="733462" y="40994"/>
                </a:lnTo>
                <a:lnTo>
                  <a:pt x="739838" y="40344"/>
                </a:lnTo>
                <a:lnTo>
                  <a:pt x="760121" y="38667"/>
                </a:lnTo>
                <a:close/>
              </a:path>
              <a:path w="2386329" h="46989">
                <a:moveTo>
                  <a:pt x="236766" y="37613"/>
                </a:moveTo>
                <a:lnTo>
                  <a:pt x="160186" y="39242"/>
                </a:lnTo>
                <a:lnTo>
                  <a:pt x="603770" y="39242"/>
                </a:lnTo>
                <a:lnTo>
                  <a:pt x="613909" y="38667"/>
                </a:lnTo>
                <a:lnTo>
                  <a:pt x="760121" y="38667"/>
                </a:lnTo>
                <a:lnTo>
                  <a:pt x="767161" y="38085"/>
                </a:lnTo>
                <a:lnTo>
                  <a:pt x="828768" y="38085"/>
                </a:lnTo>
                <a:lnTo>
                  <a:pt x="829716" y="37922"/>
                </a:lnTo>
                <a:lnTo>
                  <a:pt x="304813" y="37922"/>
                </a:lnTo>
                <a:lnTo>
                  <a:pt x="236766" y="37613"/>
                </a:lnTo>
                <a:close/>
              </a:path>
              <a:path w="2386329" h="46989">
                <a:moveTo>
                  <a:pt x="828768" y="38085"/>
                </a:moveTo>
                <a:lnTo>
                  <a:pt x="767161" y="38085"/>
                </a:lnTo>
                <a:lnTo>
                  <a:pt x="794942" y="39009"/>
                </a:lnTo>
                <a:lnTo>
                  <a:pt x="822568" y="39149"/>
                </a:lnTo>
                <a:lnTo>
                  <a:pt x="828768" y="38085"/>
                </a:lnTo>
                <a:close/>
              </a:path>
              <a:path w="2386329" h="46989">
                <a:moveTo>
                  <a:pt x="1012501" y="33854"/>
                </a:moveTo>
                <a:lnTo>
                  <a:pt x="851623" y="33854"/>
                </a:lnTo>
                <a:lnTo>
                  <a:pt x="855370" y="34641"/>
                </a:lnTo>
                <a:lnTo>
                  <a:pt x="858342" y="34895"/>
                </a:lnTo>
                <a:lnTo>
                  <a:pt x="884450" y="37572"/>
                </a:lnTo>
                <a:lnTo>
                  <a:pt x="897497" y="38678"/>
                </a:lnTo>
                <a:lnTo>
                  <a:pt x="910539" y="39124"/>
                </a:lnTo>
                <a:lnTo>
                  <a:pt x="929266" y="38806"/>
                </a:lnTo>
                <a:lnTo>
                  <a:pt x="947993" y="38015"/>
                </a:lnTo>
                <a:lnTo>
                  <a:pt x="985418" y="35886"/>
                </a:lnTo>
                <a:lnTo>
                  <a:pt x="998798" y="34970"/>
                </a:lnTo>
                <a:lnTo>
                  <a:pt x="1012501" y="33854"/>
                </a:lnTo>
                <a:close/>
              </a:path>
              <a:path w="2386329" h="46989">
                <a:moveTo>
                  <a:pt x="689381" y="30425"/>
                </a:moveTo>
                <a:lnTo>
                  <a:pt x="659954" y="30971"/>
                </a:lnTo>
                <a:lnTo>
                  <a:pt x="601111" y="32745"/>
                </a:lnTo>
                <a:lnTo>
                  <a:pt x="304813" y="37922"/>
                </a:lnTo>
                <a:lnTo>
                  <a:pt x="829716" y="37922"/>
                </a:lnTo>
                <a:lnTo>
                  <a:pt x="847132" y="34933"/>
                </a:lnTo>
                <a:lnTo>
                  <a:pt x="736307" y="34933"/>
                </a:lnTo>
                <a:lnTo>
                  <a:pt x="710958" y="31908"/>
                </a:lnTo>
                <a:lnTo>
                  <a:pt x="699924" y="30801"/>
                </a:lnTo>
                <a:lnTo>
                  <a:pt x="689381" y="30425"/>
                </a:lnTo>
                <a:close/>
              </a:path>
              <a:path w="2386329" h="46989">
                <a:moveTo>
                  <a:pt x="1919966" y="0"/>
                </a:moveTo>
                <a:lnTo>
                  <a:pt x="1896643" y="97"/>
                </a:lnTo>
                <a:lnTo>
                  <a:pt x="1806453" y="2065"/>
                </a:lnTo>
                <a:lnTo>
                  <a:pt x="1693741" y="3031"/>
                </a:lnTo>
                <a:lnTo>
                  <a:pt x="1652421" y="3762"/>
                </a:lnTo>
                <a:lnTo>
                  <a:pt x="1561056" y="7297"/>
                </a:lnTo>
                <a:lnTo>
                  <a:pt x="1275039" y="14105"/>
                </a:lnTo>
                <a:lnTo>
                  <a:pt x="1051038" y="21878"/>
                </a:lnTo>
                <a:lnTo>
                  <a:pt x="766470" y="28777"/>
                </a:lnTo>
                <a:lnTo>
                  <a:pt x="750013" y="30575"/>
                </a:lnTo>
                <a:lnTo>
                  <a:pt x="736307" y="34933"/>
                </a:lnTo>
                <a:lnTo>
                  <a:pt x="847132" y="34933"/>
                </a:lnTo>
                <a:lnTo>
                  <a:pt x="849426" y="34540"/>
                </a:lnTo>
                <a:lnTo>
                  <a:pt x="851623" y="33854"/>
                </a:lnTo>
                <a:lnTo>
                  <a:pt x="1012501" y="33854"/>
                </a:lnTo>
                <a:lnTo>
                  <a:pt x="1025510" y="32903"/>
                </a:lnTo>
                <a:lnTo>
                  <a:pt x="1038898" y="32330"/>
                </a:lnTo>
                <a:lnTo>
                  <a:pt x="1214437" y="29739"/>
                </a:lnTo>
                <a:lnTo>
                  <a:pt x="1217874" y="29739"/>
                </a:lnTo>
                <a:lnTo>
                  <a:pt x="1218450" y="29650"/>
                </a:lnTo>
                <a:lnTo>
                  <a:pt x="1254369" y="26103"/>
                </a:lnTo>
                <a:lnTo>
                  <a:pt x="1290675" y="25275"/>
                </a:lnTo>
                <a:lnTo>
                  <a:pt x="1327096" y="24971"/>
                </a:lnTo>
                <a:lnTo>
                  <a:pt x="1363357" y="22995"/>
                </a:lnTo>
                <a:lnTo>
                  <a:pt x="1384900" y="21556"/>
                </a:lnTo>
                <a:lnTo>
                  <a:pt x="1406709" y="21032"/>
                </a:lnTo>
                <a:lnTo>
                  <a:pt x="1428623" y="20829"/>
                </a:lnTo>
                <a:lnTo>
                  <a:pt x="1450479" y="20354"/>
                </a:lnTo>
                <a:lnTo>
                  <a:pt x="1592004" y="14437"/>
                </a:lnTo>
                <a:lnTo>
                  <a:pt x="1738161" y="11181"/>
                </a:lnTo>
                <a:lnTo>
                  <a:pt x="2269513" y="10232"/>
                </a:lnTo>
                <a:lnTo>
                  <a:pt x="2265565" y="9787"/>
                </a:lnTo>
                <a:lnTo>
                  <a:pt x="2226899" y="6361"/>
                </a:lnTo>
                <a:lnTo>
                  <a:pt x="2187982" y="4982"/>
                </a:lnTo>
                <a:lnTo>
                  <a:pt x="2148992" y="4053"/>
                </a:lnTo>
                <a:lnTo>
                  <a:pt x="2083159" y="580"/>
                </a:lnTo>
                <a:lnTo>
                  <a:pt x="1989975" y="580"/>
                </a:lnTo>
                <a:lnTo>
                  <a:pt x="1919966" y="0"/>
                </a:lnTo>
                <a:close/>
              </a:path>
              <a:path w="2386329" h="46989">
                <a:moveTo>
                  <a:pt x="1217874" y="29739"/>
                </a:moveTo>
                <a:lnTo>
                  <a:pt x="1214437" y="29739"/>
                </a:lnTo>
                <a:lnTo>
                  <a:pt x="1216558" y="29942"/>
                </a:lnTo>
                <a:lnTo>
                  <a:pt x="1217874" y="29739"/>
                </a:lnTo>
                <a:close/>
              </a:path>
              <a:path w="2386329" h="46989">
                <a:moveTo>
                  <a:pt x="2269513" y="10232"/>
                </a:moveTo>
                <a:lnTo>
                  <a:pt x="1886635" y="10232"/>
                </a:lnTo>
                <a:lnTo>
                  <a:pt x="2216404" y="14029"/>
                </a:lnTo>
                <a:lnTo>
                  <a:pt x="2246385" y="15280"/>
                </a:lnTo>
                <a:lnTo>
                  <a:pt x="2276313" y="17495"/>
                </a:lnTo>
                <a:lnTo>
                  <a:pt x="2336050" y="22894"/>
                </a:lnTo>
                <a:lnTo>
                  <a:pt x="2349809" y="23887"/>
                </a:lnTo>
                <a:lnTo>
                  <a:pt x="2362388" y="24256"/>
                </a:lnTo>
                <a:lnTo>
                  <a:pt x="2374317" y="23801"/>
                </a:lnTo>
                <a:lnTo>
                  <a:pt x="2386126" y="22322"/>
                </a:lnTo>
                <a:lnTo>
                  <a:pt x="2377147" y="20862"/>
                </a:lnTo>
                <a:lnTo>
                  <a:pt x="2370683" y="19427"/>
                </a:lnTo>
                <a:lnTo>
                  <a:pt x="2289972" y="12536"/>
                </a:lnTo>
                <a:lnTo>
                  <a:pt x="2269513" y="10232"/>
                </a:lnTo>
                <a:close/>
              </a:path>
              <a:path w="2386329" h="46989">
                <a:moveTo>
                  <a:pt x="2050316" y="169"/>
                </a:moveTo>
                <a:lnTo>
                  <a:pt x="1989975" y="580"/>
                </a:lnTo>
                <a:lnTo>
                  <a:pt x="2083159" y="580"/>
                </a:lnTo>
                <a:lnTo>
                  <a:pt x="2080369" y="435"/>
                </a:lnTo>
                <a:lnTo>
                  <a:pt x="2050316" y="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29377" y="326420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 h="0">
                <a:moveTo>
                  <a:pt x="0" y="0"/>
                </a:moveTo>
                <a:lnTo>
                  <a:pt x="149402" y="0"/>
                </a:lnTo>
              </a:path>
            </a:pathLst>
          </a:custGeom>
          <a:ln w="783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92969" y="3262502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67894" y="0"/>
                </a:moveTo>
                <a:lnTo>
                  <a:pt x="0" y="0"/>
                </a:lnTo>
                <a:lnTo>
                  <a:pt x="12" y="2603"/>
                </a:lnTo>
                <a:lnTo>
                  <a:pt x="67906" y="2603"/>
                </a:lnTo>
                <a:lnTo>
                  <a:pt x="67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87316" y="3260449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19697" y="0"/>
                </a:moveTo>
                <a:lnTo>
                  <a:pt x="0" y="1257"/>
                </a:lnTo>
                <a:lnTo>
                  <a:pt x="355" y="3962"/>
                </a:lnTo>
                <a:lnTo>
                  <a:pt x="20599" y="3962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48427" y="3207876"/>
            <a:ext cx="3502025" cy="33655"/>
          </a:xfrm>
          <a:custGeom>
            <a:avLst/>
            <a:gdLst/>
            <a:ahLst/>
            <a:cxnLst/>
            <a:rect l="l" t="t" r="r" b="b"/>
            <a:pathLst>
              <a:path w="3502025" h="33655">
                <a:moveTo>
                  <a:pt x="1198924" y="30192"/>
                </a:moveTo>
                <a:lnTo>
                  <a:pt x="385818" y="30192"/>
                </a:lnTo>
                <a:lnTo>
                  <a:pt x="652526" y="33477"/>
                </a:lnTo>
                <a:lnTo>
                  <a:pt x="1198924" y="30192"/>
                </a:lnTo>
                <a:close/>
              </a:path>
              <a:path w="3502025" h="33655">
                <a:moveTo>
                  <a:pt x="38347" y="20415"/>
                </a:moveTo>
                <a:lnTo>
                  <a:pt x="0" y="20485"/>
                </a:lnTo>
                <a:lnTo>
                  <a:pt x="8026" y="24028"/>
                </a:lnTo>
                <a:lnTo>
                  <a:pt x="15925" y="24917"/>
                </a:lnTo>
                <a:lnTo>
                  <a:pt x="64405" y="26070"/>
                </a:lnTo>
                <a:lnTo>
                  <a:pt x="247611" y="29883"/>
                </a:lnTo>
                <a:lnTo>
                  <a:pt x="339740" y="30233"/>
                </a:lnTo>
                <a:lnTo>
                  <a:pt x="1198924" y="30192"/>
                </a:lnTo>
                <a:lnTo>
                  <a:pt x="609185" y="26070"/>
                </a:lnTo>
                <a:lnTo>
                  <a:pt x="38347" y="20415"/>
                </a:lnTo>
                <a:close/>
              </a:path>
              <a:path w="3502025" h="33655">
                <a:moveTo>
                  <a:pt x="761669" y="25819"/>
                </a:moveTo>
                <a:lnTo>
                  <a:pt x="609185" y="26070"/>
                </a:lnTo>
                <a:lnTo>
                  <a:pt x="1826616" y="26070"/>
                </a:lnTo>
                <a:lnTo>
                  <a:pt x="862965" y="25861"/>
                </a:lnTo>
                <a:lnTo>
                  <a:pt x="761669" y="25819"/>
                </a:lnTo>
                <a:close/>
              </a:path>
              <a:path w="3502025" h="33655">
                <a:moveTo>
                  <a:pt x="3496119" y="0"/>
                </a:moveTo>
                <a:lnTo>
                  <a:pt x="3419670" y="1979"/>
                </a:lnTo>
                <a:lnTo>
                  <a:pt x="2678285" y="14557"/>
                </a:lnTo>
                <a:lnTo>
                  <a:pt x="862965" y="25861"/>
                </a:lnTo>
                <a:lnTo>
                  <a:pt x="1902568" y="25861"/>
                </a:lnTo>
                <a:lnTo>
                  <a:pt x="2717912" y="20415"/>
                </a:lnTo>
                <a:lnTo>
                  <a:pt x="3452704" y="8627"/>
                </a:lnTo>
                <a:lnTo>
                  <a:pt x="3501466" y="6591"/>
                </a:lnTo>
                <a:lnTo>
                  <a:pt x="3501085" y="1917"/>
                </a:lnTo>
                <a:lnTo>
                  <a:pt x="3498621" y="1270"/>
                </a:lnTo>
                <a:lnTo>
                  <a:pt x="3496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1751" y="3235402"/>
            <a:ext cx="2386330" cy="46990"/>
          </a:xfrm>
          <a:custGeom>
            <a:avLst/>
            <a:gdLst/>
            <a:ahLst/>
            <a:cxnLst/>
            <a:rect l="l" t="t" r="r" b="b"/>
            <a:pathLst>
              <a:path w="2386329" h="46989">
                <a:moveTo>
                  <a:pt x="79133" y="35086"/>
                </a:moveTo>
                <a:lnTo>
                  <a:pt x="68973" y="36051"/>
                </a:lnTo>
                <a:lnTo>
                  <a:pt x="44346" y="38678"/>
                </a:lnTo>
                <a:lnTo>
                  <a:pt x="38585" y="39309"/>
                </a:lnTo>
                <a:lnTo>
                  <a:pt x="28435" y="40293"/>
                </a:lnTo>
                <a:lnTo>
                  <a:pt x="21361" y="40817"/>
                </a:lnTo>
                <a:lnTo>
                  <a:pt x="0" y="41830"/>
                </a:lnTo>
                <a:lnTo>
                  <a:pt x="76" y="45132"/>
                </a:lnTo>
                <a:lnTo>
                  <a:pt x="4483" y="45576"/>
                </a:lnTo>
                <a:lnTo>
                  <a:pt x="8864" y="46389"/>
                </a:lnTo>
                <a:lnTo>
                  <a:pt x="38819" y="46414"/>
                </a:lnTo>
                <a:lnTo>
                  <a:pt x="332693" y="44471"/>
                </a:lnTo>
                <a:lnTo>
                  <a:pt x="344233" y="44001"/>
                </a:lnTo>
                <a:lnTo>
                  <a:pt x="360490" y="42695"/>
                </a:lnTo>
                <a:lnTo>
                  <a:pt x="376639" y="41615"/>
                </a:lnTo>
                <a:lnTo>
                  <a:pt x="450546" y="41615"/>
                </a:lnTo>
                <a:lnTo>
                  <a:pt x="451837" y="41551"/>
                </a:lnTo>
                <a:lnTo>
                  <a:pt x="566290" y="41474"/>
                </a:lnTo>
                <a:lnTo>
                  <a:pt x="581660" y="40496"/>
                </a:lnTo>
                <a:lnTo>
                  <a:pt x="603770" y="39242"/>
                </a:lnTo>
                <a:lnTo>
                  <a:pt x="160186" y="39242"/>
                </a:lnTo>
                <a:lnTo>
                  <a:pt x="121932" y="38920"/>
                </a:lnTo>
                <a:lnTo>
                  <a:pt x="83769" y="35708"/>
                </a:lnTo>
                <a:lnTo>
                  <a:pt x="79133" y="35086"/>
                </a:lnTo>
                <a:close/>
              </a:path>
              <a:path w="2386329" h="46989">
                <a:moveTo>
                  <a:pt x="450546" y="41615"/>
                </a:moveTo>
                <a:lnTo>
                  <a:pt x="376639" y="41615"/>
                </a:lnTo>
                <a:lnTo>
                  <a:pt x="392809" y="41738"/>
                </a:lnTo>
                <a:lnTo>
                  <a:pt x="409130" y="44039"/>
                </a:lnTo>
                <a:lnTo>
                  <a:pt x="414083" y="45170"/>
                </a:lnTo>
                <a:lnTo>
                  <a:pt x="420966" y="43404"/>
                </a:lnTo>
                <a:lnTo>
                  <a:pt x="426973" y="43074"/>
                </a:lnTo>
                <a:lnTo>
                  <a:pt x="443550" y="41964"/>
                </a:lnTo>
                <a:lnTo>
                  <a:pt x="450546" y="41615"/>
                </a:lnTo>
                <a:close/>
              </a:path>
              <a:path w="2386329" h="46989">
                <a:moveTo>
                  <a:pt x="332693" y="44471"/>
                </a:moveTo>
                <a:lnTo>
                  <a:pt x="284518" y="44471"/>
                </a:lnTo>
                <a:lnTo>
                  <a:pt x="314466" y="44660"/>
                </a:lnTo>
                <a:lnTo>
                  <a:pt x="329404" y="44605"/>
                </a:lnTo>
                <a:lnTo>
                  <a:pt x="332693" y="44471"/>
                </a:lnTo>
                <a:close/>
              </a:path>
              <a:path w="2386329" h="46989">
                <a:moveTo>
                  <a:pt x="566290" y="41474"/>
                </a:moveTo>
                <a:lnTo>
                  <a:pt x="460108" y="41474"/>
                </a:lnTo>
                <a:lnTo>
                  <a:pt x="520560" y="42766"/>
                </a:lnTo>
                <a:lnTo>
                  <a:pt x="550908" y="42453"/>
                </a:lnTo>
                <a:lnTo>
                  <a:pt x="566290" y="41474"/>
                </a:lnTo>
                <a:close/>
              </a:path>
              <a:path w="2386329" h="46989">
                <a:moveTo>
                  <a:pt x="760121" y="38667"/>
                </a:moveTo>
                <a:lnTo>
                  <a:pt x="613909" y="38667"/>
                </a:lnTo>
                <a:lnTo>
                  <a:pt x="646710" y="38712"/>
                </a:lnTo>
                <a:lnTo>
                  <a:pt x="712724" y="40242"/>
                </a:lnTo>
                <a:lnTo>
                  <a:pt x="719657" y="40499"/>
                </a:lnTo>
                <a:lnTo>
                  <a:pt x="726652" y="40898"/>
                </a:lnTo>
                <a:lnTo>
                  <a:pt x="733462" y="40994"/>
                </a:lnTo>
                <a:lnTo>
                  <a:pt x="739838" y="40344"/>
                </a:lnTo>
                <a:lnTo>
                  <a:pt x="760121" y="38667"/>
                </a:lnTo>
                <a:close/>
              </a:path>
              <a:path w="2386329" h="46989">
                <a:moveTo>
                  <a:pt x="236766" y="37613"/>
                </a:moveTo>
                <a:lnTo>
                  <a:pt x="160186" y="39242"/>
                </a:lnTo>
                <a:lnTo>
                  <a:pt x="603770" y="39242"/>
                </a:lnTo>
                <a:lnTo>
                  <a:pt x="613909" y="38667"/>
                </a:lnTo>
                <a:lnTo>
                  <a:pt x="760121" y="38667"/>
                </a:lnTo>
                <a:lnTo>
                  <a:pt x="767161" y="38085"/>
                </a:lnTo>
                <a:lnTo>
                  <a:pt x="828768" y="38085"/>
                </a:lnTo>
                <a:lnTo>
                  <a:pt x="829716" y="37922"/>
                </a:lnTo>
                <a:lnTo>
                  <a:pt x="304813" y="37922"/>
                </a:lnTo>
                <a:lnTo>
                  <a:pt x="236766" y="37613"/>
                </a:lnTo>
                <a:close/>
              </a:path>
              <a:path w="2386329" h="46989">
                <a:moveTo>
                  <a:pt x="828768" y="38085"/>
                </a:moveTo>
                <a:lnTo>
                  <a:pt x="767161" y="38085"/>
                </a:lnTo>
                <a:lnTo>
                  <a:pt x="794942" y="39009"/>
                </a:lnTo>
                <a:lnTo>
                  <a:pt x="822568" y="39149"/>
                </a:lnTo>
                <a:lnTo>
                  <a:pt x="828768" y="38085"/>
                </a:lnTo>
                <a:close/>
              </a:path>
              <a:path w="2386329" h="46989">
                <a:moveTo>
                  <a:pt x="1012501" y="33854"/>
                </a:moveTo>
                <a:lnTo>
                  <a:pt x="851623" y="33854"/>
                </a:lnTo>
                <a:lnTo>
                  <a:pt x="855370" y="34641"/>
                </a:lnTo>
                <a:lnTo>
                  <a:pt x="858342" y="34895"/>
                </a:lnTo>
                <a:lnTo>
                  <a:pt x="884450" y="37572"/>
                </a:lnTo>
                <a:lnTo>
                  <a:pt x="897497" y="38678"/>
                </a:lnTo>
                <a:lnTo>
                  <a:pt x="910539" y="39124"/>
                </a:lnTo>
                <a:lnTo>
                  <a:pt x="929266" y="38806"/>
                </a:lnTo>
                <a:lnTo>
                  <a:pt x="947993" y="38015"/>
                </a:lnTo>
                <a:lnTo>
                  <a:pt x="985418" y="35886"/>
                </a:lnTo>
                <a:lnTo>
                  <a:pt x="998798" y="34970"/>
                </a:lnTo>
                <a:lnTo>
                  <a:pt x="1012501" y="33854"/>
                </a:lnTo>
                <a:close/>
              </a:path>
              <a:path w="2386329" h="46989">
                <a:moveTo>
                  <a:pt x="689381" y="30425"/>
                </a:moveTo>
                <a:lnTo>
                  <a:pt x="659954" y="30971"/>
                </a:lnTo>
                <a:lnTo>
                  <a:pt x="601111" y="32745"/>
                </a:lnTo>
                <a:lnTo>
                  <a:pt x="304813" y="37922"/>
                </a:lnTo>
                <a:lnTo>
                  <a:pt x="829716" y="37922"/>
                </a:lnTo>
                <a:lnTo>
                  <a:pt x="847132" y="34933"/>
                </a:lnTo>
                <a:lnTo>
                  <a:pt x="736307" y="34933"/>
                </a:lnTo>
                <a:lnTo>
                  <a:pt x="710958" y="31908"/>
                </a:lnTo>
                <a:lnTo>
                  <a:pt x="699924" y="30801"/>
                </a:lnTo>
                <a:lnTo>
                  <a:pt x="689381" y="30425"/>
                </a:lnTo>
                <a:close/>
              </a:path>
              <a:path w="2386329" h="46989">
                <a:moveTo>
                  <a:pt x="1919966" y="0"/>
                </a:moveTo>
                <a:lnTo>
                  <a:pt x="1896643" y="97"/>
                </a:lnTo>
                <a:lnTo>
                  <a:pt x="1806453" y="2065"/>
                </a:lnTo>
                <a:lnTo>
                  <a:pt x="1693741" y="3031"/>
                </a:lnTo>
                <a:lnTo>
                  <a:pt x="1652421" y="3762"/>
                </a:lnTo>
                <a:lnTo>
                  <a:pt x="1561056" y="7297"/>
                </a:lnTo>
                <a:lnTo>
                  <a:pt x="1275039" y="14105"/>
                </a:lnTo>
                <a:lnTo>
                  <a:pt x="1051038" y="21878"/>
                </a:lnTo>
                <a:lnTo>
                  <a:pt x="766470" y="28777"/>
                </a:lnTo>
                <a:lnTo>
                  <a:pt x="750013" y="30575"/>
                </a:lnTo>
                <a:lnTo>
                  <a:pt x="736307" y="34933"/>
                </a:lnTo>
                <a:lnTo>
                  <a:pt x="847132" y="34933"/>
                </a:lnTo>
                <a:lnTo>
                  <a:pt x="849426" y="34540"/>
                </a:lnTo>
                <a:lnTo>
                  <a:pt x="851623" y="33854"/>
                </a:lnTo>
                <a:lnTo>
                  <a:pt x="1012501" y="33854"/>
                </a:lnTo>
                <a:lnTo>
                  <a:pt x="1025510" y="32903"/>
                </a:lnTo>
                <a:lnTo>
                  <a:pt x="1038898" y="32330"/>
                </a:lnTo>
                <a:lnTo>
                  <a:pt x="1214437" y="29739"/>
                </a:lnTo>
                <a:lnTo>
                  <a:pt x="1217874" y="29739"/>
                </a:lnTo>
                <a:lnTo>
                  <a:pt x="1218450" y="29650"/>
                </a:lnTo>
                <a:lnTo>
                  <a:pt x="1254369" y="26103"/>
                </a:lnTo>
                <a:lnTo>
                  <a:pt x="1290675" y="25275"/>
                </a:lnTo>
                <a:lnTo>
                  <a:pt x="1327096" y="24971"/>
                </a:lnTo>
                <a:lnTo>
                  <a:pt x="1363357" y="22995"/>
                </a:lnTo>
                <a:lnTo>
                  <a:pt x="1384900" y="21556"/>
                </a:lnTo>
                <a:lnTo>
                  <a:pt x="1406709" y="21032"/>
                </a:lnTo>
                <a:lnTo>
                  <a:pt x="1428623" y="20829"/>
                </a:lnTo>
                <a:lnTo>
                  <a:pt x="1450479" y="20354"/>
                </a:lnTo>
                <a:lnTo>
                  <a:pt x="1592004" y="14437"/>
                </a:lnTo>
                <a:lnTo>
                  <a:pt x="1738161" y="11181"/>
                </a:lnTo>
                <a:lnTo>
                  <a:pt x="2269513" y="10232"/>
                </a:lnTo>
                <a:lnTo>
                  <a:pt x="2265565" y="9787"/>
                </a:lnTo>
                <a:lnTo>
                  <a:pt x="2226899" y="6361"/>
                </a:lnTo>
                <a:lnTo>
                  <a:pt x="2187982" y="4982"/>
                </a:lnTo>
                <a:lnTo>
                  <a:pt x="2148992" y="4053"/>
                </a:lnTo>
                <a:lnTo>
                  <a:pt x="2083159" y="580"/>
                </a:lnTo>
                <a:lnTo>
                  <a:pt x="1989975" y="580"/>
                </a:lnTo>
                <a:lnTo>
                  <a:pt x="1919966" y="0"/>
                </a:lnTo>
                <a:close/>
              </a:path>
              <a:path w="2386329" h="46989">
                <a:moveTo>
                  <a:pt x="1217874" y="29739"/>
                </a:moveTo>
                <a:lnTo>
                  <a:pt x="1214437" y="29739"/>
                </a:lnTo>
                <a:lnTo>
                  <a:pt x="1216558" y="29942"/>
                </a:lnTo>
                <a:lnTo>
                  <a:pt x="1217874" y="29739"/>
                </a:lnTo>
                <a:close/>
              </a:path>
              <a:path w="2386329" h="46989">
                <a:moveTo>
                  <a:pt x="2269513" y="10232"/>
                </a:moveTo>
                <a:lnTo>
                  <a:pt x="1886635" y="10232"/>
                </a:lnTo>
                <a:lnTo>
                  <a:pt x="2216404" y="14029"/>
                </a:lnTo>
                <a:lnTo>
                  <a:pt x="2246385" y="15280"/>
                </a:lnTo>
                <a:lnTo>
                  <a:pt x="2276313" y="17495"/>
                </a:lnTo>
                <a:lnTo>
                  <a:pt x="2336050" y="22894"/>
                </a:lnTo>
                <a:lnTo>
                  <a:pt x="2349809" y="23887"/>
                </a:lnTo>
                <a:lnTo>
                  <a:pt x="2362388" y="24256"/>
                </a:lnTo>
                <a:lnTo>
                  <a:pt x="2374317" y="23801"/>
                </a:lnTo>
                <a:lnTo>
                  <a:pt x="2386126" y="22322"/>
                </a:lnTo>
                <a:lnTo>
                  <a:pt x="2377147" y="20862"/>
                </a:lnTo>
                <a:lnTo>
                  <a:pt x="2370683" y="19427"/>
                </a:lnTo>
                <a:lnTo>
                  <a:pt x="2289972" y="12536"/>
                </a:lnTo>
                <a:lnTo>
                  <a:pt x="2269513" y="10232"/>
                </a:lnTo>
                <a:close/>
              </a:path>
              <a:path w="2386329" h="46989">
                <a:moveTo>
                  <a:pt x="2050316" y="169"/>
                </a:moveTo>
                <a:lnTo>
                  <a:pt x="1989975" y="580"/>
                </a:lnTo>
                <a:lnTo>
                  <a:pt x="2083159" y="580"/>
                </a:lnTo>
                <a:lnTo>
                  <a:pt x="2080369" y="435"/>
                </a:lnTo>
                <a:lnTo>
                  <a:pt x="2050316" y="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06386" y="3264029"/>
            <a:ext cx="264160" cy="13970"/>
          </a:xfrm>
          <a:custGeom>
            <a:avLst/>
            <a:gdLst/>
            <a:ahLst/>
            <a:cxnLst/>
            <a:rect l="l" t="t" r="r" b="b"/>
            <a:pathLst>
              <a:path w="264160" h="13970">
                <a:moveTo>
                  <a:pt x="66295" y="0"/>
                </a:moveTo>
                <a:lnTo>
                  <a:pt x="33174" y="385"/>
                </a:lnTo>
                <a:lnTo>
                  <a:pt x="0" y="2578"/>
                </a:lnTo>
                <a:lnTo>
                  <a:pt x="10188" y="4425"/>
                </a:lnTo>
                <a:lnTo>
                  <a:pt x="20424" y="5773"/>
                </a:lnTo>
                <a:lnTo>
                  <a:pt x="30703" y="6676"/>
                </a:lnTo>
                <a:lnTo>
                  <a:pt x="41020" y="7188"/>
                </a:lnTo>
                <a:lnTo>
                  <a:pt x="117982" y="8674"/>
                </a:lnTo>
                <a:lnTo>
                  <a:pt x="172199" y="10617"/>
                </a:lnTo>
                <a:lnTo>
                  <a:pt x="183971" y="11767"/>
                </a:lnTo>
                <a:lnTo>
                  <a:pt x="196051" y="13269"/>
                </a:lnTo>
                <a:lnTo>
                  <a:pt x="207105" y="13940"/>
                </a:lnTo>
                <a:lnTo>
                  <a:pt x="215798" y="12598"/>
                </a:lnTo>
                <a:lnTo>
                  <a:pt x="227627" y="9187"/>
                </a:lnTo>
                <a:lnTo>
                  <a:pt x="239444" y="7697"/>
                </a:lnTo>
                <a:lnTo>
                  <a:pt x="251401" y="7381"/>
                </a:lnTo>
                <a:lnTo>
                  <a:pt x="263651" y="7381"/>
                </a:lnTo>
                <a:lnTo>
                  <a:pt x="263628" y="2854"/>
                </a:lnTo>
                <a:lnTo>
                  <a:pt x="198056" y="2854"/>
                </a:lnTo>
                <a:lnTo>
                  <a:pt x="165303" y="2807"/>
                </a:lnTo>
                <a:lnTo>
                  <a:pt x="132638" y="2032"/>
                </a:lnTo>
                <a:lnTo>
                  <a:pt x="99428" y="767"/>
                </a:lnTo>
                <a:lnTo>
                  <a:pt x="66295" y="0"/>
                </a:lnTo>
                <a:close/>
              </a:path>
              <a:path w="264160" h="13970">
                <a:moveTo>
                  <a:pt x="263651" y="7381"/>
                </a:moveTo>
                <a:lnTo>
                  <a:pt x="251401" y="7381"/>
                </a:lnTo>
                <a:lnTo>
                  <a:pt x="263651" y="7493"/>
                </a:lnTo>
                <a:close/>
              </a:path>
              <a:path w="264160" h="13970">
                <a:moveTo>
                  <a:pt x="263626" y="2400"/>
                </a:moveTo>
                <a:lnTo>
                  <a:pt x="198056" y="2854"/>
                </a:lnTo>
                <a:lnTo>
                  <a:pt x="263628" y="2854"/>
                </a:lnTo>
                <a:lnTo>
                  <a:pt x="263626" y="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16137" y="3271734"/>
            <a:ext cx="193675" cy="7620"/>
          </a:xfrm>
          <a:custGeom>
            <a:avLst/>
            <a:gdLst/>
            <a:ahLst/>
            <a:cxnLst/>
            <a:rect l="l" t="t" r="r" b="b"/>
            <a:pathLst>
              <a:path w="193675" h="7620">
                <a:moveTo>
                  <a:pt x="29933" y="0"/>
                </a:moveTo>
                <a:lnTo>
                  <a:pt x="22458" y="539"/>
                </a:lnTo>
                <a:lnTo>
                  <a:pt x="14971" y="1914"/>
                </a:lnTo>
                <a:lnTo>
                  <a:pt x="7482" y="3646"/>
                </a:lnTo>
                <a:lnTo>
                  <a:pt x="0" y="5257"/>
                </a:lnTo>
                <a:lnTo>
                  <a:pt x="1041" y="7480"/>
                </a:lnTo>
                <a:lnTo>
                  <a:pt x="192519" y="7480"/>
                </a:lnTo>
                <a:lnTo>
                  <a:pt x="193332" y="4635"/>
                </a:lnTo>
                <a:lnTo>
                  <a:pt x="179751" y="3500"/>
                </a:lnTo>
                <a:lnTo>
                  <a:pt x="172952" y="3012"/>
                </a:lnTo>
                <a:lnTo>
                  <a:pt x="168278" y="2836"/>
                </a:lnTo>
                <a:lnTo>
                  <a:pt x="123703" y="2836"/>
                </a:lnTo>
                <a:lnTo>
                  <a:pt x="109575" y="2667"/>
                </a:lnTo>
                <a:lnTo>
                  <a:pt x="49844" y="373"/>
                </a:lnTo>
                <a:lnTo>
                  <a:pt x="29933" y="0"/>
                </a:lnTo>
                <a:close/>
              </a:path>
              <a:path w="193675" h="7620">
                <a:moveTo>
                  <a:pt x="151998" y="2693"/>
                </a:moveTo>
                <a:lnTo>
                  <a:pt x="123703" y="2836"/>
                </a:lnTo>
                <a:lnTo>
                  <a:pt x="168278" y="2836"/>
                </a:lnTo>
                <a:lnTo>
                  <a:pt x="166141" y="2755"/>
                </a:lnTo>
                <a:lnTo>
                  <a:pt x="151998" y="2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41964" y="3270118"/>
            <a:ext cx="146685" cy="10160"/>
          </a:xfrm>
          <a:custGeom>
            <a:avLst/>
            <a:gdLst/>
            <a:ahLst/>
            <a:cxnLst/>
            <a:rect l="l" t="t" r="r" b="b"/>
            <a:pathLst>
              <a:path w="146685" h="10160">
                <a:moveTo>
                  <a:pt x="43332" y="0"/>
                </a:moveTo>
                <a:lnTo>
                  <a:pt x="32489" y="554"/>
                </a:lnTo>
                <a:lnTo>
                  <a:pt x="21656" y="1841"/>
                </a:lnTo>
                <a:lnTo>
                  <a:pt x="1277" y="4763"/>
                </a:lnTo>
                <a:lnTo>
                  <a:pt x="55932" y="7538"/>
                </a:lnTo>
                <a:lnTo>
                  <a:pt x="74434" y="8763"/>
                </a:lnTo>
                <a:lnTo>
                  <a:pt x="96024" y="9808"/>
                </a:lnTo>
                <a:lnTo>
                  <a:pt x="115304" y="9490"/>
                </a:lnTo>
                <a:lnTo>
                  <a:pt x="132168" y="7680"/>
                </a:lnTo>
                <a:lnTo>
                  <a:pt x="146507" y="4254"/>
                </a:lnTo>
                <a:lnTo>
                  <a:pt x="143535" y="3365"/>
                </a:lnTo>
                <a:lnTo>
                  <a:pt x="141262" y="2133"/>
                </a:lnTo>
                <a:lnTo>
                  <a:pt x="67215" y="128"/>
                </a:lnTo>
                <a:lnTo>
                  <a:pt x="43332" y="0"/>
                </a:lnTo>
                <a:close/>
              </a:path>
              <a:path w="146685" h="10160">
                <a:moveTo>
                  <a:pt x="241" y="4711"/>
                </a:moveTo>
                <a:lnTo>
                  <a:pt x="0" y="4940"/>
                </a:lnTo>
                <a:lnTo>
                  <a:pt x="1277" y="4763"/>
                </a:lnTo>
                <a:lnTo>
                  <a:pt x="241" y="47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29377" y="326420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 h="0">
                <a:moveTo>
                  <a:pt x="0" y="0"/>
                </a:moveTo>
                <a:lnTo>
                  <a:pt x="149402" y="0"/>
                </a:lnTo>
              </a:path>
            </a:pathLst>
          </a:custGeom>
          <a:ln w="78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68685" y="3268898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60" h="8889">
                <a:moveTo>
                  <a:pt x="66205" y="0"/>
                </a:moveTo>
                <a:lnTo>
                  <a:pt x="62750" y="25"/>
                </a:lnTo>
                <a:lnTo>
                  <a:pt x="47057" y="305"/>
                </a:lnTo>
                <a:lnTo>
                  <a:pt x="0" y="2082"/>
                </a:lnTo>
                <a:lnTo>
                  <a:pt x="4864" y="6553"/>
                </a:lnTo>
                <a:lnTo>
                  <a:pt x="10172" y="8788"/>
                </a:lnTo>
                <a:lnTo>
                  <a:pt x="15303" y="8648"/>
                </a:lnTo>
                <a:lnTo>
                  <a:pt x="22572" y="8165"/>
                </a:lnTo>
                <a:lnTo>
                  <a:pt x="37052" y="6441"/>
                </a:lnTo>
                <a:lnTo>
                  <a:pt x="44335" y="5829"/>
                </a:lnTo>
                <a:lnTo>
                  <a:pt x="51599" y="5625"/>
                </a:lnTo>
                <a:lnTo>
                  <a:pt x="72406" y="5625"/>
                </a:lnTo>
                <a:lnTo>
                  <a:pt x="69773" y="4013"/>
                </a:lnTo>
                <a:lnTo>
                  <a:pt x="66205" y="0"/>
                </a:lnTo>
                <a:close/>
              </a:path>
              <a:path w="73660" h="8889">
                <a:moveTo>
                  <a:pt x="72906" y="5931"/>
                </a:moveTo>
                <a:lnTo>
                  <a:pt x="73278" y="6159"/>
                </a:lnTo>
                <a:lnTo>
                  <a:pt x="73532" y="5943"/>
                </a:lnTo>
                <a:lnTo>
                  <a:pt x="72906" y="5931"/>
                </a:lnTo>
                <a:close/>
              </a:path>
              <a:path w="73660" h="8889">
                <a:moveTo>
                  <a:pt x="72406" y="5625"/>
                </a:moveTo>
                <a:lnTo>
                  <a:pt x="51599" y="5625"/>
                </a:lnTo>
                <a:lnTo>
                  <a:pt x="58899" y="5665"/>
                </a:lnTo>
                <a:lnTo>
                  <a:pt x="72906" y="5931"/>
                </a:lnTo>
                <a:lnTo>
                  <a:pt x="72406" y="56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92969" y="3262502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67894" y="0"/>
                </a:moveTo>
                <a:lnTo>
                  <a:pt x="0" y="0"/>
                </a:lnTo>
                <a:lnTo>
                  <a:pt x="12" y="2603"/>
                </a:lnTo>
                <a:lnTo>
                  <a:pt x="67906" y="2603"/>
                </a:lnTo>
                <a:lnTo>
                  <a:pt x="67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14556" y="3270632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16243" y="0"/>
                </a:moveTo>
                <a:lnTo>
                  <a:pt x="8162" y="880"/>
                </a:lnTo>
                <a:lnTo>
                  <a:pt x="0" y="4883"/>
                </a:lnTo>
                <a:lnTo>
                  <a:pt x="18124" y="5824"/>
                </a:lnTo>
                <a:lnTo>
                  <a:pt x="25265" y="4699"/>
                </a:lnTo>
                <a:lnTo>
                  <a:pt x="31229" y="641"/>
                </a:lnTo>
                <a:lnTo>
                  <a:pt x="24010" y="500"/>
                </a:lnTo>
                <a:lnTo>
                  <a:pt x="162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29131" y="3274169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24434" y="0"/>
                </a:moveTo>
                <a:lnTo>
                  <a:pt x="0" y="0"/>
                </a:lnTo>
                <a:lnTo>
                  <a:pt x="292" y="4724"/>
                </a:lnTo>
                <a:lnTo>
                  <a:pt x="24993" y="2946"/>
                </a:lnTo>
                <a:lnTo>
                  <a:pt x="244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87316" y="3260449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5">
                <a:moveTo>
                  <a:pt x="19697" y="0"/>
                </a:moveTo>
                <a:lnTo>
                  <a:pt x="0" y="1257"/>
                </a:lnTo>
                <a:lnTo>
                  <a:pt x="355" y="3962"/>
                </a:lnTo>
                <a:lnTo>
                  <a:pt x="20599" y="3962"/>
                </a:lnTo>
                <a:lnTo>
                  <a:pt x="196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91002" y="9232410"/>
            <a:ext cx="308610" cy="471170"/>
          </a:xfrm>
          <a:custGeom>
            <a:avLst/>
            <a:gdLst/>
            <a:ahLst/>
            <a:cxnLst/>
            <a:rect l="l" t="t" r="r" b="b"/>
            <a:pathLst>
              <a:path w="308610" h="471170">
                <a:moveTo>
                  <a:pt x="238821" y="411483"/>
                </a:moveTo>
                <a:lnTo>
                  <a:pt x="216766" y="411483"/>
                </a:lnTo>
                <a:lnTo>
                  <a:pt x="222560" y="415117"/>
                </a:lnTo>
                <a:lnTo>
                  <a:pt x="230085" y="423506"/>
                </a:lnTo>
                <a:lnTo>
                  <a:pt x="263202" y="455407"/>
                </a:lnTo>
                <a:lnTo>
                  <a:pt x="299119" y="470730"/>
                </a:lnTo>
                <a:lnTo>
                  <a:pt x="308597" y="469671"/>
                </a:lnTo>
                <a:lnTo>
                  <a:pt x="296942" y="462132"/>
                </a:lnTo>
                <a:lnTo>
                  <a:pt x="285856" y="455074"/>
                </a:lnTo>
                <a:lnTo>
                  <a:pt x="275377" y="448056"/>
                </a:lnTo>
                <a:lnTo>
                  <a:pt x="265544" y="440639"/>
                </a:lnTo>
                <a:lnTo>
                  <a:pt x="255831" y="432207"/>
                </a:lnTo>
                <a:lnTo>
                  <a:pt x="246903" y="422916"/>
                </a:lnTo>
                <a:lnTo>
                  <a:pt x="239267" y="412405"/>
                </a:lnTo>
                <a:lnTo>
                  <a:pt x="238821" y="411483"/>
                </a:lnTo>
                <a:close/>
              </a:path>
              <a:path w="308610" h="471170">
                <a:moveTo>
                  <a:pt x="13411" y="10172"/>
                </a:moveTo>
                <a:lnTo>
                  <a:pt x="0" y="12153"/>
                </a:lnTo>
                <a:lnTo>
                  <a:pt x="1218" y="33413"/>
                </a:lnTo>
                <a:lnTo>
                  <a:pt x="1663" y="40563"/>
                </a:lnTo>
                <a:lnTo>
                  <a:pt x="3369" y="64918"/>
                </a:lnTo>
                <a:lnTo>
                  <a:pt x="5269" y="91439"/>
                </a:lnTo>
                <a:lnTo>
                  <a:pt x="6617" y="112156"/>
                </a:lnTo>
                <a:lnTo>
                  <a:pt x="7708" y="134980"/>
                </a:lnTo>
                <a:lnTo>
                  <a:pt x="7698" y="142087"/>
                </a:lnTo>
                <a:lnTo>
                  <a:pt x="7591" y="152593"/>
                </a:lnTo>
                <a:lnTo>
                  <a:pt x="6664" y="169192"/>
                </a:lnTo>
                <a:lnTo>
                  <a:pt x="6113" y="185720"/>
                </a:lnTo>
                <a:lnTo>
                  <a:pt x="10887" y="227978"/>
                </a:lnTo>
                <a:lnTo>
                  <a:pt x="21048" y="279473"/>
                </a:lnTo>
                <a:lnTo>
                  <a:pt x="33410" y="323326"/>
                </a:lnTo>
                <a:lnTo>
                  <a:pt x="53668" y="356003"/>
                </a:lnTo>
                <a:lnTo>
                  <a:pt x="87255" y="385719"/>
                </a:lnTo>
                <a:lnTo>
                  <a:pt x="128500" y="414572"/>
                </a:lnTo>
                <a:lnTo>
                  <a:pt x="174780" y="421362"/>
                </a:lnTo>
                <a:lnTo>
                  <a:pt x="199390" y="415328"/>
                </a:lnTo>
                <a:lnTo>
                  <a:pt x="208184" y="412405"/>
                </a:lnTo>
                <a:lnTo>
                  <a:pt x="166465" y="412405"/>
                </a:lnTo>
                <a:lnTo>
                  <a:pt x="146390" y="409208"/>
                </a:lnTo>
                <a:lnTo>
                  <a:pt x="112085" y="389514"/>
                </a:lnTo>
                <a:lnTo>
                  <a:pt x="71348" y="353072"/>
                </a:lnTo>
                <a:lnTo>
                  <a:pt x="45691" y="314785"/>
                </a:lnTo>
                <a:lnTo>
                  <a:pt x="30623" y="264967"/>
                </a:lnTo>
                <a:lnTo>
                  <a:pt x="20775" y="191878"/>
                </a:lnTo>
                <a:lnTo>
                  <a:pt x="20403" y="122099"/>
                </a:lnTo>
                <a:lnTo>
                  <a:pt x="18781" y="89682"/>
                </a:lnTo>
                <a:lnTo>
                  <a:pt x="16405" y="57249"/>
                </a:lnTo>
                <a:lnTo>
                  <a:pt x="14097" y="24828"/>
                </a:lnTo>
                <a:lnTo>
                  <a:pt x="13701" y="18199"/>
                </a:lnTo>
                <a:lnTo>
                  <a:pt x="13411" y="10172"/>
                </a:lnTo>
                <a:close/>
              </a:path>
              <a:path w="308610" h="471170">
                <a:moveTo>
                  <a:pt x="168998" y="311670"/>
                </a:moveTo>
                <a:lnTo>
                  <a:pt x="165163" y="313740"/>
                </a:lnTo>
                <a:lnTo>
                  <a:pt x="163347" y="318033"/>
                </a:lnTo>
                <a:lnTo>
                  <a:pt x="165887" y="325793"/>
                </a:lnTo>
                <a:lnTo>
                  <a:pt x="168770" y="331266"/>
                </a:lnTo>
                <a:lnTo>
                  <a:pt x="180646" y="351789"/>
                </a:lnTo>
                <a:lnTo>
                  <a:pt x="208534" y="399402"/>
                </a:lnTo>
                <a:lnTo>
                  <a:pt x="187206" y="409218"/>
                </a:lnTo>
                <a:lnTo>
                  <a:pt x="166465" y="412405"/>
                </a:lnTo>
                <a:lnTo>
                  <a:pt x="208184" y="412405"/>
                </a:lnTo>
                <a:lnTo>
                  <a:pt x="209958" y="411816"/>
                </a:lnTo>
                <a:lnTo>
                  <a:pt x="216766" y="411483"/>
                </a:lnTo>
                <a:lnTo>
                  <a:pt x="238821" y="411483"/>
                </a:lnTo>
                <a:lnTo>
                  <a:pt x="233464" y="400392"/>
                </a:lnTo>
                <a:lnTo>
                  <a:pt x="237007" y="397090"/>
                </a:lnTo>
                <a:lnTo>
                  <a:pt x="239471" y="394106"/>
                </a:lnTo>
                <a:lnTo>
                  <a:pt x="242544" y="392061"/>
                </a:lnTo>
                <a:lnTo>
                  <a:pt x="243233" y="391350"/>
                </a:lnTo>
                <a:lnTo>
                  <a:pt x="223697" y="391350"/>
                </a:lnTo>
                <a:lnTo>
                  <a:pt x="211996" y="376764"/>
                </a:lnTo>
                <a:lnTo>
                  <a:pt x="202174" y="361262"/>
                </a:lnTo>
                <a:lnTo>
                  <a:pt x="184518" y="329488"/>
                </a:lnTo>
                <a:lnTo>
                  <a:pt x="181483" y="324243"/>
                </a:lnTo>
                <a:lnTo>
                  <a:pt x="178739" y="318731"/>
                </a:lnTo>
                <a:lnTo>
                  <a:pt x="173621" y="312407"/>
                </a:lnTo>
                <a:lnTo>
                  <a:pt x="168998" y="311670"/>
                </a:lnTo>
                <a:close/>
              </a:path>
              <a:path w="308610" h="471170">
                <a:moveTo>
                  <a:pt x="24511" y="0"/>
                </a:moveTo>
                <a:lnTo>
                  <a:pt x="21974" y="9680"/>
                </a:lnTo>
                <a:lnTo>
                  <a:pt x="22947" y="18199"/>
                </a:lnTo>
                <a:lnTo>
                  <a:pt x="26670" y="25574"/>
                </a:lnTo>
                <a:lnTo>
                  <a:pt x="67602" y="62690"/>
                </a:lnTo>
                <a:lnTo>
                  <a:pt x="104381" y="91439"/>
                </a:lnTo>
                <a:lnTo>
                  <a:pt x="135865" y="113072"/>
                </a:lnTo>
                <a:lnTo>
                  <a:pt x="167081" y="134980"/>
                </a:lnTo>
                <a:lnTo>
                  <a:pt x="197125" y="158428"/>
                </a:lnTo>
                <a:lnTo>
                  <a:pt x="225094" y="184683"/>
                </a:lnTo>
                <a:lnTo>
                  <a:pt x="250239" y="215440"/>
                </a:lnTo>
                <a:lnTo>
                  <a:pt x="276511" y="284883"/>
                </a:lnTo>
                <a:lnTo>
                  <a:pt x="273824" y="324777"/>
                </a:lnTo>
                <a:lnTo>
                  <a:pt x="267962" y="345566"/>
                </a:lnTo>
                <a:lnTo>
                  <a:pt x="258567" y="364369"/>
                </a:lnTo>
                <a:lnTo>
                  <a:pt x="244269" y="380019"/>
                </a:lnTo>
                <a:lnTo>
                  <a:pt x="223697" y="391350"/>
                </a:lnTo>
                <a:lnTo>
                  <a:pt x="243233" y="391350"/>
                </a:lnTo>
                <a:lnTo>
                  <a:pt x="270780" y="362908"/>
                </a:lnTo>
                <a:lnTo>
                  <a:pt x="285878" y="325793"/>
                </a:lnTo>
                <a:lnTo>
                  <a:pt x="285986" y="324777"/>
                </a:lnTo>
                <a:lnTo>
                  <a:pt x="289075" y="285803"/>
                </a:lnTo>
                <a:lnTo>
                  <a:pt x="281406" y="248513"/>
                </a:lnTo>
                <a:lnTo>
                  <a:pt x="247121" y="189280"/>
                </a:lnTo>
                <a:lnTo>
                  <a:pt x="198196" y="142087"/>
                </a:lnTo>
                <a:lnTo>
                  <a:pt x="135088" y="97958"/>
                </a:lnTo>
                <a:lnTo>
                  <a:pt x="114249" y="82981"/>
                </a:lnTo>
                <a:lnTo>
                  <a:pt x="89670" y="64918"/>
                </a:lnTo>
                <a:lnTo>
                  <a:pt x="65460" y="46272"/>
                </a:lnTo>
                <a:lnTo>
                  <a:pt x="43209" y="25235"/>
                </a:lnTo>
                <a:lnTo>
                  <a:pt x="24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53048" y="9467785"/>
            <a:ext cx="265430" cy="463550"/>
          </a:xfrm>
          <a:custGeom>
            <a:avLst/>
            <a:gdLst/>
            <a:ahLst/>
            <a:cxnLst/>
            <a:rect l="l" t="t" r="r" b="b"/>
            <a:pathLst>
              <a:path w="265429" h="463550">
                <a:moveTo>
                  <a:pt x="204114" y="407847"/>
                </a:moveTo>
                <a:lnTo>
                  <a:pt x="188607" y="407847"/>
                </a:lnTo>
                <a:lnTo>
                  <a:pt x="192346" y="423108"/>
                </a:lnTo>
                <a:lnTo>
                  <a:pt x="194242" y="430702"/>
                </a:lnTo>
                <a:lnTo>
                  <a:pt x="196227" y="438264"/>
                </a:lnTo>
                <a:lnTo>
                  <a:pt x="198008" y="445553"/>
                </a:lnTo>
                <a:lnTo>
                  <a:pt x="200598" y="452685"/>
                </a:lnTo>
                <a:lnTo>
                  <a:pt x="205666" y="458816"/>
                </a:lnTo>
                <a:lnTo>
                  <a:pt x="214884" y="463105"/>
                </a:lnTo>
                <a:lnTo>
                  <a:pt x="204114" y="407847"/>
                </a:lnTo>
                <a:close/>
              </a:path>
              <a:path w="265429" h="463550">
                <a:moveTo>
                  <a:pt x="0" y="0"/>
                </a:moveTo>
                <a:lnTo>
                  <a:pt x="3336" y="53649"/>
                </a:lnTo>
                <a:lnTo>
                  <a:pt x="6857" y="91673"/>
                </a:lnTo>
                <a:lnTo>
                  <a:pt x="8547" y="111010"/>
                </a:lnTo>
                <a:lnTo>
                  <a:pt x="11615" y="149108"/>
                </a:lnTo>
                <a:lnTo>
                  <a:pt x="14605" y="187212"/>
                </a:lnTo>
                <a:lnTo>
                  <a:pt x="17680" y="225308"/>
                </a:lnTo>
                <a:lnTo>
                  <a:pt x="21005" y="263385"/>
                </a:lnTo>
                <a:lnTo>
                  <a:pt x="31110" y="310226"/>
                </a:lnTo>
                <a:lnTo>
                  <a:pt x="50787" y="353923"/>
                </a:lnTo>
                <a:lnTo>
                  <a:pt x="87576" y="395120"/>
                </a:lnTo>
                <a:lnTo>
                  <a:pt x="140957" y="409905"/>
                </a:lnTo>
                <a:lnTo>
                  <a:pt x="152299" y="409653"/>
                </a:lnTo>
                <a:lnTo>
                  <a:pt x="188607" y="407847"/>
                </a:lnTo>
                <a:lnTo>
                  <a:pt x="204114" y="407847"/>
                </a:lnTo>
                <a:lnTo>
                  <a:pt x="202476" y="399440"/>
                </a:lnTo>
                <a:lnTo>
                  <a:pt x="138907" y="399440"/>
                </a:lnTo>
                <a:lnTo>
                  <a:pt x="107216" y="391456"/>
                </a:lnTo>
                <a:lnTo>
                  <a:pt x="60198" y="342328"/>
                </a:lnTo>
                <a:lnTo>
                  <a:pt x="42365" y="298039"/>
                </a:lnTo>
                <a:lnTo>
                  <a:pt x="31975" y="252564"/>
                </a:lnTo>
                <a:lnTo>
                  <a:pt x="25565" y="183790"/>
                </a:lnTo>
                <a:lnTo>
                  <a:pt x="22866" y="145649"/>
                </a:lnTo>
                <a:lnTo>
                  <a:pt x="20291" y="107499"/>
                </a:lnTo>
                <a:lnTo>
                  <a:pt x="17678" y="69354"/>
                </a:lnTo>
                <a:lnTo>
                  <a:pt x="16908" y="58696"/>
                </a:lnTo>
                <a:lnTo>
                  <a:pt x="14249" y="23875"/>
                </a:lnTo>
                <a:lnTo>
                  <a:pt x="45462" y="23875"/>
                </a:lnTo>
                <a:lnTo>
                  <a:pt x="21259" y="10325"/>
                </a:lnTo>
                <a:lnTo>
                  <a:pt x="15811" y="7353"/>
                </a:lnTo>
                <a:lnTo>
                  <a:pt x="10096" y="4876"/>
                </a:lnTo>
                <a:lnTo>
                  <a:pt x="0" y="0"/>
                </a:lnTo>
                <a:close/>
              </a:path>
              <a:path w="265429" h="463550">
                <a:moveTo>
                  <a:pt x="186728" y="321487"/>
                </a:moveTo>
                <a:lnTo>
                  <a:pt x="174053" y="326123"/>
                </a:lnTo>
                <a:lnTo>
                  <a:pt x="178066" y="334060"/>
                </a:lnTo>
                <a:lnTo>
                  <a:pt x="178066" y="346951"/>
                </a:lnTo>
                <a:lnTo>
                  <a:pt x="180467" y="353796"/>
                </a:lnTo>
                <a:lnTo>
                  <a:pt x="180098" y="360527"/>
                </a:lnTo>
                <a:lnTo>
                  <a:pt x="179456" y="367118"/>
                </a:lnTo>
                <a:lnTo>
                  <a:pt x="178361" y="373932"/>
                </a:lnTo>
                <a:lnTo>
                  <a:pt x="177005" y="381223"/>
                </a:lnTo>
                <a:lnTo>
                  <a:pt x="175577" y="389242"/>
                </a:lnTo>
                <a:lnTo>
                  <a:pt x="182321" y="395363"/>
                </a:lnTo>
                <a:lnTo>
                  <a:pt x="180441" y="396976"/>
                </a:lnTo>
                <a:lnTo>
                  <a:pt x="179412" y="398665"/>
                </a:lnTo>
                <a:lnTo>
                  <a:pt x="178219" y="398779"/>
                </a:lnTo>
                <a:lnTo>
                  <a:pt x="138907" y="399440"/>
                </a:lnTo>
                <a:lnTo>
                  <a:pt x="202476" y="399440"/>
                </a:lnTo>
                <a:lnTo>
                  <a:pt x="200533" y="389470"/>
                </a:lnTo>
                <a:lnTo>
                  <a:pt x="221568" y="374573"/>
                </a:lnTo>
                <a:lnTo>
                  <a:pt x="198348" y="374573"/>
                </a:lnTo>
                <a:lnTo>
                  <a:pt x="186728" y="321487"/>
                </a:lnTo>
                <a:close/>
              </a:path>
              <a:path w="265429" h="463550">
                <a:moveTo>
                  <a:pt x="45462" y="23875"/>
                </a:moveTo>
                <a:lnTo>
                  <a:pt x="14249" y="23875"/>
                </a:lnTo>
                <a:lnTo>
                  <a:pt x="28343" y="29992"/>
                </a:lnTo>
                <a:lnTo>
                  <a:pt x="41697" y="35650"/>
                </a:lnTo>
                <a:lnTo>
                  <a:pt x="54350" y="41358"/>
                </a:lnTo>
                <a:lnTo>
                  <a:pt x="103539" y="70025"/>
                </a:lnTo>
                <a:lnTo>
                  <a:pt x="139301" y="94380"/>
                </a:lnTo>
                <a:lnTo>
                  <a:pt x="172970" y="121487"/>
                </a:lnTo>
                <a:lnTo>
                  <a:pt x="203885" y="152145"/>
                </a:lnTo>
                <a:lnTo>
                  <a:pt x="230058" y="188886"/>
                </a:lnTo>
                <a:lnTo>
                  <a:pt x="245916" y="228576"/>
                </a:lnTo>
                <a:lnTo>
                  <a:pt x="252077" y="270944"/>
                </a:lnTo>
                <a:lnTo>
                  <a:pt x="249161" y="315721"/>
                </a:lnTo>
                <a:lnTo>
                  <a:pt x="243727" y="334486"/>
                </a:lnTo>
                <a:lnTo>
                  <a:pt x="233665" y="350253"/>
                </a:lnTo>
                <a:lnTo>
                  <a:pt x="218648" y="363467"/>
                </a:lnTo>
                <a:lnTo>
                  <a:pt x="198348" y="374573"/>
                </a:lnTo>
                <a:lnTo>
                  <a:pt x="221568" y="374573"/>
                </a:lnTo>
                <a:lnTo>
                  <a:pt x="231126" y="367805"/>
                </a:lnTo>
                <a:lnTo>
                  <a:pt x="250886" y="344038"/>
                </a:lnTo>
                <a:lnTo>
                  <a:pt x="261653" y="315520"/>
                </a:lnTo>
                <a:lnTo>
                  <a:pt x="265264" y="279603"/>
                </a:lnTo>
                <a:lnTo>
                  <a:pt x="263519" y="250603"/>
                </a:lnTo>
                <a:lnTo>
                  <a:pt x="247221" y="196682"/>
                </a:lnTo>
                <a:lnTo>
                  <a:pt x="204629" y="135957"/>
                </a:lnTo>
                <a:lnTo>
                  <a:pt x="172200" y="104948"/>
                </a:lnTo>
                <a:lnTo>
                  <a:pt x="136547" y="77844"/>
                </a:lnTo>
                <a:lnTo>
                  <a:pt x="98523" y="53649"/>
                </a:lnTo>
                <a:lnTo>
                  <a:pt x="58978" y="31368"/>
                </a:lnTo>
                <a:lnTo>
                  <a:pt x="49520" y="26162"/>
                </a:lnTo>
                <a:lnTo>
                  <a:pt x="45462" y="23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44636" y="8972808"/>
            <a:ext cx="417195" cy="263525"/>
          </a:xfrm>
          <a:custGeom>
            <a:avLst/>
            <a:gdLst/>
            <a:ahLst/>
            <a:cxnLst/>
            <a:rect l="l" t="t" r="r" b="b"/>
            <a:pathLst>
              <a:path w="417195" h="263525">
                <a:moveTo>
                  <a:pt x="244728" y="0"/>
                </a:moveTo>
                <a:lnTo>
                  <a:pt x="201818" y="5159"/>
                </a:lnTo>
                <a:lnTo>
                  <a:pt x="165675" y="19240"/>
                </a:lnTo>
                <a:lnTo>
                  <a:pt x="129398" y="44669"/>
                </a:lnTo>
                <a:lnTo>
                  <a:pt x="97777" y="75907"/>
                </a:lnTo>
                <a:lnTo>
                  <a:pt x="66671" y="114076"/>
                </a:lnTo>
                <a:lnTo>
                  <a:pt x="39214" y="154282"/>
                </a:lnTo>
                <a:lnTo>
                  <a:pt x="17010" y="197465"/>
                </a:lnTo>
                <a:lnTo>
                  <a:pt x="1663" y="244563"/>
                </a:lnTo>
                <a:lnTo>
                  <a:pt x="469" y="252971"/>
                </a:lnTo>
                <a:lnTo>
                  <a:pt x="0" y="256463"/>
                </a:lnTo>
                <a:lnTo>
                  <a:pt x="8762" y="263245"/>
                </a:lnTo>
                <a:lnTo>
                  <a:pt x="13792" y="257416"/>
                </a:lnTo>
                <a:lnTo>
                  <a:pt x="19469" y="253885"/>
                </a:lnTo>
                <a:lnTo>
                  <a:pt x="48785" y="237756"/>
                </a:lnTo>
                <a:lnTo>
                  <a:pt x="16179" y="237756"/>
                </a:lnTo>
                <a:lnTo>
                  <a:pt x="22717" y="219638"/>
                </a:lnTo>
                <a:lnTo>
                  <a:pt x="41973" y="174015"/>
                </a:lnTo>
                <a:lnTo>
                  <a:pt x="81197" y="119365"/>
                </a:lnTo>
                <a:lnTo>
                  <a:pt x="123736" y="67297"/>
                </a:lnTo>
                <a:lnTo>
                  <a:pt x="176503" y="26547"/>
                </a:lnTo>
                <a:lnTo>
                  <a:pt x="241795" y="9753"/>
                </a:lnTo>
                <a:lnTo>
                  <a:pt x="245859" y="9512"/>
                </a:lnTo>
                <a:lnTo>
                  <a:pt x="249847" y="8026"/>
                </a:lnTo>
                <a:lnTo>
                  <a:pt x="253872" y="7124"/>
                </a:lnTo>
                <a:lnTo>
                  <a:pt x="249402" y="2387"/>
                </a:lnTo>
                <a:lnTo>
                  <a:pt x="244728" y="0"/>
                </a:lnTo>
                <a:close/>
              </a:path>
              <a:path w="417195" h="263525">
                <a:moveTo>
                  <a:pt x="332955" y="66662"/>
                </a:moveTo>
                <a:lnTo>
                  <a:pt x="309079" y="66662"/>
                </a:lnTo>
                <a:lnTo>
                  <a:pt x="314645" y="75291"/>
                </a:lnTo>
                <a:lnTo>
                  <a:pt x="317403" y="80852"/>
                </a:lnTo>
                <a:lnTo>
                  <a:pt x="318072" y="85745"/>
                </a:lnTo>
                <a:lnTo>
                  <a:pt x="317372" y="92367"/>
                </a:lnTo>
                <a:lnTo>
                  <a:pt x="316217" y="100647"/>
                </a:lnTo>
                <a:lnTo>
                  <a:pt x="314451" y="108851"/>
                </a:lnTo>
                <a:lnTo>
                  <a:pt x="312927" y="117081"/>
                </a:lnTo>
                <a:lnTo>
                  <a:pt x="294872" y="150935"/>
                </a:lnTo>
                <a:lnTo>
                  <a:pt x="262124" y="172792"/>
                </a:lnTo>
                <a:lnTo>
                  <a:pt x="213628" y="187102"/>
                </a:lnTo>
                <a:lnTo>
                  <a:pt x="162028" y="189952"/>
                </a:lnTo>
                <a:lnTo>
                  <a:pt x="136761" y="193574"/>
                </a:lnTo>
                <a:lnTo>
                  <a:pt x="111973" y="199609"/>
                </a:lnTo>
                <a:lnTo>
                  <a:pt x="87617" y="208038"/>
                </a:lnTo>
                <a:lnTo>
                  <a:pt x="79061" y="211215"/>
                </a:lnTo>
                <a:lnTo>
                  <a:pt x="61778" y="217141"/>
                </a:lnTo>
                <a:lnTo>
                  <a:pt x="53251" y="220383"/>
                </a:lnTo>
                <a:lnTo>
                  <a:pt x="45104" y="223922"/>
                </a:lnTo>
                <a:lnTo>
                  <a:pt x="36572" y="227936"/>
                </a:lnTo>
                <a:lnTo>
                  <a:pt x="16179" y="237756"/>
                </a:lnTo>
                <a:lnTo>
                  <a:pt x="48785" y="237756"/>
                </a:lnTo>
                <a:lnTo>
                  <a:pt x="61197" y="230928"/>
                </a:lnTo>
                <a:lnTo>
                  <a:pt x="104654" y="213537"/>
                </a:lnTo>
                <a:lnTo>
                  <a:pt x="150092" y="202500"/>
                </a:lnTo>
                <a:lnTo>
                  <a:pt x="225408" y="196221"/>
                </a:lnTo>
                <a:lnTo>
                  <a:pt x="251533" y="189342"/>
                </a:lnTo>
                <a:lnTo>
                  <a:pt x="299453" y="163233"/>
                </a:lnTo>
                <a:lnTo>
                  <a:pt x="325132" y="124180"/>
                </a:lnTo>
                <a:lnTo>
                  <a:pt x="327327" y="108851"/>
                </a:lnTo>
                <a:lnTo>
                  <a:pt x="332955" y="66662"/>
                </a:lnTo>
                <a:close/>
              </a:path>
              <a:path w="417195" h="263525">
                <a:moveTo>
                  <a:pt x="277472" y="17856"/>
                </a:moveTo>
                <a:lnTo>
                  <a:pt x="262083" y="19240"/>
                </a:lnTo>
                <a:lnTo>
                  <a:pt x="245554" y="26250"/>
                </a:lnTo>
                <a:lnTo>
                  <a:pt x="261974" y="28326"/>
                </a:lnTo>
                <a:lnTo>
                  <a:pt x="278555" y="29818"/>
                </a:lnTo>
                <a:lnTo>
                  <a:pt x="292517" y="36507"/>
                </a:lnTo>
                <a:lnTo>
                  <a:pt x="301078" y="54178"/>
                </a:lnTo>
                <a:lnTo>
                  <a:pt x="288202" y="57432"/>
                </a:lnTo>
                <a:lnTo>
                  <a:pt x="282110" y="59085"/>
                </a:lnTo>
                <a:lnTo>
                  <a:pt x="244383" y="73314"/>
                </a:lnTo>
                <a:lnTo>
                  <a:pt x="223709" y="91386"/>
                </a:lnTo>
                <a:lnTo>
                  <a:pt x="226148" y="99491"/>
                </a:lnTo>
                <a:lnTo>
                  <a:pt x="244612" y="85550"/>
                </a:lnTo>
                <a:lnTo>
                  <a:pt x="264714" y="76199"/>
                </a:lnTo>
                <a:lnTo>
                  <a:pt x="286265" y="70288"/>
                </a:lnTo>
                <a:lnTo>
                  <a:pt x="309079" y="66662"/>
                </a:lnTo>
                <a:lnTo>
                  <a:pt x="332955" y="66662"/>
                </a:lnTo>
                <a:lnTo>
                  <a:pt x="333324" y="63880"/>
                </a:lnTo>
                <a:lnTo>
                  <a:pt x="353024" y="60625"/>
                </a:lnTo>
                <a:lnTo>
                  <a:pt x="395348" y="60105"/>
                </a:lnTo>
                <a:lnTo>
                  <a:pt x="416826" y="56464"/>
                </a:lnTo>
                <a:lnTo>
                  <a:pt x="411556" y="53428"/>
                </a:lnTo>
                <a:lnTo>
                  <a:pt x="406095" y="51447"/>
                </a:lnTo>
                <a:lnTo>
                  <a:pt x="393316" y="51015"/>
                </a:lnTo>
                <a:lnTo>
                  <a:pt x="333014" y="51003"/>
                </a:lnTo>
                <a:lnTo>
                  <a:pt x="321830" y="48236"/>
                </a:lnTo>
                <a:lnTo>
                  <a:pt x="311904" y="42309"/>
                </a:lnTo>
                <a:lnTo>
                  <a:pt x="302856" y="32816"/>
                </a:lnTo>
                <a:lnTo>
                  <a:pt x="291228" y="22311"/>
                </a:lnTo>
                <a:lnTo>
                  <a:pt x="277472" y="17856"/>
                </a:lnTo>
                <a:close/>
              </a:path>
              <a:path w="417195" h="263525">
                <a:moveTo>
                  <a:pt x="359462" y="50303"/>
                </a:moveTo>
                <a:lnTo>
                  <a:pt x="345833" y="51015"/>
                </a:lnTo>
                <a:lnTo>
                  <a:pt x="393316" y="51015"/>
                </a:lnTo>
                <a:lnTo>
                  <a:pt x="373157" y="50339"/>
                </a:lnTo>
                <a:lnTo>
                  <a:pt x="359462" y="503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09468" y="2156545"/>
            <a:ext cx="464184" cy="741680"/>
          </a:xfrm>
          <a:custGeom>
            <a:avLst/>
            <a:gdLst/>
            <a:ahLst/>
            <a:cxnLst/>
            <a:rect l="l" t="t" r="r" b="b"/>
            <a:pathLst>
              <a:path w="464185" h="741680">
                <a:moveTo>
                  <a:pt x="312645" y="461759"/>
                </a:moveTo>
                <a:lnTo>
                  <a:pt x="290741" y="461759"/>
                </a:lnTo>
                <a:lnTo>
                  <a:pt x="297116" y="463524"/>
                </a:lnTo>
                <a:lnTo>
                  <a:pt x="323951" y="472436"/>
                </a:lnTo>
                <a:lnTo>
                  <a:pt x="373268" y="498495"/>
                </a:lnTo>
                <a:lnTo>
                  <a:pt x="406922" y="527283"/>
                </a:lnTo>
                <a:lnTo>
                  <a:pt x="429882" y="571258"/>
                </a:lnTo>
                <a:lnTo>
                  <a:pt x="434255" y="595479"/>
                </a:lnTo>
                <a:lnTo>
                  <a:pt x="439196" y="619613"/>
                </a:lnTo>
                <a:lnTo>
                  <a:pt x="443896" y="643767"/>
                </a:lnTo>
                <a:lnTo>
                  <a:pt x="447547" y="668045"/>
                </a:lnTo>
                <a:lnTo>
                  <a:pt x="448115" y="682243"/>
                </a:lnTo>
                <a:lnTo>
                  <a:pt x="447097" y="696628"/>
                </a:lnTo>
                <a:lnTo>
                  <a:pt x="445277" y="711787"/>
                </a:lnTo>
                <a:lnTo>
                  <a:pt x="443750" y="725525"/>
                </a:lnTo>
                <a:lnTo>
                  <a:pt x="443331" y="730478"/>
                </a:lnTo>
                <a:lnTo>
                  <a:pt x="440093" y="736206"/>
                </a:lnTo>
                <a:lnTo>
                  <a:pt x="454609" y="741057"/>
                </a:lnTo>
                <a:lnTo>
                  <a:pt x="463398" y="702678"/>
                </a:lnTo>
                <a:lnTo>
                  <a:pt x="463753" y="693572"/>
                </a:lnTo>
                <a:lnTo>
                  <a:pt x="462468" y="666000"/>
                </a:lnTo>
                <a:lnTo>
                  <a:pt x="453773" y="611703"/>
                </a:lnTo>
                <a:lnTo>
                  <a:pt x="435202" y="542113"/>
                </a:lnTo>
                <a:lnTo>
                  <a:pt x="426348" y="515912"/>
                </a:lnTo>
                <a:lnTo>
                  <a:pt x="411479" y="515912"/>
                </a:lnTo>
                <a:lnTo>
                  <a:pt x="381901" y="493726"/>
                </a:lnTo>
                <a:lnTo>
                  <a:pt x="350254" y="475862"/>
                </a:lnTo>
                <a:lnTo>
                  <a:pt x="316219" y="462580"/>
                </a:lnTo>
                <a:lnTo>
                  <a:pt x="312645" y="461759"/>
                </a:lnTo>
                <a:close/>
              </a:path>
              <a:path w="464185" h="741680">
                <a:moveTo>
                  <a:pt x="2679" y="0"/>
                </a:moveTo>
                <a:lnTo>
                  <a:pt x="0" y="444"/>
                </a:lnTo>
                <a:lnTo>
                  <a:pt x="43199" y="30894"/>
                </a:lnTo>
                <a:lnTo>
                  <a:pt x="84595" y="62773"/>
                </a:lnTo>
                <a:lnTo>
                  <a:pt x="124155" y="96111"/>
                </a:lnTo>
                <a:lnTo>
                  <a:pt x="161845" y="130935"/>
                </a:lnTo>
                <a:lnTo>
                  <a:pt x="197632" y="167273"/>
                </a:lnTo>
                <a:lnTo>
                  <a:pt x="231484" y="205155"/>
                </a:lnTo>
                <a:lnTo>
                  <a:pt x="263367" y="244608"/>
                </a:lnTo>
                <a:lnTo>
                  <a:pt x="293248" y="285661"/>
                </a:lnTo>
                <a:lnTo>
                  <a:pt x="321096" y="328341"/>
                </a:lnTo>
                <a:lnTo>
                  <a:pt x="346875" y="372678"/>
                </a:lnTo>
                <a:lnTo>
                  <a:pt x="370554" y="418700"/>
                </a:lnTo>
                <a:lnTo>
                  <a:pt x="392100" y="466435"/>
                </a:lnTo>
                <a:lnTo>
                  <a:pt x="411479" y="515912"/>
                </a:lnTo>
                <a:lnTo>
                  <a:pt x="426348" y="515912"/>
                </a:lnTo>
                <a:lnTo>
                  <a:pt x="404625" y="458740"/>
                </a:lnTo>
                <a:lnTo>
                  <a:pt x="386067" y="418287"/>
                </a:lnTo>
                <a:lnTo>
                  <a:pt x="361802" y="372068"/>
                </a:lnTo>
                <a:lnTo>
                  <a:pt x="335176" y="327328"/>
                </a:lnTo>
                <a:lnTo>
                  <a:pt x="306205" y="284032"/>
                </a:lnTo>
                <a:lnTo>
                  <a:pt x="274904" y="242150"/>
                </a:lnTo>
                <a:lnTo>
                  <a:pt x="245737" y="206646"/>
                </a:lnTo>
                <a:lnTo>
                  <a:pt x="215266" y="172408"/>
                </a:lnTo>
                <a:lnTo>
                  <a:pt x="183540" y="139352"/>
                </a:lnTo>
                <a:lnTo>
                  <a:pt x="150609" y="107391"/>
                </a:lnTo>
                <a:lnTo>
                  <a:pt x="116684" y="77771"/>
                </a:lnTo>
                <a:lnTo>
                  <a:pt x="81064" y="50482"/>
                </a:lnTo>
                <a:lnTo>
                  <a:pt x="44053" y="25098"/>
                </a:lnTo>
                <a:lnTo>
                  <a:pt x="5956" y="1193"/>
                </a:lnTo>
                <a:lnTo>
                  <a:pt x="4495" y="317"/>
                </a:lnTo>
                <a:lnTo>
                  <a:pt x="2679" y="0"/>
                </a:lnTo>
                <a:close/>
              </a:path>
              <a:path w="464185" h="741680">
                <a:moveTo>
                  <a:pt x="49834" y="388797"/>
                </a:moveTo>
                <a:lnTo>
                  <a:pt x="47751" y="391121"/>
                </a:lnTo>
                <a:lnTo>
                  <a:pt x="50507" y="394893"/>
                </a:lnTo>
                <a:lnTo>
                  <a:pt x="52654" y="399389"/>
                </a:lnTo>
                <a:lnTo>
                  <a:pt x="86778" y="428165"/>
                </a:lnTo>
                <a:lnTo>
                  <a:pt x="117832" y="453488"/>
                </a:lnTo>
                <a:lnTo>
                  <a:pt x="149811" y="477596"/>
                </a:lnTo>
                <a:lnTo>
                  <a:pt x="183235" y="499795"/>
                </a:lnTo>
                <a:lnTo>
                  <a:pt x="221772" y="513454"/>
                </a:lnTo>
                <a:lnTo>
                  <a:pt x="236308" y="511822"/>
                </a:lnTo>
                <a:lnTo>
                  <a:pt x="250063" y="506647"/>
                </a:lnTo>
                <a:lnTo>
                  <a:pt x="250535" y="506301"/>
                </a:lnTo>
                <a:lnTo>
                  <a:pt x="226592" y="506301"/>
                </a:lnTo>
                <a:lnTo>
                  <a:pt x="212051" y="504037"/>
                </a:lnTo>
                <a:lnTo>
                  <a:pt x="164238" y="477246"/>
                </a:lnTo>
                <a:lnTo>
                  <a:pt x="54457" y="389890"/>
                </a:lnTo>
                <a:lnTo>
                  <a:pt x="51955" y="389585"/>
                </a:lnTo>
                <a:lnTo>
                  <a:pt x="49834" y="388797"/>
                </a:lnTo>
                <a:close/>
              </a:path>
              <a:path w="464185" h="741680">
                <a:moveTo>
                  <a:pt x="183706" y="356403"/>
                </a:moveTo>
                <a:lnTo>
                  <a:pt x="116264" y="356403"/>
                </a:lnTo>
                <a:lnTo>
                  <a:pt x="139315" y="357293"/>
                </a:lnTo>
                <a:lnTo>
                  <a:pt x="162190" y="360391"/>
                </a:lnTo>
                <a:lnTo>
                  <a:pt x="209638" y="374469"/>
                </a:lnTo>
                <a:lnTo>
                  <a:pt x="247159" y="407213"/>
                </a:lnTo>
                <a:lnTo>
                  <a:pt x="265977" y="442702"/>
                </a:lnTo>
                <a:lnTo>
                  <a:pt x="267139" y="456847"/>
                </a:lnTo>
                <a:lnTo>
                  <a:pt x="264865" y="471054"/>
                </a:lnTo>
                <a:lnTo>
                  <a:pt x="259575" y="484911"/>
                </a:lnTo>
                <a:lnTo>
                  <a:pt x="251135" y="496542"/>
                </a:lnTo>
                <a:lnTo>
                  <a:pt x="239880" y="503737"/>
                </a:lnTo>
                <a:lnTo>
                  <a:pt x="226592" y="506301"/>
                </a:lnTo>
                <a:lnTo>
                  <a:pt x="250535" y="506301"/>
                </a:lnTo>
                <a:lnTo>
                  <a:pt x="273862" y="474611"/>
                </a:lnTo>
                <a:lnTo>
                  <a:pt x="275462" y="467182"/>
                </a:lnTo>
                <a:lnTo>
                  <a:pt x="276732" y="461162"/>
                </a:lnTo>
                <a:lnTo>
                  <a:pt x="310047" y="461162"/>
                </a:lnTo>
                <a:lnTo>
                  <a:pt x="279476" y="454139"/>
                </a:lnTo>
                <a:lnTo>
                  <a:pt x="277081" y="439615"/>
                </a:lnTo>
                <a:lnTo>
                  <a:pt x="256743" y="402005"/>
                </a:lnTo>
                <a:lnTo>
                  <a:pt x="222615" y="371079"/>
                </a:lnTo>
                <a:lnTo>
                  <a:pt x="202022" y="361788"/>
                </a:lnTo>
                <a:lnTo>
                  <a:pt x="183706" y="356403"/>
                </a:lnTo>
                <a:close/>
              </a:path>
              <a:path w="464185" h="741680">
                <a:moveTo>
                  <a:pt x="310047" y="461162"/>
                </a:moveTo>
                <a:lnTo>
                  <a:pt x="276732" y="461162"/>
                </a:lnTo>
                <a:lnTo>
                  <a:pt x="283832" y="461924"/>
                </a:lnTo>
                <a:lnTo>
                  <a:pt x="290741" y="461759"/>
                </a:lnTo>
                <a:lnTo>
                  <a:pt x="312645" y="461759"/>
                </a:lnTo>
                <a:lnTo>
                  <a:pt x="310047" y="461162"/>
                </a:lnTo>
                <a:close/>
              </a:path>
              <a:path w="464185" h="741680">
                <a:moveTo>
                  <a:pt x="111301" y="349632"/>
                </a:moveTo>
                <a:lnTo>
                  <a:pt x="77297" y="352534"/>
                </a:lnTo>
                <a:lnTo>
                  <a:pt x="42214" y="357111"/>
                </a:lnTo>
                <a:lnTo>
                  <a:pt x="41274" y="358355"/>
                </a:lnTo>
                <a:lnTo>
                  <a:pt x="38188" y="360616"/>
                </a:lnTo>
                <a:lnTo>
                  <a:pt x="42760" y="361683"/>
                </a:lnTo>
                <a:lnTo>
                  <a:pt x="45872" y="363220"/>
                </a:lnTo>
                <a:lnTo>
                  <a:pt x="70935" y="360897"/>
                </a:lnTo>
                <a:lnTo>
                  <a:pt x="81978" y="359670"/>
                </a:lnTo>
                <a:lnTo>
                  <a:pt x="92989" y="358228"/>
                </a:lnTo>
                <a:lnTo>
                  <a:pt x="116264" y="356403"/>
                </a:lnTo>
                <a:lnTo>
                  <a:pt x="183706" y="356403"/>
                </a:lnTo>
                <a:lnTo>
                  <a:pt x="179590" y="355193"/>
                </a:lnTo>
                <a:lnTo>
                  <a:pt x="145378" y="349952"/>
                </a:lnTo>
                <a:lnTo>
                  <a:pt x="111301" y="3496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637207" y="2199759"/>
            <a:ext cx="123189" cy="269875"/>
          </a:xfrm>
          <a:custGeom>
            <a:avLst/>
            <a:gdLst/>
            <a:ahLst/>
            <a:cxnLst/>
            <a:rect l="l" t="t" r="r" b="b"/>
            <a:pathLst>
              <a:path w="123189" h="269875">
                <a:moveTo>
                  <a:pt x="122031" y="20015"/>
                </a:moveTo>
                <a:lnTo>
                  <a:pt x="106243" y="20015"/>
                </a:lnTo>
                <a:lnTo>
                  <a:pt x="107564" y="21958"/>
                </a:lnTo>
                <a:lnTo>
                  <a:pt x="108808" y="22936"/>
                </a:lnTo>
                <a:lnTo>
                  <a:pt x="110535" y="89366"/>
                </a:lnTo>
                <a:lnTo>
                  <a:pt x="111207" y="122367"/>
                </a:lnTo>
                <a:lnTo>
                  <a:pt x="111513" y="155181"/>
                </a:lnTo>
                <a:lnTo>
                  <a:pt x="111033" y="165193"/>
                </a:lnTo>
                <a:lnTo>
                  <a:pt x="97203" y="214067"/>
                </a:lnTo>
                <a:lnTo>
                  <a:pt x="70766" y="243537"/>
                </a:lnTo>
                <a:lnTo>
                  <a:pt x="48394" y="258076"/>
                </a:lnTo>
                <a:lnTo>
                  <a:pt x="43213" y="261366"/>
                </a:lnTo>
                <a:lnTo>
                  <a:pt x="35758" y="265925"/>
                </a:lnTo>
                <a:lnTo>
                  <a:pt x="46147" y="269595"/>
                </a:lnTo>
                <a:lnTo>
                  <a:pt x="52141" y="265480"/>
                </a:lnTo>
                <a:lnTo>
                  <a:pt x="57996" y="262470"/>
                </a:lnTo>
                <a:lnTo>
                  <a:pt x="105429" y="220899"/>
                </a:lnTo>
                <a:lnTo>
                  <a:pt x="122677" y="160515"/>
                </a:lnTo>
                <a:lnTo>
                  <a:pt x="122786" y="138827"/>
                </a:lnTo>
                <a:lnTo>
                  <a:pt x="122258" y="117127"/>
                </a:lnTo>
                <a:lnTo>
                  <a:pt x="121548" y="95419"/>
                </a:lnTo>
                <a:lnTo>
                  <a:pt x="121115" y="73710"/>
                </a:lnTo>
                <a:lnTo>
                  <a:pt x="121197" y="57238"/>
                </a:lnTo>
                <a:lnTo>
                  <a:pt x="121504" y="41889"/>
                </a:lnTo>
                <a:lnTo>
                  <a:pt x="121868" y="27599"/>
                </a:lnTo>
                <a:lnTo>
                  <a:pt x="122031" y="20015"/>
                </a:lnTo>
                <a:close/>
              </a:path>
              <a:path w="123189" h="269875">
                <a:moveTo>
                  <a:pt x="120772" y="0"/>
                </a:moveTo>
                <a:lnTo>
                  <a:pt x="115196" y="1955"/>
                </a:lnTo>
                <a:lnTo>
                  <a:pt x="110218" y="2578"/>
                </a:lnTo>
                <a:lnTo>
                  <a:pt x="106546" y="5194"/>
                </a:lnTo>
                <a:lnTo>
                  <a:pt x="56005" y="52377"/>
                </a:lnTo>
                <a:lnTo>
                  <a:pt x="22931" y="113169"/>
                </a:lnTo>
                <a:lnTo>
                  <a:pt x="8149" y="160515"/>
                </a:lnTo>
                <a:lnTo>
                  <a:pt x="0" y="204343"/>
                </a:lnTo>
                <a:lnTo>
                  <a:pt x="1992" y="218353"/>
                </a:lnTo>
                <a:lnTo>
                  <a:pt x="8313" y="232029"/>
                </a:lnTo>
                <a:lnTo>
                  <a:pt x="16978" y="241693"/>
                </a:lnTo>
                <a:lnTo>
                  <a:pt x="27390" y="246567"/>
                </a:lnTo>
                <a:lnTo>
                  <a:pt x="40033" y="246559"/>
                </a:lnTo>
                <a:lnTo>
                  <a:pt x="55392" y="241579"/>
                </a:lnTo>
                <a:lnTo>
                  <a:pt x="48826" y="240893"/>
                </a:lnTo>
                <a:lnTo>
                  <a:pt x="44788" y="240398"/>
                </a:lnTo>
                <a:lnTo>
                  <a:pt x="12492" y="211975"/>
                </a:lnTo>
                <a:lnTo>
                  <a:pt x="11158" y="203619"/>
                </a:lnTo>
                <a:lnTo>
                  <a:pt x="12733" y="196456"/>
                </a:lnTo>
                <a:lnTo>
                  <a:pt x="31261" y="123823"/>
                </a:lnTo>
                <a:lnTo>
                  <a:pt x="65781" y="57238"/>
                </a:lnTo>
                <a:lnTo>
                  <a:pt x="94547" y="27599"/>
                </a:lnTo>
                <a:lnTo>
                  <a:pt x="106243" y="20015"/>
                </a:lnTo>
                <a:lnTo>
                  <a:pt x="122031" y="20015"/>
                </a:lnTo>
                <a:lnTo>
                  <a:pt x="122283" y="7632"/>
                </a:lnTo>
                <a:lnTo>
                  <a:pt x="121550" y="5130"/>
                </a:lnTo>
                <a:lnTo>
                  <a:pt x="1207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09337" y="1993588"/>
            <a:ext cx="116670" cy="248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18337" y="2165217"/>
            <a:ext cx="257175" cy="94615"/>
          </a:xfrm>
          <a:custGeom>
            <a:avLst/>
            <a:gdLst/>
            <a:ahLst/>
            <a:cxnLst/>
            <a:rect l="l" t="t" r="r" b="b"/>
            <a:pathLst>
              <a:path w="257175" h="94614">
                <a:moveTo>
                  <a:pt x="100662" y="0"/>
                </a:moveTo>
                <a:lnTo>
                  <a:pt x="53657" y="5102"/>
                </a:lnTo>
                <a:lnTo>
                  <a:pt x="16571" y="18381"/>
                </a:lnTo>
                <a:lnTo>
                  <a:pt x="0" y="47254"/>
                </a:lnTo>
                <a:lnTo>
                  <a:pt x="4037" y="56112"/>
                </a:lnTo>
                <a:lnTo>
                  <a:pt x="50150" y="75734"/>
                </a:lnTo>
                <a:lnTo>
                  <a:pt x="87984" y="86910"/>
                </a:lnTo>
                <a:lnTo>
                  <a:pt x="123565" y="91804"/>
                </a:lnTo>
                <a:lnTo>
                  <a:pt x="135532" y="93070"/>
                </a:lnTo>
                <a:lnTo>
                  <a:pt x="159272" y="94115"/>
                </a:lnTo>
                <a:lnTo>
                  <a:pt x="182686" y="91943"/>
                </a:lnTo>
                <a:lnTo>
                  <a:pt x="205907" y="87965"/>
                </a:lnTo>
                <a:lnTo>
                  <a:pt x="227116" y="83964"/>
                </a:lnTo>
                <a:lnTo>
                  <a:pt x="162926" y="83964"/>
                </a:lnTo>
                <a:lnTo>
                  <a:pt x="128582" y="82842"/>
                </a:lnTo>
                <a:lnTo>
                  <a:pt x="61885" y="69716"/>
                </a:lnTo>
                <a:lnTo>
                  <a:pt x="21207" y="55401"/>
                </a:lnTo>
                <a:lnTo>
                  <a:pt x="13168" y="31881"/>
                </a:lnTo>
                <a:lnTo>
                  <a:pt x="19785" y="25988"/>
                </a:lnTo>
                <a:lnTo>
                  <a:pt x="60853" y="12943"/>
                </a:lnTo>
                <a:lnTo>
                  <a:pt x="110480" y="9569"/>
                </a:lnTo>
                <a:lnTo>
                  <a:pt x="170572" y="9569"/>
                </a:lnTo>
                <a:lnTo>
                  <a:pt x="136369" y="2542"/>
                </a:lnTo>
                <a:lnTo>
                  <a:pt x="100662" y="0"/>
                </a:lnTo>
                <a:close/>
              </a:path>
              <a:path w="257175" h="94614">
                <a:moveTo>
                  <a:pt x="170572" y="9569"/>
                </a:moveTo>
                <a:lnTo>
                  <a:pt x="110480" y="9569"/>
                </a:lnTo>
                <a:lnTo>
                  <a:pt x="147947" y="14119"/>
                </a:lnTo>
                <a:lnTo>
                  <a:pt x="184594" y="23543"/>
                </a:lnTo>
                <a:lnTo>
                  <a:pt x="220533" y="36771"/>
                </a:lnTo>
                <a:lnTo>
                  <a:pt x="225765" y="39554"/>
                </a:lnTo>
                <a:lnTo>
                  <a:pt x="230951" y="43268"/>
                </a:lnTo>
                <a:lnTo>
                  <a:pt x="236532" y="47670"/>
                </a:lnTo>
                <a:lnTo>
                  <a:pt x="242949" y="52519"/>
                </a:lnTo>
                <a:lnTo>
                  <a:pt x="235431" y="58640"/>
                </a:lnTo>
                <a:lnTo>
                  <a:pt x="231989" y="62856"/>
                </a:lnTo>
                <a:lnTo>
                  <a:pt x="227544" y="64749"/>
                </a:lnTo>
                <a:lnTo>
                  <a:pt x="220995" y="66839"/>
                </a:lnTo>
                <a:lnTo>
                  <a:pt x="214155" y="68430"/>
                </a:lnTo>
                <a:lnTo>
                  <a:pt x="207720" y="70390"/>
                </a:lnTo>
                <a:lnTo>
                  <a:pt x="202385" y="73588"/>
                </a:lnTo>
                <a:lnTo>
                  <a:pt x="193082" y="79720"/>
                </a:lnTo>
                <a:lnTo>
                  <a:pt x="183289" y="82700"/>
                </a:lnTo>
                <a:lnTo>
                  <a:pt x="173180" y="83718"/>
                </a:lnTo>
                <a:lnTo>
                  <a:pt x="162926" y="83964"/>
                </a:lnTo>
                <a:lnTo>
                  <a:pt x="227116" y="83964"/>
                </a:lnTo>
                <a:lnTo>
                  <a:pt x="256805" y="67174"/>
                </a:lnTo>
                <a:lnTo>
                  <a:pt x="245337" y="65904"/>
                </a:lnTo>
                <a:lnTo>
                  <a:pt x="245730" y="64152"/>
                </a:lnTo>
                <a:lnTo>
                  <a:pt x="245832" y="62361"/>
                </a:lnTo>
                <a:lnTo>
                  <a:pt x="246530" y="60837"/>
                </a:lnTo>
                <a:lnTo>
                  <a:pt x="249780" y="52558"/>
                </a:lnTo>
                <a:lnTo>
                  <a:pt x="215033" y="24495"/>
                </a:lnTo>
                <a:lnTo>
                  <a:pt x="171502" y="9760"/>
                </a:lnTo>
                <a:lnTo>
                  <a:pt x="170572" y="95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93360" y="1914757"/>
            <a:ext cx="117346" cy="214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834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34171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8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40045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2194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7111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44233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69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6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4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1165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9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3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59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29327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26834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4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18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20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22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17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24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49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06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04660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11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19443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03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39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18327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15834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03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07878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09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11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906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13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938645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895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893660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00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08443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92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28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07327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04834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92171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96878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098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00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095111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02233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127643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084740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82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89165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97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081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117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96327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293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281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285878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287047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289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84113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291235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316645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273742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271660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278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286443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270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306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485327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482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470171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474878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76045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478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473111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480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505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462740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60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467165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475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59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495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674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671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659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663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665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667194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662111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669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94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651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49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656165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664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648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84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863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860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848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852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854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856194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851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858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883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840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838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45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53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37069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873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052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49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37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41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043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045194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040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47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072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029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027659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034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042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026070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062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241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238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226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230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232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234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229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236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261644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218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216660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223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231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215070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251631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430328" y="531192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427835" y="624794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415172" y="444786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19877" y="426088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421046" y="482643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423195" y="5106410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418112" y="408660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425234" y="601033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450645" y="554972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407741" y="665189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8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405660" y="6437269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34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412166" y="464624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420442" y="393300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404070" y="6821282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5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4"/>
                </a:lnTo>
                <a:lnTo>
                  <a:pt x="27177" y="27558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440632" y="582304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549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546834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534171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538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540045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542194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537111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544233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569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531165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539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559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729327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726834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714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718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720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722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717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724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749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711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719443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739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918327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915834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903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907878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909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911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906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913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938645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900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908443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928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5107327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5104834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5092171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096878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098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100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095111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102233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127643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089165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097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117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296327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293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5281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5285878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287047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289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284113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291235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316645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278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286443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306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485327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5482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470171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474878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5476045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478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473111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480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5505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467165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475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495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5674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5671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659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5663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5665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667194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662111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669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694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656165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664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684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863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860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848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852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854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856194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851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858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883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845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853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873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052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049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037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041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043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6045194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040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6047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072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034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042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062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6241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6238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226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230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232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6234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6229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236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261644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223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6231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251631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430328" y="836487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6427835" y="9300895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2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6415172" y="7500810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2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6419877" y="731383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6421046" y="787938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6423195" y="8159359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1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9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6418112" y="7139558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6425234" y="906328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6450645" y="8602675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6412166" y="7699199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5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6420442" y="698595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288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6440632" y="8875992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5">
                <a:moveTo>
                  <a:pt x="3555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5" y="25603"/>
                </a:lnTo>
                <a:lnTo>
                  <a:pt x="23863" y="20205"/>
                </a:lnTo>
                <a:lnTo>
                  <a:pt x="19938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58161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43005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547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48880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551028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45944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78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40000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548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38160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23005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27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28879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31028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5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25945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70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70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758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19999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28276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4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927160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912004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916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17879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20028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914944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947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908999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917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116161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101004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105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106880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109028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103944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136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098000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106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305161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290005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294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295880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298028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292944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325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287000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295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494161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479005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483711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484880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487029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481945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514478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476000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484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683161" y="9844300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668005" y="8980241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53"/>
                </a:lnTo>
                <a:lnTo>
                  <a:pt x="5880" y="33655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672710" y="8793264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673879" y="9358814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59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59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676027" y="9638788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670945" y="8618987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703477" y="10082106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664999" y="9178628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673275" y="84653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6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29"/>
                </a:lnTo>
                <a:lnTo>
                  <a:pt x="26642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6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2"/>
                </a:lnTo>
                <a:lnTo>
                  <a:pt x="15151" y="26289"/>
                </a:lnTo>
                <a:lnTo>
                  <a:pt x="14122" y="26644"/>
                </a:lnTo>
                <a:lnTo>
                  <a:pt x="26642" y="26644"/>
                </a:lnTo>
                <a:lnTo>
                  <a:pt x="26534" y="22197"/>
                </a:lnTo>
                <a:lnTo>
                  <a:pt x="22361" y="13504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4845596" y="2908262"/>
            <a:ext cx="2167255" cy="4665980"/>
          </a:xfrm>
          <a:custGeom>
            <a:avLst/>
            <a:gdLst/>
            <a:ahLst/>
            <a:cxnLst/>
            <a:rect l="l" t="t" r="r" b="b"/>
            <a:pathLst>
              <a:path w="2167254" h="4665980">
                <a:moveTo>
                  <a:pt x="2167204" y="4665840"/>
                </a:moveTo>
                <a:lnTo>
                  <a:pt x="0" y="4665840"/>
                </a:lnTo>
                <a:lnTo>
                  <a:pt x="0" y="0"/>
                </a:lnTo>
                <a:lnTo>
                  <a:pt x="2167204" y="0"/>
                </a:lnTo>
                <a:lnTo>
                  <a:pt x="2167204" y="4665840"/>
                </a:lnTo>
                <a:close/>
              </a:path>
            </a:pathLst>
          </a:custGeom>
          <a:solidFill>
            <a:srgbClr val="EEF6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 txBox="1"/>
          <p:nvPr/>
        </p:nvSpPr>
        <p:spPr>
          <a:xfrm>
            <a:off x="527446" y="1087567"/>
            <a:ext cx="5278755" cy="1911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140" b="1">
                <a:solidFill>
                  <a:srgbClr val="231F20"/>
                </a:solidFill>
                <a:latin typeface="Tahoma"/>
                <a:cs typeface="Tahoma"/>
              </a:rPr>
              <a:t>KOHTI </a:t>
            </a:r>
            <a:r>
              <a:rPr dirty="0" sz="1750" spc="120" b="1">
                <a:solidFill>
                  <a:srgbClr val="231F20"/>
                </a:solidFill>
                <a:latin typeface="Tahoma"/>
                <a:cs typeface="Tahoma"/>
              </a:rPr>
              <a:t>KESÄÄ</a:t>
            </a:r>
            <a:r>
              <a:rPr dirty="0" sz="1750" spc="-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60" b="1">
                <a:solidFill>
                  <a:srgbClr val="231F20"/>
                </a:solidFill>
                <a:latin typeface="Tahoma"/>
                <a:cs typeface="Tahoma"/>
              </a:rPr>
              <a:t>URTEKRAM</a:t>
            </a: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50" spc="145" b="1">
                <a:solidFill>
                  <a:srgbClr val="231F20"/>
                </a:solidFill>
                <a:latin typeface="Tahoma"/>
                <a:cs typeface="Tahoma"/>
              </a:rPr>
              <a:t>LUOMUKOSMETIIKALLA </a:t>
            </a:r>
            <a:r>
              <a:rPr dirty="0" sz="1750" spc="190" b="1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1750" spc="-50" b="1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dirty="0" sz="1750" spc="-2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00" b="1">
                <a:solidFill>
                  <a:srgbClr val="231F20"/>
                </a:solidFill>
                <a:latin typeface="Tahoma"/>
                <a:cs typeface="Tahoma"/>
              </a:rPr>
              <a:t>TÄRPPIÄ</a:t>
            </a: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102200"/>
              </a:lnSpc>
            </a:pPr>
            <a:r>
              <a:rPr dirty="0" sz="1750" spc="135" b="1">
                <a:solidFill>
                  <a:srgbClr val="231F20"/>
                </a:solidFill>
                <a:latin typeface="Tahoma"/>
                <a:cs typeface="Tahoma"/>
              </a:rPr>
              <a:t>VARTALON </a:t>
            </a:r>
            <a:r>
              <a:rPr dirty="0" sz="1750" spc="145" b="1">
                <a:solidFill>
                  <a:srgbClr val="231F20"/>
                </a:solidFill>
                <a:latin typeface="Tahoma"/>
                <a:cs typeface="Tahoma"/>
              </a:rPr>
              <a:t>JA HIUSTEN</a:t>
            </a:r>
            <a:r>
              <a:rPr dirty="0" sz="1750" spc="-2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200" b="1">
                <a:solidFill>
                  <a:srgbClr val="231F20"/>
                </a:solidFill>
                <a:latin typeface="Tahoma"/>
                <a:cs typeface="Tahoma"/>
              </a:rPr>
              <a:t>HEMMOTTELUUN  </a:t>
            </a:r>
            <a:r>
              <a:rPr dirty="0" sz="1750" spc="140" b="1">
                <a:solidFill>
                  <a:srgbClr val="231F20"/>
                </a:solidFill>
                <a:latin typeface="Tahoma"/>
                <a:cs typeface="Tahoma"/>
              </a:rPr>
              <a:t>TALVEN</a:t>
            </a:r>
            <a:r>
              <a:rPr dirty="0" sz="175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10" b="1">
                <a:solidFill>
                  <a:srgbClr val="231F20"/>
                </a:solidFill>
                <a:latin typeface="Tahoma"/>
                <a:cs typeface="Tahoma"/>
              </a:rPr>
              <a:t>JÄLJILTÄ!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1750" spc="100" b="1">
                <a:solidFill>
                  <a:srgbClr val="231F20"/>
                </a:solidFill>
                <a:latin typeface="Tahoma"/>
                <a:cs typeface="Tahoma"/>
              </a:rPr>
              <a:t>PARASTA</a:t>
            </a:r>
            <a:r>
              <a:rPr dirty="0" sz="175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14" b="1">
                <a:solidFill>
                  <a:srgbClr val="231F20"/>
                </a:solidFill>
                <a:latin typeface="Tahoma"/>
                <a:cs typeface="Tahoma"/>
              </a:rPr>
              <a:t>VARTALOLLESI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648525" y="3732034"/>
            <a:ext cx="1556385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GREEN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 b="1">
                <a:solidFill>
                  <a:srgbClr val="231F20"/>
                </a:solidFill>
                <a:latin typeface="Tahoma"/>
                <a:cs typeface="Tahoma"/>
              </a:rPr>
              <a:t>MATCHA</a:t>
            </a:r>
            <a:endParaRPr sz="9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SEL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ULIITTIKUORIN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A  </a:t>
            </a:r>
            <a:r>
              <a:rPr dirty="0" sz="900" spc="-15" b="1">
                <a:solidFill>
                  <a:srgbClr val="231F20"/>
                </a:solidFill>
                <a:latin typeface="Tahoma"/>
                <a:cs typeface="Tahoma"/>
              </a:rPr>
              <a:t>150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marL="473709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6,50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2670835" y="7469987"/>
            <a:ext cx="1338580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KOOKOS</a:t>
            </a:r>
            <a:endParaRPr sz="9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dirty="0" sz="900" spc="85" b="1">
                <a:solidFill>
                  <a:srgbClr val="231F20"/>
                </a:solidFill>
                <a:latin typeface="Tahoma"/>
                <a:cs typeface="Tahoma"/>
              </a:rPr>
              <a:t>ALOKUORIN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A 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100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marL="365760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5,90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2526644" y="8162321"/>
            <a:ext cx="162687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80" marR="1016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Herkullinen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kuorintavoide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vie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trooppiselle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matkalle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omassa 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kylppärissä.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Urtekram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kookostuot- 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teissa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käytetään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vain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parhainta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mahdollista kookosöljyn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laatua,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joka </a:t>
            </a:r>
            <a:r>
              <a:rPr dirty="0" sz="800" spc="-20">
                <a:solidFill>
                  <a:srgbClr val="231F20"/>
                </a:solidFill>
                <a:latin typeface="Arial"/>
                <a:cs typeface="Arial"/>
              </a:rPr>
              <a:t>saadaan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kylmäpuristamalla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tuoreita,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luomu</a:t>
            </a:r>
            <a:r>
              <a:rPr dirty="0" sz="8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kookospähkinöitä.</a:t>
            </a:r>
            <a:endParaRPr sz="8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Kylmäpuristus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hellävarainen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menetelmä,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joka tarkoittaa,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että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öljyä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ei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lämmitetä,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jotta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800" spc="-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säilyttää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luonnollisen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ravintopitoisuutensa.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2723642" y="3732034"/>
            <a:ext cx="1238250" cy="459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ALOE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VERA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 b="1">
                <a:solidFill>
                  <a:srgbClr val="231F20"/>
                </a:solidFill>
                <a:latin typeface="Tahoma"/>
                <a:cs typeface="Tahoma"/>
              </a:rPr>
              <a:t>-GEELI 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100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6,50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2540259" y="4287196"/>
            <a:ext cx="15995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Must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 sz="800" spc="45">
                <a:solidFill>
                  <a:srgbClr val="231F20"/>
                </a:solidFill>
                <a:latin typeface="Arial"/>
                <a:cs typeface="Arial"/>
              </a:rPr>
              <a:t>-tuote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mökille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00" spc="-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aurin-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komatkoille!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Luonnonmukainen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sun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-geeli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rauhoittaa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ihoa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auringossa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olon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jälkeen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sopii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myös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auringonpolttaman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ihon 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hoitoon.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Hyaluronihappoa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hek-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sapeptidiä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sisältävä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geeli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stimuloi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kollageenin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elastiinin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tuotantoa 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kosteuttaa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ihoa.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2764447" y="5528488"/>
            <a:ext cx="1156970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 spc="65" b="1">
                <a:solidFill>
                  <a:srgbClr val="231F20"/>
                </a:solidFill>
                <a:latin typeface="Tahoma"/>
                <a:cs typeface="Tahoma"/>
              </a:rPr>
              <a:t>NORDIC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BERRIES  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VARTALOVOIDE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245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7,90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2527355" y="6220847"/>
            <a:ext cx="16256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Vitamiinipommi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vartalollesi!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Helposti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levittyvä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nopeasti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imeytyvä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vartalovoide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ihanteel-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linen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talven kuivattamalle</a:t>
            </a:r>
            <a:r>
              <a:rPr dirty="0" sz="8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iholle.</a:t>
            </a:r>
            <a:endParaRPr sz="800">
              <a:latin typeface="Arial"/>
              <a:cs typeface="Arial"/>
            </a:endParaRPr>
          </a:p>
          <a:p>
            <a:pPr algn="ctr" marL="40640" marR="33020">
              <a:lnSpc>
                <a:spcPct val="100000"/>
              </a:lnSpc>
            </a:pP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Tyrnin,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mustikan,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karpalon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231F20"/>
                </a:solidFill>
                <a:latin typeface="Arial"/>
                <a:cs typeface="Arial"/>
              </a:rPr>
              <a:t>ruu-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sunmarjan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vitamiinit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sekä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ravin-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toaineet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yhdessä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hyaluronihapon 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kanssa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ravitsevat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kosteuttavat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ihoa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tehokkaasti.</a:t>
            </a:r>
            <a:endParaRPr sz="80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837006" y="4437037"/>
            <a:ext cx="118491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GREEN </a:t>
            </a:r>
            <a:r>
              <a:rPr dirty="0" sz="900" spc="105" b="1">
                <a:solidFill>
                  <a:srgbClr val="231F20"/>
                </a:solidFill>
                <a:latin typeface="Tahoma"/>
                <a:cs typeface="Tahoma"/>
              </a:rPr>
              <a:t>MATCHA  </a:t>
            </a: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SEL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ULIITTIÖLJY 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100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8,90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575924" y="5138401"/>
            <a:ext cx="17018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5725" marR="78105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Herättele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kroppa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kevääseen! 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Tämä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energiseltä tuoksuva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Arial"/>
                <a:cs typeface="Arial"/>
              </a:rPr>
              <a:t>teho-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kaksikko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uudistaa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ihoa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virkistää</a:t>
            </a:r>
            <a:endParaRPr sz="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verenkiertoa.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Sisältää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antiselluliittista 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fermentoitua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pensaspaprikan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uutet-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ta.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Japanilainen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antioksidanttinen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vihreä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matcha-teen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uute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mikrole-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väuute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suojaavat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ihoa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ilmansaastei-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den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haittavaikutuksilta.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915644" y="6430543"/>
            <a:ext cx="102171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900" spc="80" b="1">
                <a:solidFill>
                  <a:srgbClr val="231F20"/>
                </a:solidFill>
                <a:latin typeface="Tahoma"/>
                <a:cs typeface="Tahoma"/>
              </a:rPr>
              <a:t>LAVENTELI</a:t>
            </a:r>
            <a:endParaRPr sz="9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NESTESAIPP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A 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380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marL="278765">
              <a:lnSpc>
                <a:spcPct val="100000"/>
              </a:lnSpc>
              <a:spcBef>
                <a:spcPts val="36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dirty="0" sz="8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529899" y="7131894"/>
            <a:ext cx="1793239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Hellävarainen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kasvipohjainen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neste-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saippua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pitää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pöpöt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loitolla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kädet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pehmeinä.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Laventelin eteerisen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öljyn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tuoksu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takaa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aromaterapeuttisen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rauhoittavan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pesuhetken.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Saippuan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sisältämät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probiootit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auttavat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ihoa</a:t>
            </a:r>
            <a:r>
              <a:rPr dirty="0" sz="8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säi-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lyttämään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sopivan</a:t>
            </a:r>
            <a:r>
              <a:rPr dirty="0" sz="8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kosteustasapainon.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477003" y="3278156"/>
            <a:ext cx="3735070" cy="149860"/>
          </a:xfrm>
          <a:custGeom>
            <a:avLst/>
            <a:gdLst/>
            <a:ahLst/>
            <a:cxnLst/>
            <a:rect l="l" t="t" r="r" b="b"/>
            <a:pathLst>
              <a:path w="3735070" h="149860">
                <a:moveTo>
                  <a:pt x="1224329" y="45719"/>
                </a:moveTo>
                <a:lnTo>
                  <a:pt x="1099045" y="45719"/>
                </a:lnTo>
                <a:lnTo>
                  <a:pt x="1151087" y="46989"/>
                </a:lnTo>
                <a:lnTo>
                  <a:pt x="1201965" y="52069"/>
                </a:lnTo>
                <a:lnTo>
                  <a:pt x="1251608" y="60959"/>
                </a:lnTo>
                <a:lnTo>
                  <a:pt x="1299947" y="73659"/>
                </a:lnTo>
                <a:lnTo>
                  <a:pt x="1385929" y="104139"/>
                </a:lnTo>
                <a:lnTo>
                  <a:pt x="1426540" y="114299"/>
                </a:lnTo>
                <a:lnTo>
                  <a:pt x="1468780" y="121919"/>
                </a:lnTo>
                <a:lnTo>
                  <a:pt x="1512684" y="126999"/>
                </a:lnTo>
                <a:lnTo>
                  <a:pt x="1535600" y="128269"/>
                </a:lnTo>
                <a:lnTo>
                  <a:pt x="1558326" y="133349"/>
                </a:lnTo>
                <a:lnTo>
                  <a:pt x="1580955" y="137159"/>
                </a:lnTo>
                <a:lnTo>
                  <a:pt x="1603578" y="142239"/>
                </a:lnTo>
                <a:lnTo>
                  <a:pt x="1637082" y="147319"/>
                </a:lnTo>
                <a:lnTo>
                  <a:pt x="1670731" y="149859"/>
                </a:lnTo>
                <a:lnTo>
                  <a:pt x="1704667" y="149859"/>
                </a:lnTo>
                <a:lnTo>
                  <a:pt x="1739036" y="147319"/>
                </a:lnTo>
                <a:lnTo>
                  <a:pt x="1780579" y="143509"/>
                </a:lnTo>
                <a:lnTo>
                  <a:pt x="1693822" y="143509"/>
                </a:lnTo>
                <a:lnTo>
                  <a:pt x="1658126" y="142239"/>
                </a:lnTo>
                <a:lnTo>
                  <a:pt x="1622813" y="138429"/>
                </a:lnTo>
                <a:lnTo>
                  <a:pt x="1587842" y="132079"/>
                </a:lnTo>
                <a:lnTo>
                  <a:pt x="1585823" y="132079"/>
                </a:lnTo>
                <a:lnTo>
                  <a:pt x="1584286" y="130809"/>
                </a:lnTo>
                <a:lnTo>
                  <a:pt x="1580337" y="128269"/>
                </a:lnTo>
                <a:lnTo>
                  <a:pt x="1586179" y="126999"/>
                </a:lnTo>
                <a:lnTo>
                  <a:pt x="1589938" y="125729"/>
                </a:lnTo>
                <a:lnTo>
                  <a:pt x="1639429" y="125729"/>
                </a:lnTo>
                <a:lnTo>
                  <a:pt x="1684718" y="121919"/>
                </a:lnTo>
                <a:lnTo>
                  <a:pt x="1707177" y="119379"/>
                </a:lnTo>
                <a:lnTo>
                  <a:pt x="1560208" y="119379"/>
                </a:lnTo>
                <a:lnTo>
                  <a:pt x="1511790" y="115569"/>
                </a:lnTo>
                <a:lnTo>
                  <a:pt x="1476371" y="107949"/>
                </a:lnTo>
                <a:lnTo>
                  <a:pt x="1432759" y="107949"/>
                </a:lnTo>
                <a:lnTo>
                  <a:pt x="1408666" y="102869"/>
                </a:lnTo>
                <a:lnTo>
                  <a:pt x="1386232" y="95249"/>
                </a:lnTo>
                <a:lnTo>
                  <a:pt x="1369567" y="86359"/>
                </a:lnTo>
                <a:lnTo>
                  <a:pt x="1397849" y="86359"/>
                </a:lnTo>
                <a:lnTo>
                  <a:pt x="1369203" y="77469"/>
                </a:lnTo>
                <a:lnTo>
                  <a:pt x="1319196" y="64769"/>
                </a:lnTo>
                <a:lnTo>
                  <a:pt x="1268414" y="53339"/>
                </a:lnTo>
                <a:lnTo>
                  <a:pt x="1224329" y="45719"/>
                </a:lnTo>
                <a:close/>
              </a:path>
              <a:path w="3735070" h="149860">
                <a:moveTo>
                  <a:pt x="2502217" y="43179"/>
                </a:moveTo>
                <a:lnTo>
                  <a:pt x="2453779" y="43179"/>
                </a:lnTo>
                <a:lnTo>
                  <a:pt x="2366467" y="45719"/>
                </a:lnTo>
                <a:lnTo>
                  <a:pt x="2323109" y="49529"/>
                </a:lnTo>
                <a:lnTo>
                  <a:pt x="2271029" y="57149"/>
                </a:lnTo>
                <a:lnTo>
                  <a:pt x="2141758" y="80009"/>
                </a:lnTo>
                <a:lnTo>
                  <a:pt x="2064499" y="92709"/>
                </a:lnTo>
                <a:lnTo>
                  <a:pt x="1972754" y="113029"/>
                </a:lnTo>
                <a:lnTo>
                  <a:pt x="1925395" y="121919"/>
                </a:lnTo>
                <a:lnTo>
                  <a:pt x="1877488" y="128269"/>
                </a:lnTo>
                <a:lnTo>
                  <a:pt x="1829129" y="133349"/>
                </a:lnTo>
                <a:lnTo>
                  <a:pt x="1780412" y="135889"/>
                </a:lnTo>
                <a:lnTo>
                  <a:pt x="1729943" y="140969"/>
                </a:lnTo>
                <a:lnTo>
                  <a:pt x="1693822" y="143509"/>
                </a:lnTo>
                <a:lnTo>
                  <a:pt x="1780579" y="143509"/>
                </a:lnTo>
                <a:lnTo>
                  <a:pt x="1822123" y="139699"/>
                </a:lnTo>
                <a:lnTo>
                  <a:pt x="1849945" y="138429"/>
                </a:lnTo>
                <a:lnTo>
                  <a:pt x="1889046" y="134619"/>
                </a:lnTo>
                <a:lnTo>
                  <a:pt x="1965542" y="121919"/>
                </a:lnTo>
                <a:lnTo>
                  <a:pt x="2003056" y="114299"/>
                </a:lnTo>
                <a:lnTo>
                  <a:pt x="2053212" y="102869"/>
                </a:lnTo>
                <a:lnTo>
                  <a:pt x="2103735" y="92709"/>
                </a:lnTo>
                <a:lnTo>
                  <a:pt x="2154668" y="83819"/>
                </a:lnTo>
                <a:lnTo>
                  <a:pt x="2206053" y="76199"/>
                </a:lnTo>
                <a:lnTo>
                  <a:pt x="2217792" y="74929"/>
                </a:lnTo>
                <a:lnTo>
                  <a:pt x="2241090" y="69849"/>
                </a:lnTo>
                <a:lnTo>
                  <a:pt x="2252700" y="68579"/>
                </a:lnTo>
                <a:lnTo>
                  <a:pt x="2295999" y="60959"/>
                </a:lnTo>
                <a:lnTo>
                  <a:pt x="2339668" y="55879"/>
                </a:lnTo>
                <a:lnTo>
                  <a:pt x="2383725" y="52069"/>
                </a:lnTo>
                <a:lnTo>
                  <a:pt x="2428189" y="50799"/>
                </a:lnTo>
                <a:lnTo>
                  <a:pt x="2481246" y="50799"/>
                </a:lnTo>
                <a:lnTo>
                  <a:pt x="2501456" y="48259"/>
                </a:lnTo>
                <a:lnTo>
                  <a:pt x="2511844" y="45719"/>
                </a:lnTo>
                <a:lnTo>
                  <a:pt x="2502217" y="43179"/>
                </a:lnTo>
                <a:close/>
              </a:path>
              <a:path w="3735070" h="149860">
                <a:moveTo>
                  <a:pt x="2445503" y="22859"/>
                </a:moveTo>
                <a:lnTo>
                  <a:pt x="2346767" y="22859"/>
                </a:lnTo>
                <a:lnTo>
                  <a:pt x="2383475" y="24129"/>
                </a:lnTo>
                <a:lnTo>
                  <a:pt x="2420197" y="26669"/>
                </a:lnTo>
                <a:lnTo>
                  <a:pt x="2456853" y="30479"/>
                </a:lnTo>
                <a:lnTo>
                  <a:pt x="2474337" y="31749"/>
                </a:lnTo>
                <a:lnTo>
                  <a:pt x="2525979" y="39369"/>
                </a:lnTo>
                <a:lnTo>
                  <a:pt x="2528506" y="49529"/>
                </a:lnTo>
                <a:lnTo>
                  <a:pt x="2579731" y="53339"/>
                </a:lnTo>
                <a:lnTo>
                  <a:pt x="2629790" y="60959"/>
                </a:lnTo>
                <a:lnTo>
                  <a:pt x="2679069" y="71119"/>
                </a:lnTo>
                <a:lnTo>
                  <a:pt x="2727957" y="82549"/>
                </a:lnTo>
                <a:lnTo>
                  <a:pt x="2813800" y="100329"/>
                </a:lnTo>
                <a:lnTo>
                  <a:pt x="2850688" y="109219"/>
                </a:lnTo>
                <a:lnTo>
                  <a:pt x="2924733" y="124459"/>
                </a:lnTo>
                <a:lnTo>
                  <a:pt x="2958356" y="129539"/>
                </a:lnTo>
                <a:lnTo>
                  <a:pt x="2992423" y="132079"/>
                </a:lnTo>
                <a:lnTo>
                  <a:pt x="3026716" y="132079"/>
                </a:lnTo>
                <a:lnTo>
                  <a:pt x="3061017" y="133349"/>
                </a:lnTo>
                <a:lnTo>
                  <a:pt x="3104251" y="133349"/>
                </a:lnTo>
                <a:lnTo>
                  <a:pt x="3147275" y="130809"/>
                </a:lnTo>
                <a:lnTo>
                  <a:pt x="3187050" y="125729"/>
                </a:lnTo>
                <a:lnTo>
                  <a:pt x="3023048" y="125729"/>
                </a:lnTo>
                <a:lnTo>
                  <a:pt x="2983153" y="124459"/>
                </a:lnTo>
                <a:lnTo>
                  <a:pt x="2962613" y="124459"/>
                </a:lnTo>
                <a:lnTo>
                  <a:pt x="2941877" y="121919"/>
                </a:lnTo>
                <a:lnTo>
                  <a:pt x="2920547" y="116839"/>
                </a:lnTo>
                <a:lnTo>
                  <a:pt x="2898228" y="110489"/>
                </a:lnTo>
                <a:lnTo>
                  <a:pt x="3080148" y="110489"/>
                </a:lnTo>
                <a:lnTo>
                  <a:pt x="3086926" y="109219"/>
                </a:lnTo>
                <a:lnTo>
                  <a:pt x="2979885" y="109219"/>
                </a:lnTo>
                <a:lnTo>
                  <a:pt x="2937967" y="106679"/>
                </a:lnTo>
                <a:lnTo>
                  <a:pt x="2890217" y="101599"/>
                </a:lnTo>
                <a:lnTo>
                  <a:pt x="2842981" y="95249"/>
                </a:lnTo>
                <a:lnTo>
                  <a:pt x="2749950" y="77469"/>
                </a:lnTo>
                <a:lnTo>
                  <a:pt x="2675302" y="59689"/>
                </a:lnTo>
                <a:lnTo>
                  <a:pt x="2616678" y="46989"/>
                </a:lnTo>
                <a:lnTo>
                  <a:pt x="2587078" y="41909"/>
                </a:lnTo>
                <a:lnTo>
                  <a:pt x="2546812" y="36829"/>
                </a:lnTo>
                <a:lnTo>
                  <a:pt x="2506398" y="30479"/>
                </a:lnTo>
                <a:lnTo>
                  <a:pt x="2445503" y="22859"/>
                </a:lnTo>
                <a:close/>
              </a:path>
              <a:path w="3735070" h="149860">
                <a:moveTo>
                  <a:pt x="84996" y="21589"/>
                </a:moveTo>
                <a:lnTo>
                  <a:pt x="8661" y="21589"/>
                </a:lnTo>
                <a:lnTo>
                  <a:pt x="12903" y="22859"/>
                </a:lnTo>
                <a:lnTo>
                  <a:pt x="47046" y="22859"/>
                </a:lnTo>
                <a:lnTo>
                  <a:pt x="58127" y="24129"/>
                </a:lnTo>
                <a:lnTo>
                  <a:pt x="152577" y="39369"/>
                </a:lnTo>
                <a:lnTo>
                  <a:pt x="183857" y="45719"/>
                </a:lnTo>
                <a:lnTo>
                  <a:pt x="217284" y="52069"/>
                </a:lnTo>
                <a:lnTo>
                  <a:pt x="282089" y="69849"/>
                </a:lnTo>
                <a:lnTo>
                  <a:pt x="313308" y="81279"/>
                </a:lnTo>
                <a:lnTo>
                  <a:pt x="365930" y="99059"/>
                </a:lnTo>
                <a:lnTo>
                  <a:pt x="420204" y="111759"/>
                </a:lnTo>
                <a:lnTo>
                  <a:pt x="476050" y="120649"/>
                </a:lnTo>
                <a:lnTo>
                  <a:pt x="533387" y="126999"/>
                </a:lnTo>
                <a:lnTo>
                  <a:pt x="548549" y="128269"/>
                </a:lnTo>
                <a:lnTo>
                  <a:pt x="579060" y="128269"/>
                </a:lnTo>
                <a:lnTo>
                  <a:pt x="594309" y="126999"/>
                </a:lnTo>
                <a:lnTo>
                  <a:pt x="652651" y="126999"/>
                </a:lnTo>
                <a:lnTo>
                  <a:pt x="710907" y="124459"/>
                </a:lnTo>
                <a:lnTo>
                  <a:pt x="732112" y="121919"/>
                </a:lnTo>
                <a:lnTo>
                  <a:pt x="737223" y="120649"/>
                </a:lnTo>
                <a:lnTo>
                  <a:pt x="540139" y="120649"/>
                </a:lnTo>
                <a:lnTo>
                  <a:pt x="486219" y="115569"/>
                </a:lnTo>
                <a:lnTo>
                  <a:pt x="433204" y="107949"/>
                </a:lnTo>
                <a:lnTo>
                  <a:pt x="381101" y="96519"/>
                </a:lnTo>
                <a:lnTo>
                  <a:pt x="373621" y="93979"/>
                </a:lnTo>
                <a:lnTo>
                  <a:pt x="359181" y="88899"/>
                </a:lnTo>
                <a:lnTo>
                  <a:pt x="360819" y="86359"/>
                </a:lnTo>
                <a:lnTo>
                  <a:pt x="400593" y="86359"/>
                </a:lnTo>
                <a:lnTo>
                  <a:pt x="334333" y="68579"/>
                </a:lnTo>
                <a:lnTo>
                  <a:pt x="284674" y="53339"/>
                </a:lnTo>
                <a:lnTo>
                  <a:pt x="241211" y="53339"/>
                </a:lnTo>
                <a:lnTo>
                  <a:pt x="239115" y="52069"/>
                </a:lnTo>
                <a:lnTo>
                  <a:pt x="218856" y="45719"/>
                </a:lnTo>
                <a:lnTo>
                  <a:pt x="197865" y="40639"/>
                </a:lnTo>
                <a:lnTo>
                  <a:pt x="176389" y="38099"/>
                </a:lnTo>
                <a:lnTo>
                  <a:pt x="154673" y="34289"/>
                </a:lnTo>
                <a:lnTo>
                  <a:pt x="135558" y="31749"/>
                </a:lnTo>
                <a:lnTo>
                  <a:pt x="84996" y="21589"/>
                </a:lnTo>
                <a:close/>
              </a:path>
              <a:path w="3735070" h="149860">
                <a:moveTo>
                  <a:pt x="3488100" y="67309"/>
                </a:moveTo>
                <a:lnTo>
                  <a:pt x="3457651" y="68579"/>
                </a:lnTo>
                <a:lnTo>
                  <a:pt x="3388492" y="76199"/>
                </a:lnTo>
                <a:lnTo>
                  <a:pt x="3365563" y="80009"/>
                </a:lnTo>
                <a:lnTo>
                  <a:pt x="3330327" y="85089"/>
                </a:lnTo>
                <a:lnTo>
                  <a:pt x="3261709" y="100329"/>
                </a:lnTo>
                <a:lnTo>
                  <a:pt x="3208037" y="116839"/>
                </a:lnTo>
                <a:lnTo>
                  <a:pt x="3186790" y="121919"/>
                </a:lnTo>
                <a:lnTo>
                  <a:pt x="3164978" y="124459"/>
                </a:lnTo>
                <a:lnTo>
                  <a:pt x="3142741" y="125729"/>
                </a:lnTo>
                <a:lnTo>
                  <a:pt x="3187050" y="125729"/>
                </a:lnTo>
                <a:lnTo>
                  <a:pt x="3226092" y="118109"/>
                </a:lnTo>
                <a:lnTo>
                  <a:pt x="3248171" y="113029"/>
                </a:lnTo>
                <a:lnTo>
                  <a:pt x="3291777" y="100329"/>
                </a:lnTo>
                <a:lnTo>
                  <a:pt x="3313963" y="95249"/>
                </a:lnTo>
                <a:lnTo>
                  <a:pt x="3345788" y="90169"/>
                </a:lnTo>
                <a:lnTo>
                  <a:pt x="3377838" y="83819"/>
                </a:lnTo>
                <a:lnTo>
                  <a:pt x="3410096" y="78739"/>
                </a:lnTo>
                <a:lnTo>
                  <a:pt x="3442550" y="76199"/>
                </a:lnTo>
                <a:lnTo>
                  <a:pt x="3472085" y="74929"/>
                </a:lnTo>
                <a:lnTo>
                  <a:pt x="3639210" y="74929"/>
                </a:lnTo>
                <a:lnTo>
                  <a:pt x="3636924" y="72389"/>
                </a:lnTo>
                <a:lnTo>
                  <a:pt x="3578987" y="72389"/>
                </a:lnTo>
                <a:lnTo>
                  <a:pt x="3548709" y="69849"/>
                </a:lnTo>
                <a:lnTo>
                  <a:pt x="3488100" y="67309"/>
                </a:lnTo>
                <a:close/>
              </a:path>
              <a:path w="3735070" h="149860">
                <a:moveTo>
                  <a:pt x="1094112" y="24129"/>
                </a:moveTo>
                <a:lnTo>
                  <a:pt x="1019508" y="24129"/>
                </a:lnTo>
                <a:lnTo>
                  <a:pt x="1061708" y="26669"/>
                </a:lnTo>
                <a:lnTo>
                  <a:pt x="1103807" y="31749"/>
                </a:lnTo>
                <a:lnTo>
                  <a:pt x="1109662" y="33019"/>
                </a:lnTo>
                <a:lnTo>
                  <a:pt x="1120851" y="35559"/>
                </a:lnTo>
                <a:lnTo>
                  <a:pt x="1119847" y="40639"/>
                </a:lnTo>
                <a:lnTo>
                  <a:pt x="1054176" y="40639"/>
                </a:lnTo>
                <a:lnTo>
                  <a:pt x="1003526" y="44449"/>
                </a:lnTo>
                <a:lnTo>
                  <a:pt x="953885" y="50799"/>
                </a:lnTo>
                <a:lnTo>
                  <a:pt x="905295" y="60959"/>
                </a:lnTo>
                <a:lnTo>
                  <a:pt x="857796" y="73659"/>
                </a:lnTo>
                <a:lnTo>
                  <a:pt x="832412" y="82549"/>
                </a:lnTo>
                <a:lnTo>
                  <a:pt x="781991" y="99059"/>
                </a:lnTo>
                <a:lnTo>
                  <a:pt x="756615" y="106679"/>
                </a:lnTo>
                <a:lnTo>
                  <a:pt x="745015" y="110489"/>
                </a:lnTo>
                <a:lnTo>
                  <a:pt x="721091" y="115569"/>
                </a:lnTo>
                <a:lnTo>
                  <a:pt x="708926" y="116839"/>
                </a:lnTo>
                <a:lnTo>
                  <a:pt x="680503" y="119379"/>
                </a:lnTo>
                <a:lnTo>
                  <a:pt x="652008" y="119379"/>
                </a:lnTo>
                <a:lnTo>
                  <a:pt x="623480" y="120649"/>
                </a:lnTo>
                <a:lnTo>
                  <a:pt x="737223" y="120649"/>
                </a:lnTo>
                <a:lnTo>
                  <a:pt x="742335" y="119379"/>
                </a:lnTo>
                <a:lnTo>
                  <a:pt x="751763" y="115569"/>
                </a:lnTo>
                <a:lnTo>
                  <a:pt x="785922" y="102869"/>
                </a:lnTo>
                <a:lnTo>
                  <a:pt x="892987" y="71119"/>
                </a:lnTo>
                <a:lnTo>
                  <a:pt x="943222" y="59689"/>
                </a:lnTo>
                <a:lnTo>
                  <a:pt x="994444" y="52069"/>
                </a:lnTo>
                <a:lnTo>
                  <a:pt x="1046453" y="46989"/>
                </a:lnTo>
                <a:lnTo>
                  <a:pt x="1099045" y="45719"/>
                </a:lnTo>
                <a:lnTo>
                  <a:pt x="1224329" y="45719"/>
                </a:lnTo>
                <a:lnTo>
                  <a:pt x="1104296" y="25399"/>
                </a:lnTo>
                <a:lnTo>
                  <a:pt x="1094112" y="24129"/>
                </a:lnTo>
                <a:close/>
              </a:path>
              <a:path w="3735070" h="149860">
                <a:moveTo>
                  <a:pt x="2326995" y="15239"/>
                </a:moveTo>
                <a:lnTo>
                  <a:pt x="2278386" y="16509"/>
                </a:lnTo>
                <a:lnTo>
                  <a:pt x="2230081" y="21589"/>
                </a:lnTo>
                <a:lnTo>
                  <a:pt x="2182063" y="27939"/>
                </a:lnTo>
                <a:lnTo>
                  <a:pt x="1973800" y="72389"/>
                </a:lnTo>
                <a:lnTo>
                  <a:pt x="1920011" y="82549"/>
                </a:lnTo>
                <a:lnTo>
                  <a:pt x="1810435" y="97789"/>
                </a:lnTo>
                <a:lnTo>
                  <a:pt x="1779928" y="101599"/>
                </a:lnTo>
                <a:lnTo>
                  <a:pt x="1749431" y="106679"/>
                </a:lnTo>
                <a:lnTo>
                  <a:pt x="1668837" y="116839"/>
                </a:lnTo>
                <a:lnTo>
                  <a:pt x="1649277" y="118109"/>
                </a:lnTo>
                <a:lnTo>
                  <a:pt x="1629658" y="118109"/>
                </a:lnTo>
                <a:lnTo>
                  <a:pt x="1610042" y="119379"/>
                </a:lnTo>
                <a:lnTo>
                  <a:pt x="1707177" y="119379"/>
                </a:lnTo>
                <a:lnTo>
                  <a:pt x="1729635" y="116839"/>
                </a:lnTo>
                <a:lnTo>
                  <a:pt x="1774393" y="110489"/>
                </a:lnTo>
                <a:lnTo>
                  <a:pt x="1840523" y="100329"/>
                </a:lnTo>
                <a:lnTo>
                  <a:pt x="1873546" y="96519"/>
                </a:lnTo>
                <a:lnTo>
                  <a:pt x="1906358" y="91439"/>
                </a:lnTo>
                <a:lnTo>
                  <a:pt x="1942597" y="85089"/>
                </a:lnTo>
                <a:lnTo>
                  <a:pt x="2050414" y="62229"/>
                </a:lnTo>
                <a:lnTo>
                  <a:pt x="2101488" y="50799"/>
                </a:lnTo>
                <a:lnTo>
                  <a:pt x="2152816" y="40639"/>
                </a:lnTo>
                <a:lnTo>
                  <a:pt x="2204581" y="33019"/>
                </a:lnTo>
                <a:lnTo>
                  <a:pt x="2256966" y="26669"/>
                </a:lnTo>
                <a:lnTo>
                  <a:pt x="2310155" y="22859"/>
                </a:lnTo>
                <a:lnTo>
                  <a:pt x="2445503" y="22859"/>
                </a:lnTo>
                <a:lnTo>
                  <a:pt x="2425204" y="20319"/>
                </a:lnTo>
                <a:lnTo>
                  <a:pt x="2375928" y="16509"/>
                </a:lnTo>
                <a:lnTo>
                  <a:pt x="2326995" y="15239"/>
                </a:lnTo>
                <a:close/>
              </a:path>
              <a:path w="3735070" h="149860">
                <a:moveTo>
                  <a:pt x="3080148" y="110489"/>
                </a:moveTo>
                <a:lnTo>
                  <a:pt x="2898228" y="110489"/>
                </a:lnTo>
                <a:lnTo>
                  <a:pt x="2907487" y="111759"/>
                </a:lnTo>
                <a:lnTo>
                  <a:pt x="2914053" y="111759"/>
                </a:lnTo>
                <a:lnTo>
                  <a:pt x="2969948" y="115569"/>
                </a:lnTo>
                <a:lnTo>
                  <a:pt x="3025327" y="115569"/>
                </a:lnTo>
                <a:lnTo>
                  <a:pt x="3080148" y="110489"/>
                </a:lnTo>
                <a:close/>
              </a:path>
              <a:path w="3735070" h="149860">
                <a:moveTo>
                  <a:pt x="3508730" y="35559"/>
                </a:moveTo>
                <a:lnTo>
                  <a:pt x="3468979" y="35559"/>
                </a:lnTo>
                <a:lnTo>
                  <a:pt x="3383570" y="39369"/>
                </a:lnTo>
                <a:lnTo>
                  <a:pt x="3355314" y="41909"/>
                </a:lnTo>
                <a:lnTo>
                  <a:pt x="3290719" y="53339"/>
                </a:lnTo>
                <a:lnTo>
                  <a:pt x="3269576" y="58419"/>
                </a:lnTo>
                <a:lnTo>
                  <a:pt x="3228109" y="67309"/>
                </a:lnTo>
                <a:lnTo>
                  <a:pt x="3103981" y="97789"/>
                </a:lnTo>
                <a:lnTo>
                  <a:pt x="3063084" y="105409"/>
                </a:lnTo>
                <a:lnTo>
                  <a:pt x="3021655" y="109219"/>
                </a:lnTo>
                <a:lnTo>
                  <a:pt x="3086926" y="109219"/>
                </a:lnTo>
                <a:lnTo>
                  <a:pt x="3134372" y="100329"/>
                </a:lnTo>
                <a:lnTo>
                  <a:pt x="3160718" y="93979"/>
                </a:lnTo>
                <a:lnTo>
                  <a:pt x="3186976" y="86359"/>
                </a:lnTo>
                <a:lnTo>
                  <a:pt x="3292436" y="60959"/>
                </a:lnTo>
                <a:lnTo>
                  <a:pt x="3346018" y="50799"/>
                </a:lnTo>
                <a:lnTo>
                  <a:pt x="3406273" y="45719"/>
                </a:lnTo>
                <a:lnTo>
                  <a:pt x="3500320" y="41909"/>
                </a:lnTo>
                <a:lnTo>
                  <a:pt x="3557324" y="41909"/>
                </a:lnTo>
                <a:lnTo>
                  <a:pt x="3546984" y="39369"/>
                </a:lnTo>
                <a:lnTo>
                  <a:pt x="3508730" y="35559"/>
                </a:lnTo>
                <a:close/>
              </a:path>
              <a:path w="3735070" h="149860">
                <a:moveTo>
                  <a:pt x="400593" y="86359"/>
                </a:moveTo>
                <a:lnTo>
                  <a:pt x="366140" y="86359"/>
                </a:lnTo>
                <a:lnTo>
                  <a:pt x="371551" y="87629"/>
                </a:lnTo>
                <a:lnTo>
                  <a:pt x="437353" y="101599"/>
                </a:lnTo>
                <a:lnTo>
                  <a:pt x="468308" y="106679"/>
                </a:lnTo>
                <a:lnTo>
                  <a:pt x="500100" y="107949"/>
                </a:lnTo>
                <a:lnTo>
                  <a:pt x="523585" y="107949"/>
                </a:lnTo>
                <a:lnTo>
                  <a:pt x="570539" y="105409"/>
                </a:lnTo>
                <a:lnTo>
                  <a:pt x="594017" y="105409"/>
                </a:lnTo>
                <a:lnTo>
                  <a:pt x="628006" y="104139"/>
                </a:lnTo>
                <a:lnTo>
                  <a:pt x="660923" y="100329"/>
                </a:lnTo>
                <a:lnTo>
                  <a:pt x="512750" y="100329"/>
                </a:lnTo>
                <a:lnTo>
                  <a:pt x="486829" y="99059"/>
                </a:lnTo>
                <a:lnTo>
                  <a:pt x="447867" y="96519"/>
                </a:lnTo>
                <a:lnTo>
                  <a:pt x="410095" y="88899"/>
                </a:lnTo>
                <a:lnTo>
                  <a:pt x="400593" y="86359"/>
                </a:lnTo>
                <a:close/>
              </a:path>
              <a:path w="3735070" h="149860">
                <a:moveTo>
                  <a:pt x="1397849" y="86359"/>
                </a:moveTo>
                <a:lnTo>
                  <a:pt x="1369567" y="86359"/>
                </a:lnTo>
                <a:lnTo>
                  <a:pt x="1454403" y="107949"/>
                </a:lnTo>
                <a:lnTo>
                  <a:pt x="1476371" y="107949"/>
                </a:lnTo>
                <a:lnTo>
                  <a:pt x="1464565" y="105409"/>
                </a:lnTo>
                <a:lnTo>
                  <a:pt x="1418310" y="92709"/>
                </a:lnTo>
                <a:lnTo>
                  <a:pt x="1397849" y="86359"/>
                </a:lnTo>
                <a:close/>
              </a:path>
              <a:path w="3735070" h="149860">
                <a:moveTo>
                  <a:pt x="1006326" y="16509"/>
                </a:moveTo>
                <a:lnTo>
                  <a:pt x="969679" y="17779"/>
                </a:lnTo>
                <a:lnTo>
                  <a:pt x="933351" y="22859"/>
                </a:lnTo>
                <a:lnTo>
                  <a:pt x="867586" y="34289"/>
                </a:lnTo>
                <a:lnTo>
                  <a:pt x="837874" y="41909"/>
                </a:lnTo>
                <a:lnTo>
                  <a:pt x="778827" y="54609"/>
                </a:lnTo>
                <a:lnTo>
                  <a:pt x="742205" y="66039"/>
                </a:lnTo>
                <a:lnTo>
                  <a:pt x="730669" y="71119"/>
                </a:lnTo>
                <a:lnTo>
                  <a:pt x="697770" y="82549"/>
                </a:lnTo>
                <a:lnTo>
                  <a:pt x="663617" y="91439"/>
                </a:lnTo>
                <a:lnTo>
                  <a:pt x="628015" y="96519"/>
                </a:lnTo>
                <a:lnTo>
                  <a:pt x="590765" y="97789"/>
                </a:lnTo>
                <a:lnTo>
                  <a:pt x="564765" y="99059"/>
                </a:lnTo>
                <a:lnTo>
                  <a:pt x="538745" y="99059"/>
                </a:lnTo>
                <a:lnTo>
                  <a:pt x="512750" y="100329"/>
                </a:lnTo>
                <a:lnTo>
                  <a:pt x="660923" y="100329"/>
                </a:lnTo>
                <a:lnTo>
                  <a:pt x="692636" y="92709"/>
                </a:lnTo>
                <a:lnTo>
                  <a:pt x="723010" y="82549"/>
                </a:lnTo>
                <a:lnTo>
                  <a:pt x="746490" y="73659"/>
                </a:lnTo>
                <a:lnTo>
                  <a:pt x="795096" y="58419"/>
                </a:lnTo>
                <a:lnTo>
                  <a:pt x="820483" y="53339"/>
                </a:lnTo>
                <a:lnTo>
                  <a:pt x="877655" y="40639"/>
                </a:lnTo>
                <a:lnTo>
                  <a:pt x="935113" y="30479"/>
                </a:lnTo>
                <a:lnTo>
                  <a:pt x="977284" y="25399"/>
                </a:lnTo>
                <a:lnTo>
                  <a:pt x="1019508" y="24129"/>
                </a:lnTo>
                <a:lnTo>
                  <a:pt x="1094112" y="24129"/>
                </a:lnTo>
                <a:lnTo>
                  <a:pt x="1043190" y="17779"/>
                </a:lnTo>
                <a:lnTo>
                  <a:pt x="1006326" y="16509"/>
                </a:lnTo>
                <a:close/>
              </a:path>
              <a:path w="3735070" h="149860">
                <a:moveTo>
                  <a:pt x="3639210" y="74929"/>
                </a:moveTo>
                <a:lnTo>
                  <a:pt x="3501880" y="74929"/>
                </a:lnTo>
                <a:lnTo>
                  <a:pt x="3531735" y="76199"/>
                </a:lnTo>
                <a:lnTo>
                  <a:pt x="3593993" y="81279"/>
                </a:lnTo>
                <a:lnTo>
                  <a:pt x="3701735" y="93979"/>
                </a:lnTo>
                <a:lnTo>
                  <a:pt x="3722600" y="99059"/>
                </a:lnTo>
                <a:lnTo>
                  <a:pt x="3733025" y="100329"/>
                </a:lnTo>
                <a:lnTo>
                  <a:pt x="3734993" y="96519"/>
                </a:lnTo>
                <a:lnTo>
                  <a:pt x="3723473" y="93979"/>
                </a:lnTo>
                <a:lnTo>
                  <a:pt x="3711963" y="90169"/>
                </a:lnTo>
                <a:lnTo>
                  <a:pt x="3688753" y="85089"/>
                </a:lnTo>
                <a:lnTo>
                  <a:pt x="3666720" y="80009"/>
                </a:lnTo>
                <a:lnTo>
                  <a:pt x="3655629" y="78739"/>
                </a:lnTo>
                <a:lnTo>
                  <a:pt x="3644620" y="76199"/>
                </a:lnTo>
                <a:lnTo>
                  <a:pt x="3640353" y="76199"/>
                </a:lnTo>
                <a:lnTo>
                  <a:pt x="3639210" y="74929"/>
                </a:lnTo>
                <a:close/>
              </a:path>
              <a:path w="3735070" h="149860">
                <a:moveTo>
                  <a:pt x="3616274" y="63499"/>
                </a:moveTo>
                <a:lnTo>
                  <a:pt x="3614686" y="66039"/>
                </a:lnTo>
                <a:lnTo>
                  <a:pt x="3613505" y="71119"/>
                </a:lnTo>
                <a:lnTo>
                  <a:pt x="3611448" y="71119"/>
                </a:lnTo>
                <a:lnTo>
                  <a:pt x="3603373" y="72389"/>
                </a:lnTo>
                <a:lnTo>
                  <a:pt x="3636924" y="72389"/>
                </a:lnTo>
                <a:lnTo>
                  <a:pt x="3627488" y="68579"/>
                </a:lnTo>
                <a:lnTo>
                  <a:pt x="3616274" y="63499"/>
                </a:lnTo>
                <a:close/>
              </a:path>
              <a:path w="3735070" h="149860">
                <a:moveTo>
                  <a:pt x="3557324" y="41909"/>
                </a:moveTo>
                <a:lnTo>
                  <a:pt x="3500320" y="41909"/>
                </a:lnTo>
                <a:lnTo>
                  <a:pt x="3532830" y="44449"/>
                </a:lnTo>
                <a:lnTo>
                  <a:pt x="3564513" y="49529"/>
                </a:lnTo>
                <a:lnTo>
                  <a:pt x="3595255" y="58419"/>
                </a:lnTo>
                <a:lnTo>
                  <a:pt x="3601834" y="60959"/>
                </a:lnTo>
                <a:lnTo>
                  <a:pt x="3609543" y="62229"/>
                </a:lnTo>
                <a:lnTo>
                  <a:pt x="3616731" y="63499"/>
                </a:lnTo>
                <a:lnTo>
                  <a:pt x="3583174" y="48259"/>
                </a:lnTo>
                <a:lnTo>
                  <a:pt x="3557324" y="41909"/>
                </a:lnTo>
                <a:close/>
              </a:path>
              <a:path w="3735070" h="149860">
                <a:moveTo>
                  <a:pt x="122325" y="6349"/>
                </a:moveTo>
                <a:lnTo>
                  <a:pt x="54634" y="6349"/>
                </a:lnTo>
                <a:lnTo>
                  <a:pt x="84040" y="7619"/>
                </a:lnTo>
                <a:lnTo>
                  <a:pt x="112930" y="11429"/>
                </a:lnTo>
                <a:lnTo>
                  <a:pt x="141414" y="17779"/>
                </a:lnTo>
                <a:lnTo>
                  <a:pt x="210469" y="36829"/>
                </a:lnTo>
                <a:lnTo>
                  <a:pt x="238671" y="45719"/>
                </a:lnTo>
                <a:lnTo>
                  <a:pt x="243306" y="48259"/>
                </a:lnTo>
                <a:lnTo>
                  <a:pt x="252475" y="52069"/>
                </a:lnTo>
                <a:lnTo>
                  <a:pt x="244716" y="52069"/>
                </a:lnTo>
                <a:lnTo>
                  <a:pt x="241211" y="53339"/>
                </a:lnTo>
                <a:lnTo>
                  <a:pt x="284674" y="53339"/>
                </a:lnTo>
                <a:lnTo>
                  <a:pt x="186748" y="22859"/>
                </a:lnTo>
                <a:lnTo>
                  <a:pt x="149373" y="12699"/>
                </a:lnTo>
                <a:lnTo>
                  <a:pt x="122325" y="6349"/>
                </a:lnTo>
                <a:close/>
              </a:path>
              <a:path w="3735070" h="149860">
                <a:moveTo>
                  <a:pt x="2481246" y="50799"/>
                </a:moveTo>
                <a:lnTo>
                  <a:pt x="2449674" y="50799"/>
                </a:lnTo>
                <a:lnTo>
                  <a:pt x="2460414" y="52069"/>
                </a:lnTo>
                <a:lnTo>
                  <a:pt x="2471140" y="52069"/>
                </a:lnTo>
                <a:lnTo>
                  <a:pt x="2481246" y="50799"/>
                </a:lnTo>
                <a:close/>
              </a:path>
              <a:path w="3735070" h="149860">
                <a:moveTo>
                  <a:pt x="39271" y="16509"/>
                </a:moveTo>
                <a:lnTo>
                  <a:pt x="0" y="19049"/>
                </a:lnTo>
                <a:lnTo>
                  <a:pt x="126" y="22859"/>
                </a:lnTo>
                <a:lnTo>
                  <a:pt x="4394" y="22859"/>
                </a:lnTo>
                <a:lnTo>
                  <a:pt x="8661" y="21589"/>
                </a:lnTo>
                <a:lnTo>
                  <a:pt x="84996" y="21589"/>
                </a:lnTo>
                <a:lnTo>
                  <a:pt x="78676" y="20319"/>
                </a:lnTo>
                <a:lnTo>
                  <a:pt x="58953" y="17779"/>
                </a:lnTo>
                <a:lnTo>
                  <a:pt x="39271" y="16509"/>
                </a:lnTo>
                <a:close/>
              </a:path>
              <a:path w="3735070" h="149860">
                <a:moveTo>
                  <a:pt x="63963" y="0"/>
                </a:moveTo>
                <a:lnTo>
                  <a:pt x="39168" y="2539"/>
                </a:lnTo>
                <a:lnTo>
                  <a:pt x="13068" y="7619"/>
                </a:lnTo>
                <a:lnTo>
                  <a:pt x="20370" y="8889"/>
                </a:lnTo>
                <a:lnTo>
                  <a:pt x="22707" y="10159"/>
                </a:lnTo>
                <a:lnTo>
                  <a:pt x="24599" y="8889"/>
                </a:lnTo>
                <a:lnTo>
                  <a:pt x="54634" y="6349"/>
                </a:lnTo>
                <a:lnTo>
                  <a:pt x="122325" y="6349"/>
                </a:lnTo>
                <a:lnTo>
                  <a:pt x="111505" y="3809"/>
                </a:lnTo>
                <a:lnTo>
                  <a:pt x="87920" y="1269"/>
                </a:lnTo>
                <a:lnTo>
                  <a:pt x="639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6207148" y="5031475"/>
            <a:ext cx="899555" cy="2056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4596336" y="3420918"/>
            <a:ext cx="1120779" cy="2208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6055512" y="2358009"/>
            <a:ext cx="621652" cy="2310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5935488" y="8031604"/>
            <a:ext cx="915829" cy="1806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67690" y="8104647"/>
            <a:ext cx="1040041" cy="1901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5047310" y="5960961"/>
            <a:ext cx="799024" cy="2583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703" y="7646813"/>
            <a:ext cx="202120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0" b="1">
                <a:solidFill>
                  <a:srgbClr val="231F20"/>
                </a:solidFill>
                <a:latin typeface="Trebuchet MS"/>
                <a:cs typeface="Trebuchet MS"/>
              </a:rPr>
              <a:t>URTEKRAM</a:t>
            </a:r>
            <a:r>
              <a:rPr dirty="0" sz="850" spc="-8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50" spc="65" b="1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85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50" spc="35" b="1">
                <a:solidFill>
                  <a:srgbClr val="231F20"/>
                </a:solidFill>
                <a:latin typeface="Trebuchet MS"/>
                <a:cs typeface="Trebuchet MS"/>
              </a:rPr>
              <a:t>LUOMUN</a:t>
            </a:r>
            <a:r>
              <a:rPr dirty="0" sz="850" spc="-7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Trebuchet MS"/>
                <a:cs typeface="Trebuchet MS"/>
              </a:rPr>
              <a:t>EDELLÄKÄVIJÄ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568" y="7905894"/>
            <a:ext cx="277050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7650" marR="240029" indent="-635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Urtekramilla </a:t>
            </a:r>
            <a:r>
              <a:rPr dirty="0" sz="850" spc="25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jo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47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vuoden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kokemus 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luomun 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tuotekehityksestä,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hankinnasta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ja</a:t>
            </a:r>
            <a:r>
              <a:rPr dirty="0" sz="850" spc="-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valmistuksesta.</a:t>
            </a:r>
            <a:endParaRPr sz="85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Urtekramin tuotevalikoimaan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kuuluu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yli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1000</a:t>
            </a:r>
            <a:r>
              <a:rPr dirty="0" sz="85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kosmetiikka- 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elintarviketuotetta,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joista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jokainen </a:t>
            </a:r>
            <a:r>
              <a:rPr dirty="0" sz="850" spc="25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luomusertifioitu. 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Valikoimassa </a:t>
            </a:r>
            <a:r>
              <a:rPr dirty="0" sz="850" spc="25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runsaasti </a:t>
            </a:r>
            <a:r>
              <a:rPr dirty="0" sz="850" spc="-30">
                <a:solidFill>
                  <a:srgbClr val="231F20"/>
                </a:solidFill>
                <a:latin typeface="Arial"/>
                <a:cs typeface="Arial"/>
              </a:rPr>
              <a:t>vegaanisia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gluteenittomia 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tuotteita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sekä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tuotteita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ilman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lisättyä</a:t>
            </a:r>
            <a:r>
              <a:rPr dirty="0" sz="850" spc="-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sokeria.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836" y="8812673"/>
            <a:ext cx="2476500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Urtekramia myydään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yli </a:t>
            </a:r>
            <a:r>
              <a:rPr dirty="0" sz="850" spc="30">
                <a:solidFill>
                  <a:srgbClr val="231F20"/>
                </a:solidFill>
                <a:latin typeface="Arial"/>
                <a:cs typeface="Arial"/>
              </a:rPr>
              <a:t>40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maassa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vuonna </a:t>
            </a:r>
            <a:r>
              <a:rPr dirty="0" sz="850" spc="-30">
                <a:solidFill>
                  <a:srgbClr val="231F20"/>
                </a:solidFill>
                <a:latin typeface="Arial"/>
                <a:cs typeface="Arial"/>
              </a:rPr>
              <a:t>2017 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valittiin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Tanskan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vastuullisimmaksi </a:t>
            </a: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yritykseksi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sekä 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vuonna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2018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vastuullisimmaksi</a:t>
            </a:r>
            <a:r>
              <a:rPr dirty="0" sz="85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ruokabrändiksi.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6702" y="7646813"/>
            <a:ext cx="2037714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3690">
              <a:lnSpc>
                <a:spcPct val="100000"/>
              </a:lnSpc>
              <a:spcBef>
                <a:spcPts val="100"/>
              </a:spcBef>
            </a:pPr>
            <a:r>
              <a:rPr dirty="0" sz="850" spc="40" b="1">
                <a:solidFill>
                  <a:srgbClr val="231F20"/>
                </a:solidFill>
                <a:latin typeface="Trebuchet MS"/>
                <a:cs typeface="Trebuchet MS"/>
              </a:rPr>
              <a:t>MIDSONA </a:t>
            </a:r>
            <a:r>
              <a:rPr dirty="0" sz="850" spc="10" b="1">
                <a:solidFill>
                  <a:srgbClr val="231F20"/>
                </a:solidFill>
                <a:latin typeface="Trebuchet MS"/>
                <a:cs typeface="Trebuchet MS"/>
              </a:rPr>
              <a:t>FINLAND </a:t>
            </a:r>
            <a:r>
              <a:rPr dirty="0" sz="850" spc="65" b="1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dirty="0" sz="850" spc="20" b="1">
                <a:solidFill>
                  <a:srgbClr val="231F20"/>
                </a:solidFill>
                <a:latin typeface="Trebuchet MS"/>
                <a:cs typeface="Trebuchet MS"/>
              </a:rPr>
              <a:t>OSA  </a:t>
            </a:r>
            <a:r>
              <a:rPr dirty="0" sz="850" spc="15" b="1">
                <a:solidFill>
                  <a:srgbClr val="231F20"/>
                </a:solidFill>
                <a:latin typeface="Trebuchet MS"/>
                <a:cs typeface="Trebuchet MS"/>
              </a:rPr>
              <a:t>POHJOISMAISTA</a:t>
            </a:r>
            <a:r>
              <a:rPr dirty="0" sz="850" spc="9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50" spc="30" b="1">
                <a:solidFill>
                  <a:srgbClr val="231F20"/>
                </a:solidFill>
                <a:latin typeface="Trebuchet MS"/>
                <a:cs typeface="Trebuchet MS"/>
              </a:rPr>
              <a:t>MIDSONA-KONSERNIA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631" y="8035433"/>
            <a:ext cx="2827020" cy="932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Midsona </a:t>
            </a: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Finland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myy,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markkinoi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kehittää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tuotteita,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jotka 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auttavat ihmisiä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elämään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terveellisemmin.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Midsona </a:t>
            </a:r>
            <a:r>
              <a:rPr dirty="0" sz="850" spc="2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pohjoismaiden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johtava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toimija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luomuelintarvikkeissa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sekä 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terveystuotteissa. Tuotevalikoimaan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kuuluu </a:t>
            </a:r>
            <a:r>
              <a:rPr dirty="0" sz="850" spc="-30">
                <a:solidFill>
                  <a:srgbClr val="231F20"/>
                </a:solidFill>
                <a:latin typeface="Arial"/>
                <a:cs typeface="Arial"/>
              </a:rPr>
              <a:t>Suomessa 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omat  tunnetut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tuotemerkit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kuten </a:t>
            </a:r>
            <a:r>
              <a:rPr dirty="0" sz="850" spc="-45">
                <a:solidFill>
                  <a:srgbClr val="231F20"/>
                </a:solidFill>
                <a:latin typeface="Arial"/>
                <a:cs typeface="Arial"/>
              </a:rPr>
              <a:t>Tri </a:t>
            </a:r>
            <a:r>
              <a:rPr dirty="0" sz="850" spc="-10">
                <a:solidFill>
                  <a:srgbClr val="231F20"/>
                </a:solidFill>
                <a:latin typeface="Arial"/>
                <a:cs typeface="Arial"/>
              </a:rPr>
              <a:t>Tolonen, Urtekram, </a:t>
            </a:r>
            <a:r>
              <a:rPr dirty="0" sz="850" spc="-35">
                <a:solidFill>
                  <a:srgbClr val="231F20"/>
                </a:solidFill>
                <a:latin typeface="Arial"/>
                <a:cs typeface="Arial"/>
              </a:rPr>
              <a:t>Friggs,  </a:t>
            </a:r>
            <a:r>
              <a:rPr dirty="0" sz="850" spc="-5">
                <a:solidFill>
                  <a:srgbClr val="231F20"/>
                </a:solidFill>
                <a:latin typeface="Arial"/>
                <a:cs typeface="Arial"/>
              </a:rPr>
              <a:t>Naturdiet, </a:t>
            </a: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Elivo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sekä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edustamiemme 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päämiesten 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Nakd, 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Compeed, </a:t>
            </a:r>
            <a:r>
              <a:rPr dirty="0" sz="850" spc="-45">
                <a:solidFill>
                  <a:srgbClr val="231F20"/>
                </a:solidFill>
                <a:latin typeface="Arial"/>
                <a:cs typeface="Arial"/>
              </a:rPr>
              <a:t>Trek, Salus </a:t>
            </a:r>
            <a:r>
              <a:rPr dirty="0" sz="850" spc="-40">
                <a:solidFill>
                  <a:srgbClr val="231F20"/>
                </a:solidFill>
                <a:latin typeface="Arial"/>
                <a:cs typeface="Arial"/>
              </a:rPr>
              <a:t>sekä </a:t>
            </a:r>
            <a:r>
              <a:rPr dirty="0" sz="850" spc="-30">
                <a:solidFill>
                  <a:srgbClr val="231F20"/>
                </a:solidFill>
                <a:latin typeface="Arial"/>
                <a:cs typeface="Arial"/>
              </a:rPr>
              <a:t>Yogi </a:t>
            </a:r>
            <a:r>
              <a:rPr dirty="0" sz="850" spc="-65">
                <a:solidFill>
                  <a:srgbClr val="231F20"/>
                </a:solidFill>
                <a:latin typeface="Arial"/>
                <a:cs typeface="Arial"/>
              </a:rPr>
              <a:t>Tea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-tuotesarjat.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6636" y="9071754"/>
            <a:ext cx="81915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65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</a:t>
            </a:r>
            <a:r>
              <a:rPr dirty="0" sz="850" spc="5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  <a:hlinkClick r:id="rId2"/>
              </a:rPr>
              <a:t>.midsona.fi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8199" y="9330833"/>
            <a:ext cx="363474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www.urtekram.fi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Arial"/>
              <a:cs typeface="Arial"/>
            </a:endParaRPr>
          </a:p>
          <a:p>
            <a:pPr algn="ctr" marL="971550" marR="445134" indent="-635">
              <a:lnSpc>
                <a:spcPct val="100000"/>
              </a:lnSpc>
            </a:pP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Kuluttajatiedustelut: </a:t>
            </a:r>
            <a:r>
              <a:rPr dirty="0" sz="850" spc="30">
                <a:solidFill>
                  <a:srgbClr val="231F20"/>
                </a:solidFill>
                <a:latin typeface="Arial"/>
                <a:cs typeface="Arial"/>
              </a:rPr>
              <a:t>+358 </a:t>
            </a:r>
            <a:r>
              <a:rPr dirty="0" sz="850" spc="45">
                <a:solidFill>
                  <a:srgbClr val="231F20"/>
                </a:solidFill>
                <a:latin typeface="Arial"/>
                <a:cs typeface="Arial"/>
              </a:rPr>
              <a:t>40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8286921  Mediatiedustelut: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mariela@sugarhelsinki.com</a:t>
            </a:r>
            <a:endParaRPr sz="850">
              <a:latin typeface="Arial"/>
              <a:cs typeface="Arial"/>
            </a:endParaRPr>
          </a:p>
          <a:p>
            <a:pPr algn="ctr" marL="518159">
              <a:lnSpc>
                <a:spcPct val="100000"/>
              </a:lnSpc>
            </a:pPr>
            <a:r>
              <a:rPr dirty="0" sz="850" spc="-20">
                <a:solidFill>
                  <a:srgbClr val="231F20"/>
                </a:solidFill>
                <a:latin typeface="Arial"/>
                <a:cs typeface="Arial"/>
              </a:rPr>
              <a:t>Saatavuus: 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Hyvin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varustetut </a:t>
            </a:r>
            <a:r>
              <a:rPr dirty="0" sz="850">
                <a:solidFill>
                  <a:srgbClr val="231F20"/>
                </a:solidFill>
                <a:latin typeface="Arial"/>
                <a:cs typeface="Arial"/>
              </a:rPr>
              <a:t>päivittäistavarakaupat 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ympäri</a:t>
            </a:r>
            <a:r>
              <a:rPr dirty="0" sz="85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maan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21397" y="9612079"/>
            <a:ext cx="3513590" cy="607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5672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3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0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5222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5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6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3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0579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5989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3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91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09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09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5788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9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4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5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95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93180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80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85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5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86392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88541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3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90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15989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3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71004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09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09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77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5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69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4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5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84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82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69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74222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5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75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77539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72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79579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04989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62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60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09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09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66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74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58413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4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94975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73672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71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58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63222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5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64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66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61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68579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93989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51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49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09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09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55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63788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47413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4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83975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62672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660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47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52222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53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55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650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57579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82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40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38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44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52788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36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72975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51672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49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36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841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842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44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457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846579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871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829086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827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833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841788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825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861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040672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038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25516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030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031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33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028456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035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060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018087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016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022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030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014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50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29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227179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214516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219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220391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222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217456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224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249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207087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205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211511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219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203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239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418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416180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403516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08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409392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411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406456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413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438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396087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394005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400512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408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392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428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607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605180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592516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597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598392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600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595456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602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627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585087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83006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589512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597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581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617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796673" y="2821555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794180" y="37575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1"/>
                </a:lnTo>
                <a:lnTo>
                  <a:pt x="9728" y="3576"/>
                </a:lnTo>
                <a:lnTo>
                  <a:pt x="3416" y="6738"/>
                </a:lnTo>
                <a:lnTo>
                  <a:pt x="0" y="10802"/>
                </a:lnTo>
                <a:lnTo>
                  <a:pt x="1409" y="17876"/>
                </a:lnTo>
                <a:lnTo>
                  <a:pt x="4032" y="23882"/>
                </a:lnTo>
                <a:lnTo>
                  <a:pt x="8788" y="29376"/>
                </a:lnTo>
                <a:lnTo>
                  <a:pt x="14525" y="33232"/>
                </a:lnTo>
                <a:lnTo>
                  <a:pt x="20091" y="34323"/>
                </a:lnTo>
                <a:lnTo>
                  <a:pt x="27793" y="31382"/>
                </a:lnTo>
                <a:lnTo>
                  <a:pt x="32129" y="25931"/>
                </a:lnTo>
                <a:lnTo>
                  <a:pt x="34605" y="19142"/>
                </a:lnTo>
                <a:lnTo>
                  <a:pt x="36728" y="12187"/>
                </a:lnTo>
                <a:lnTo>
                  <a:pt x="28725" y="3739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781517" y="1957495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19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786223" y="1770518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2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5"/>
                </a:lnTo>
                <a:lnTo>
                  <a:pt x="5753" y="0"/>
                </a:lnTo>
                <a:close/>
              </a:path>
              <a:path w="43814" h="55244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787392" y="233606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789540" y="261604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84456" y="1596241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5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791580" y="351997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9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9"/>
                </a:moveTo>
                <a:lnTo>
                  <a:pt x="17627" y="6731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816990" y="3059360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7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774087" y="4161529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4" h="36195">
                <a:moveTo>
                  <a:pt x="10820" y="0"/>
                </a:moveTo>
                <a:lnTo>
                  <a:pt x="4584" y="2120"/>
                </a:lnTo>
                <a:lnTo>
                  <a:pt x="571" y="6934"/>
                </a:lnTo>
                <a:lnTo>
                  <a:pt x="0" y="13360"/>
                </a:lnTo>
                <a:lnTo>
                  <a:pt x="1777" y="15328"/>
                </a:lnTo>
                <a:lnTo>
                  <a:pt x="6918" y="20616"/>
                </a:lnTo>
                <a:lnTo>
                  <a:pt x="12380" y="25652"/>
                </a:lnTo>
                <a:lnTo>
                  <a:pt x="23736" y="35623"/>
                </a:lnTo>
                <a:lnTo>
                  <a:pt x="29290" y="29511"/>
                </a:lnTo>
                <a:lnTo>
                  <a:pt x="30919" y="24066"/>
                </a:lnTo>
                <a:lnTo>
                  <a:pt x="29845" y="19221"/>
                </a:lnTo>
                <a:lnTo>
                  <a:pt x="27292" y="14909"/>
                </a:lnTo>
                <a:lnTo>
                  <a:pt x="23520" y="9601"/>
                </a:lnTo>
                <a:lnTo>
                  <a:pt x="18516" y="4724"/>
                </a:lnTo>
                <a:lnTo>
                  <a:pt x="10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772006" y="3946902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0"/>
                </a:moveTo>
                <a:lnTo>
                  <a:pt x="30149" y="25603"/>
                </a:lnTo>
                <a:lnTo>
                  <a:pt x="36258" y="22047"/>
                </a:lnTo>
                <a:lnTo>
                  <a:pt x="41567" y="17005"/>
                </a:lnTo>
                <a:lnTo>
                  <a:pt x="41389" y="9842"/>
                </a:lnTo>
                <a:lnTo>
                  <a:pt x="40062" y="8623"/>
                </a:lnTo>
                <a:lnTo>
                  <a:pt x="14503" y="8623"/>
                </a:lnTo>
                <a:lnTo>
                  <a:pt x="0" y="0"/>
                </a:lnTo>
                <a:close/>
              </a:path>
              <a:path w="41910" h="26035">
                <a:moveTo>
                  <a:pt x="22313" y="2120"/>
                </a:moveTo>
                <a:lnTo>
                  <a:pt x="18757" y="6045"/>
                </a:lnTo>
                <a:lnTo>
                  <a:pt x="14503" y="8623"/>
                </a:lnTo>
                <a:lnTo>
                  <a:pt x="40062" y="8623"/>
                </a:lnTo>
                <a:lnTo>
                  <a:pt x="35928" y="4825"/>
                </a:lnTo>
                <a:lnTo>
                  <a:pt x="30441" y="2514"/>
                </a:lnTo>
                <a:lnTo>
                  <a:pt x="22313" y="21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778512" y="215588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30">
                <a:moveTo>
                  <a:pt x="27808" y="13246"/>
                </a:moveTo>
                <a:lnTo>
                  <a:pt x="18453" y="13246"/>
                </a:lnTo>
                <a:lnTo>
                  <a:pt x="20294" y="23063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786787" y="14426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40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770414" y="433091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0299" y="0"/>
                </a:moveTo>
                <a:lnTo>
                  <a:pt x="1841" y="5702"/>
                </a:lnTo>
                <a:lnTo>
                  <a:pt x="0" y="12776"/>
                </a:lnTo>
                <a:lnTo>
                  <a:pt x="10452" y="23914"/>
                </a:lnTo>
                <a:lnTo>
                  <a:pt x="18313" y="26974"/>
                </a:lnTo>
                <a:lnTo>
                  <a:pt x="25006" y="31115"/>
                </a:lnTo>
                <a:lnTo>
                  <a:pt x="27178" y="27559"/>
                </a:lnTo>
                <a:lnTo>
                  <a:pt x="31965" y="22631"/>
                </a:lnTo>
                <a:lnTo>
                  <a:pt x="28765" y="16446"/>
                </a:lnTo>
                <a:lnTo>
                  <a:pt x="23660" y="10934"/>
                </a:lnTo>
                <a:lnTo>
                  <a:pt x="11480" y="10871"/>
                </a:lnTo>
                <a:lnTo>
                  <a:pt x="12979" y="4749"/>
                </a:lnTo>
                <a:lnTo>
                  <a:pt x="102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06976" y="3332675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14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6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15672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13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900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905222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906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908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903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910579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935989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97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905788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25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095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093180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080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085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086392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088541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083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090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115989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077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085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105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284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282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269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274222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275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277539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272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279579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304989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266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274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294975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473672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90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471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458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463222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5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464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40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466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461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468579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6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493989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455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09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09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463788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483975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662672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660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647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652222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653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655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650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657579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682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644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652788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672975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851672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849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836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841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842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844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839457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846579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871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833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841788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861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2040672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2038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2025516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2030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031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033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028456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035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060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022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030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2050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2229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2227179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2214516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2219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220391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2222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2217456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2224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249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2211511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2219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2239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2418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2416180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2403516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2408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2409392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2411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2406456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2413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438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2400512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2408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2428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2607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2605180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2592516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2597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2598392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2600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2595456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2602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627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589512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2597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2617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2796673" y="587450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10045" y="0"/>
                </a:moveTo>
                <a:lnTo>
                  <a:pt x="939" y="12039"/>
                </a:lnTo>
                <a:lnTo>
                  <a:pt x="0" y="12839"/>
                </a:lnTo>
                <a:lnTo>
                  <a:pt x="3213" y="20370"/>
                </a:lnTo>
                <a:lnTo>
                  <a:pt x="7254" y="29535"/>
                </a:lnTo>
                <a:lnTo>
                  <a:pt x="12106" y="38147"/>
                </a:lnTo>
                <a:lnTo>
                  <a:pt x="18629" y="45431"/>
                </a:lnTo>
                <a:lnTo>
                  <a:pt x="27685" y="50609"/>
                </a:lnTo>
                <a:lnTo>
                  <a:pt x="33945" y="37172"/>
                </a:lnTo>
                <a:lnTo>
                  <a:pt x="23405" y="37170"/>
                </a:lnTo>
                <a:lnTo>
                  <a:pt x="18414" y="23799"/>
                </a:lnTo>
                <a:lnTo>
                  <a:pt x="20866" y="22237"/>
                </a:lnTo>
                <a:lnTo>
                  <a:pt x="31722" y="22237"/>
                </a:lnTo>
                <a:lnTo>
                  <a:pt x="25251" y="12217"/>
                </a:lnTo>
                <a:lnTo>
                  <a:pt x="10045" y="0"/>
                </a:lnTo>
                <a:close/>
              </a:path>
              <a:path w="34289" h="50800">
                <a:moveTo>
                  <a:pt x="31722" y="22237"/>
                </a:moveTo>
                <a:lnTo>
                  <a:pt x="20866" y="22237"/>
                </a:lnTo>
                <a:lnTo>
                  <a:pt x="22301" y="23812"/>
                </a:lnTo>
                <a:lnTo>
                  <a:pt x="24307" y="25171"/>
                </a:lnTo>
                <a:lnTo>
                  <a:pt x="25565" y="28524"/>
                </a:lnTo>
                <a:lnTo>
                  <a:pt x="24549" y="30619"/>
                </a:lnTo>
                <a:lnTo>
                  <a:pt x="23406" y="37172"/>
                </a:lnTo>
                <a:lnTo>
                  <a:pt x="33946" y="37170"/>
                </a:lnTo>
                <a:lnTo>
                  <a:pt x="33177" y="24490"/>
                </a:lnTo>
                <a:lnTo>
                  <a:pt x="31722" y="222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794180" y="68105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30" h="34925">
                <a:moveTo>
                  <a:pt x="22994" y="0"/>
                </a:moveTo>
                <a:lnTo>
                  <a:pt x="17381" y="204"/>
                </a:lnTo>
                <a:lnTo>
                  <a:pt x="9728" y="3581"/>
                </a:lnTo>
                <a:lnTo>
                  <a:pt x="3416" y="6743"/>
                </a:lnTo>
                <a:lnTo>
                  <a:pt x="0" y="10807"/>
                </a:lnTo>
                <a:lnTo>
                  <a:pt x="1409" y="17881"/>
                </a:lnTo>
                <a:lnTo>
                  <a:pt x="4032" y="23887"/>
                </a:lnTo>
                <a:lnTo>
                  <a:pt x="8788" y="29381"/>
                </a:lnTo>
                <a:lnTo>
                  <a:pt x="14525" y="33237"/>
                </a:lnTo>
                <a:lnTo>
                  <a:pt x="20091" y="34328"/>
                </a:lnTo>
                <a:lnTo>
                  <a:pt x="27793" y="31381"/>
                </a:lnTo>
                <a:lnTo>
                  <a:pt x="32129" y="25931"/>
                </a:lnTo>
                <a:lnTo>
                  <a:pt x="34605" y="19145"/>
                </a:lnTo>
                <a:lnTo>
                  <a:pt x="36728" y="12191"/>
                </a:lnTo>
                <a:lnTo>
                  <a:pt x="28725" y="3738"/>
                </a:lnTo>
                <a:lnTo>
                  <a:pt x="22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781517" y="5010444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10020" y="0"/>
                </a:moveTo>
                <a:lnTo>
                  <a:pt x="0" y="26327"/>
                </a:lnTo>
                <a:lnTo>
                  <a:pt x="3454" y="30365"/>
                </a:lnTo>
                <a:lnTo>
                  <a:pt x="5880" y="33654"/>
                </a:lnTo>
                <a:lnTo>
                  <a:pt x="13385" y="40957"/>
                </a:lnTo>
                <a:lnTo>
                  <a:pt x="19608" y="45313"/>
                </a:lnTo>
                <a:lnTo>
                  <a:pt x="28549" y="36499"/>
                </a:lnTo>
                <a:lnTo>
                  <a:pt x="30429" y="29273"/>
                </a:lnTo>
                <a:lnTo>
                  <a:pt x="30124" y="23837"/>
                </a:lnTo>
                <a:lnTo>
                  <a:pt x="28508" y="16227"/>
                </a:lnTo>
                <a:lnTo>
                  <a:pt x="24596" y="9823"/>
                </a:lnTo>
                <a:lnTo>
                  <a:pt x="18422" y="4467"/>
                </a:lnTo>
                <a:lnTo>
                  <a:pt x="10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2786223" y="4823469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5">
                <a:moveTo>
                  <a:pt x="5753" y="0"/>
                </a:moveTo>
                <a:lnTo>
                  <a:pt x="3771" y="6172"/>
                </a:lnTo>
                <a:lnTo>
                  <a:pt x="876" y="12217"/>
                </a:lnTo>
                <a:lnTo>
                  <a:pt x="0" y="18554"/>
                </a:lnTo>
                <a:lnTo>
                  <a:pt x="19875" y="51790"/>
                </a:lnTo>
                <a:lnTo>
                  <a:pt x="28155" y="55156"/>
                </a:lnTo>
                <a:lnTo>
                  <a:pt x="34620" y="52489"/>
                </a:lnTo>
                <a:lnTo>
                  <a:pt x="38936" y="46189"/>
                </a:lnTo>
                <a:lnTo>
                  <a:pt x="28511" y="46189"/>
                </a:lnTo>
                <a:lnTo>
                  <a:pt x="23545" y="44945"/>
                </a:lnTo>
                <a:lnTo>
                  <a:pt x="19545" y="41401"/>
                </a:lnTo>
                <a:lnTo>
                  <a:pt x="13934" y="35212"/>
                </a:lnTo>
                <a:lnTo>
                  <a:pt x="10236" y="28268"/>
                </a:lnTo>
                <a:lnTo>
                  <a:pt x="8490" y="20579"/>
                </a:lnTo>
                <a:lnTo>
                  <a:pt x="8737" y="12153"/>
                </a:lnTo>
                <a:lnTo>
                  <a:pt x="9283" y="8331"/>
                </a:lnTo>
                <a:lnTo>
                  <a:pt x="9563" y="4470"/>
                </a:lnTo>
                <a:lnTo>
                  <a:pt x="9956" y="634"/>
                </a:lnTo>
                <a:lnTo>
                  <a:pt x="5753" y="0"/>
                </a:lnTo>
                <a:close/>
              </a:path>
              <a:path w="43814" h="55245">
                <a:moveTo>
                  <a:pt x="30327" y="18859"/>
                </a:moveTo>
                <a:lnTo>
                  <a:pt x="25057" y="20180"/>
                </a:lnTo>
                <a:lnTo>
                  <a:pt x="21310" y="27635"/>
                </a:lnTo>
                <a:lnTo>
                  <a:pt x="22910" y="28905"/>
                </a:lnTo>
                <a:lnTo>
                  <a:pt x="24256" y="30899"/>
                </a:lnTo>
                <a:lnTo>
                  <a:pt x="32423" y="31534"/>
                </a:lnTo>
                <a:lnTo>
                  <a:pt x="34404" y="35115"/>
                </a:lnTo>
                <a:lnTo>
                  <a:pt x="28511" y="46189"/>
                </a:lnTo>
                <a:lnTo>
                  <a:pt x="38936" y="46189"/>
                </a:lnTo>
                <a:lnTo>
                  <a:pt x="43662" y="39293"/>
                </a:lnTo>
                <a:lnTo>
                  <a:pt x="42138" y="27063"/>
                </a:lnTo>
                <a:lnTo>
                  <a:pt x="30327" y="188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2787392" y="5389017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355" y="0"/>
                </a:moveTo>
                <a:lnTo>
                  <a:pt x="0" y="11466"/>
                </a:lnTo>
                <a:lnTo>
                  <a:pt x="469" y="22672"/>
                </a:lnTo>
                <a:lnTo>
                  <a:pt x="7105" y="34522"/>
                </a:lnTo>
                <a:lnTo>
                  <a:pt x="20252" y="47917"/>
                </a:lnTo>
                <a:lnTo>
                  <a:pt x="27604" y="35238"/>
                </a:lnTo>
                <a:lnTo>
                  <a:pt x="27584" y="33197"/>
                </a:lnTo>
                <a:lnTo>
                  <a:pt x="17471" y="33197"/>
                </a:lnTo>
                <a:lnTo>
                  <a:pt x="9165" y="23164"/>
                </a:lnTo>
                <a:lnTo>
                  <a:pt x="12899" y="19951"/>
                </a:lnTo>
                <a:lnTo>
                  <a:pt x="25560" y="19951"/>
                </a:lnTo>
                <a:lnTo>
                  <a:pt x="20020" y="11214"/>
                </a:lnTo>
                <a:lnTo>
                  <a:pt x="5355" y="0"/>
                </a:lnTo>
                <a:close/>
              </a:path>
              <a:path w="27939" h="48260">
                <a:moveTo>
                  <a:pt x="25560" y="19951"/>
                </a:moveTo>
                <a:lnTo>
                  <a:pt x="12899" y="19951"/>
                </a:lnTo>
                <a:lnTo>
                  <a:pt x="20493" y="30772"/>
                </a:lnTo>
                <a:lnTo>
                  <a:pt x="17471" y="33197"/>
                </a:lnTo>
                <a:lnTo>
                  <a:pt x="27584" y="33197"/>
                </a:lnTo>
                <a:lnTo>
                  <a:pt x="27482" y="22982"/>
                </a:lnTo>
                <a:lnTo>
                  <a:pt x="25560" y="199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2789540" y="566899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4">
                <a:moveTo>
                  <a:pt x="11925" y="0"/>
                </a:moveTo>
                <a:lnTo>
                  <a:pt x="5486" y="228"/>
                </a:lnTo>
                <a:lnTo>
                  <a:pt x="0" y="8102"/>
                </a:lnTo>
                <a:lnTo>
                  <a:pt x="380" y="16509"/>
                </a:lnTo>
                <a:lnTo>
                  <a:pt x="2413" y="23085"/>
                </a:lnTo>
                <a:lnTo>
                  <a:pt x="7080" y="29124"/>
                </a:lnTo>
                <a:lnTo>
                  <a:pt x="13118" y="33129"/>
                </a:lnTo>
                <a:lnTo>
                  <a:pt x="19265" y="33604"/>
                </a:lnTo>
                <a:lnTo>
                  <a:pt x="24206" y="32067"/>
                </a:lnTo>
                <a:lnTo>
                  <a:pt x="27558" y="25387"/>
                </a:lnTo>
                <a:lnTo>
                  <a:pt x="29629" y="23152"/>
                </a:lnTo>
                <a:lnTo>
                  <a:pt x="27795" y="13969"/>
                </a:lnTo>
                <a:lnTo>
                  <a:pt x="23548" y="6556"/>
                </a:lnTo>
                <a:lnTo>
                  <a:pt x="17916" y="165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2784456" y="4649192"/>
            <a:ext cx="26670" cy="47625"/>
          </a:xfrm>
          <a:custGeom>
            <a:avLst/>
            <a:gdLst/>
            <a:ahLst/>
            <a:cxnLst/>
            <a:rect l="l" t="t" r="r" b="b"/>
            <a:pathLst>
              <a:path w="26669" h="47625">
                <a:moveTo>
                  <a:pt x="3714" y="0"/>
                </a:moveTo>
                <a:lnTo>
                  <a:pt x="0" y="12889"/>
                </a:lnTo>
                <a:lnTo>
                  <a:pt x="1579" y="25600"/>
                </a:lnTo>
                <a:lnTo>
                  <a:pt x="8138" y="37315"/>
                </a:lnTo>
                <a:lnTo>
                  <a:pt x="19361" y="47218"/>
                </a:lnTo>
                <a:lnTo>
                  <a:pt x="26054" y="35763"/>
                </a:lnTo>
                <a:lnTo>
                  <a:pt x="26176" y="33286"/>
                </a:lnTo>
                <a:lnTo>
                  <a:pt x="13747" y="33286"/>
                </a:lnTo>
                <a:lnTo>
                  <a:pt x="3714" y="0"/>
                </a:lnTo>
                <a:close/>
              </a:path>
              <a:path w="26669" h="47625">
                <a:moveTo>
                  <a:pt x="9963" y="3200"/>
                </a:moveTo>
                <a:lnTo>
                  <a:pt x="20174" y="31114"/>
                </a:lnTo>
                <a:lnTo>
                  <a:pt x="13747" y="33286"/>
                </a:lnTo>
                <a:lnTo>
                  <a:pt x="26176" y="33286"/>
                </a:lnTo>
                <a:lnTo>
                  <a:pt x="26654" y="23528"/>
                </a:lnTo>
                <a:lnTo>
                  <a:pt x="21258" y="12133"/>
                </a:lnTo>
                <a:lnTo>
                  <a:pt x="9963" y="3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2791580" y="65729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977" y="0"/>
                </a:moveTo>
                <a:lnTo>
                  <a:pt x="1129" y="3253"/>
                </a:lnTo>
                <a:lnTo>
                  <a:pt x="1106" y="5968"/>
                </a:lnTo>
                <a:lnTo>
                  <a:pt x="0" y="10452"/>
                </a:lnTo>
                <a:lnTo>
                  <a:pt x="6146" y="20383"/>
                </a:lnTo>
                <a:lnTo>
                  <a:pt x="11557" y="26682"/>
                </a:lnTo>
                <a:lnTo>
                  <a:pt x="17208" y="32537"/>
                </a:lnTo>
                <a:lnTo>
                  <a:pt x="22230" y="37015"/>
                </a:lnTo>
                <a:lnTo>
                  <a:pt x="26382" y="38023"/>
                </a:lnTo>
                <a:lnTo>
                  <a:pt x="31122" y="35355"/>
                </a:lnTo>
                <a:lnTo>
                  <a:pt x="37909" y="28803"/>
                </a:lnTo>
                <a:lnTo>
                  <a:pt x="34353" y="23291"/>
                </a:lnTo>
                <a:lnTo>
                  <a:pt x="31203" y="17335"/>
                </a:lnTo>
                <a:lnTo>
                  <a:pt x="24668" y="9513"/>
                </a:lnTo>
                <a:lnTo>
                  <a:pt x="12265" y="9513"/>
                </a:lnTo>
                <a:lnTo>
                  <a:pt x="8674" y="7389"/>
                </a:lnTo>
                <a:lnTo>
                  <a:pt x="5397" y="3253"/>
                </a:lnTo>
                <a:lnTo>
                  <a:pt x="977" y="0"/>
                </a:lnTo>
                <a:close/>
              </a:path>
              <a:path w="38100" h="38100">
                <a:moveTo>
                  <a:pt x="18453" y="5968"/>
                </a:moveTo>
                <a:lnTo>
                  <a:pt x="17627" y="6730"/>
                </a:lnTo>
                <a:lnTo>
                  <a:pt x="12265" y="9513"/>
                </a:lnTo>
                <a:lnTo>
                  <a:pt x="24668" y="9513"/>
                </a:lnTo>
                <a:lnTo>
                  <a:pt x="18453" y="59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2816990" y="6112309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11925" y="0"/>
                </a:moveTo>
                <a:lnTo>
                  <a:pt x="7010" y="2171"/>
                </a:lnTo>
                <a:lnTo>
                  <a:pt x="1536" y="7061"/>
                </a:lnTo>
                <a:lnTo>
                  <a:pt x="0" y="11925"/>
                </a:lnTo>
                <a:lnTo>
                  <a:pt x="1424" y="18095"/>
                </a:lnTo>
                <a:lnTo>
                  <a:pt x="6996" y="25139"/>
                </a:lnTo>
                <a:lnTo>
                  <a:pt x="14060" y="30516"/>
                </a:lnTo>
                <a:lnTo>
                  <a:pt x="19964" y="31686"/>
                </a:lnTo>
                <a:lnTo>
                  <a:pt x="24777" y="29743"/>
                </a:lnTo>
                <a:lnTo>
                  <a:pt x="28130" y="24180"/>
                </a:lnTo>
                <a:lnTo>
                  <a:pt x="30632" y="21716"/>
                </a:lnTo>
                <a:lnTo>
                  <a:pt x="28152" y="13105"/>
                </a:lnTo>
                <a:lnTo>
                  <a:pt x="23136" y="5572"/>
                </a:lnTo>
                <a:lnTo>
                  <a:pt x="17191" y="682"/>
                </a:lnTo>
                <a:lnTo>
                  <a:pt x="119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2778512" y="5208832"/>
            <a:ext cx="29209" cy="36830"/>
          </a:xfrm>
          <a:custGeom>
            <a:avLst/>
            <a:gdLst/>
            <a:ahLst/>
            <a:cxnLst/>
            <a:rect l="l" t="t" r="r" b="b"/>
            <a:pathLst>
              <a:path w="29210" h="36829">
                <a:moveTo>
                  <a:pt x="15862" y="0"/>
                </a:moveTo>
                <a:lnTo>
                  <a:pt x="0" y="11061"/>
                </a:lnTo>
                <a:lnTo>
                  <a:pt x="3479" y="18427"/>
                </a:lnTo>
                <a:lnTo>
                  <a:pt x="5740" y="25615"/>
                </a:lnTo>
                <a:lnTo>
                  <a:pt x="12280" y="34239"/>
                </a:lnTo>
                <a:lnTo>
                  <a:pt x="18884" y="36652"/>
                </a:lnTo>
                <a:lnTo>
                  <a:pt x="25438" y="34175"/>
                </a:lnTo>
                <a:lnTo>
                  <a:pt x="28587" y="28549"/>
                </a:lnTo>
                <a:lnTo>
                  <a:pt x="29184" y="24422"/>
                </a:lnTo>
                <a:lnTo>
                  <a:pt x="29183" y="23952"/>
                </a:lnTo>
                <a:lnTo>
                  <a:pt x="17373" y="23952"/>
                </a:lnTo>
                <a:lnTo>
                  <a:pt x="13576" y="14604"/>
                </a:lnTo>
                <a:lnTo>
                  <a:pt x="18453" y="13246"/>
                </a:lnTo>
                <a:lnTo>
                  <a:pt x="27808" y="13246"/>
                </a:lnTo>
                <a:lnTo>
                  <a:pt x="26895" y="10658"/>
                </a:lnTo>
                <a:lnTo>
                  <a:pt x="22430" y="4973"/>
                </a:lnTo>
                <a:lnTo>
                  <a:pt x="15862" y="0"/>
                </a:lnTo>
                <a:close/>
              </a:path>
              <a:path w="29210" h="36829">
                <a:moveTo>
                  <a:pt x="27808" y="13246"/>
                </a:moveTo>
                <a:lnTo>
                  <a:pt x="18453" y="13246"/>
                </a:lnTo>
                <a:lnTo>
                  <a:pt x="20294" y="23050"/>
                </a:lnTo>
                <a:lnTo>
                  <a:pt x="17373" y="23952"/>
                </a:lnTo>
                <a:lnTo>
                  <a:pt x="29183" y="23952"/>
                </a:lnTo>
                <a:lnTo>
                  <a:pt x="29174" y="17119"/>
                </a:lnTo>
                <a:lnTo>
                  <a:pt x="27808" y="13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2786787" y="449559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0" y="9905"/>
                </a:moveTo>
                <a:lnTo>
                  <a:pt x="21755" y="40360"/>
                </a:lnTo>
                <a:lnTo>
                  <a:pt x="25171" y="36144"/>
                </a:lnTo>
                <a:lnTo>
                  <a:pt x="26733" y="30441"/>
                </a:lnTo>
                <a:lnTo>
                  <a:pt x="26641" y="26644"/>
                </a:lnTo>
                <a:lnTo>
                  <a:pt x="14122" y="26644"/>
                </a:lnTo>
                <a:lnTo>
                  <a:pt x="9931" y="21818"/>
                </a:lnTo>
                <a:lnTo>
                  <a:pt x="6108" y="17208"/>
                </a:lnTo>
                <a:lnTo>
                  <a:pt x="0" y="9905"/>
                </a:lnTo>
                <a:close/>
              </a:path>
              <a:path w="27305" h="40639">
                <a:moveTo>
                  <a:pt x="5549" y="0"/>
                </a:moveTo>
                <a:lnTo>
                  <a:pt x="8395" y="6748"/>
                </a:lnTo>
                <a:lnTo>
                  <a:pt x="12806" y="12738"/>
                </a:lnTo>
                <a:lnTo>
                  <a:pt x="16481" y="18898"/>
                </a:lnTo>
                <a:lnTo>
                  <a:pt x="17119" y="26161"/>
                </a:lnTo>
                <a:lnTo>
                  <a:pt x="15151" y="26301"/>
                </a:lnTo>
                <a:lnTo>
                  <a:pt x="14122" y="26644"/>
                </a:lnTo>
                <a:lnTo>
                  <a:pt x="26641" y="26644"/>
                </a:lnTo>
                <a:lnTo>
                  <a:pt x="26534" y="22202"/>
                </a:lnTo>
                <a:lnTo>
                  <a:pt x="22361" y="13506"/>
                </a:lnTo>
                <a:lnTo>
                  <a:pt x="15078" y="5667"/>
                </a:lnTo>
                <a:lnTo>
                  <a:pt x="55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2806976" y="6385626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3556" y="0"/>
                </a:moveTo>
                <a:lnTo>
                  <a:pt x="0" y="2260"/>
                </a:lnTo>
                <a:lnTo>
                  <a:pt x="1104" y="7099"/>
                </a:lnTo>
                <a:lnTo>
                  <a:pt x="1968" y="12026"/>
                </a:lnTo>
                <a:lnTo>
                  <a:pt x="3365" y="16776"/>
                </a:lnTo>
                <a:lnTo>
                  <a:pt x="6715" y="26353"/>
                </a:lnTo>
                <a:lnTo>
                  <a:pt x="10764" y="30562"/>
                </a:lnTo>
                <a:lnTo>
                  <a:pt x="17511" y="30085"/>
                </a:lnTo>
                <a:lnTo>
                  <a:pt x="28956" y="25603"/>
                </a:lnTo>
                <a:lnTo>
                  <a:pt x="23863" y="20205"/>
                </a:lnTo>
                <a:lnTo>
                  <a:pt x="19939" y="15887"/>
                </a:lnTo>
                <a:lnTo>
                  <a:pt x="11836" y="7747"/>
                </a:lnTo>
                <a:lnTo>
                  <a:pt x="7645" y="3911"/>
                </a:lnTo>
                <a:lnTo>
                  <a:pt x="3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539991" y="1580845"/>
            <a:ext cx="1957070" cy="4665980"/>
          </a:xfrm>
          <a:custGeom>
            <a:avLst/>
            <a:gdLst/>
            <a:ahLst/>
            <a:cxnLst/>
            <a:rect l="l" t="t" r="r" b="b"/>
            <a:pathLst>
              <a:path w="1957070" h="4665980">
                <a:moveTo>
                  <a:pt x="1956625" y="4665840"/>
                </a:moveTo>
                <a:lnTo>
                  <a:pt x="0" y="4665840"/>
                </a:lnTo>
                <a:lnTo>
                  <a:pt x="0" y="0"/>
                </a:lnTo>
                <a:lnTo>
                  <a:pt x="1956625" y="0"/>
                </a:lnTo>
                <a:lnTo>
                  <a:pt x="1956625" y="4665840"/>
                </a:lnTo>
                <a:close/>
              </a:path>
            </a:pathLst>
          </a:custGeom>
          <a:solidFill>
            <a:srgbClr val="C9EB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 txBox="1"/>
          <p:nvPr/>
        </p:nvSpPr>
        <p:spPr>
          <a:xfrm>
            <a:off x="3397397" y="1393293"/>
            <a:ext cx="2860040" cy="2984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100" b="1">
                <a:solidFill>
                  <a:srgbClr val="231F20"/>
                </a:solidFill>
                <a:latin typeface="Tahoma"/>
                <a:cs typeface="Tahoma"/>
              </a:rPr>
              <a:t>PARASTA</a:t>
            </a:r>
            <a:r>
              <a:rPr dirty="0" sz="175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750" spc="100" b="1">
                <a:solidFill>
                  <a:srgbClr val="231F20"/>
                </a:solidFill>
                <a:latin typeface="Tahoma"/>
                <a:cs typeface="Tahoma"/>
              </a:rPr>
              <a:t>HIUKSILLESI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044003" y="907353"/>
            <a:ext cx="706691" cy="2710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09999" y="3940761"/>
            <a:ext cx="727500" cy="2563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3331171" y="7500126"/>
            <a:ext cx="486409" cy="510540"/>
          </a:xfrm>
          <a:custGeom>
            <a:avLst/>
            <a:gdLst/>
            <a:ahLst/>
            <a:cxnLst/>
            <a:rect l="l" t="t" r="r" b="b"/>
            <a:pathLst>
              <a:path w="486410" h="510540">
                <a:moveTo>
                  <a:pt x="40722" y="0"/>
                </a:moveTo>
                <a:lnTo>
                  <a:pt x="4050" y="43032"/>
                </a:lnTo>
                <a:lnTo>
                  <a:pt x="87" y="85032"/>
                </a:lnTo>
                <a:lnTo>
                  <a:pt x="0" y="96905"/>
                </a:lnTo>
                <a:lnTo>
                  <a:pt x="2376" y="122893"/>
                </a:lnTo>
                <a:lnTo>
                  <a:pt x="16164" y="182695"/>
                </a:lnTo>
                <a:lnTo>
                  <a:pt x="43858" y="245286"/>
                </a:lnTo>
                <a:lnTo>
                  <a:pt x="71146" y="299022"/>
                </a:lnTo>
                <a:lnTo>
                  <a:pt x="98883" y="343449"/>
                </a:lnTo>
                <a:lnTo>
                  <a:pt x="139202" y="394596"/>
                </a:lnTo>
                <a:lnTo>
                  <a:pt x="164946" y="423500"/>
                </a:lnTo>
                <a:lnTo>
                  <a:pt x="192233" y="450968"/>
                </a:lnTo>
                <a:lnTo>
                  <a:pt x="221448" y="476711"/>
                </a:lnTo>
                <a:lnTo>
                  <a:pt x="283043" y="509795"/>
                </a:lnTo>
                <a:lnTo>
                  <a:pt x="284110" y="510315"/>
                </a:lnTo>
                <a:lnTo>
                  <a:pt x="286523" y="508055"/>
                </a:lnTo>
                <a:lnTo>
                  <a:pt x="291133" y="505566"/>
                </a:lnTo>
                <a:lnTo>
                  <a:pt x="252639" y="484280"/>
                </a:lnTo>
                <a:lnTo>
                  <a:pt x="253541" y="480534"/>
                </a:lnTo>
                <a:lnTo>
                  <a:pt x="294553" y="480534"/>
                </a:lnTo>
                <a:lnTo>
                  <a:pt x="295591" y="479226"/>
                </a:lnTo>
                <a:lnTo>
                  <a:pt x="280935" y="474324"/>
                </a:lnTo>
                <a:lnTo>
                  <a:pt x="286991" y="468177"/>
                </a:lnTo>
                <a:lnTo>
                  <a:pt x="227633" y="468177"/>
                </a:lnTo>
                <a:lnTo>
                  <a:pt x="221179" y="464796"/>
                </a:lnTo>
                <a:lnTo>
                  <a:pt x="215557" y="460370"/>
                </a:lnTo>
                <a:lnTo>
                  <a:pt x="210718" y="454957"/>
                </a:lnTo>
                <a:lnTo>
                  <a:pt x="207126" y="449409"/>
                </a:lnTo>
                <a:lnTo>
                  <a:pt x="206348" y="448911"/>
                </a:lnTo>
                <a:lnTo>
                  <a:pt x="205759" y="448129"/>
                </a:lnTo>
                <a:lnTo>
                  <a:pt x="202068" y="446015"/>
                </a:lnTo>
                <a:lnTo>
                  <a:pt x="196607" y="444288"/>
                </a:lnTo>
                <a:lnTo>
                  <a:pt x="178651" y="425359"/>
                </a:lnTo>
                <a:lnTo>
                  <a:pt x="133018" y="376165"/>
                </a:lnTo>
                <a:lnTo>
                  <a:pt x="154900" y="376165"/>
                </a:lnTo>
                <a:lnTo>
                  <a:pt x="122606" y="340955"/>
                </a:lnTo>
                <a:lnTo>
                  <a:pt x="92048" y="303293"/>
                </a:lnTo>
                <a:lnTo>
                  <a:pt x="68366" y="266344"/>
                </a:lnTo>
                <a:lnTo>
                  <a:pt x="51190" y="227226"/>
                </a:lnTo>
                <a:lnTo>
                  <a:pt x="40959" y="185996"/>
                </a:lnTo>
                <a:lnTo>
                  <a:pt x="40838" y="184649"/>
                </a:lnTo>
                <a:lnTo>
                  <a:pt x="31164" y="184649"/>
                </a:lnTo>
                <a:lnTo>
                  <a:pt x="19612" y="150448"/>
                </a:lnTo>
                <a:lnTo>
                  <a:pt x="12225" y="116291"/>
                </a:lnTo>
                <a:lnTo>
                  <a:pt x="12119" y="115376"/>
                </a:lnTo>
                <a:lnTo>
                  <a:pt x="9977" y="81651"/>
                </a:lnTo>
                <a:lnTo>
                  <a:pt x="10021" y="80078"/>
                </a:lnTo>
                <a:lnTo>
                  <a:pt x="20200" y="26501"/>
                </a:lnTo>
                <a:lnTo>
                  <a:pt x="100761" y="9745"/>
                </a:lnTo>
                <a:lnTo>
                  <a:pt x="64349" y="372"/>
                </a:lnTo>
                <a:lnTo>
                  <a:pt x="40722" y="0"/>
                </a:lnTo>
                <a:close/>
              </a:path>
              <a:path w="486410" h="510540">
                <a:moveTo>
                  <a:pt x="294553" y="480534"/>
                </a:moveTo>
                <a:lnTo>
                  <a:pt x="253541" y="480534"/>
                </a:lnTo>
                <a:lnTo>
                  <a:pt x="292276" y="483404"/>
                </a:lnTo>
                <a:lnTo>
                  <a:pt x="294553" y="480534"/>
                </a:lnTo>
                <a:close/>
              </a:path>
              <a:path w="486410" h="510540">
                <a:moveTo>
                  <a:pt x="154900" y="376165"/>
                </a:moveTo>
                <a:lnTo>
                  <a:pt x="133018" y="376165"/>
                </a:lnTo>
                <a:lnTo>
                  <a:pt x="150166" y="388071"/>
                </a:lnTo>
                <a:lnTo>
                  <a:pt x="171807" y="408109"/>
                </a:lnTo>
                <a:lnTo>
                  <a:pt x="192386" y="430361"/>
                </a:lnTo>
                <a:lnTo>
                  <a:pt x="205759" y="448129"/>
                </a:lnTo>
                <a:lnTo>
                  <a:pt x="206615" y="448619"/>
                </a:lnTo>
                <a:lnTo>
                  <a:pt x="207126" y="449409"/>
                </a:lnTo>
                <a:lnTo>
                  <a:pt x="230516" y="464380"/>
                </a:lnTo>
                <a:lnTo>
                  <a:pt x="227633" y="468177"/>
                </a:lnTo>
                <a:lnTo>
                  <a:pt x="286991" y="468177"/>
                </a:lnTo>
                <a:lnTo>
                  <a:pt x="288417" y="466729"/>
                </a:lnTo>
                <a:lnTo>
                  <a:pt x="258685" y="466729"/>
                </a:lnTo>
                <a:lnTo>
                  <a:pt x="256487" y="464659"/>
                </a:lnTo>
                <a:lnTo>
                  <a:pt x="251471" y="462144"/>
                </a:lnTo>
                <a:lnTo>
                  <a:pt x="257457" y="459731"/>
                </a:lnTo>
                <a:lnTo>
                  <a:pt x="239457" y="459731"/>
                </a:lnTo>
                <a:lnTo>
                  <a:pt x="234085" y="455375"/>
                </a:lnTo>
                <a:lnTo>
                  <a:pt x="227824" y="451337"/>
                </a:lnTo>
                <a:lnTo>
                  <a:pt x="222771" y="446015"/>
                </a:lnTo>
                <a:lnTo>
                  <a:pt x="155326" y="376629"/>
                </a:lnTo>
                <a:lnTo>
                  <a:pt x="154900" y="376165"/>
                </a:lnTo>
                <a:close/>
              </a:path>
              <a:path w="486410" h="510540">
                <a:moveTo>
                  <a:pt x="298151" y="456848"/>
                </a:moveTo>
                <a:lnTo>
                  <a:pt x="265911" y="456848"/>
                </a:lnTo>
                <a:lnTo>
                  <a:pt x="267384" y="459973"/>
                </a:lnTo>
                <a:lnTo>
                  <a:pt x="268616" y="461598"/>
                </a:lnTo>
                <a:lnTo>
                  <a:pt x="265822" y="463249"/>
                </a:lnTo>
                <a:lnTo>
                  <a:pt x="263193" y="465446"/>
                </a:lnTo>
                <a:lnTo>
                  <a:pt x="258685" y="466729"/>
                </a:lnTo>
                <a:lnTo>
                  <a:pt x="288417" y="466729"/>
                </a:lnTo>
                <a:lnTo>
                  <a:pt x="298151" y="456848"/>
                </a:lnTo>
                <a:close/>
              </a:path>
              <a:path w="486410" h="510540">
                <a:moveTo>
                  <a:pt x="460897" y="77112"/>
                </a:moveTo>
                <a:lnTo>
                  <a:pt x="408672" y="77112"/>
                </a:lnTo>
                <a:lnTo>
                  <a:pt x="415555" y="77556"/>
                </a:lnTo>
                <a:lnTo>
                  <a:pt x="422375" y="78261"/>
                </a:lnTo>
                <a:lnTo>
                  <a:pt x="456727" y="113389"/>
                </a:lnTo>
                <a:lnTo>
                  <a:pt x="457540" y="132648"/>
                </a:lnTo>
                <a:lnTo>
                  <a:pt x="455558" y="151420"/>
                </a:lnTo>
                <a:lnTo>
                  <a:pt x="426392" y="218085"/>
                </a:lnTo>
                <a:lnTo>
                  <a:pt x="390014" y="279915"/>
                </a:lnTo>
                <a:lnTo>
                  <a:pt x="361262" y="326416"/>
                </a:lnTo>
                <a:lnTo>
                  <a:pt x="328623" y="372495"/>
                </a:lnTo>
                <a:lnTo>
                  <a:pt x="288955" y="419742"/>
                </a:lnTo>
                <a:lnTo>
                  <a:pt x="239457" y="459731"/>
                </a:lnTo>
                <a:lnTo>
                  <a:pt x="257457" y="459731"/>
                </a:lnTo>
                <a:lnTo>
                  <a:pt x="258875" y="459160"/>
                </a:lnTo>
                <a:lnTo>
                  <a:pt x="261821" y="457471"/>
                </a:lnTo>
                <a:lnTo>
                  <a:pt x="265911" y="456848"/>
                </a:lnTo>
                <a:lnTo>
                  <a:pt x="298151" y="456848"/>
                </a:lnTo>
                <a:lnTo>
                  <a:pt x="321146" y="433506"/>
                </a:lnTo>
                <a:lnTo>
                  <a:pt x="300404" y="433506"/>
                </a:lnTo>
                <a:lnTo>
                  <a:pt x="298842" y="432160"/>
                </a:lnTo>
                <a:lnTo>
                  <a:pt x="337661" y="380466"/>
                </a:lnTo>
                <a:lnTo>
                  <a:pt x="370056" y="336515"/>
                </a:lnTo>
                <a:lnTo>
                  <a:pt x="409009" y="283102"/>
                </a:lnTo>
                <a:lnTo>
                  <a:pt x="440743" y="235672"/>
                </a:lnTo>
                <a:lnTo>
                  <a:pt x="458021" y="191272"/>
                </a:lnTo>
                <a:lnTo>
                  <a:pt x="465783" y="160138"/>
                </a:lnTo>
                <a:lnTo>
                  <a:pt x="468666" y="152569"/>
                </a:lnTo>
                <a:lnTo>
                  <a:pt x="472387" y="145381"/>
                </a:lnTo>
                <a:lnTo>
                  <a:pt x="485500" y="145381"/>
                </a:lnTo>
                <a:lnTo>
                  <a:pt x="485800" y="138020"/>
                </a:lnTo>
                <a:lnTo>
                  <a:pt x="485091" y="123932"/>
                </a:lnTo>
                <a:lnTo>
                  <a:pt x="482529" y="110476"/>
                </a:lnTo>
                <a:lnTo>
                  <a:pt x="477531" y="98645"/>
                </a:lnTo>
                <a:lnTo>
                  <a:pt x="460897" y="77112"/>
                </a:lnTo>
                <a:close/>
              </a:path>
              <a:path w="486410" h="510540">
                <a:moveTo>
                  <a:pt x="205759" y="448129"/>
                </a:moveTo>
                <a:lnTo>
                  <a:pt x="206348" y="448911"/>
                </a:lnTo>
                <a:lnTo>
                  <a:pt x="207126" y="449409"/>
                </a:lnTo>
                <a:lnTo>
                  <a:pt x="206615" y="448619"/>
                </a:lnTo>
                <a:lnTo>
                  <a:pt x="205759" y="448129"/>
                </a:lnTo>
                <a:close/>
              </a:path>
              <a:path w="486410" h="510540">
                <a:moveTo>
                  <a:pt x="485500" y="145381"/>
                </a:moveTo>
                <a:lnTo>
                  <a:pt x="472387" y="145381"/>
                </a:lnTo>
                <a:lnTo>
                  <a:pt x="466062" y="197422"/>
                </a:lnTo>
                <a:lnTo>
                  <a:pt x="452244" y="246740"/>
                </a:lnTo>
                <a:lnTo>
                  <a:pt x="430956" y="293199"/>
                </a:lnTo>
                <a:lnTo>
                  <a:pt x="402220" y="336668"/>
                </a:lnTo>
                <a:lnTo>
                  <a:pt x="371503" y="370155"/>
                </a:lnTo>
                <a:lnTo>
                  <a:pt x="338187" y="401527"/>
                </a:lnTo>
                <a:lnTo>
                  <a:pt x="300404" y="433506"/>
                </a:lnTo>
                <a:lnTo>
                  <a:pt x="321146" y="433506"/>
                </a:lnTo>
                <a:lnTo>
                  <a:pt x="339237" y="415073"/>
                </a:lnTo>
                <a:lnTo>
                  <a:pt x="357554" y="396219"/>
                </a:lnTo>
                <a:lnTo>
                  <a:pt x="389879" y="363846"/>
                </a:lnTo>
                <a:lnTo>
                  <a:pt x="419555" y="329531"/>
                </a:lnTo>
                <a:lnTo>
                  <a:pt x="445138" y="288636"/>
                </a:lnTo>
                <a:lnTo>
                  <a:pt x="464790" y="245286"/>
                </a:lnTo>
                <a:lnTo>
                  <a:pt x="478250" y="199577"/>
                </a:lnTo>
                <a:lnTo>
                  <a:pt x="485240" y="151744"/>
                </a:lnTo>
                <a:lnTo>
                  <a:pt x="485500" y="145381"/>
                </a:lnTo>
                <a:close/>
              </a:path>
              <a:path w="486410" h="510540">
                <a:moveTo>
                  <a:pt x="121967" y="74866"/>
                </a:moveTo>
                <a:lnTo>
                  <a:pt x="80284" y="74866"/>
                </a:lnTo>
                <a:lnTo>
                  <a:pt x="97318" y="76941"/>
                </a:lnTo>
                <a:lnTo>
                  <a:pt x="107401" y="80519"/>
                </a:lnTo>
                <a:lnTo>
                  <a:pt x="154465" y="116291"/>
                </a:lnTo>
                <a:lnTo>
                  <a:pt x="184275" y="161451"/>
                </a:lnTo>
                <a:lnTo>
                  <a:pt x="198325" y="199611"/>
                </a:lnTo>
                <a:lnTo>
                  <a:pt x="205067" y="209525"/>
                </a:lnTo>
                <a:lnTo>
                  <a:pt x="215444" y="216402"/>
                </a:lnTo>
                <a:lnTo>
                  <a:pt x="230694" y="219333"/>
                </a:lnTo>
                <a:lnTo>
                  <a:pt x="232891" y="213174"/>
                </a:lnTo>
                <a:lnTo>
                  <a:pt x="234885" y="206849"/>
                </a:lnTo>
                <a:lnTo>
                  <a:pt x="237387" y="200740"/>
                </a:lnTo>
                <a:lnTo>
                  <a:pt x="245647" y="185996"/>
                </a:lnTo>
                <a:lnTo>
                  <a:pt x="214908" y="185996"/>
                </a:lnTo>
                <a:lnTo>
                  <a:pt x="213815" y="176407"/>
                </a:lnTo>
                <a:lnTo>
                  <a:pt x="212076" y="172026"/>
                </a:lnTo>
                <a:lnTo>
                  <a:pt x="213079" y="168406"/>
                </a:lnTo>
                <a:lnTo>
                  <a:pt x="214412" y="165422"/>
                </a:lnTo>
                <a:lnTo>
                  <a:pt x="202792" y="165422"/>
                </a:lnTo>
                <a:lnTo>
                  <a:pt x="195538" y="144619"/>
                </a:lnTo>
                <a:lnTo>
                  <a:pt x="188870" y="125332"/>
                </a:lnTo>
                <a:lnTo>
                  <a:pt x="185502" y="115815"/>
                </a:lnTo>
                <a:lnTo>
                  <a:pt x="168870" y="115815"/>
                </a:lnTo>
                <a:lnTo>
                  <a:pt x="163612" y="110126"/>
                </a:lnTo>
                <a:lnTo>
                  <a:pt x="158253" y="104538"/>
                </a:lnTo>
                <a:lnTo>
                  <a:pt x="153005" y="98645"/>
                </a:lnTo>
                <a:lnTo>
                  <a:pt x="140667" y="86684"/>
                </a:lnTo>
                <a:lnTo>
                  <a:pt x="126846" y="77084"/>
                </a:lnTo>
                <a:lnTo>
                  <a:pt x="121967" y="74866"/>
                </a:lnTo>
                <a:close/>
              </a:path>
              <a:path w="486410" h="510540">
                <a:moveTo>
                  <a:pt x="411612" y="43578"/>
                </a:moveTo>
                <a:lnTo>
                  <a:pt x="376795" y="43578"/>
                </a:lnTo>
                <a:lnTo>
                  <a:pt x="389419" y="44831"/>
                </a:lnTo>
                <a:lnTo>
                  <a:pt x="401864" y="48545"/>
                </a:lnTo>
                <a:lnTo>
                  <a:pt x="414796" y="54367"/>
                </a:lnTo>
                <a:lnTo>
                  <a:pt x="428877" y="61942"/>
                </a:lnTo>
                <a:lnTo>
                  <a:pt x="376198" y="70703"/>
                </a:lnTo>
                <a:lnTo>
                  <a:pt x="329819" y="89027"/>
                </a:lnTo>
                <a:lnTo>
                  <a:pt x="288382" y="115376"/>
                </a:lnTo>
                <a:lnTo>
                  <a:pt x="250530" y="148211"/>
                </a:lnTo>
                <a:lnTo>
                  <a:pt x="214908" y="185996"/>
                </a:lnTo>
                <a:lnTo>
                  <a:pt x="245647" y="185996"/>
                </a:lnTo>
                <a:lnTo>
                  <a:pt x="263897" y="153421"/>
                </a:lnTo>
                <a:lnTo>
                  <a:pt x="299404" y="117620"/>
                </a:lnTo>
                <a:lnTo>
                  <a:pt x="343336" y="92671"/>
                </a:lnTo>
                <a:lnTo>
                  <a:pt x="395121" y="77906"/>
                </a:lnTo>
                <a:lnTo>
                  <a:pt x="401826" y="77154"/>
                </a:lnTo>
                <a:lnTo>
                  <a:pt x="460897" y="77112"/>
                </a:lnTo>
                <a:lnTo>
                  <a:pt x="454381" y="68677"/>
                </a:lnTo>
                <a:lnTo>
                  <a:pt x="426055" y="48094"/>
                </a:lnTo>
                <a:lnTo>
                  <a:pt x="411612" y="43578"/>
                </a:lnTo>
                <a:close/>
              </a:path>
              <a:path w="486410" h="510540">
                <a:moveTo>
                  <a:pt x="94715" y="66031"/>
                </a:moveTo>
                <a:lnTo>
                  <a:pt x="56556" y="73239"/>
                </a:lnTo>
                <a:lnTo>
                  <a:pt x="33475" y="104563"/>
                </a:lnTo>
                <a:lnTo>
                  <a:pt x="27794" y="137051"/>
                </a:lnTo>
                <a:lnTo>
                  <a:pt x="27850" y="144619"/>
                </a:lnTo>
                <a:lnTo>
                  <a:pt x="27962" y="153915"/>
                </a:lnTo>
                <a:lnTo>
                  <a:pt x="29513" y="169930"/>
                </a:lnTo>
                <a:lnTo>
                  <a:pt x="30161" y="174820"/>
                </a:lnTo>
                <a:lnTo>
                  <a:pt x="30618" y="179734"/>
                </a:lnTo>
                <a:lnTo>
                  <a:pt x="31164" y="184649"/>
                </a:lnTo>
                <a:lnTo>
                  <a:pt x="40838" y="184649"/>
                </a:lnTo>
                <a:lnTo>
                  <a:pt x="37946" y="142054"/>
                </a:lnTo>
                <a:lnTo>
                  <a:pt x="38486" y="132472"/>
                </a:lnTo>
                <a:lnTo>
                  <a:pt x="52845" y="89115"/>
                </a:lnTo>
                <a:lnTo>
                  <a:pt x="80284" y="74866"/>
                </a:lnTo>
                <a:lnTo>
                  <a:pt x="121967" y="74866"/>
                </a:lnTo>
                <a:lnTo>
                  <a:pt x="111558" y="70136"/>
                </a:lnTo>
                <a:lnTo>
                  <a:pt x="94715" y="66031"/>
                </a:lnTo>
                <a:close/>
              </a:path>
              <a:path w="486410" h="510540">
                <a:moveTo>
                  <a:pt x="392256" y="37525"/>
                </a:moveTo>
                <a:lnTo>
                  <a:pt x="352690" y="37596"/>
                </a:lnTo>
                <a:lnTo>
                  <a:pt x="310986" y="50820"/>
                </a:lnTo>
                <a:lnTo>
                  <a:pt x="267309" y="77311"/>
                </a:lnTo>
                <a:lnTo>
                  <a:pt x="230712" y="112157"/>
                </a:lnTo>
                <a:lnTo>
                  <a:pt x="210247" y="150448"/>
                </a:lnTo>
                <a:lnTo>
                  <a:pt x="209409" y="153915"/>
                </a:lnTo>
                <a:lnTo>
                  <a:pt x="207046" y="157014"/>
                </a:lnTo>
                <a:lnTo>
                  <a:pt x="202792" y="165422"/>
                </a:lnTo>
                <a:lnTo>
                  <a:pt x="214412" y="165422"/>
                </a:lnTo>
                <a:lnTo>
                  <a:pt x="230466" y="129493"/>
                </a:lnTo>
                <a:lnTo>
                  <a:pt x="258375" y="95383"/>
                </a:lnTo>
                <a:lnTo>
                  <a:pt x="293962" y="68247"/>
                </a:lnTo>
                <a:lnTo>
                  <a:pt x="334383" y="50255"/>
                </a:lnTo>
                <a:lnTo>
                  <a:pt x="376795" y="43578"/>
                </a:lnTo>
                <a:lnTo>
                  <a:pt x="411612" y="43578"/>
                </a:lnTo>
                <a:lnTo>
                  <a:pt x="392256" y="37525"/>
                </a:lnTo>
                <a:close/>
              </a:path>
              <a:path w="486410" h="510540">
                <a:moveTo>
                  <a:pt x="100761" y="9745"/>
                </a:moveTo>
                <a:lnTo>
                  <a:pt x="62381" y="9745"/>
                </a:lnTo>
                <a:lnTo>
                  <a:pt x="94092" y="16934"/>
                </a:lnTo>
                <a:lnTo>
                  <a:pt x="120320" y="31729"/>
                </a:lnTo>
                <a:lnTo>
                  <a:pt x="158951" y="80078"/>
                </a:lnTo>
                <a:lnTo>
                  <a:pt x="168870" y="115815"/>
                </a:lnTo>
                <a:lnTo>
                  <a:pt x="185502" y="115815"/>
                </a:lnTo>
                <a:lnTo>
                  <a:pt x="157782" y="55051"/>
                </a:lnTo>
                <a:lnTo>
                  <a:pt x="102198" y="10115"/>
                </a:lnTo>
                <a:lnTo>
                  <a:pt x="100761" y="9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 txBox="1"/>
          <p:nvPr/>
        </p:nvSpPr>
        <p:spPr>
          <a:xfrm>
            <a:off x="3972324" y="5086618"/>
            <a:ext cx="615950" cy="459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dirty="0" sz="900" spc="85" b="1">
                <a:solidFill>
                  <a:srgbClr val="231F20"/>
                </a:solidFill>
                <a:latin typeface="Tahoma"/>
                <a:cs typeface="Tahoma"/>
              </a:rPr>
              <a:t>SHE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900" spc="85" b="1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OI 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140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16</a:t>
            </a:r>
            <a:r>
              <a:rPr dirty="0" sz="800" spc="-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459857" y="5641778"/>
            <a:ext cx="163512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1280" marR="73660">
              <a:lnSpc>
                <a:spcPct val="100000"/>
              </a:lnSpc>
              <a:spcBef>
                <a:spcPts val="100"/>
              </a:spcBef>
            </a:pP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Urtekramin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luomusheavoi 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loistava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monitoimituote,</a:t>
            </a:r>
            <a:endParaRPr sz="800">
              <a:latin typeface="Arial"/>
              <a:cs typeface="Arial"/>
            </a:endParaRPr>
          </a:p>
          <a:p>
            <a:pPr algn="ctr" marL="12065" marR="5080" indent="-635">
              <a:lnSpc>
                <a:spcPct val="100000"/>
              </a:lnSpc>
            </a:pP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joka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kosteuttaa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kesäjalkoja,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kuivia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huulia,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vartaloa,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kasvoja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käsiä.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 Se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sopii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myös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kuivien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hiustenlatvojen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pehmentämiseen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sitä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voi</a:t>
            </a:r>
            <a:r>
              <a:rPr dirty="0" sz="800" spc="-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käyttää 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yön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yli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jätettävänä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hiusnaamiona.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Täydellinen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tuote</a:t>
            </a: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matkalle!</a:t>
            </a:r>
            <a:endParaRPr sz="80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362877" y="2287639"/>
            <a:ext cx="1834514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65" b="1">
                <a:solidFill>
                  <a:srgbClr val="231F20"/>
                </a:solidFill>
                <a:latin typeface="Tahoma"/>
                <a:cs typeface="Tahoma"/>
              </a:rPr>
              <a:t>NORDIC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BERRIES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 b="1">
                <a:solidFill>
                  <a:srgbClr val="231F20"/>
                </a:solidFill>
                <a:latin typeface="Tahoma"/>
                <a:cs typeface="Tahoma"/>
              </a:rPr>
              <a:t>HIUKSIIN 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JÄTETTÄVÄ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 b="1">
                <a:solidFill>
                  <a:srgbClr val="231F20"/>
                </a:solidFill>
                <a:latin typeface="Tahoma"/>
                <a:cs typeface="Tahoma"/>
              </a:rPr>
              <a:t>HOITOAINE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250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6,90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406212" y="2979858"/>
            <a:ext cx="1741805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Hiuksille,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jotka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kaipaavat</a:t>
            </a:r>
            <a:r>
              <a:rPr dirty="0" sz="8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tehokosteu-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tusta talven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jäljiltä. </a:t>
            </a:r>
            <a:r>
              <a:rPr dirty="0" sz="800" spc="-20">
                <a:solidFill>
                  <a:srgbClr val="231F20"/>
                </a:solidFill>
                <a:latin typeface="Arial"/>
                <a:cs typeface="Arial"/>
              </a:rPr>
              <a:t>Kätevä,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hiuksiin  suihkutettava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jätettävä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silikoniton 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hoitoaine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ravitsee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kosteuttaa </a:t>
            </a:r>
            <a:r>
              <a:rPr dirty="0" sz="800" spc="45">
                <a:solidFill>
                  <a:srgbClr val="231F20"/>
                </a:solidFill>
                <a:latin typeface="Arial"/>
                <a:cs typeface="Arial"/>
              </a:rPr>
              <a:t>kut- 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rejasi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pohjoisten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marjojen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voimalla.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Läheltä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saatavat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superfood-marjat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tyrni,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mustikka,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karpalo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ruusun-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marja,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sisältävät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runsaasti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vitamiineja 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ravintoaineita.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Luonnonmukai-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nen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aloe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vera,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hyaluronihappo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glyseriini elvyttävät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hoitavat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kuivia 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vaurioituneita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hiuksia.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Tuotteen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hoitava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koostumus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keräsi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ihastusta</a:t>
            </a:r>
            <a:endParaRPr sz="800">
              <a:latin typeface="Arial"/>
              <a:cs typeface="Arial"/>
            </a:endParaRPr>
          </a:p>
          <a:p>
            <a:pPr algn="ctr" marL="32384" marR="24765">
              <a:lnSpc>
                <a:spcPct val="100000"/>
              </a:lnSpc>
            </a:pP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palkittiin vuonna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2017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Pariisissa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Wabel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Beauty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Personal Care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Summit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-messuilla.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5585898" y="2424800"/>
            <a:ext cx="1285240" cy="459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KOOKOS</a:t>
            </a:r>
            <a:r>
              <a:rPr dirty="0" sz="9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 b="1">
                <a:solidFill>
                  <a:srgbClr val="231F20"/>
                </a:solidFill>
                <a:latin typeface="Tahoma"/>
                <a:cs typeface="Tahoma"/>
              </a:rPr>
              <a:t>HIUSÖLJY 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100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7,90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5374814" y="2979858"/>
            <a:ext cx="170180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Trooppiselta tuoksuva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hiusöljy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tuo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kiiltoa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ravintoa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elottomille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kui-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ville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hiuksille.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Luonnollinen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tehohoi-  </a:t>
            </a:r>
            <a:r>
              <a:rPr dirty="0" sz="800" spc="45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ei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sisällä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silikoneja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vaan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oikeasti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hiuksia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ravitsevia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aineita,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kuten </a:t>
            </a:r>
            <a:r>
              <a:rPr dirty="0" sz="800" spc="55">
                <a:solidFill>
                  <a:srgbClr val="231F20"/>
                </a:solidFill>
                <a:latin typeface="Arial"/>
                <a:cs typeface="Arial"/>
              </a:rPr>
              <a:t>koo- 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kos-,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manteli-, </a:t>
            </a:r>
            <a:r>
              <a:rPr dirty="0" sz="800" spc="35">
                <a:solidFill>
                  <a:srgbClr val="231F20"/>
                </a:solidFill>
                <a:latin typeface="Arial"/>
                <a:cs typeface="Arial"/>
              </a:rPr>
              <a:t>jojoba-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parsakaa-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linsiemenöljyä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sekä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E-vitamiinia.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6065899" y="3934059"/>
            <a:ext cx="116268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28B1A4"/>
                </a:solidFill>
                <a:latin typeface="Trebuchet MS"/>
                <a:cs typeface="Trebuchet MS"/>
              </a:rPr>
              <a:t>Keväinen </a:t>
            </a:r>
            <a:r>
              <a:rPr dirty="0" sz="700" spc="5" b="1">
                <a:solidFill>
                  <a:srgbClr val="28B1A4"/>
                </a:solidFill>
                <a:latin typeface="Trebuchet MS"/>
                <a:cs typeface="Trebuchet MS"/>
              </a:rPr>
              <a:t>kauneushoito  </a:t>
            </a:r>
            <a:r>
              <a:rPr dirty="0" sz="700" spc="-10" b="1">
                <a:solidFill>
                  <a:srgbClr val="28B1A4"/>
                </a:solidFill>
                <a:latin typeface="Trebuchet MS"/>
                <a:cs typeface="Trebuchet MS"/>
              </a:rPr>
              <a:t>hiuksille: </a:t>
            </a:r>
            <a:r>
              <a:rPr dirty="0" sz="700" spc="-5">
                <a:solidFill>
                  <a:srgbClr val="28B1A4"/>
                </a:solidFill>
                <a:latin typeface="Arial"/>
                <a:cs typeface="Arial"/>
              </a:rPr>
              <a:t>Levitä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Urtekram  kookos </a:t>
            </a:r>
            <a:r>
              <a:rPr dirty="0" sz="700" spc="5">
                <a:solidFill>
                  <a:srgbClr val="28B1A4"/>
                </a:solidFill>
                <a:latin typeface="Arial"/>
                <a:cs typeface="Arial"/>
              </a:rPr>
              <a:t>hiusöljyä hiuksiin  </a:t>
            </a:r>
            <a:r>
              <a:rPr dirty="0" sz="700" spc="25">
                <a:solidFill>
                  <a:srgbClr val="28B1A4"/>
                </a:solidFill>
                <a:latin typeface="Arial"/>
                <a:cs typeface="Arial"/>
              </a:rPr>
              <a:t>30 </a:t>
            </a:r>
            <a:r>
              <a:rPr dirty="0" sz="700" spc="20">
                <a:solidFill>
                  <a:srgbClr val="28B1A4"/>
                </a:solidFill>
                <a:latin typeface="Arial"/>
                <a:cs typeface="Arial"/>
              </a:rPr>
              <a:t>minuuttia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ennen</a:t>
            </a:r>
            <a:r>
              <a:rPr dirty="0" sz="700" spc="-125">
                <a:solidFill>
                  <a:srgbClr val="28B1A4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hiusten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 spc="-5">
                <a:solidFill>
                  <a:srgbClr val="28B1A4"/>
                </a:solidFill>
                <a:latin typeface="Arial"/>
                <a:cs typeface="Arial"/>
              </a:rPr>
              <a:t>pesua </a:t>
            </a:r>
            <a:r>
              <a:rPr dirty="0" sz="700" spc="5">
                <a:solidFill>
                  <a:srgbClr val="28B1A4"/>
                </a:solidFill>
                <a:latin typeface="Arial"/>
                <a:cs typeface="Arial"/>
              </a:rPr>
              <a:t>tai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ennen</a:t>
            </a:r>
            <a:r>
              <a:rPr dirty="0" sz="700" spc="-85">
                <a:solidFill>
                  <a:srgbClr val="28B1A4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nukkumaan  menoa. </a:t>
            </a:r>
            <a:r>
              <a:rPr dirty="0" sz="700" spc="-25">
                <a:solidFill>
                  <a:srgbClr val="28B1A4"/>
                </a:solidFill>
                <a:latin typeface="Arial"/>
                <a:cs typeface="Arial"/>
              </a:rPr>
              <a:t>Pese </a:t>
            </a:r>
            <a:r>
              <a:rPr dirty="0" sz="700" spc="-5">
                <a:solidFill>
                  <a:srgbClr val="28B1A4"/>
                </a:solidFill>
                <a:latin typeface="Arial"/>
                <a:cs typeface="Arial"/>
              </a:rPr>
              <a:t>hiuksesi  </a:t>
            </a:r>
            <a:r>
              <a:rPr dirty="0" sz="700" spc="5">
                <a:solidFill>
                  <a:srgbClr val="28B1A4"/>
                </a:solidFill>
                <a:latin typeface="Arial"/>
                <a:cs typeface="Arial"/>
              </a:rPr>
              <a:t>normaalisti. </a:t>
            </a:r>
            <a:r>
              <a:rPr dirty="0" sz="700" spc="10">
                <a:solidFill>
                  <a:srgbClr val="28B1A4"/>
                </a:solidFill>
                <a:latin typeface="Arial"/>
                <a:cs typeface="Arial"/>
              </a:rPr>
              <a:t>Nauti </a:t>
            </a:r>
            <a:r>
              <a:rPr dirty="0" sz="700" spc="-5">
                <a:solidFill>
                  <a:srgbClr val="28B1A4"/>
                </a:solidFill>
                <a:latin typeface="Arial"/>
                <a:cs typeface="Arial"/>
              </a:rPr>
              <a:t>kiiltävästä  </a:t>
            </a:r>
            <a:r>
              <a:rPr dirty="0" sz="700" spc="-10">
                <a:solidFill>
                  <a:srgbClr val="28B1A4"/>
                </a:solidFill>
                <a:latin typeface="Arial"/>
                <a:cs typeface="Arial"/>
              </a:rPr>
              <a:t>ja </a:t>
            </a:r>
            <a:r>
              <a:rPr dirty="0" sz="700">
                <a:solidFill>
                  <a:srgbClr val="28B1A4"/>
                </a:solidFill>
                <a:latin typeface="Arial"/>
                <a:cs typeface="Arial"/>
              </a:rPr>
              <a:t>tuoksuvasta</a:t>
            </a:r>
            <a:r>
              <a:rPr dirty="0" sz="700" spc="-20">
                <a:solidFill>
                  <a:srgbClr val="28B1A4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28B1A4"/>
                </a:solidFill>
                <a:latin typeface="Arial"/>
                <a:cs typeface="Arial"/>
              </a:rPr>
              <a:t>tukasta!</a:t>
            </a:r>
            <a:endParaRPr sz="70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5607729" y="4949457"/>
            <a:ext cx="1204595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5080">
              <a:lnSpc>
                <a:spcPct val="100000"/>
              </a:lnSpc>
              <a:spcBef>
                <a:spcPts val="100"/>
              </a:spcBef>
            </a:pP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GREEN </a:t>
            </a:r>
            <a:r>
              <a:rPr dirty="0" sz="900" spc="105" b="1">
                <a:solidFill>
                  <a:srgbClr val="231F20"/>
                </a:solidFill>
                <a:latin typeface="Tahoma"/>
                <a:cs typeface="Tahoma"/>
              </a:rPr>
              <a:t>MATCHA 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dirty="0" sz="900" spc="80" b="1">
                <a:solidFill>
                  <a:srgbClr val="231F20"/>
                </a:solidFill>
                <a:latin typeface="Tahoma"/>
                <a:cs typeface="Tahoma"/>
              </a:rPr>
              <a:t>ÄPUHDIS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A  </a:t>
            </a:r>
            <a:r>
              <a:rPr dirty="0" sz="900" spc="70" b="1">
                <a:solidFill>
                  <a:srgbClr val="231F20"/>
                </a:solidFill>
                <a:latin typeface="Tahoma"/>
                <a:cs typeface="Tahoma"/>
              </a:rPr>
              <a:t>SAMPOO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250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 b="1">
                <a:solidFill>
                  <a:srgbClr val="231F20"/>
                </a:solidFill>
                <a:latin typeface="Tahoma"/>
                <a:cs typeface="Tahoma"/>
              </a:rPr>
              <a:t>ML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800" spc="-5" b="1">
                <a:solidFill>
                  <a:srgbClr val="231F20"/>
                </a:solidFill>
                <a:latin typeface="Trebuchet MS"/>
                <a:cs typeface="Trebuchet MS"/>
              </a:rPr>
              <a:t>Hinta: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5,20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€</a:t>
            </a:r>
            <a:endParaRPr sz="80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5397950" y="5641778"/>
            <a:ext cx="162433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Olisiko hiusten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kevätsiivousten  </a:t>
            </a:r>
            <a:r>
              <a:rPr dirty="0" sz="800" spc="-25">
                <a:solidFill>
                  <a:srgbClr val="231F20"/>
                </a:solidFill>
                <a:latin typeface="Arial"/>
                <a:cs typeface="Arial"/>
              </a:rPr>
              <a:t>aika? </a:t>
            </a:r>
            <a:r>
              <a:rPr dirty="0" sz="800" spc="-10">
                <a:solidFill>
                  <a:srgbClr val="231F20"/>
                </a:solidFill>
                <a:latin typeface="Arial"/>
                <a:cs typeface="Arial"/>
              </a:rPr>
              <a:t>Syväpuhdistava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sampoo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poistaa tukasta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tehokkaasti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mutta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hellävaraisesti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epäpuhtaudet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kuten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talin, </a:t>
            </a:r>
            <a:r>
              <a:rPr dirty="0" sz="800" spc="30">
                <a:solidFill>
                  <a:srgbClr val="231F20"/>
                </a:solidFill>
                <a:latin typeface="Arial"/>
                <a:cs typeface="Arial"/>
              </a:rPr>
              <a:t>muotoilutuotteiden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jäämät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ilmansaasteet.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Shampoo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sisältää 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japanilaisesta vihreästä</a:t>
            </a: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Arial"/>
                <a:cs typeface="Arial"/>
              </a:rPr>
              <a:t>mat-</a:t>
            </a:r>
            <a:endParaRPr sz="800">
              <a:latin typeface="Arial"/>
              <a:cs typeface="Arial"/>
            </a:endParaRPr>
          </a:p>
          <a:p>
            <a:pPr algn="ctr" marL="18415" marR="10795" indent="-635">
              <a:lnSpc>
                <a:spcPct val="100000"/>
              </a:lnSpc>
            </a:pP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cha-teestä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valmistettua </a:t>
            </a:r>
            <a:r>
              <a:rPr dirty="0" sz="800" spc="20">
                <a:solidFill>
                  <a:srgbClr val="231F20"/>
                </a:solidFill>
                <a:latin typeface="Arial"/>
                <a:cs typeface="Arial"/>
              </a:rPr>
              <a:t>antioksi- 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danttista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uutetta,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Arial"/>
                <a:cs typeface="Arial"/>
              </a:rPr>
              <a:t>hyaluronihappoa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ja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mikroleväuutetta.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Sopii </a:t>
            </a:r>
            <a:r>
              <a:rPr dirty="0" sz="800">
                <a:solidFill>
                  <a:srgbClr val="231F20"/>
                </a:solidFill>
                <a:latin typeface="Arial"/>
                <a:cs typeface="Arial"/>
              </a:rPr>
              <a:t>kaikille 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hiustyypeille.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3502298" y="1943963"/>
            <a:ext cx="3502025" cy="33655"/>
          </a:xfrm>
          <a:custGeom>
            <a:avLst/>
            <a:gdLst/>
            <a:ahLst/>
            <a:cxnLst/>
            <a:rect l="l" t="t" r="r" b="b"/>
            <a:pathLst>
              <a:path w="3502025" h="33655">
                <a:moveTo>
                  <a:pt x="1198904" y="30192"/>
                </a:moveTo>
                <a:lnTo>
                  <a:pt x="385818" y="30192"/>
                </a:lnTo>
                <a:lnTo>
                  <a:pt x="395326" y="30235"/>
                </a:lnTo>
                <a:lnTo>
                  <a:pt x="652526" y="33477"/>
                </a:lnTo>
                <a:lnTo>
                  <a:pt x="1194477" y="30235"/>
                </a:lnTo>
                <a:lnTo>
                  <a:pt x="1198904" y="30192"/>
                </a:lnTo>
                <a:close/>
              </a:path>
              <a:path w="3502025" h="33655">
                <a:moveTo>
                  <a:pt x="25565" y="20410"/>
                </a:moveTo>
                <a:lnTo>
                  <a:pt x="0" y="20472"/>
                </a:lnTo>
                <a:lnTo>
                  <a:pt x="8026" y="24028"/>
                </a:lnTo>
                <a:lnTo>
                  <a:pt x="15925" y="24917"/>
                </a:lnTo>
                <a:lnTo>
                  <a:pt x="64405" y="26070"/>
                </a:lnTo>
                <a:lnTo>
                  <a:pt x="293668" y="30235"/>
                </a:lnTo>
                <a:lnTo>
                  <a:pt x="1198904" y="30192"/>
                </a:lnTo>
                <a:lnTo>
                  <a:pt x="609185" y="26070"/>
                </a:lnTo>
                <a:lnTo>
                  <a:pt x="25565" y="20410"/>
                </a:lnTo>
                <a:close/>
              </a:path>
              <a:path w="3502025" h="33655">
                <a:moveTo>
                  <a:pt x="761669" y="25819"/>
                </a:moveTo>
                <a:lnTo>
                  <a:pt x="609185" y="26070"/>
                </a:lnTo>
                <a:lnTo>
                  <a:pt x="1826616" y="26070"/>
                </a:lnTo>
                <a:lnTo>
                  <a:pt x="862965" y="25861"/>
                </a:lnTo>
                <a:lnTo>
                  <a:pt x="761669" y="25819"/>
                </a:lnTo>
                <a:close/>
              </a:path>
              <a:path w="3502025" h="33655">
                <a:moveTo>
                  <a:pt x="3496119" y="0"/>
                </a:moveTo>
                <a:lnTo>
                  <a:pt x="3419670" y="1979"/>
                </a:lnTo>
                <a:lnTo>
                  <a:pt x="2678285" y="14557"/>
                </a:lnTo>
                <a:lnTo>
                  <a:pt x="862965" y="25861"/>
                </a:lnTo>
                <a:lnTo>
                  <a:pt x="1902568" y="25861"/>
                </a:lnTo>
                <a:lnTo>
                  <a:pt x="3436442" y="9042"/>
                </a:lnTo>
                <a:lnTo>
                  <a:pt x="3452704" y="8627"/>
                </a:lnTo>
                <a:lnTo>
                  <a:pt x="3501466" y="6591"/>
                </a:lnTo>
                <a:lnTo>
                  <a:pt x="3501085" y="1917"/>
                </a:lnTo>
                <a:lnTo>
                  <a:pt x="3498621" y="1270"/>
                </a:lnTo>
                <a:lnTo>
                  <a:pt x="3496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625623" y="1971488"/>
            <a:ext cx="2386330" cy="46990"/>
          </a:xfrm>
          <a:custGeom>
            <a:avLst/>
            <a:gdLst/>
            <a:ahLst/>
            <a:cxnLst/>
            <a:rect l="l" t="t" r="r" b="b"/>
            <a:pathLst>
              <a:path w="2386329" h="46989">
                <a:moveTo>
                  <a:pt x="79133" y="35086"/>
                </a:moveTo>
                <a:lnTo>
                  <a:pt x="68973" y="36051"/>
                </a:lnTo>
                <a:lnTo>
                  <a:pt x="44346" y="38678"/>
                </a:lnTo>
                <a:lnTo>
                  <a:pt x="38585" y="39309"/>
                </a:lnTo>
                <a:lnTo>
                  <a:pt x="28435" y="40293"/>
                </a:lnTo>
                <a:lnTo>
                  <a:pt x="21361" y="40817"/>
                </a:lnTo>
                <a:lnTo>
                  <a:pt x="0" y="41830"/>
                </a:lnTo>
                <a:lnTo>
                  <a:pt x="76" y="45132"/>
                </a:lnTo>
                <a:lnTo>
                  <a:pt x="4483" y="45576"/>
                </a:lnTo>
                <a:lnTo>
                  <a:pt x="8864" y="46389"/>
                </a:lnTo>
                <a:lnTo>
                  <a:pt x="64371" y="46414"/>
                </a:lnTo>
                <a:lnTo>
                  <a:pt x="332693" y="44471"/>
                </a:lnTo>
                <a:lnTo>
                  <a:pt x="344233" y="44001"/>
                </a:lnTo>
                <a:lnTo>
                  <a:pt x="360490" y="42695"/>
                </a:lnTo>
                <a:lnTo>
                  <a:pt x="376639" y="41615"/>
                </a:lnTo>
                <a:lnTo>
                  <a:pt x="450695" y="41615"/>
                </a:lnTo>
                <a:lnTo>
                  <a:pt x="451837" y="41558"/>
                </a:lnTo>
                <a:lnTo>
                  <a:pt x="460108" y="41474"/>
                </a:lnTo>
                <a:lnTo>
                  <a:pt x="566290" y="41474"/>
                </a:lnTo>
                <a:lnTo>
                  <a:pt x="581660" y="40496"/>
                </a:lnTo>
                <a:lnTo>
                  <a:pt x="603770" y="39242"/>
                </a:lnTo>
                <a:lnTo>
                  <a:pt x="160186" y="39242"/>
                </a:lnTo>
                <a:lnTo>
                  <a:pt x="121932" y="38920"/>
                </a:lnTo>
                <a:lnTo>
                  <a:pt x="83769" y="35708"/>
                </a:lnTo>
                <a:lnTo>
                  <a:pt x="79133" y="35086"/>
                </a:lnTo>
                <a:close/>
              </a:path>
              <a:path w="2386329" h="46989">
                <a:moveTo>
                  <a:pt x="450695" y="41615"/>
                </a:moveTo>
                <a:lnTo>
                  <a:pt x="376639" y="41615"/>
                </a:lnTo>
                <a:lnTo>
                  <a:pt x="392809" y="41738"/>
                </a:lnTo>
                <a:lnTo>
                  <a:pt x="409130" y="44039"/>
                </a:lnTo>
                <a:lnTo>
                  <a:pt x="414083" y="45170"/>
                </a:lnTo>
                <a:lnTo>
                  <a:pt x="420966" y="43404"/>
                </a:lnTo>
                <a:lnTo>
                  <a:pt x="443550" y="41974"/>
                </a:lnTo>
                <a:lnTo>
                  <a:pt x="450695" y="41615"/>
                </a:lnTo>
                <a:close/>
              </a:path>
              <a:path w="2386329" h="46989">
                <a:moveTo>
                  <a:pt x="332693" y="44471"/>
                </a:moveTo>
                <a:lnTo>
                  <a:pt x="284518" y="44471"/>
                </a:lnTo>
                <a:lnTo>
                  <a:pt x="314466" y="44660"/>
                </a:lnTo>
                <a:lnTo>
                  <a:pt x="329404" y="44605"/>
                </a:lnTo>
                <a:lnTo>
                  <a:pt x="332693" y="44471"/>
                </a:lnTo>
                <a:close/>
              </a:path>
              <a:path w="2386329" h="46989">
                <a:moveTo>
                  <a:pt x="566290" y="41474"/>
                </a:moveTo>
                <a:lnTo>
                  <a:pt x="460108" y="41474"/>
                </a:lnTo>
                <a:lnTo>
                  <a:pt x="520560" y="42766"/>
                </a:lnTo>
                <a:lnTo>
                  <a:pt x="550908" y="42453"/>
                </a:lnTo>
                <a:lnTo>
                  <a:pt x="566290" y="41474"/>
                </a:lnTo>
                <a:close/>
              </a:path>
              <a:path w="2386329" h="46989">
                <a:moveTo>
                  <a:pt x="760121" y="38667"/>
                </a:moveTo>
                <a:lnTo>
                  <a:pt x="613909" y="38667"/>
                </a:lnTo>
                <a:lnTo>
                  <a:pt x="646710" y="38712"/>
                </a:lnTo>
                <a:lnTo>
                  <a:pt x="712724" y="40242"/>
                </a:lnTo>
                <a:lnTo>
                  <a:pt x="719657" y="40499"/>
                </a:lnTo>
                <a:lnTo>
                  <a:pt x="726652" y="40898"/>
                </a:lnTo>
                <a:lnTo>
                  <a:pt x="733462" y="40994"/>
                </a:lnTo>
                <a:lnTo>
                  <a:pt x="739838" y="40344"/>
                </a:lnTo>
                <a:lnTo>
                  <a:pt x="760121" y="38667"/>
                </a:lnTo>
                <a:close/>
              </a:path>
              <a:path w="2386329" h="46989">
                <a:moveTo>
                  <a:pt x="236766" y="37613"/>
                </a:moveTo>
                <a:lnTo>
                  <a:pt x="160186" y="39242"/>
                </a:lnTo>
                <a:lnTo>
                  <a:pt x="603770" y="39242"/>
                </a:lnTo>
                <a:lnTo>
                  <a:pt x="613909" y="38667"/>
                </a:lnTo>
                <a:lnTo>
                  <a:pt x="760121" y="38667"/>
                </a:lnTo>
                <a:lnTo>
                  <a:pt x="767161" y="38085"/>
                </a:lnTo>
                <a:lnTo>
                  <a:pt x="828768" y="38085"/>
                </a:lnTo>
                <a:lnTo>
                  <a:pt x="829716" y="37922"/>
                </a:lnTo>
                <a:lnTo>
                  <a:pt x="304813" y="37922"/>
                </a:lnTo>
                <a:lnTo>
                  <a:pt x="236766" y="37613"/>
                </a:lnTo>
                <a:close/>
              </a:path>
              <a:path w="2386329" h="46989">
                <a:moveTo>
                  <a:pt x="828768" y="38085"/>
                </a:moveTo>
                <a:lnTo>
                  <a:pt x="767161" y="38085"/>
                </a:lnTo>
                <a:lnTo>
                  <a:pt x="794942" y="39009"/>
                </a:lnTo>
                <a:lnTo>
                  <a:pt x="822568" y="39149"/>
                </a:lnTo>
                <a:lnTo>
                  <a:pt x="828768" y="38085"/>
                </a:lnTo>
                <a:close/>
              </a:path>
              <a:path w="2386329" h="46989">
                <a:moveTo>
                  <a:pt x="1012501" y="33854"/>
                </a:moveTo>
                <a:lnTo>
                  <a:pt x="851623" y="33854"/>
                </a:lnTo>
                <a:lnTo>
                  <a:pt x="855370" y="34641"/>
                </a:lnTo>
                <a:lnTo>
                  <a:pt x="858342" y="34895"/>
                </a:lnTo>
                <a:lnTo>
                  <a:pt x="884450" y="37572"/>
                </a:lnTo>
                <a:lnTo>
                  <a:pt x="897497" y="38678"/>
                </a:lnTo>
                <a:lnTo>
                  <a:pt x="910539" y="39124"/>
                </a:lnTo>
                <a:lnTo>
                  <a:pt x="929266" y="38806"/>
                </a:lnTo>
                <a:lnTo>
                  <a:pt x="947993" y="38015"/>
                </a:lnTo>
                <a:lnTo>
                  <a:pt x="985418" y="35886"/>
                </a:lnTo>
                <a:lnTo>
                  <a:pt x="998798" y="34970"/>
                </a:lnTo>
                <a:lnTo>
                  <a:pt x="1012501" y="33854"/>
                </a:lnTo>
                <a:close/>
              </a:path>
              <a:path w="2386329" h="46989">
                <a:moveTo>
                  <a:pt x="689381" y="30425"/>
                </a:moveTo>
                <a:lnTo>
                  <a:pt x="659954" y="30971"/>
                </a:lnTo>
                <a:lnTo>
                  <a:pt x="601111" y="32745"/>
                </a:lnTo>
                <a:lnTo>
                  <a:pt x="304813" y="37922"/>
                </a:lnTo>
                <a:lnTo>
                  <a:pt x="829716" y="37922"/>
                </a:lnTo>
                <a:lnTo>
                  <a:pt x="847132" y="34933"/>
                </a:lnTo>
                <a:lnTo>
                  <a:pt x="736307" y="34933"/>
                </a:lnTo>
                <a:lnTo>
                  <a:pt x="710958" y="31908"/>
                </a:lnTo>
                <a:lnTo>
                  <a:pt x="699924" y="30801"/>
                </a:lnTo>
                <a:lnTo>
                  <a:pt x="689381" y="30425"/>
                </a:lnTo>
                <a:close/>
              </a:path>
              <a:path w="2386329" h="46989">
                <a:moveTo>
                  <a:pt x="1919966" y="0"/>
                </a:moveTo>
                <a:lnTo>
                  <a:pt x="1896643" y="97"/>
                </a:lnTo>
                <a:lnTo>
                  <a:pt x="1806453" y="2065"/>
                </a:lnTo>
                <a:lnTo>
                  <a:pt x="1693741" y="3031"/>
                </a:lnTo>
                <a:lnTo>
                  <a:pt x="1652421" y="3762"/>
                </a:lnTo>
                <a:lnTo>
                  <a:pt x="1561056" y="7297"/>
                </a:lnTo>
                <a:lnTo>
                  <a:pt x="1275039" y="14105"/>
                </a:lnTo>
                <a:lnTo>
                  <a:pt x="1051038" y="21879"/>
                </a:lnTo>
                <a:lnTo>
                  <a:pt x="766470" y="28777"/>
                </a:lnTo>
                <a:lnTo>
                  <a:pt x="750013" y="30575"/>
                </a:lnTo>
                <a:lnTo>
                  <a:pt x="736307" y="34933"/>
                </a:lnTo>
                <a:lnTo>
                  <a:pt x="847132" y="34933"/>
                </a:lnTo>
                <a:lnTo>
                  <a:pt x="849426" y="34540"/>
                </a:lnTo>
                <a:lnTo>
                  <a:pt x="851623" y="33854"/>
                </a:lnTo>
                <a:lnTo>
                  <a:pt x="1012501" y="33854"/>
                </a:lnTo>
                <a:lnTo>
                  <a:pt x="1025510" y="32903"/>
                </a:lnTo>
                <a:lnTo>
                  <a:pt x="1038898" y="32330"/>
                </a:lnTo>
                <a:lnTo>
                  <a:pt x="1214437" y="29739"/>
                </a:lnTo>
                <a:lnTo>
                  <a:pt x="1217874" y="29739"/>
                </a:lnTo>
                <a:lnTo>
                  <a:pt x="1218450" y="29650"/>
                </a:lnTo>
                <a:lnTo>
                  <a:pt x="1254369" y="26103"/>
                </a:lnTo>
                <a:lnTo>
                  <a:pt x="1290675" y="25275"/>
                </a:lnTo>
                <a:lnTo>
                  <a:pt x="1327096" y="24971"/>
                </a:lnTo>
                <a:lnTo>
                  <a:pt x="1363357" y="22995"/>
                </a:lnTo>
                <a:lnTo>
                  <a:pt x="1384900" y="21556"/>
                </a:lnTo>
                <a:lnTo>
                  <a:pt x="1406709" y="21032"/>
                </a:lnTo>
                <a:lnTo>
                  <a:pt x="1428623" y="20829"/>
                </a:lnTo>
                <a:lnTo>
                  <a:pt x="1450479" y="20354"/>
                </a:lnTo>
                <a:lnTo>
                  <a:pt x="1592004" y="14437"/>
                </a:lnTo>
                <a:lnTo>
                  <a:pt x="1738161" y="11181"/>
                </a:lnTo>
                <a:lnTo>
                  <a:pt x="2269513" y="10232"/>
                </a:lnTo>
                <a:lnTo>
                  <a:pt x="2265565" y="9787"/>
                </a:lnTo>
                <a:lnTo>
                  <a:pt x="2226899" y="6361"/>
                </a:lnTo>
                <a:lnTo>
                  <a:pt x="2187982" y="4982"/>
                </a:lnTo>
                <a:lnTo>
                  <a:pt x="2148992" y="4053"/>
                </a:lnTo>
                <a:lnTo>
                  <a:pt x="2083159" y="580"/>
                </a:lnTo>
                <a:lnTo>
                  <a:pt x="1989975" y="580"/>
                </a:lnTo>
                <a:lnTo>
                  <a:pt x="1919966" y="0"/>
                </a:lnTo>
                <a:close/>
              </a:path>
              <a:path w="2386329" h="46989">
                <a:moveTo>
                  <a:pt x="1217874" y="29739"/>
                </a:moveTo>
                <a:lnTo>
                  <a:pt x="1214437" y="29739"/>
                </a:lnTo>
                <a:lnTo>
                  <a:pt x="1216558" y="29942"/>
                </a:lnTo>
                <a:lnTo>
                  <a:pt x="1217874" y="29739"/>
                </a:lnTo>
                <a:close/>
              </a:path>
              <a:path w="2386329" h="46989">
                <a:moveTo>
                  <a:pt x="2269513" y="10232"/>
                </a:moveTo>
                <a:lnTo>
                  <a:pt x="1886635" y="10232"/>
                </a:lnTo>
                <a:lnTo>
                  <a:pt x="2216404" y="14029"/>
                </a:lnTo>
                <a:lnTo>
                  <a:pt x="2246385" y="15280"/>
                </a:lnTo>
                <a:lnTo>
                  <a:pt x="2276313" y="17495"/>
                </a:lnTo>
                <a:lnTo>
                  <a:pt x="2336050" y="22894"/>
                </a:lnTo>
                <a:lnTo>
                  <a:pt x="2349809" y="23887"/>
                </a:lnTo>
                <a:lnTo>
                  <a:pt x="2362388" y="24256"/>
                </a:lnTo>
                <a:lnTo>
                  <a:pt x="2374317" y="23801"/>
                </a:lnTo>
                <a:lnTo>
                  <a:pt x="2386126" y="22322"/>
                </a:lnTo>
                <a:lnTo>
                  <a:pt x="2377147" y="20862"/>
                </a:lnTo>
                <a:lnTo>
                  <a:pt x="2370683" y="19427"/>
                </a:lnTo>
                <a:lnTo>
                  <a:pt x="2289972" y="12536"/>
                </a:lnTo>
                <a:lnTo>
                  <a:pt x="2269513" y="10232"/>
                </a:lnTo>
                <a:close/>
              </a:path>
              <a:path w="2386329" h="46989">
                <a:moveTo>
                  <a:pt x="2050316" y="169"/>
                </a:moveTo>
                <a:lnTo>
                  <a:pt x="1989975" y="580"/>
                </a:lnTo>
                <a:lnTo>
                  <a:pt x="2083159" y="580"/>
                </a:lnTo>
                <a:lnTo>
                  <a:pt x="2080369" y="435"/>
                </a:lnTo>
                <a:lnTo>
                  <a:pt x="2050316" y="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760258" y="2000118"/>
            <a:ext cx="264160" cy="13970"/>
          </a:xfrm>
          <a:custGeom>
            <a:avLst/>
            <a:gdLst/>
            <a:ahLst/>
            <a:cxnLst/>
            <a:rect l="l" t="t" r="r" b="b"/>
            <a:pathLst>
              <a:path w="264160" h="13969">
                <a:moveTo>
                  <a:pt x="66295" y="0"/>
                </a:moveTo>
                <a:lnTo>
                  <a:pt x="33174" y="385"/>
                </a:lnTo>
                <a:lnTo>
                  <a:pt x="0" y="2578"/>
                </a:lnTo>
                <a:lnTo>
                  <a:pt x="10188" y="4425"/>
                </a:lnTo>
                <a:lnTo>
                  <a:pt x="20424" y="5773"/>
                </a:lnTo>
                <a:lnTo>
                  <a:pt x="30703" y="6676"/>
                </a:lnTo>
                <a:lnTo>
                  <a:pt x="41020" y="7188"/>
                </a:lnTo>
                <a:lnTo>
                  <a:pt x="117982" y="8674"/>
                </a:lnTo>
                <a:lnTo>
                  <a:pt x="172199" y="10617"/>
                </a:lnTo>
                <a:lnTo>
                  <a:pt x="183971" y="11767"/>
                </a:lnTo>
                <a:lnTo>
                  <a:pt x="196051" y="13269"/>
                </a:lnTo>
                <a:lnTo>
                  <a:pt x="207105" y="13940"/>
                </a:lnTo>
                <a:lnTo>
                  <a:pt x="215798" y="12598"/>
                </a:lnTo>
                <a:lnTo>
                  <a:pt x="227627" y="9187"/>
                </a:lnTo>
                <a:lnTo>
                  <a:pt x="239444" y="7697"/>
                </a:lnTo>
                <a:lnTo>
                  <a:pt x="251401" y="7381"/>
                </a:lnTo>
                <a:lnTo>
                  <a:pt x="263651" y="7381"/>
                </a:lnTo>
                <a:lnTo>
                  <a:pt x="263628" y="2854"/>
                </a:lnTo>
                <a:lnTo>
                  <a:pt x="198056" y="2854"/>
                </a:lnTo>
                <a:lnTo>
                  <a:pt x="165303" y="2807"/>
                </a:lnTo>
                <a:lnTo>
                  <a:pt x="132638" y="2032"/>
                </a:lnTo>
                <a:lnTo>
                  <a:pt x="99428" y="767"/>
                </a:lnTo>
                <a:lnTo>
                  <a:pt x="66295" y="0"/>
                </a:lnTo>
                <a:close/>
              </a:path>
              <a:path w="264160" h="13969">
                <a:moveTo>
                  <a:pt x="263651" y="7381"/>
                </a:moveTo>
                <a:lnTo>
                  <a:pt x="251401" y="7381"/>
                </a:lnTo>
                <a:lnTo>
                  <a:pt x="263651" y="7493"/>
                </a:lnTo>
                <a:close/>
              </a:path>
              <a:path w="264160" h="13969">
                <a:moveTo>
                  <a:pt x="263626" y="2400"/>
                </a:moveTo>
                <a:lnTo>
                  <a:pt x="198056" y="2854"/>
                </a:lnTo>
                <a:lnTo>
                  <a:pt x="263628" y="2854"/>
                </a:lnTo>
                <a:lnTo>
                  <a:pt x="263626" y="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370009" y="2007822"/>
            <a:ext cx="193675" cy="7620"/>
          </a:xfrm>
          <a:custGeom>
            <a:avLst/>
            <a:gdLst/>
            <a:ahLst/>
            <a:cxnLst/>
            <a:rect l="l" t="t" r="r" b="b"/>
            <a:pathLst>
              <a:path w="193675" h="7619">
                <a:moveTo>
                  <a:pt x="29933" y="0"/>
                </a:moveTo>
                <a:lnTo>
                  <a:pt x="22458" y="539"/>
                </a:lnTo>
                <a:lnTo>
                  <a:pt x="14971" y="1914"/>
                </a:lnTo>
                <a:lnTo>
                  <a:pt x="7482" y="3646"/>
                </a:lnTo>
                <a:lnTo>
                  <a:pt x="0" y="5257"/>
                </a:lnTo>
                <a:lnTo>
                  <a:pt x="1041" y="7480"/>
                </a:lnTo>
                <a:lnTo>
                  <a:pt x="192519" y="7480"/>
                </a:lnTo>
                <a:lnTo>
                  <a:pt x="193332" y="4635"/>
                </a:lnTo>
                <a:lnTo>
                  <a:pt x="179751" y="3500"/>
                </a:lnTo>
                <a:lnTo>
                  <a:pt x="172952" y="3012"/>
                </a:lnTo>
                <a:lnTo>
                  <a:pt x="168278" y="2836"/>
                </a:lnTo>
                <a:lnTo>
                  <a:pt x="123703" y="2836"/>
                </a:lnTo>
                <a:lnTo>
                  <a:pt x="109575" y="2667"/>
                </a:lnTo>
                <a:lnTo>
                  <a:pt x="49844" y="373"/>
                </a:lnTo>
                <a:lnTo>
                  <a:pt x="29933" y="0"/>
                </a:lnTo>
                <a:close/>
              </a:path>
              <a:path w="193675" h="7619">
                <a:moveTo>
                  <a:pt x="151998" y="2693"/>
                </a:moveTo>
                <a:lnTo>
                  <a:pt x="123703" y="2836"/>
                </a:lnTo>
                <a:lnTo>
                  <a:pt x="168278" y="2836"/>
                </a:lnTo>
                <a:lnTo>
                  <a:pt x="166141" y="2755"/>
                </a:lnTo>
                <a:lnTo>
                  <a:pt x="151998" y="2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4195834" y="2006205"/>
            <a:ext cx="146685" cy="10160"/>
          </a:xfrm>
          <a:custGeom>
            <a:avLst/>
            <a:gdLst/>
            <a:ahLst/>
            <a:cxnLst/>
            <a:rect l="l" t="t" r="r" b="b"/>
            <a:pathLst>
              <a:path w="146685" h="10160">
                <a:moveTo>
                  <a:pt x="43332" y="0"/>
                </a:moveTo>
                <a:lnTo>
                  <a:pt x="32489" y="554"/>
                </a:lnTo>
                <a:lnTo>
                  <a:pt x="21656" y="1841"/>
                </a:lnTo>
                <a:lnTo>
                  <a:pt x="1277" y="4763"/>
                </a:lnTo>
                <a:lnTo>
                  <a:pt x="55932" y="7538"/>
                </a:lnTo>
                <a:lnTo>
                  <a:pt x="74434" y="8763"/>
                </a:lnTo>
                <a:lnTo>
                  <a:pt x="96024" y="9808"/>
                </a:lnTo>
                <a:lnTo>
                  <a:pt x="115304" y="9490"/>
                </a:lnTo>
                <a:lnTo>
                  <a:pt x="132168" y="7680"/>
                </a:lnTo>
                <a:lnTo>
                  <a:pt x="146507" y="4254"/>
                </a:lnTo>
                <a:lnTo>
                  <a:pt x="143535" y="3365"/>
                </a:lnTo>
                <a:lnTo>
                  <a:pt x="141262" y="2133"/>
                </a:lnTo>
                <a:lnTo>
                  <a:pt x="67215" y="128"/>
                </a:lnTo>
                <a:lnTo>
                  <a:pt x="43332" y="0"/>
                </a:lnTo>
                <a:close/>
              </a:path>
              <a:path w="146685" h="10160">
                <a:moveTo>
                  <a:pt x="241" y="4711"/>
                </a:moveTo>
                <a:lnTo>
                  <a:pt x="0" y="4940"/>
                </a:lnTo>
                <a:lnTo>
                  <a:pt x="1277" y="4763"/>
                </a:lnTo>
                <a:lnTo>
                  <a:pt x="241" y="47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583249" y="200029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 h="0">
                <a:moveTo>
                  <a:pt x="0" y="0"/>
                </a:moveTo>
                <a:lnTo>
                  <a:pt x="149402" y="0"/>
                </a:lnTo>
              </a:path>
            </a:pathLst>
          </a:custGeom>
          <a:ln w="78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4122555" y="2004985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60" h="8889">
                <a:moveTo>
                  <a:pt x="66205" y="0"/>
                </a:moveTo>
                <a:lnTo>
                  <a:pt x="62750" y="25"/>
                </a:lnTo>
                <a:lnTo>
                  <a:pt x="47057" y="305"/>
                </a:lnTo>
                <a:lnTo>
                  <a:pt x="0" y="2082"/>
                </a:lnTo>
                <a:lnTo>
                  <a:pt x="4864" y="6553"/>
                </a:lnTo>
                <a:lnTo>
                  <a:pt x="10172" y="8788"/>
                </a:lnTo>
                <a:lnTo>
                  <a:pt x="15303" y="8648"/>
                </a:lnTo>
                <a:lnTo>
                  <a:pt x="22572" y="8165"/>
                </a:lnTo>
                <a:lnTo>
                  <a:pt x="37052" y="6441"/>
                </a:lnTo>
                <a:lnTo>
                  <a:pt x="44335" y="5829"/>
                </a:lnTo>
                <a:lnTo>
                  <a:pt x="51599" y="5625"/>
                </a:lnTo>
                <a:lnTo>
                  <a:pt x="72406" y="5625"/>
                </a:lnTo>
                <a:lnTo>
                  <a:pt x="69773" y="4013"/>
                </a:lnTo>
                <a:lnTo>
                  <a:pt x="66205" y="0"/>
                </a:lnTo>
                <a:close/>
              </a:path>
              <a:path w="73660" h="8889">
                <a:moveTo>
                  <a:pt x="72906" y="5931"/>
                </a:moveTo>
                <a:lnTo>
                  <a:pt x="73278" y="6159"/>
                </a:lnTo>
                <a:lnTo>
                  <a:pt x="73532" y="5943"/>
                </a:lnTo>
                <a:lnTo>
                  <a:pt x="72906" y="5931"/>
                </a:lnTo>
                <a:close/>
              </a:path>
              <a:path w="73660" h="8889">
                <a:moveTo>
                  <a:pt x="72406" y="5625"/>
                </a:moveTo>
                <a:lnTo>
                  <a:pt x="51599" y="5625"/>
                </a:lnTo>
                <a:lnTo>
                  <a:pt x="58899" y="5665"/>
                </a:lnTo>
                <a:lnTo>
                  <a:pt x="72906" y="5931"/>
                </a:lnTo>
                <a:lnTo>
                  <a:pt x="72406" y="56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446839" y="1998589"/>
            <a:ext cx="67945" cy="3175"/>
          </a:xfrm>
          <a:custGeom>
            <a:avLst/>
            <a:gdLst/>
            <a:ahLst/>
            <a:cxnLst/>
            <a:rect l="l" t="t" r="r" b="b"/>
            <a:pathLst>
              <a:path w="67945" h="3175">
                <a:moveTo>
                  <a:pt x="67894" y="0"/>
                </a:moveTo>
                <a:lnTo>
                  <a:pt x="0" y="0"/>
                </a:lnTo>
                <a:lnTo>
                  <a:pt x="12" y="2603"/>
                </a:lnTo>
                <a:lnTo>
                  <a:pt x="67906" y="2603"/>
                </a:lnTo>
                <a:lnTo>
                  <a:pt x="67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068427" y="2006718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16243" y="0"/>
                </a:moveTo>
                <a:lnTo>
                  <a:pt x="8162" y="880"/>
                </a:lnTo>
                <a:lnTo>
                  <a:pt x="0" y="4883"/>
                </a:lnTo>
                <a:lnTo>
                  <a:pt x="18124" y="5824"/>
                </a:lnTo>
                <a:lnTo>
                  <a:pt x="25265" y="4699"/>
                </a:lnTo>
                <a:lnTo>
                  <a:pt x="31229" y="641"/>
                </a:lnTo>
                <a:lnTo>
                  <a:pt x="24010" y="500"/>
                </a:lnTo>
                <a:lnTo>
                  <a:pt x="162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4583002" y="2010256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4434" y="0"/>
                </a:moveTo>
                <a:lnTo>
                  <a:pt x="0" y="0"/>
                </a:lnTo>
                <a:lnTo>
                  <a:pt x="292" y="4724"/>
                </a:lnTo>
                <a:lnTo>
                  <a:pt x="24993" y="2946"/>
                </a:lnTo>
                <a:lnTo>
                  <a:pt x="244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3541188" y="1996536"/>
            <a:ext cx="20955" cy="4445"/>
          </a:xfrm>
          <a:custGeom>
            <a:avLst/>
            <a:gdLst/>
            <a:ahLst/>
            <a:cxnLst/>
            <a:rect l="l" t="t" r="r" b="b"/>
            <a:pathLst>
              <a:path w="20954" h="4444">
                <a:moveTo>
                  <a:pt x="19697" y="0"/>
                </a:moveTo>
                <a:lnTo>
                  <a:pt x="0" y="1257"/>
                </a:lnTo>
                <a:lnTo>
                  <a:pt x="355" y="3962"/>
                </a:lnTo>
                <a:lnTo>
                  <a:pt x="20599" y="3962"/>
                </a:lnTo>
                <a:lnTo>
                  <a:pt x="196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088007" y="2532830"/>
            <a:ext cx="611147" cy="2232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705702" y="5228073"/>
            <a:ext cx="1714686" cy="1724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5515220" y="3973103"/>
            <a:ext cx="467995" cy="842010"/>
          </a:xfrm>
          <a:custGeom>
            <a:avLst/>
            <a:gdLst/>
            <a:ahLst/>
            <a:cxnLst/>
            <a:rect l="l" t="t" r="r" b="b"/>
            <a:pathLst>
              <a:path w="467995" h="842010">
                <a:moveTo>
                  <a:pt x="105231" y="156210"/>
                </a:moveTo>
                <a:lnTo>
                  <a:pt x="101358" y="166370"/>
                </a:lnTo>
                <a:lnTo>
                  <a:pt x="97815" y="172720"/>
                </a:lnTo>
                <a:lnTo>
                  <a:pt x="95783" y="180340"/>
                </a:lnTo>
                <a:lnTo>
                  <a:pt x="84643" y="219710"/>
                </a:lnTo>
                <a:lnTo>
                  <a:pt x="73669" y="259080"/>
                </a:lnTo>
                <a:lnTo>
                  <a:pt x="62432" y="299720"/>
                </a:lnTo>
                <a:lnTo>
                  <a:pt x="50507" y="339090"/>
                </a:lnTo>
                <a:lnTo>
                  <a:pt x="38203" y="383540"/>
                </a:lnTo>
                <a:lnTo>
                  <a:pt x="28614" y="427990"/>
                </a:lnTo>
                <a:lnTo>
                  <a:pt x="21097" y="473710"/>
                </a:lnTo>
                <a:lnTo>
                  <a:pt x="15008" y="518160"/>
                </a:lnTo>
                <a:lnTo>
                  <a:pt x="9702" y="563880"/>
                </a:lnTo>
                <a:lnTo>
                  <a:pt x="5995" y="604520"/>
                </a:lnTo>
                <a:lnTo>
                  <a:pt x="3595" y="645160"/>
                </a:lnTo>
                <a:lnTo>
                  <a:pt x="1949" y="685800"/>
                </a:lnTo>
                <a:lnTo>
                  <a:pt x="507" y="726440"/>
                </a:lnTo>
                <a:lnTo>
                  <a:pt x="0" y="750570"/>
                </a:lnTo>
                <a:lnTo>
                  <a:pt x="85" y="774700"/>
                </a:lnTo>
                <a:lnTo>
                  <a:pt x="489" y="798830"/>
                </a:lnTo>
                <a:lnTo>
                  <a:pt x="939" y="822960"/>
                </a:lnTo>
                <a:lnTo>
                  <a:pt x="1066" y="831850"/>
                </a:lnTo>
                <a:lnTo>
                  <a:pt x="685" y="840740"/>
                </a:lnTo>
                <a:lnTo>
                  <a:pt x="15861" y="842010"/>
                </a:lnTo>
                <a:lnTo>
                  <a:pt x="15687" y="811530"/>
                </a:lnTo>
                <a:lnTo>
                  <a:pt x="15465" y="781050"/>
                </a:lnTo>
                <a:lnTo>
                  <a:pt x="15418" y="750570"/>
                </a:lnTo>
                <a:lnTo>
                  <a:pt x="15773" y="721360"/>
                </a:lnTo>
                <a:lnTo>
                  <a:pt x="16691" y="689610"/>
                </a:lnTo>
                <a:lnTo>
                  <a:pt x="18006" y="659130"/>
                </a:lnTo>
                <a:lnTo>
                  <a:pt x="19500" y="628650"/>
                </a:lnTo>
                <a:lnTo>
                  <a:pt x="20954" y="598170"/>
                </a:lnTo>
                <a:lnTo>
                  <a:pt x="38810" y="596900"/>
                </a:lnTo>
                <a:lnTo>
                  <a:pt x="49259" y="571500"/>
                </a:lnTo>
                <a:lnTo>
                  <a:pt x="25196" y="571500"/>
                </a:lnTo>
                <a:lnTo>
                  <a:pt x="28193" y="533400"/>
                </a:lnTo>
                <a:lnTo>
                  <a:pt x="35634" y="483870"/>
                </a:lnTo>
                <a:lnTo>
                  <a:pt x="46488" y="426720"/>
                </a:lnTo>
                <a:lnTo>
                  <a:pt x="59729" y="367030"/>
                </a:lnTo>
                <a:lnTo>
                  <a:pt x="74327" y="307340"/>
                </a:lnTo>
                <a:lnTo>
                  <a:pt x="89256" y="255270"/>
                </a:lnTo>
                <a:lnTo>
                  <a:pt x="103485" y="212090"/>
                </a:lnTo>
                <a:lnTo>
                  <a:pt x="115988" y="184150"/>
                </a:lnTo>
                <a:lnTo>
                  <a:pt x="201752" y="184150"/>
                </a:lnTo>
                <a:lnTo>
                  <a:pt x="212950" y="181610"/>
                </a:lnTo>
                <a:lnTo>
                  <a:pt x="226366" y="175260"/>
                </a:lnTo>
                <a:lnTo>
                  <a:pt x="164339" y="175260"/>
                </a:lnTo>
                <a:lnTo>
                  <a:pt x="132501" y="170180"/>
                </a:lnTo>
                <a:lnTo>
                  <a:pt x="105231" y="156210"/>
                </a:lnTo>
                <a:close/>
              </a:path>
              <a:path w="467995" h="842010">
                <a:moveTo>
                  <a:pt x="387959" y="292100"/>
                </a:moveTo>
                <a:lnTo>
                  <a:pt x="344039" y="322580"/>
                </a:lnTo>
                <a:lnTo>
                  <a:pt x="309945" y="361950"/>
                </a:lnTo>
                <a:lnTo>
                  <a:pt x="297332" y="384810"/>
                </a:lnTo>
                <a:lnTo>
                  <a:pt x="292261" y="393700"/>
                </a:lnTo>
                <a:lnTo>
                  <a:pt x="285973" y="400050"/>
                </a:lnTo>
                <a:lnTo>
                  <a:pt x="278277" y="405130"/>
                </a:lnTo>
                <a:lnTo>
                  <a:pt x="268985" y="408940"/>
                </a:lnTo>
                <a:lnTo>
                  <a:pt x="246936" y="416560"/>
                </a:lnTo>
                <a:lnTo>
                  <a:pt x="225002" y="425450"/>
                </a:lnTo>
                <a:lnTo>
                  <a:pt x="181914" y="443230"/>
                </a:lnTo>
                <a:lnTo>
                  <a:pt x="138849" y="464820"/>
                </a:lnTo>
                <a:lnTo>
                  <a:pt x="98891" y="490220"/>
                </a:lnTo>
                <a:lnTo>
                  <a:pt x="63567" y="521970"/>
                </a:lnTo>
                <a:lnTo>
                  <a:pt x="34403" y="561340"/>
                </a:lnTo>
                <a:lnTo>
                  <a:pt x="32600" y="563880"/>
                </a:lnTo>
                <a:lnTo>
                  <a:pt x="29438" y="566420"/>
                </a:lnTo>
                <a:lnTo>
                  <a:pt x="25196" y="571500"/>
                </a:lnTo>
                <a:lnTo>
                  <a:pt x="49259" y="571500"/>
                </a:lnTo>
                <a:lnTo>
                  <a:pt x="50826" y="567690"/>
                </a:lnTo>
                <a:lnTo>
                  <a:pt x="67911" y="541020"/>
                </a:lnTo>
                <a:lnTo>
                  <a:pt x="113690" y="499110"/>
                </a:lnTo>
                <a:lnTo>
                  <a:pt x="156219" y="472440"/>
                </a:lnTo>
                <a:lnTo>
                  <a:pt x="201016" y="450850"/>
                </a:lnTo>
                <a:lnTo>
                  <a:pt x="247597" y="433070"/>
                </a:lnTo>
                <a:lnTo>
                  <a:pt x="295477" y="417830"/>
                </a:lnTo>
                <a:lnTo>
                  <a:pt x="299999" y="416560"/>
                </a:lnTo>
                <a:lnTo>
                  <a:pt x="326378" y="416560"/>
                </a:lnTo>
                <a:lnTo>
                  <a:pt x="326146" y="415290"/>
                </a:lnTo>
                <a:lnTo>
                  <a:pt x="321358" y="406400"/>
                </a:lnTo>
                <a:lnTo>
                  <a:pt x="311530" y="400050"/>
                </a:lnTo>
                <a:lnTo>
                  <a:pt x="323928" y="369570"/>
                </a:lnTo>
                <a:lnTo>
                  <a:pt x="345096" y="341630"/>
                </a:lnTo>
                <a:lnTo>
                  <a:pt x="370770" y="318770"/>
                </a:lnTo>
                <a:lnTo>
                  <a:pt x="396684" y="306070"/>
                </a:lnTo>
                <a:lnTo>
                  <a:pt x="416564" y="306070"/>
                </a:lnTo>
                <a:lnTo>
                  <a:pt x="415315" y="303530"/>
                </a:lnTo>
                <a:lnTo>
                  <a:pt x="407906" y="297180"/>
                </a:lnTo>
                <a:lnTo>
                  <a:pt x="398260" y="293370"/>
                </a:lnTo>
                <a:lnTo>
                  <a:pt x="387959" y="292100"/>
                </a:lnTo>
                <a:close/>
              </a:path>
              <a:path w="467995" h="842010">
                <a:moveTo>
                  <a:pt x="326378" y="416560"/>
                </a:moveTo>
                <a:lnTo>
                  <a:pt x="299999" y="416560"/>
                </a:lnTo>
                <a:lnTo>
                  <a:pt x="305510" y="419100"/>
                </a:lnTo>
                <a:lnTo>
                  <a:pt x="311543" y="419100"/>
                </a:lnTo>
                <a:lnTo>
                  <a:pt x="312406" y="427990"/>
                </a:lnTo>
                <a:lnTo>
                  <a:pt x="312546" y="434340"/>
                </a:lnTo>
                <a:lnTo>
                  <a:pt x="313994" y="440690"/>
                </a:lnTo>
                <a:lnTo>
                  <a:pt x="317968" y="459740"/>
                </a:lnTo>
                <a:lnTo>
                  <a:pt x="330178" y="496570"/>
                </a:lnTo>
                <a:lnTo>
                  <a:pt x="370380" y="525780"/>
                </a:lnTo>
                <a:lnTo>
                  <a:pt x="384803" y="521970"/>
                </a:lnTo>
                <a:lnTo>
                  <a:pt x="393786" y="513080"/>
                </a:lnTo>
                <a:lnTo>
                  <a:pt x="364230" y="513080"/>
                </a:lnTo>
                <a:lnTo>
                  <a:pt x="354548" y="510540"/>
                </a:lnTo>
                <a:lnTo>
                  <a:pt x="335428" y="468630"/>
                </a:lnTo>
                <a:lnTo>
                  <a:pt x="327998" y="425450"/>
                </a:lnTo>
                <a:lnTo>
                  <a:pt x="326378" y="416560"/>
                </a:lnTo>
                <a:close/>
              </a:path>
              <a:path w="467995" h="842010">
                <a:moveTo>
                  <a:pt x="416564" y="306070"/>
                </a:moveTo>
                <a:lnTo>
                  <a:pt x="396684" y="306070"/>
                </a:lnTo>
                <a:lnTo>
                  <a:pt x="395871" y="312420"/>
                </a:lnTo>
                <a:lnTo>
                  <a:pt x="396531" y="318770"/>
                </a:lnTo>
                <a:lnTo>
                  <a:pt x="394156" y="323850"/>
                </a:lnTo>
                <a:lnTo>
                  <a:pt x="390385" y="330200"/>
                </a:lnTo>
                <a:lnTo>
                  <a:pt x="386244" y="337820"/>
                </a:lnTo>
                <a:lnTo>
                  <a:pt x="381808" y="344170"/>
                </a:lnTo>
                <a:lnTo>
                  <a:pt x="377151" y="350520"/>
                </a:lnTo>
                <a:lnTo>
                  <a:pt x="369563" y="363220"/>
                </a:lnTo>
                <a:lnTo>
                  <a:pt x="368577" y="370840"/>
                </a:lnTo>
                <a:lnTo>
                  <a:pt x="374713" y="375920"/>
                </a:lnTo>
                <a:lnTo>
                  <a:pt x="388492" y="378460"/>
                </a:lnTo>
                <a:lnTo>
                  <a:pt x="412681" y="383540"/>
                </a:lnTo>
                <a:lnTo>
                  <a:pt x="429632" y="392430"/>
                </a:lnTo>
                <a:lnTo>
                  <a:pt x="442076" y="405130"/>
                </a:lnTo>
                <a:lnTo>
                  <a:pt x="452741" y="426720"/>
                </a:lnTo>
                <a:lnTo>
                  <a:pt x="377126" y="435610"/>
                </a:lnTo>
                <a:lnTo>
                  <a:pt x="378358" y="440690"/>
                </a:lnTo>
                <a:lnTo>
                  <a:pt x="378192" y="443230"/>
                </a:lnTo>
                <a:lnTo>
                  <a:pt x="379628" y="444500"/>
                </a:lnTo>
                <a:lnTo>
                  <a:pt x="390467" y="459740"/>
                </a:lnTo>
                <a:lnTo>
                  <a:pt x="394841" y="472440"/>
                </a:lnTo>
                <a:lnTo>
                  <a:pt x="392820" y="486410"/>
                </a:lnTo>
                <a:lnTo>
                  <a:pt x="384479" y="500380"/>
                </a:lnTo>
                <a:lnTo>
                  <a:pt x="374620" y="510540"/>
                </a:lnTo>
                <a:lnTo>
                  <a:pt x="364230" y="513080"/>
                </a:lnTo>
                <a:lnTo>
                  <a:pt x="393786" y="513080"/>
                </a:lnTo>
                <a:lnTo>
                  <a:pt x="397636" y="509270"/>
                </a:lnTo>
                <a:lnTo>
                  <a:pt x="405734" y="495300"/>
                </a:lnTo>
                <a:lnTo>
                  <a:pt x="409915" y="480060"/>
                </a:lnTo>
                <a:lnTo>
                  <a:pt x="409447" y="463550"/>
                </a:lnTo>
                <a:lnTo>
                  <a:pt x="403592" y="445770"/>
                </a:lnTo>
                <a:lnTo>
                  <a:pt x="424103" y="444500"/>
                </a:lnTo>
                <a:lnTo>
                  <a:pt x="433457" y="444500"/>
                </a:lnTo>
                <a:lnTo>
                  <a:pt x="442556" y="443230"/>
                </a:lnTo>
                <a:lnTo>
                  <a:pt x="459302" y="440690"/>
                </a:lnTo>
                <a:lnTo>
                  <a:pt x="467632" y="434340"/>
                </a:lnTo>
                <a:lnTo>
                  <a:pt x="467895" y="424180"/>
                </a:lnTo>
                <a:lnTo>
                  <a:pt x="460438" y="407670"/>
                </a:lnTo>
                <a:lnTo>
                  <a:pt x="427119" y="377190"/>
                </a:lnTo>
                <a:lnTo>
                  <a:pt x="406831" y="368300"/>
                </a:lnTo>
                <a:lnTo>
                  <a:pt x="400837" y="365760"/>
                </a:lnTo>
                <a:lnTo>
                  <a:pt x="393928" y="361950"/>
                </a:lnTo>
                <a:lnTo>
                  <a:pt x="403561" y="345440"/>
                </a:lnTo>
                <a:lnTo>
                  <a:pt x="407947" y="337820"/>
                </a:lnTo>
                <a:lnTo>
                  <a:pt x="412165" y="330200"/>
                </a:lnTo>
                <a:lnTo>
                  <a:pt x="415809" y="323850"/>
                </a:lnTo>
                <a:lnTo>
                  <a:pt x="418669" y="317500"/>
                </a:lnTo>
                <a:lnTo>
                  <a:pt x="419064" y="311150"/>
                </a:lnTo>
                <a:lnTo>
                  <a:pt x="416564" y="306070"/>
                </a:lnTo>
                <a:close/>
              </a:path>
              <a:path w="467995" h="842010">
                <a:moveTo>
                  <a:pt x="201752" y="184150"/>
                </a:moveTo>
                <a:lnTo>
                  <a:pt x="122751" y="184150"/>
                </a:lnTo>
                <a:lnTo>
                  <a:pt x="136802" y="186690"/>
                </a:lnTo>
                <a:lnTo>
                  <a:pt x="143979" y="186690"/>
                </a:lnTo>
                <a:lnTo>
                  <a:pt x="167481" y="187960"/>
                </a:lnTo>
                <a:lnTo>
                  <a:pt x="190555" y="186690"/>
                </a:lnTo>
                <a:lnTo>
                  <a:pt x="201752" y="184150"/>
                </a:lnTo>
                <a:close/>
              </a:path>
              <a:path w="467995" h="842010">
                <a:moveTo>
                  <a:pt x="227603" y="57150"/>
                </a:moveTo>
                <a:lnTo>
                  <a:pt x="196482" y="57150"/>
                </a:lnTo>
                <a:lnTo>
                  <a:pt x="208790" y="59690"/>
                </a:lnTo>
                <a:lnTo>
                  <a:pt x="222376" y="66040"/>
                </a:lnTo>
                <a:lnTo>
                  <a:pt x="232968" y="76200"/>
                </a:lnTo>
                <a:lnTo>
                  <a:pt x="236818" y="86360"/>
                </a:lnTo>
                <a:lnTo>
                  <a:pt x="233869" y="96520"/>
                </a:lnTo>
                <a:lnTo>
                  <a:pt x="224065" y="106680"/>
                </a:lnTo>
                <a:lnTo>
                  <a:pt x="217309" y="111760"/>
                </a:lnTo>
                <a:lnTo>
                  <a:pt x="209829" y="115570"/>
                </a:lnTo>
                <a:lnTo>
                  <a:pt x="203250" y="120650"/>
                </a:lnTo>
                <a:lnTo>
                  <a:pt x="206797" y="127000"/>
                </a:lnTo>
                <a:lnTo>
                  <a:pt x="211961" y="130810"/>
                </a:lnTo>
                <a:lnTo>
                  <a:pt x="217807" y="130810"/>
                </a:lnTo>
                <a:lnTo>
                  <a:pt x="223405" y="132080"/>
                </a:lnTo>
                <a:lnTo>
                  <a:pt x="229966" y="135890"/>
                </a:lnTo>
                <a:lnTo>
                  <a:pt x="233355" y="140970"/>
                </a:lnTo>
                <a:lnTo>
                  <a:pt x="233477" y="146050"/>
                </a:lnTo>
                <a:lnTo>
                  <a:pt x="230237" y="152400"/>
                </a:lnTo>
                <a:lnTo>
                  <a:pt x="195455" y="172720"/>
                </a:lnTo>
                <a:lnTo>
                  <a:pt x="164339" y="175260"/>
                </a:lnTo>
                <a:lnTo>
                  <a:pt x="226366" y="175260"/>
                </a:lnTo>
                <a:lnTo>
                  <a:pt x="234416" y="171450"/>
                </a:lnTo>
                <a:lnTo>
                  <a:pt x="245163" y="162560"/>
                </a:lnTo>
                <a:lnTo>
                  <a:pt x="250026" y="152400"/>
                </a:lnTo>
                <a:lnTo>
                  <a:pt x="249223" y="142240"/>
                </a:lnTo>
                <a:lnTo>
                  <a:pt x="242976" y="129540"/>
                </a:lnTo>
                <a:lnTo>
                  <a:pt x="241121" y="125730"/>
                </a:lnTo>
                <a:lnTo>
                  <a:pt x="237756" y="120650"/>
                </a:lnTo>
                <a:lnTo>
                  <a:pt x="249839" y="97790"/>
                </a:lnTo>
                <a:lnTo>
                  <a:pt x="250951" y="80010"/>
                </a:lnTo>
                <a:lnTo>
                  <a:pt x="240738" y="64770"/>
                </a:lnTo>
                <a:lnTo>
                  <a:pt x="227603" y="57150"/>
                </a:lnTo>
                <a:close/>
              </a:path>
              <a:path w="467995" h="842010">
                <a:moveTo>
                  <a:pt x="35007" y="22860"/>
                </a:moveTo>
                <a:lnTo>
                  <a:pt x="25894" y="26670"/>
                </a:lnTo>
                <a:lnTo>
                  <a:pt x="18792" y="33020"/>
                </a:lnTo>
                <a:lnTo>
                  <a:pt x="14363" y="40640"/>
                </a:lnTo>
                <a:lnTo>
                  <a:pt x="12382" y="49530"/>
                </a:lnTo>
                <a:lnTo>
                  <a:pt x="12623" y="59690"/>
                </a:lnTo>
                <a:lnTo>
                  <a:pt x="35830" y="110490"/>
                </a:lnTo>
                <a:lnTo>
                  <a:pt x="76327" y="142240"/>
                </a:lnTo>
                <a:lnTo>
                  <a:pt x="101574" y="152400"/>
                </a:lnTo>
                <a:lnTo>
                  <a:pt x="103199" y="152400"/>
                </a:lnTo>
                <a:lnTo>
                  <a:pt x="105689" y="149860"/>
                </a:lnTo>
                <a:lnTo>
                  <a:pt x="112686" y="147320"/>
                </a:lnTo>
                <a:lnTo>
                  <a:pt x="105038" y="143510"/>
                </a:lnTo>
                <a:lnTo>
                  <a:pt x="98346" y="139700"/>
                </a:lnTo>
                <a:lnTo>
                  <a:pt x="92328" y="137160"/>
                </a:lnTo>
                <a:lnTo>
                  <a:pt x="53534" y="110490"/>
                </a:lnTo>
                <a:lnTo>
                  <a:pt x="31597" y="74930"/>
                </a:lnTo>
                <a:lnTo>
                  <a:pt x="28507" y="53340"/>
                </a:lnTo>
                <a:lnTo>
                  <a:pt x="31004" y="45720"/>
                </a:lnTo>
                <a:lnTo>
                  <a:pt x="35724" y="40640"/>
                </a:lnTo>
                <a:lnTo>
                  <a:pt x="70735" y="40640"/>
                </a:lnTo>
                <a:lnTo>
                  <a:pt x="60350" y="33020"/>
                </a:lnTo>
                <a:lnTo>
                  <a:pt x="52323" y="26670"/>
                </a:lnTo>
                <a:lnTo>
                  <a:pt x="43846" y="24130"/>
                </a:lnTo>
                <a:lnTo>
                  <a:pt x="35007" y="22860"/>
                </a:lnTo>
                <a:close/>
              </a:path>
              <a:path w="467995" h="842010">
                <a:moveTo>
                  <a:pt x="70735" y="40640"/>
                </a:moveTo>
                <a:lnTo>
                  <a:pt x="44958" y="40640"/>
                </a:lnTo>
                <a:lnTo>
                  <a:pt x="52148" y="44450"/>
                </a:lnTo>
                <a:lnTo>
                  <a:pt x="58163" y="50800"/>
                </a:lnTo>
                <a:lnTo>
                  <a:pt x="63867" y="57150"/>
                </a:lnTo>
                <a:lnTo>
                  <a:pt x="68795" y="62230"/>
                </a:lnTo>
                <a:lnTo>
                  <a:pt x="72808" y="68580"/>
                </a:lnTo>
                <a:lnTo>
                  <a:pt x="81749" y="76200"/>
                </a:lnTo>
                <a:lnTo>
                  <a:pt x="86931" y="77470"/>
                </a:lnTo>
                <a:lnTo>
                  <a:pt x="93382" y="80010"/>
                </a:lnTo>
                <a:lnTo>
                  <a:pt x="95389" y="72390"/>
                </a:lnTo>
                <a:lnTo>
                  <a:pt x="96379" y="67310"/>
                </a:lnTo>
                <a:lnTo>
                  <a:pt x="101966" y="52070"/>
                </a:lnTo>
                <a:lnTo>
                  <a:pt x="102478" y="50800"/>
                </a:lnTo>
                <a:lnTo>
                  <a:pt x="82168" y="50800"/>
                </a:lnTo>
                <a:lnTo>
                  <a:pt x="76187" y="45720"/>
                </a:lnTo>
                <a:lnTo>
                  <a:pt x="70735" y="40640"/>
                </a:lnTo>
                <a:close/>
              </a:path>
              <a:path w="467995" h="842010">
                <a:moveTo>
                  <a:pt x="158678" y="13970"/>
                </a:moveTo>
                <a:lnTo>
                  <a:pt x="129394" y="13970"/>
                </a:lnTo>
                <a:lnTo>
                  <a:pt x="136016" y="15240"/>
                </a:lnTo>
                <a:lnTo>
                  <a:pt x="142074" y="19050"/>
                </a:lnTo>
                <a:lnTo>
                  <a:pt x="147675" y="26670"/>
                </a:lnTo>
                <a:lnTo>
                  <a:pt x="149338" y="33020"/>
                </a:lnTo>
                <a:lnTo>
                  <a:pt x="150362" y="40640"/>
                </a:lnTo>
                <a:lnTo>
                  <a:pt x="150359" y="49530"/>
                </a:lnTo>
                <a:lnTo>
                  <a:pt x="150071" y="54610"/>
                </a:lnTo>
                <a:lnTo>
                  <a:pt x="149852" y="60960"/>
                </a:lnTo>
                <a:lnTo>
                  <a:pt x="149763" y="68580"/>
                </a:lnTo>
                <a:lnTo>
                  <a:pt x="149643" y="76200"/>
                </a:lnTo>
                <a:lnTo>
                  <a:pt x="157270" y="78740"/>
                </a:lnTo>
                <a:lnTo>
                  <a:pt x="162773" y="76200"/>
                </a:lnTo>
                <a:lnTo>
                  <a:pt x="167122" y="72390"/>
                </a:lnTo>
                <a:lnTo>
                  <a:pt x="171284" y="68580"/>
                </a:lnTo>
                <a:lnTo>
                  <a:pt x="184348" y="60960"/>
                </a:lnTo>
                <a:lnTo>
                  <a:pt x="196482" y="57150"/>
                </a:lnTo>
                <a:lnTo>
                  <a:pt x="227603" y="57150"/>
                </a:lnTo>
                <a:lnTo>
                  <a:pt x="218846" y="52070"/>
                </a:lnTo>
                <a:lnTo>
                  <a:pt x="207785" y="49530"/>
                </a:lnTo>
                <a:lnTo>
                  <a:pt x="196009" y="46990"/>
                </a:lnTo>
                <a:lnTo>
                  <a:pt x="183621" y="45720"/>
                </a:lnTo>
                <a:lnTo>
                  <a:pt x="170725" y="43180"/>
                </a:lnTo>
                <a:lnTo>
                  <a:pt x="170471" y="41910"/>
                </a:lnTo>
                <a:lnTo>
                  <a:pt x="169277" y="39370"/>
                </a:lnTo>
                <a:lnTo>
                  <a:pt x="168414" y="35560"/>
                </a:lnTo>
                <a:lnTo>
                  <a:pt x="163146" y="20320"/>
                </a:lnTo>
                <a:lnTo>
                  <a:pt x="158678" y="13970"/>
                </a:lnTo>
                <a:close/>
              </a:path>
              <a:path w="467995" h="842010">
                <a:moveTo>
                  <a:pt x="134505" y="0"/>
                </a:moveTo>
                <a:lnTo>
                  <a:pt x="97218" y="25400"/>
                </a:lnTo>
                <a:lnTo>
                  <a:pt x="89821" y="38100"/>
                </a:lnTo>
                <a:lnTo>
                  <a:pt x="86104" y="44450"/>
                </a:lnTo>
                <a:lnTo>
                  <a:pt x="82168" y="50800"/>
                </a:lnTo>
                <a:lnTo>
                  <a:pt x="102478" y="50800"/>
                </a:lnTo>
                <a:lnTo>
                  <a:pt x="105554" y="43180"/>
                </a:lnTo>
                <a:lnTo>
                  <a:pt x="109387" y="34290"/>
                </a:lnTo>
                <a:lnTo>
                  <a:pt x="113626" y="25400"/>
                </a:lnTo>
                <a:lnTo>
                  <a:pt x="117726" y="19050"/>
                </a:lnTo>
                <a:lnTo>
                  <a:pt x="123140" y="15240"/>
                </a:lnTo>
                <a:lnTo>
                  <a:pt x="129394" y="13970"/>
                </a:lnTo>
                <a:lnTo>
                  <a:pt x="158678" y="13970"/>
                </a:lnTo>
                <a:lnTo>
                  <a:pt x="155998" y="10160"/>
                </a:lnTo>
                <a:lnTo>
                  <a:pt x="146581" y="3810"/>
                </a:lnTo>
                <a:lnTo>
                  <a:pt x="1345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75493" y="7269748"/>
            <a:ext cx="7484745" cy="29209"/>
          </a:xfrm>
          <a:custGeom>
            <a:avLst/>
            <a:gdLst/>
            <a:ahLst/>
            <a:cxnLst/>
            <a:rect l="l" t="t" r="r" b="b"/>
            <a:pathLst>
              <a:path w="7484745" h="29209">
                <a:moveTo>
                  <a:pt x="2742112" y="25426"/>
                </a:moveTo>
                <a:lnTo>
                  <a:pt x="883540" y="25426"/>
                </a:lnTo>
                <a:lnTo>
                  <a:pt x="1494320" y="28711"/>
                </a:lnTo>
                <a:lnTo>
                  <a:pt x="2742112" y="25426"/>
                </a:lnTo>
                <a:close/>
              </a:path>
              <a:path w="7484745" h="29209">
                <a:moveTo>
                  <a:pt x="58545" y="15645"/>
                </a:moveTo>
                <a:lnTo>
                  <a:pt x="0" y="15707"/>
                </a:lnTo>
                <a:lnTo>
                  <a:pt x="13734" y="17904"/>
                </a:lnTo>
                <a:lnTo>
                  <a:pt x="27397" y="19285"/>
                </a:lnTo>
                <a:lnTo>
                  <a:pt x="41026" y="20032"/>
                </a:lnTo>
                <a:lnTo>
                  <a:pt x="54660" y="20329"/>
                </a:lnTo>
                <a:lnTo>
                  <a:pt x="123441" y="21050"/>
                </a:lnTo>
                <a:lnTo>
                  <a:pt x="725266" y="25494"/>
                </a:lnTo>
                <a:lnTo>
                  <a:pt x="2742112" y="25426"/>
                </a:lnTo>
                <a:lnTo>
                  <a:pt x="1373884" y="21312"/>
                </a:lnTo>
                <a:lnTo>
                  <a:pt x="58545" y="15645"/>
                </a:lnTo>
                <a:close/>
              </a:path>
              <a:path w="7484745" h="29209">
                <a:moveTo>
                  <a:pt x="1744230" y="21053"/>
                </a:moveTo>
                <a:lnTo>
                  <a:pt x="1373884" y="21312"/>
                </a:lnTo>
                <a:lnTo>
                  <a:pt x="4189207" y="21312"/>
                </a:lnTo>
                <a:lnTo>
                  <a:pt x="2001994" y="21098"/>
                </a:lnTo>
                <a:lnTo>
                  <a:pt x="1744230" y="21053"/>
                </a:lnTo>
                <a:close/>
              </a:path>
              <a:path w="7484745" h="29209">
                <a:moveTo>
                  <a:pt x="7484511" y="0"/>
                </a:moveTo>
                <a:lnTo>
                  <a:pt x="2001994" y="21098"/>
                </a:lnTo>
                <a:lnTo>
                  <a:pt x="4362932" y="21098"/>
                </a:lnTo>
                <a:lnTo>
                  <a:pt x="7484511" y="7018"/>
                </a:lnTo>
                <a:lnTo>
                  <a:pt x="7484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2647931" y="7292509"/>
            <a:ext cx="4912360" cy="46990"/>
          </a:xfrm>
          <a:custGeom>
            <a:avLst/>
            <a:gdLst/>
            <a:ahLst/>
            <a:cxnLst/>
            <a:rect l="l" t="t" r="r" b="b"/>
            <a:pathLst>
              <a:path w="4912359" h="46990">
                <a:moveTo>
                  <a:pt x="183622" y="35433"/>
                </a:moveTo>
                <a:lnTo>
                  <a:pt x="175077" y="35470"/>
                </a:lnTo>
                <a:lnTo>
                  <a:pt x="166439" y="35712"/>
                </a:lnTo>
                <a:lnTo>
                  <a:pt x="118685" y="37859"/>
                </a:lnTo>
                <a:lnTo>
                  <a:pt x="48916" y="40817"/>
                </a:lnTo>
                <a:lnTo>
                  <a:pt x="0" y="41830"/>
                </a:lnTo>
                <a:lnTo>
                  <a:pt x="190" y="45132"/>
                </a:lnTo>
                <a:lnTo>
                  <a:pt x="15279" y="45927"/>
                </a:lnTo>
                <a:lnTo>
                  <a:pt x="22827" y="46255"/>
                </a:lnTo>
                <a:lnTo>
                  <a:pt x="30378" y="46389"/>
                </a:lnTo>
                <a:lnTo>
                  <a:pt x="124012" y="46419"/>
                </a:lnTo>
                <a:lnTo>
                  <a:pt x="761881" y="44471"/>
                </a:lnTo>
                <a:lnTo>
                  <a:pt x="788301" y="44001"/>
                </a:lnTo>
                <a:lnTo>
                  <a:pt x="862510" y="41615"/>
                </a:lnTo>
                <a:lnTo>
                  <a:pt x="1031761" y="41615"/>
                </a:lnTo>
                <a:lnTo>
                  <a:pt x="1034719" y="41551"/>
                </a:lnTo>
                <a:lnTo>
                  <a:pt x="1300068" y="41474"/>
                </a:lnTo>
                <a:lnTo>
                  <a:pt x="1370023" y="39352"/>
                </a:lnTo>
                <a:lnTo>
                  <a:pt x="341791" y="39352"/>
                </a:lnTo>
                <a:lnTo>
                  <a:pt x="291734" y="39106"/>
                </a:lnTo>
                <a:lnTo>
                  <a:pt x="241740" y="37991"/>
                </a:lnTo>
                <a:lnTo>
                  <a:pt x="191833" y="35708"/>
                </a:lnTo>
                <a:lnTo>
                  <a:pt x="183622" y="35433"/>
                </a:lnTo>
                <a:close/>
              </a:path>
              <a:path w="4912359" h="46990">
                <a:moveTo>
                  <a:pt x="761881" y="44471"/>
                </a:moveTo>
                <a:lnTo>
                  <a:pt x="651535" y="44471"/>
                </a:lnTo>
                <a:lnTo>
                  <a:pt x="720142" y="44660"/>
                </a:lnTo>
                <a:lnTo>
                  <a:pt x="754350" y="44605"/>
                </a:lnTo>
                <a:lnTo>
                  <a:pt x="761881" y="44471"/>
                </a:lnTo>
                <a:close/>
              </a:path>
              <a:path w="4912359" h="46990">
                <a:moveTo>
                  <a:pt x="1031761" y="41615"/>
                </a:moveTo>
                <a:lnTo>
                  <a:pt x="862510" y="41615"/>
                </a:lnTo>
                <a:lnTo>
                  <a:pt x="899547" y="41738"/>
                </a:lnTo>
                <a:lnTo>
                  <a:pt x="936929" y="44039"/>
                </a:lnTo>
                <a:lnTo>
                  <a:pt x="946161" y="44412"/>
                </a:lnTo>
                <a:lnTo>
                  <a:pt x="956446" y="44104"/>
                </a:lnTo>
                <a:lnTo>
                  <a:pt x="967183" y="43523"/>
                </a:lnTo>
                <a:lnTo>
                  <a:pt x="977772" y="43074"/>
                </a:lnTo>
                <a:lnTo>
                  <a:pt x="1031761" y="41615"/>
                </a:lnTo>
                <a:close/>
              </a:path>
              <a:path w="4912359" h="46990">
                <a:moveTo>
                  <a:pt x="1300068" y="41474"/>
                </a:moveTo>
                <a:lnTo>
                  <a:pt x="1053655" y="41474"/>
                </a:lnTo>
                <a:lnTo>
                  <a:pt x="1219807" y="42790"/>
                </a:lnTo>
                <a:lnTo>
                  <a:pt x="1275579" y="42217"/>
                </a:lnTo>
                <a:lnTo>
                  <a:pt x="1300068" y="41474"/>
                </a:lnTo>
                <a:close/>
              </a:path>
              <a:path w="4912359" h="46990">
                <a:moveTo>
                  <a:pt x="1735756" y="38525"/>
                </a:moveTo>
                <a:lnTo>
                  <a:pt x="1430791" y="38525"/>
                </a:lnTo>
                <a:lnTo>
                  <a:pt x="1632153" y="40242"/>
                </a:lnTo>
                <a:lnTo>
                  <a:pt x="1664041" y="40898"/>
                </a:lnTo>
                <a:lnTo>
                  <a:pt x="1679635" y="40994"/>
                </a:lnTo>
                <a:lnTo>
                  <a:pt x="1735756" y="38525"/>
                </a:lnTo>
                <a:close/>
              </a:path>
              <a:path w="4912359" h="46990">
                <a:moveTo>
                  <a:pt x="1902948" y="38155"/>
                </a:moveTo>
                <a:lnTo>
                  <a:pt x="1744170" y="38155"/>
                </a:lnTo>
                <a:lnTo>
                  <a:pt x="1794947" y="38511"/>
                </a:lnTo>
                <a:lnTo>
                  <a:pt x="1845857" y="39381"/>
                </a:lnTo>
                <a:lnTo>
                  <a:pt x="1896183" y="38734"/>
                </a:lnTo>
                <a:lnTo>
                  <a:pt x="1902948" y="38155"/>
                </a:lnTo>
                <a:close/>
              </a:path>
              <a:path w="4912359" h="46990">
                <a:moveTo>
                  <a:pt x="542201" y="37613"/>
                </a:moveTo>
                <a:lnTo>
                  <a:pt x="492085" y="37859"/>
                </a:lnTo>
                <a:lnTo>
                  <a:pt x="341791" y="39352"/>
                </a:lnTo>
                <a:lnTo>
                  <a:pt x="1370023" y="39352"/>
                </a:lnTo>
                <a:lnTo>
                  <a:pt x="1381067" y="39017"/>
                </a:lnTo>
                <a:lnTo>
                  <a:pt x="1735756" y="38525"/>
                </a:lnTo>
                <a:lnTo>
                  <a:pt x="1744170" y="38155"/>
                </a:lnTo>
                <a:lnTo>
                  <a:pt x="1902948" y="38155"/>
                </a:lnTo>
                <a:lnTo>
                  <a:pt x="1905672" y="37922"/>
                </a:lnTo>
                <a:lnTo>
                  <a:pt x="698024" y="37922"/>
                </a:lnTo>
                <a:lnTo>
                  <a:pt x="645964" y="37859"/>
                </a:lnTo>
                <a:lnTo>
                  <a:pt x="542201" y="37613"/>
                </a:lnTo>
                <a:close/>
              </a:path>
              <a:path w="4912359" h="46990">
                <a:moveTo>
                  <a:pt x="2318638" y="33854"/>
                </a:moveTo>
                <a:lnTo>
                  <a:pt x="1950250" y="33854"/>
                </a:lnTo>
                <a:lnTo>
                  <a:pt x="1958797" y="34641"/>
                </a:lnTo>
                <a:lnTo>
                  <a:pt x="1984551" y="35712"/>
                </a:lnTo>
                <a:lnTo>
                  <a:pt x="2033163" y="37859"/>
                </a:lnTo>
                <a:lnTo>
                  <a:pt x="2055282" y="38678"/>
                </a:lnTo>
                <a:lnTo>
                  <a:pt x="2085162" y="39124"/>
                </a:lnTo>
                <a:lnTo>
                  <a:pt x="2128040" y="38806"/>
                </a:lnTo>
                <a:lnTo>
                  <a:pt x="2177312" y="37859"/>
                </a:lnTo>
                <a:lnTo>
                  <a:pt x="2262568" y="35708"/>
                </a:lnTo>
                <a:lnTo>
                  <a:pt x="2318638" y="33854"/>
                </a:lnTo>
                <a:close/>
              </a:path>
              <a:path w="4912359" h="46990">
                <a:moveTo>
                  <a:pt x="1578711" y="30425"/>
                </a:moveTo>
                <a:lnTo>
                  <a:pt x="717315" y="37859"/>
                </a:lnTo>
                <a:lnTo>
                  <a:pt x="698024" y="37922"/>
                </a:lnTo>
                <a:lnTo>
                  <a:pt x="1905672" y="37922"/>
                </a:lnTo>
                <a:lnTo>
                  <a:pt x="1940606" y="34933"/>
                </a:lnTo>
                <a:lnTo>
                  <a:pt x="1686166" y="34933"/>
                </a:lnTo>
                <a:lnTo>
                  <a:pt x="1628109" y="31908"/>
                </a:lnTo>
                <a:lnTo>
                  <a:pt x="1602850" y="30801"/>
                </a:lnTo>
                <a:lnTo>
                  <a:pt x="1578711" y="30425"/>
                </a:lnTo>
                <a:close/>
              </a:path>
              <a:path w="4912359" h="46990">
                <a:moveTo>
                  <a:pt x="4396761" y="0"/>
                </a:moveTo>
                <a:lnTo>
                  <a:pt x="1755228" y="28777"/>
                </a:lnTo>
                <a:lnTo>
                  <a:pt x="1717547" y="30575"/>
                </a:lnTo>
                <a:lnTo>
                  <a:pt x="1686166" y="34933"/>
                </a:lnTo>
                <a:lnTo>
                  <a:pt x="1940606" y="34933"/>
                </a:lnTo>
                <a:lnTo>
                  <a:pt x="1945208" y="34540"/>
                </a:lnTo>
                <a:lnTo>
                  <a:pt x="1950250" y="33854"/>
                </a:lnTo>
                <a:lnTo>
                  <a:pt x="2318638" y="33854"/>
                </a:lnTo>
                <a:lnTo>
                  <a:pt x="2348429" y="32903"/>
                </a:lnTo>
                <a:lnTo>
                  <a:pt x="2379078" y="32330"/>
                </a:lnTo>
                <a:lnTo>
                  <a:pt x="2788960" y="29739"/>
                </a:lnTo>
                <a:lnTo>
                  <a:pt x="2790278" y="29650"/>
                </a:lnTo>
                <a:lnTo>
                  <a:pt x="2837136" y="27162"/>
                </a:lnTo>
                <a:lnTo>
                  <a:pt x="2884372" y="25869"/>
                </a:lnTo>
                <a:lnTo>
                  <a:pt x="3074751" y="24457"/>
                </a:lnTo>
                <a:lnTo>
                  <a:pt x="3171440" y="21556"/>
                </a:lnTo>
                <a:lnTo>
                  <a:pt x="4217392" y="10243"/>
                </a:lnTo>
                <a:lnTo>
                  <a:pt x="4912074" y="10204"/>
                </a:lnTo>
                <a:lnTo>
                  <a:pt x="4912074" y="3865"/>
                </a:lnTo>
                <a:lnTo>
                  <a:pt x="4883004" y="3397"/>
                </a:lnTo>
                <a:lnTo>
                  <a:pt x="4777765" y="619"/>
                </a:lnTo>
                <a:lnTo>
                  <a:pt x="4557077" y="580"/>
                </a:lnTo>
                <a:lnTo>
                  <a:pt x="4396761" y="0"/>
                </a:lnTo>
                <a:close/>
              </a:path>
              <a:path w="4912359" h="46990">
                <a:moveTo>
                  <a:pt x="2788960" y="29739"/>
                </a:moveTo>
                <a:lnTo>
                  <a:pt x="2781071" y="29739"/>
                </a:lnTo>
                <a:lnTo>
                  <a:pt x="2785948" y="29942"/>
                </a:lnTo>
                <a:lnTo>
                  <a:pt x="2788960" y="29739"/>
                </a:lnTo>
                <a:close/>
              </a:path>
              <a:path w="4912359" h="46990">
                <a:moveTo>
                  <a:pt x="4912074" y="10204"/>
                </a:moveTo>
                <a:lnTo>
                  <a:pt x="4268905" y="10204"/>
                </a:lnTo>
                <a:lnTo>
                  <a:pt x="4912074" y="12705"/>
                </a:lnTo>
                <a:lnTo>
                  <a:pt x="4912074" y="10204"/>
                </a:lnTo>
                <a:close/>
              </a:path>
              <a:path w="4912359" h="46990">
                <a:moveTo>
                  <a:pt x="4722842" y="168"/>
                </a:moveTo>
                <a:lnTo>
                  <a:pt x="4557077" y="580"/>
                </a:lnTo>
                <a:lnTo>
                  <a:pt x="4773054" y="580"/>
                </a:lnTo>
                <a:lnTo>
                  <a:pt x="4722842" y="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666224" y="7321137"/>
            <a:ext cx="603885" cy="13970"/>
          </a:xfrm>
          <a:custGeom>
            <a:avLst/>
            <a:gdLst/>
            <a:ahLst/>
            <a:cxnLst/>
            <a:rect l="l" t="t" r="r" b="b"/>
            <a:pathLst>
              <a:path w="603885" h="13970">
                <a:moveTo>
                  <a:pt x="151826" y="0"/>
                </a:moveTo>
                <a:lnTo>
                  <a:pt x="101265" y="88"/>
                </a:lnTo>
                <a:lnTo>
                  <a:pt x="50670" y="883"/>
                </a:lnTo>
                <a:lnTo>
                  <a:pt x="0" y="2578"/>
                </a:lnTo>
                <a:lnTo>
                  <a:pt x="23329" y="4425"/>
                </a:lnTo>
                <a:lnTo>
                  <a:pt x="46772" y="5773"/>
                </a:lnTo>
                <a:lnTo>
                  <a:pt x="70317" y="6676"/>
                </a:lnTo>
                <a:lnTo>
                  <a:pt x="93954" y="7188"/>
                </a:lnTo>
                <a:lnTo>
                  <a:pt x="394360" y="10617"/>
                </a:lnTo>
                <a:lnTo>
                  <a:pt x="421308" y="11767"/>
                </a:lnTo>
                <a:lnTo>
                  <a:pt x="448965" y="13269"/>
                </a:lnTo>
                <a:lnTo>
                  <a:pt x="474272" y="13940"/>
                </a:lnTo>
                <a:lnTo>
                  <a:pt x="494169" y="12598"/>
                </a:lnTo>
                <a:lnTo>
                  <a:pt x="521274" y="9187"/>
                </a:lnTo>
                <a:lnTo>
                  <a:pt x="548341" y="7697"/>
                </a:lnTo>
                <a:lnTo>
                  <a:pt x="575722" y="7381"/>
                </a:lnTo>
                <a:lnTo>
                  <a:pt x="603769" y="7381"/>
                </a:lnTo>
                <a:lnTo>
                  <a:pt x="603713" y="2883"/>
                </a:lnTo>
                <a:lnTo>
                  <a:pt x="403544" y="2883"/>
                </a:lnTo>
                <a:lnTo>
                  <a:pt x="151826" y="0"/>
                </a:lnTo>
                <a:close/>
              </a:path>
              <a:path w="603885" h="13970">
                <a:moveTo>
                  <a:pt x="603769" y="7381"/>
                </a:moveTo>
                <a:lnTo>
                  <a:pt x="575722" y="7381"/>
                </a:lnTo>
                <a:lnTo>
                  <a:pt x="603770" y="7492"/>
                </a:lnTo>
                <a:close/>
              </a:path>
              <a:path w="603885" h="13970">
                <a:moveTo>
                  <a:pt x="603707" y="2400"/>
                </a:moveTo>
                <a:lnTo>
                  <a:pt x="403544" y="2883"/>
                </a:lnTo>
                <a:lnTo>
                  <a:pt x="603713" y="2883"/>
                </a:lnTo>
                <a:lnTo>
                  <a:pt x="603707" y="2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062559" y="7328842"/>
            <a:ext cx="443230" cy="7620"/>
          </a:xfrm>
          <a:custGeom>
            <a:avLst/>
            <a:gdLst/>
            <a:ahLst/>
            <a:cxnLst/>
            <a:rect l="l" t="t" r="r" b="b"/>
            <a:pathLst>
              <a:path w="443230" h="7620">
                <a:moveTo>
                  <a:pt x="68554" y="0"/>
                </a:moveTo>
                <a:lnTo>
                  <a:pt x="51438" y="539"/>
                </a:lnTo>
                <a:lnTo>
                  <a:pt x="34296" y="1914"/>
                </a:lnTo>
                <a:lnTo>
                  <a:pt x="0" y="5257"/>
                </a:lnTo>
                <a:lnTo>
                  <a:pt x="2387" y="7480"/>
                </a:lnTo>
                <a:lnTo>
                  <a:pt x="440880" y="7480"/>
                </a:lnTo>
                <a:lnTo>
                  <a:pt x="442747" y="4635"/>
                </a:lnTo>
                <a:lnTo>
                  <a:pt x="396071" y="3012"/>
                </a:lnTo>
                <a:lnTo>
                  <a:pt x="385370" y="2836"/>
                </a:lnTo>
                <a:lnTo>
                  <a:pt x="283306" y="2836"/>
                </a:lnTo>
                <a:lnTo>
                  <a:pt x="68554" y="0"/>
                </a:lnTo>
                <a:close/>
              </a:path>
              <a:path w="443230" h="7620">
                <a:moveTo>
                  <a:pt x="348096" y="2693"/>
                </a:moveTo>
                <a:lnTo>
                  <a:pt x="283306" y="2836"/>
                </a:lnTo>
                <a:lnTo>
                  <a:pt x="385370" y="2836"/>
                </a:lnTo>
                <a:lnTo>
                  <a:pt x="380479" y="2755"/>
                </a:lnTo>
                <a:lnTo>
                  <a:pt x="348096" y="2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663708" y="7327224"/>
            <a:ext cx="335915" cy="10160"/>
          </a:xfrm>
          <a:custGeom>
            <a:avLst/>
            <a:gdLst/>
            <a:ahLst/>
            <a:cxnLst/>
            <a:rect l="l" t="t" r="r" b="b"/>
            <a:pathLst>
              <a:path w="335914" h="10159">
                <a:moveTo>
                  <a:pt x="99225" y="0"/>
                </a:moveTo>
                <a:lnTo>
                  <a:pt x="74398" y="554"/>
                </a:lnTo>
                <a:lnTo>
                  <a:pt x="49593" y="1841"/>
                </a:lnTo>
                <a:lnTo>
                  <a:pt x="2930" y="4763"/>
                </a:lnTo>
                <a:lnTo>
                  <a:pt x="219892" y="9808"/>
                </a:lnTo>
                <a:lnTo>
                  <a:pt x="264048" y="9490"/>
                </a:lnTo>
                <a:lnTo>
                  <a:pt x="302675" y="7680"/>
                </a:lnTo>
                <a:lnTo>
                  <a:pt x="335521" y="4254"/>
                </a:lnTo>
                <a:lnTo>
                  <a:pt x="328714" y="3365"/>
                </a:lnTo>
                <a:lnTo>
                  <a:pt x="323481" y="2133"/>
                </a:lnTo>
                <a:lnTo>
                  <a:pt x="99225" y="0"/>
                </a:lnTo>
                <a:close/>
              </a:path>
              <a:path w="335914" h="10159">
                <a:moveTo>
                  <a:pt x="571" y="4711"/>
                </a:moveTo>
                <a:lnTo>
                  <a:pt x="0" y="4940"/>
                </a:lnTo>
                <a:lnTo>
                  <a:pt x="2930" y="4763"/>
                </a:lnTo>
                <a:lnTo>
                  <a:pt x="571" y="47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260860" y="7321316"/>
            <a:ext cx="342265" cy="0"/>
          </a:xfrm>
          <a:custGeom>
            <a:avLst/>
            <a:gdLst/>
            <a:ahLst/>
            <a:cxnLst/>
            <a:rect l="l" t="t" r="r" b="b"/>
            <a:pathLst>
              <a:path w="342265" h="0">
                <a:moveTo>
                  <a:pt x="0" y="0"/>
                </a:moveTo>
                <a:lnTo>
                  <a:pt x="342150" y="0"/>
                </a:lnTo>
              </a:path>
            </a:pathLst>
          </a:custGeom>
          <a:ln w="782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495903" y="7326005"/>
            <a:ext cx="168910" cy="8890"/>
          </a:xfrm>
          <a:custGeom>
            <a:avLst/>
            <a:gdLst/>
            <a:ahLst/>
            <a:cxnLst/>
            <a:rect l="l" t="t" r="r" b="b"/>
            <a:pathLst>
              <a:path w="168910" h="8890">
                <a:moveTo>
                  <a:pt x="151612" y="0"/>
                </a:moveTo>
                <a:lnTo>
                  <a:pt x="143700" y="25"/>
                </a:lnTo>
                <a:lnTo>
                  <a:pt x="0" y="2082"/>
                </a:lnTo>
                <a:lnTo>
                  <a:pt x="8518" y="5014"/>
                </a:lnTo>
                <a:lnTo>
                  <a:pt x="17291" y="7094"/>
                </a:lnTo>
                <a:lnTo>
                  <a:pt x="26178" y="8310"/>
                </a:lnTo>
                <a:lnTo>
                  <a:pt x="35039" y="8648"/>
                </a:lnTo>
                <a:lnTo>
                  <a:pt x="51690" y="8165"/>
                </a:lnTo>
                <a:lnTo>
                  <a:pt x="84850" y="6441"/>
                </a:lnTo>
                <a:lnTo>
                  <a:pt x="101523" y="5829"/>
                </a:lnTo>
                <a:lnTo>
                  <a:pt x="118156" y="5625"/>
                </a:lnTo>
                <a:lnTo>
                  <a:pt x="165804" y="5625"/>
                </a:lnTo>
                <a:lnTo>
                  <a:pt x="159765" y="4013"/>
                </a:lnTo>
                <a:lnTo>
                  <a:pt x="151612" y="0"/>
                </a:lnTo>
                <a:close/>
              </a:path>
              <a:path w="168910" h="8890">
                <a:moveTo>
                  <a:pt x="166952" y="5931"/>
                </a:moveTo>
                <a:lnTo>
                  <a:pt x="167805" y="6159"/>
                </a:lnTo>
                <a:lnTo>
                  <a:pt x="168376" y="5943"/>
                </a:lnTo>
                <a:lnTo>
                  <a:pt x="166952" y="5931"/>
                </a:lnTo>
                <a:close/>
              </a:path>
              <a:path w="168910" h="8890">
                <a:moveTo>
                  <a:pt x="165804" y="5625"/>
                </a:moveTo>
                <a:lnTo>
                  <a:pt x="118156" y="5625"/>
                </a:lnTo>
                <a:lnTo>
                  <a:pt x="166952" y="5931"/>
                </a:lnTo>
                <a:lnTo>
                  <a:pt x="165804" y="56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0" y="73209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 h="0">
                <a:moveTo>
                  <a:pt x="0" y="0"/>
                </a:moveTo>
                <a:lnTo>
                  <a:pt x="10400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371958" y="7327738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5" h="6350">
                <a:moveTo>
                  <a:pt x="37188" y="0"/>
                </a:moveTo>
                <a:lnTo>
                  <a:pt x="18687" y="880"/>
                </a:lnTo>
                <a:lnTo>
                  <a:pt x="0" y="4883"/>
                </a:lnTo>
                <a:lnTo>
                  <a:pt x="41498" y="5824"/>
                </a:lnTo>
                <a:lnTo>
                  <a:pt x="57851" y="4699"/>
                </a:lnTo>
                <a:lnTo>
                  <a:pt x="71500" y="641"/>
                </a:lnTo>
                <a:lnTo>
                  <a:pt x="54971" y="500"/>
                </a:lnTo>
                <a:lnTo>
                  <a:pt x="371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550327" y="7331277"/>
            <a:ext cx="57785" cy="5080"/>
          </a:xfrm>
          <a:custGeom>
            <a:avLst/>
            <a:gdLst/>
            <a:ahLst/>
            <a:cxnLst/>
            <a:rect l="l" t="t" r="r" b="b"/>
            <a:pathLst>
              <a:path w="57785" h="5079">
                <a:moveTo>
                  <a:pt x="55956" y="0"/>
                </a:moveTo>
                <a:lnTo>
                  <a:pt x="0" y="0"/>
                </a:lnTo>
                <a:lnTo>
                  <a:pt x="673" y="4724"/>
                </a:lnTo>
                <a:lnTo>
                  <a:pt x="57226" y="2946"/>
                </a:lnTo>
                <a:lnTo>
                  <a:pt x="559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64548" y="7317557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5">
                <a:moveTo>
                  <a:pt x="45123" y="0"/>
                </a:moveTo>
                <a:lnTo>
                  <a:pt x="0" y="1257"/>
                </a:lnTo>
                <a:lnTo>
                  <a:pt x="812" y="3962"/>
                </a:lnTo>
                <a:lnTo>
                  <a:pt x="47180" y="3962"/>
                </a:lnTo>
                <a:lnTo>
                  <a:pt x="45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2020-05-13T15:46:46Z</dcterms:created>
  <dcterms:modified xsi:type="dcterms:W3CDTF">2020-05-13T15:46:46Z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2020-05-13T00:00:00Z</vt:filetime>
  </property>
</Properties>
</file>