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96B-BC6D-4479-B090-CC12D8A56774}" type="datetimeFigureOut">
              <a:rPr lang="sv-SE" smtClean="0"/>
              <a:pPr/>
              <a:t>2012-09-11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327F-1B4B-42D7-BDBE-8F5F239DF9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96B-BC6D-4479-B090-CC12D8A56774}" type="datetimeFigureOut">
              <a:rPr lang="sv-SE" smtClean="0"/>
              <a:pPr/>
              <a:t>2012-09-11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327F-1B4B-42D7-BDBE-8F5F239DF9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96B-BC6D-4479-B090-CC12D8A56774}" type="datetimeFigureOut">
              <a:rPr lang="sv-SE" smtClean="0"/>
              <a:pPr/>
              <a:t>2012-09-11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327F-1B4B-42D7-BDBE-8F5F239DF9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96B-BC6D-4479-B090-CC12D8A56774}" type="datetimeFigureOut">
              <a:rPr lang="sv-SE" smtClean="0"/>
              <a:pPr/>
              <a:t>2012-09-11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327F-1B4B-42D7-BDBE-8F5F239DF9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96B-BC6D-4479-B090-CC12D8A56774}" type="datetimeFigureOut">
              <a:rPr lang="sv-SE" smtClean="0"/>
              <a:pPr/>
              <a:t>2012-09-11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327F-1B4B-42D7-BDBE-8F5F239DF9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96B-BC6D-4479-B090-CC12D8A56774}" type="datetimeFigureOut">
              <a:rPr lang="sv-SE" smtClean="0"/>
              <a:pPr/>
              <a:t>2012-09-11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327F-1B4B-42D7-BDBE-8F5F239DF9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96B-BC6D-4479-B090-CC12D8A56774}" type="datetimeFigureOut">
              <a:rPr lang="sv-SE" smtClean="0"/>
              <a:pPr/>
              <a:t>2012-09-11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327F-1B4B-42D7-BDBE-8F5F239DF9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96B-BC6D-4479-B090-CC12D8A56774}" type="datetimeFigureOut">
              <a:rPr lang="sv-SE" smtClean="0"/>
              <a:pPr/>
              <a:t>2012-09-11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327F-1B4B-42D7-BDBE-8F5F239DF9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96B-BC6D-4479-B090-CC12D8A56774}" type="datetimeFigureOut">
              <a:rPr lang="sv-SE" smtClean="0"/>
              <a:pPr/>
              <a:t>2012-09-11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327F-1B4B-42D7-BDBE-8F5F239DF9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96B-BC6D-4479-B090-CC12D8A56774}" type="datetimeFigureOut">
              <a:rPr lang="sv-SE" smtClean="0"/>
              <a:pPr/>
              <a:t>2012-09-11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327F-1B4B-42D7-BDBE-8F5F239DF9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96B-BC6D-4479-B090-CC12D8A56774}" type="datetimeFigureOut">
              <a:rPr lang="sv-SE" smtClean="0"/>
              <a:pPr/>
              <a:t>2012-09-11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327F-1B4B-42D7-BDBE-8F5F239DF90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0C96B-BC6D-4479-B090-CC12D8A56774}" type="datetimeFigureOut">
              <a:rPr lang="sv-SE" smtClean="0"/>
              <a:pPr/>
              <a:t>2012-09-11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327F-1B4B-42D7-BDBE-8F5F239DF907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ckcandy.se/wp-content/uploads/2010/09/ClickCandy_Wallpaper1280x102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5"/>
            <a:ext cx="9180512" cy="7301075"/>
          </a:xfrm>
          <a:prstGeom prst="rect">
            <a:avLst/>
          </a:prstGeom>
          <a:noFill/>
        </p:spPr>
      </p:pic>
      <p:pic>
        <p:nvPicPr>
          <p:cNvPr id="10" name="Bildobjekt 9" descr="Gottmix-a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6565615"/>
            <a:ext cx="683568" cy="292385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 rot="20496051">
            <a:off x="508635" y="955070"/>
            <a:ext cx="4093428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v-SE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CLICK</a:t>
            </a:r>
            <a:r>
              <a:rPr lang="sv-SE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CANDY</a:t>
            </a:r>
            <a:endParaRPr lang="sv-SE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827584" cy="699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Bildobjekt 4" descr="Click Candy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1285" y="0"/>
            <a:ext cx="1622715" cy="9087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068" y="1700808"/>
            <a:ext cx="4249469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textruta 6"/>
          <p:cNvSpPr txBox="1"/>
          <p:nvPr/>
        </p:nvSpPr>
        <p:spPr>
          <a:xfrm>
            <a:off x="899592" y="77723"/>
            <a:ext cx="4115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CLICK</a:t>
            </a:r>
            <a:r>
              <a:rPr lang="sv-SE" sz="4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CANDY</a:t>
            </a:r>
            <a:endParaRPr lang="sv-SE" sz="4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331640" y="980728"/>
            <a:ext cx="7200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Nytt koncept </a:t>
            </a:r>
          </a:p>
          <a:p>
            <a:endParaRPr lang="sv-SE" sz="2400" b="1" dirty="0" smtClean="0"/>
          </a:p>
          <a:p>
            <a:r>
              <a:rPr lang="sv-SE" sz="2400" b="1" dirty="0" smtClean="0"/>
              <a:t>Unik optimal hygienlösning</a:t>
            </a:r>
          </a:p>
          <a:p>
            <a:endParaRPr lang="sv-SE" sz="2400" b="1" dirty="0" smtClean="0"/>
          </a:p>
          <a:p>
            <a:r>
              <a:rPr lang="sv-SE" sz="2400" b="1" dirty="0" smtClean="0"/>
              <a:t>Produkterna helt förslutna</a:t>
            </a:r>
          </a:p>
          <a:p>
            <a:endParaRPr lang="sv-SE" sz="2400" b="1" dirty="0" smtClean="0"/>
          </a:p>
          <a:p>
            <a:r>
              <a:rPr lang="sv-SE" sz="2400" b="1" dirty="0" smtClean="0"/>
              <a:t>Fräscht &amp; Säljande</a:t>
            </a:r>
          </a:p>
          <a:p>
            <a:endParaRPr lang="sv-SE" sz="2400" b="1" dirty="0" smtClean="0"/>
          </a:p>
          <a:p>
            <a:r>
              <a:rPr lang="sv-SE" sz="2400" b="1" dirty="0" smtClean="0"/>
              <a:t>Effektfull design</a:t>
            </a:r>
          </a:p>
          <a:p>
            <a:endParaRPr lang="sv-SE" sz="2400" b="1" dirty="0" smtClean="0"/>
          </a:p>
          <a:p>
            <a:r>
              <a:rPr lang="sv-SE" sz="2400" b="1" dirty="0" smtClean="0"/>
              <a:t>Först på marknaden</a:t>
            </a:r>
          </a:p>
          <a:p>
            <a:endParaRPr lang="sv-SE" sz="2400" b="1" dirty="0" smtClean="0"/>
          </a:p>
          <a:p>
            <a:r>
              <a:rPr lang="sv-SE" sz="2400" b="1" dirty="0" smtClean="0"/>
              <a:t>Passar alla </a:t>
            </a:r>
            <a:r>
              <a:rPr lang="sv-SE" sz="2400" b="1" dirty="0" smtClean="0"/>
              <a:t>konsumenter</a:t>
            </a:r>
          </a:p>
          <a:p>
            <a:endParaRPr lang="sv-SE" sz="2400" b="1" dirty="0" smtClean="0"/>
          </a:p>
          <a:p>
            <a:r>
              <a:rPr lang="sv-SE" sz="2400" b="1" dirty="0" smtClean="0"/>
              <a:t>Optimal för vissa allergiker</a:t>
            </a:r>
            <a:endParaRPr lang="sv-SE" sz="2400" b="1" dirty="0" smtClean="0"/>
          </a:p>
          <a:p>
            <a:endParaRPr lang="sv-S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827584" cy="699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ruta 6"/>
          <p:cNvSpPr txBox="1"/>
          <p:nvPr/>
        </p:nvSpPr>
        <p:spPr>
          <a:xfrm>
            <a:off x="899592" y="77723"/>
            <a:ext cx="4115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CLICK</a:t>
            </a:r>
            <a:r>
              <a:rPr lang="sv-SE" sz="4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CANDY</a:t>
            </a:r>
            <a:endParaRPr lang="sv-SE" sz="4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Bildobjekt 8" descr="Mu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0"/>
            <a:ext cx="2339752" cy="3088473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1331640" y="1301859"/>
            <a:ext cx="72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Originalprodukter</a:t>
            </a:r>
          </a:p>
          <a:p>
            <a:endParaRPr lang="sv-SE" sz="2400" b="1" dirty="0" smtClean="0"/>
          </a:p>
          <a:p>
            <a:r>
              <a:rPr lang="sv-SE" sz="2400" b="1" dirty="0" smtClean="0"/>
              <a:t>Varumärken</a:t>
            </a:r>
          </a:p>
          <a:p>
            <a:endParaRPr lang="sv-SE" sz="2400" b="1" dirty="0" smtClean="0"/>
          </a:p>
          <a:p>
            <a:r>
              <a:rPr lang="sv-SE" sz="2400" b="1" dirty="0" err="1" smtClean="0"/>
              <a:t>Planogram</a:t>
            </a:r>
            <a:endParaRPr lang="sv-SE" sz="2400" b="1" dirty="0" smtClean="0"/>
          </a:p>
          <a:p>
            <a:endParaRPr lang="sv-SE" sz="2400" b="1" dirty="0" smtClean="0"/>
          </a:p>
          <a:p>
            <a:r>
              <a:rPr lang="sv-SE" sz="2400" b="1" dirty="0" smtClean="0"/>
              <a:t>Framtidens lösviktskoncept</a:t>
            </a:r>
          </a:p>
          <a:p>
            <a:endParaRPr lang="sv-SE" sz="2400" b="1" dirty="0" smtClean="0"/>
          </a:p>
          <a:p>
            <a:endParaRPr lang="sv-SE" sz="2400" b="1" dirty="0" smtClean="0"/>
          </a:p>
          <a:p>
            <a:endParaRPr lang="sv-SE" sz="2400" b="1" dirty="0" smtClean="0"/>
          </a:p>
          <a:p>
            <a:endParaRPr lang="sv-SE" sz="2400" b="1" dirty="0" smtClean="0"/>
          </a:p>
          <a:p>
            <a:endParaRPr lang="sv-SE" sz="2400" b="1" dirty="0" smtClean="0"/>
          </a:p>
          <a:p>
            <a:endParaRPr lang="sv-SE" sz="2400" b="1" dirty="0" smtClean="0"/>
          </a:p>
          <a:p>
            <a:endParaRPr lang="sv-SE" sz="2400" b="1" dirty="0" smtClean="0"/>
          </a:p>
          <a:p>
            <a:endParaRPr lang="sv-SE" sz="2400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92078"/>
            <a:ext cx="3350068" cy="257728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Bildobjekt 11" descr="Toms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51123" y="6431582"/>
            <a:ext cx="688829" cy="426418"/>
          </a:xfrm>
          <a:prstGeom prst="rect">
            <a:avLst/>
          </a:prstGeom>
        </p:spPr>
      </p:pic>
      <p:pic>
        <p:nvPicPr>
          <p:cNvPr id="13" name="Bildobjekt 12" descr="Leaf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61286" y="6525344"/>
            <a:ext cx="730594" cy="277626"/>
          </a:xfrm>
          <a:prstGeom prst="rect">
            <a:avLst/>
          </a:prstGeom>
        </p:spPr>
      </p:pic>
      <p:pic>
        <p:nvPicPr>
          <p:cNvPr id="14" name="Bildobjekt 13" descr="Kraft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039379" y="6525344"/>
            <a:ext cx="732421" cy="254755"/>
          </a:xfrm>
          <a:prstGeom prst="rect">
            <a:avLst/>
          </a:prstGeom>
        </p:spPr>
      </p:pic>
      <p:pic>
        <p:nvPicPr>
          <p:cNvPr id="15" name="Bildobjekt 14" descr="Cloetta 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331640" y="6516451"/>
            <a:ext cx="665378" cy="296925"/>
          </a:xfrm>
          <a:prstGeom prst="rect">
            <a:avLst/>
          </a:prstGeom>
        </p:spPr>
      </p:pic>
      <p:pic>
        <p:nvPicPr>
          <p:cNvPr id="16" name="Bildobjekt 15" descr="Fazer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27584" y="6479568"/>
            <a:ext cx="497210" cy="378432"/>
          </a:xfrm>
          <a:prstGeom prst="rect">
            <a:avLst/>
          </a:prstGeom>
        </p:spPr>
      </p:pic>
      <p:pic>
        <p:nvPicPr>
          <p:cNvPr id="17" name="Bildobjekt 16" descr="Haribo 2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135637" y="6551073"/>
            <a:ext cx="724395" cy="190295"/>
          </a:xfrm>
          <a:prstGeom prst="rect">
            <a:avLst/>
          </a:prstGeom>
        </p:spPr>
      </p:pic>
      <p:pic>
        <p:nvPicPr>
          <p:cNvPr id="18" name="Bildobjekt 17" descr="Mars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895477" y="6558805"/>
            <a:ext cx="756643" cy="254571"/>
          </a:xfrm>
          <a:prstGeom prst="rect">
            <a:avLst/>
          </a:prstGeom>
        </p:spPr>
      </p:pic>
      <p:pic>
        <p:nvPicPr>
          <p:cNvPr id="20" name="Bildobjekt 19" descr="Click Candy Logo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51720" y="4869160"/>
            <a:ext cx="2185958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827584" cy="699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ruta 6"/>
          <p:cNvSpPr txBox="1"/>
          <p:nvPr/>
        </p:nvSpPr>
        <p:spPr>
          <a:xfrm>
            <a:off x="899592" y="77723"/>
            <a:ext cx="4115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CLICK</a:t>
            </a:r>
            <a:r>
              <a:rPr lang="sv-SE" sz="4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CANDY</a:t>
            </a:r>
            <a:endParaRPr lang="sv-SE" sz="4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338" name="Picture 2" descr="\\10ps005\home$\10098\My Pictures\Click Candy\trumma 06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971600" y="1080120"/>
            <a:ext cx="8134223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Click Candy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636912"/>
            <a:ext cx="2185958" cy="1224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827584" cy="699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ruta 6"/>
          <p:cNvSpPr txBox="1"/>
          <p:nvPr/>
        </p:nvSpPr>
        <p:spPr>
          <a:xfrm>
            <a:off x="899592" y="77723"/>
            <a:ext cx="4115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CLICK</a:t>
            </a:r>
            <a:r>
              <a:rPr lang="sv-SE" sz="4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CANDY</a:t>
            </a:r>
            <a:endParaRPr lang="sv-SE" sz="4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http://www.clickcandy.se/wp-content/gallery/automat/dsc_0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0"/>
            <a:ext cx="2304256" cy="344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www.clickcandy.se/wp-content/gallery/automat/dsc_0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5104"/>
            <a:ext cx="3456384" cy="231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clickcandy.se/wp-content/gallery/automat/dsc_08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9537" y="944294"/>
            <a:ext cx="3918967" cy="585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38</Words>
  <Application>Microsoft Office PowerPoint</Application>
  <PresentationFormat>Bildspel på skärmen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6" baseType="lpstr">
      <vt:lpstr>Office-tema</vt:lpstr>
      <vt:lpstr>Bild 1</vt:lpstr>
      <vt:lpstr>Bild 2</vt:lpstr>
      <vt:lpstr>Bild 3</vt:lpstr>
      <vt:lpstr>Bild 4</vt:lpstr>
      <vt:lpstr>Bild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Henrik Viskonts</dc:creator>
  <cp:lastModifiedBy>Henrik Viskonts</cp:lastModifiedBy>
  <cp:revision>14</cp:revision>
  <dcterms:created xsi:type="dcterms:W3CDTF">2012-09-07T13:19:38Z</dcterms:created>
  <dcterms:modified xsi:type="dcterms:W3CDTF">2012-09-11T08:58:49Z</dcterms:modified>
</cp:coreProperties>
</file>