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11" r:id="rId3"/>
    <p:sldId id="263" r:id="rId4"/>
    <p:sldId id="261" r:id="rId5"/>
    <p:sldId id="266" r:id="rId6"/>
    <p:sldId id="267" r:id="rId7"/>
    <p:sldId id="276" r:id="rId8"/>
    <p:sldId id="280" r:id="rId9"/>
    <p:sldId id="281" r:id="rId10"/>
    <p:sldId id="262" r:id="rId11"/>
    <p:sldId id="282" r:id="rId12"/>
    <p:sldId id="306" r:id="rId13"/>
    <p:sldId id="270" r:id="rId14"/>
    <p:sldId id="283" r:id="rId15"/>
    <p:sldId id="303" r:id="rId16"/>
    <p:sldId id="284" r:id="rId17"/>
    <p:sldId id="310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94667" autoAdjust="0"/>
  </p:normalViewPr>
  <p:slideViewPr>
    <p:cSldViewPr>
      <p:cViewPr varScale="1">
        <p:scale>
          <a:sx n="97" d="100"/>
          <a:sy n="97" d="100"/>
        </p:scale>
        <p:origin x="10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0F5E-A911-4E6F-9A82-5578A7C030AA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073C-38D3-479C-B1C2-D692D391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9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6073C-38D3-479C-B1C2-D692D391C9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1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4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0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9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F6E14-EF9D-4061-839C-052677A183BC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B51FE-F0FC-483E-8F3F-0B1A4FD6A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14" name="Picture 13" descr="SOTW15cover-r06b_HiRe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609600"/>
            <a:ext cx="4010025" cy="53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0967" y="499767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SARS virus</a:t>
            </a:r>
            <a:endParaRPr lang="en-US" dirty="0"/>
          </a:p>
        </p:txBody>
      </p:sp>
      <p:pic>
        <p:nvPicPr>
          <p:cNvPr id="1028" name="Picture 4" descr="Sars-coro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4879001" cy="34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94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SARS virus</a:t>
            </a:r>
          </a:p>
        </p:txBody>
      </p:sp>
      <p:pic>
        <p:nvPicPr>
          <p:cNvPr id="1030" name="Picture 6" descr="Nipah virus returns, kills 15 in Banglade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68" y="2667000"/>
            <a:ext cx="39624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5588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Nipah</a:t>
            </a:r>
            <a:r>
              <a:rPr lang="en-US" dirty="0" smtClean="0"/>
              <a:t>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Boat Migrants Grand Chamber Jud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334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echrblog.blogspot.com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0" y="1042987"/>
            <a:ext cx="8419899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Oil Gus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429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High California gas prices start to take a t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7516"/>
            <a:ext cx="6781800" cy="47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Marketwatch.com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871538"/>
            <a:ext cx="69627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866775"/>
            <a:ext cx="69627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OTW15cover-r06b_HiRe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791734"/>
            <a:ext cx="4010025" cy="53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://www.wind-works.org/cms/uploads/RTEmagicC_Renewable_Pentration_in_Selected__Markets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67414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799" y="5702964"/>
            <a:ext cx="567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Paul </a:t>
            </a:r>
            <a:r>
              <a:rPr lang="en-US" dirty="0" err="1" smtClean="0">
                <a:solidFill>
                  <a:schemeClr val="bg1"/>
                </a:solidFill>
              </a:rPr>
              <a:t>Gipe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i="1" dirty="0" smtClean="0">
                <a:solidFill>
                  <a:schemeClr val="bg1"/>
                </a:solidFill>
              </a:rPr>
              <a:t>Penetration of Renewable Energy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in Selected Markets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35" y="152400"/>
            <a:ext cx="5299765" cy="655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7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9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219200"/>
            <a:ext cx="655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Stranded assets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Losses of agricultural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Risks to ocean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Arctic “ownership” and its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Emerging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zoonoses</a:t>
            </a:r>
            <a:endParaRPr lang="en-US" sz="2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Climate-driven migration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	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Energy, credit, and the end of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Prospects for a no-growth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38150"/>
            <a:ext cx="79152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 descr="http://i.huffpost.com/gen/2786396/images/s-COLORADO-RIVER-BASIN-large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4" y="914400"/>
            <a:ext cx="688931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18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Lake Powell reservoir, March 2015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857250"/>
            <a:ext cx="69627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0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8" name="Picture 4" descr="... arctic ocean list of seas in arctic ocean list of seas in arctic oc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Wikimedia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847725"/>
            <a:ext cx="69437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6" name="Picture 4" descr="http://www.arctic-council.org/images/stories/Press_Room/AC%20logo%20340x150%20crap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8152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48</Words>
  <Application>Microsoft Office PowerPoint</Application>
  <PresentationFormat>Bildspel på skärmen (4:3)</PresentationFormat>
  <Paragraphs>19</Paragraphs>
  <Slides>18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tprugh</dc:creator>
  <cp:lastModifiedBy>Louise Hertzberg</cp:lastModifiedBy>
  <cp:revision>83</cp:revision>
  <dcterms:created xsi:type="dcterms:W3CDTF">2013-04-24T19:26:08Z</dcterms:created>
  <dcterms:modified xsi:type="dcterms:W3CDTF">2015-04-20T12:52:55Z</dcterms:modified>
</cp:coreProperties>
</file>