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695" r:id="rId2"/>
  </p:sldIdLst>
  <p:sldSz cx="9144000" cy="6858000" type="screen4x3"/>
  <p:notesSz cx="6797675" cy="9926638"/>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p15:clr>
            <a:srgbClr val="A4A3A4"/>
          </p15:clr>
        </p15:guide>
        <p15:guide id="2" orient="horz" pos="3408">
          <p15:clr>
            <a:srgbClr val="A4A3A4"/>
          </p15:clr>
        </p15:guide>
        <p15:guide id="3" pos="949">
          <p15:clr>
            <a:srgbClr val="A4A3A4"/>
          </p15:clr>
        </p15:guide>
        <p15:guide id="4">
          <p15:clr>
            <a:srgbClr val="A4A3A4"/>
          </p15:clr>
        </p15:guide>
        <p15:guide id="5" pos="2124">
          <p15:clr>
            <a:srgbClr val="A4A3A4"/>
          </p15:clr>
        </p15:guide>
        <p15:guide id="6" pos="4159">
          <p15:clr>
            <a:srgbClr val="A4A3A4"/>
          </p15:clr>
        </p15:guide>
        <p15:guide id="7" pos="4672">
          <p15:clr>
            <a:srgbClr val="A4A3A4"/>
          </p15:clr>
        </p15:guide>
        <p15:guide id="8" pos="450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it, Ewan" initials="E" lastIdx="78" clrIdx="0"/>
  <p:cmAuthor id="1" name="Ismay, Chris (MBLBL)" initials="IC(" lastIdx="2" clrIdx="1"/>
  <p:cmAuthor id="2" name="Ewan Tait" initials="ET" lastIdx="9" clrIdx="2">
    <p:extLst/>
  </p:cmAuthor>
  <p:cmAuthor id="3" name="andreea" initials="AG" lastIdx="88" clrIdx="3"/>
  <p:cmAuthor id="4" name="Silvia" initials="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400"/>
    <a:srgbClr val="7F7F7F"/>
    <a:srgbClr val="F7B600"/>
    <a:srgbClr val="1A1F71"/>
    <a:srgbClr val="FFFFFF"/>
    <a:srgbClr val="9900CC"/>
    <a:srgbClr val="EB71DC"/>
    <a:srgbClr val="1A1E5A"/>
    <a:srgbClr val="F9B600"/>
    <a:srgbClr val="1A0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84460" autoAdjust="0"/>
  </p:normalViewPr>
  <p:slideViewPr>
    <p:cSldViewPr snapToGrid="0">
      <p:cViewPr varScale="1">
        <p:scale>
          <a:sx n="90" d="100"/>
          <a:sy n="90" d="100"/>
        </p:scale>
        <p:origin x="1248" y="84"/>
      </p:cViewPr>
      <p:guideLst>
        <p:guide orient="horz" pos="1392"/>
        <p:guide orient="horz" pos="3408"/>
        <p:guide pos="949"/>
        <p:guide/>
        <p:guide pos="2124"/>
        <p:guide pos="4159"/>
        <p:guide pos="4672"/>
        <p:guide pos="4501"/>
      </p:guideLst>
    </p:cSldViewPr>
  </p:slideViewPr>
  <p:outlineViewPr>
    <p:cViewPr>
      <p:scale>
        <a:sx n="33" d="100"/>
        <a:sy n="33" d="100"/>
      </p:scale>
      <p:origin x="42" y="4218"/>
    </p:cViewPr>
  </p:outlineViewPr>
  <p:notesTextViewPr>
    <p:cViewPr>
      <p:scale>
        <a:sx n="1" d="1"/>
        <a:sy n="1" d="1"/>
      </p:scale>
      <p:origin x="0" y="0"/>
    </p:cViewPr>
  </p:notesTextViewPr>
  <p:sorterViewPr>
    <p:cViewPr>
      <p:scale>
        <a:sx n="80" d="100"/>
        <a:sy n="80" d="100"/>
      </p:scale>
      <p:origin x="0" y="3614"/>
    </p:cViewPr>
  </p:sorterViewPr>
  <p:notesViewPr>
    <p:cSldViewPr snapToGrid="0">
      <p:cViewPr varScale="1">
        <p:scale>
          <a:sx n="83" d="100"/>
          <a:sy n="83" d="100"/>
        </p:scale>
        <p:origin x="-3828"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5" Type="http://schemas.microsoft.com/office/2015/10/relationships/revisionInfo" Target="revisionInfo.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595750"/>
            <a:ext cx="2945659" cy="329165"/>
          </a:xfrm>
          <a:prstGeom prst="rect">
            <a:avLst/>
          </a:prstGeom>
        </p:spPr>
        <p:txBody>
          <a:bodyPr vert="horz" lIns="92135" tIns="46067" rIns="92135" bIns="46067" rtlCol="0" anchor="b"/>
          <a:lstStyle>
            <a:lvl1pPr algn="l">
              <a:defRPr sz="1200"/>
            </a:lvl1pPr>
          </a:lstStyle>
          <a:p>
            <a:r>
              <a:rPr lang="en-US" sz="1000" dirty="0">
                <a:solidFill>
                  <a:schemeClr val="bg2"/>
                </a:solidFill>
              </a:rPr>
              <a:t>Visa Presentation</a:t>
            </a:r>
          </a:p>
        </p:txBody>
      </p:sp>
      <p:sp>
        <p:nvSpPr>
          <p:cNvPr id="5" name="Slide Number Placeholder 4"/>
          <p:cNvSpPr>
            <a:spLocks noGrp="1"/>
          </p:cNvSpPr>
          <p:nvPr>
            <p:ph type="sldNum" sz="quarter" idx="3"/>
          </p:nvPr>
        </p:nvSpPr>
        <p:spPr>
          <a:xfrm>
            <a:off x="3850445" y="9595750"/>
            <a:ext cx="2945659" cy="329165"/>
          </a:xfrm>
          <a:prstGeom prst="rect">
            <a:avLst/>
          </a:prstGeom>
        </p:spPr>
        <p:txBody>
          <a:bodyPr vert="horz" lIns="92135" tIns="46067" rIns="92135" bIns="46067" rtlCol="0" anchor="b"/>
          <a:lstStyle>
            <a:lvl1pPr algn="r">
              <a:defRPr sz="1200"/>
            </a:lvl1pPr>
          </a:lstStyle>
          <a:p>
            <a:fld id="{B89F5EB1-BEB6-4A55-9B47-1146BA9AE85E}" type="slidenum">
              <a:rPr lang="en-US" sz="1000">
                <a:solidFill>
                  <a:schemeClr val="bg2"/>
                </a:solidFill>
              </a:rPr>
              <a:pPr/>
              <a:t>‹#›</a:t>
            </a:fld>
            <a:endParaRPr lang="en-US" sz="1000">
              <a:solidFill>
                <a:schemeClr val="bg2"/>
              </a:solidFill>
            </a:endParaRPr>
          </a:p>
        </p:txBody>
      </p:sp>
    </p:spTree>
    <p:extLst>
      <p:ext uri="{BB962C8B-B14F-4D97-AF65-F5344CB8AC3E}">
        <p14:creationId xmlns:p14="http://schemas.microsoft.com/office/powerpoint/2010/main" val="9021188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150" y="433388"/>
            <a:ext cx="5413375" cy="4059237"/>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283238" y="4715154"/>
            <a:ext cx="6219873" cy="4789603"/>
          </a:xfrm>
          <a:prstGeom prst="rect">
            <a:avLst/>
          </a:prstGeom>
        </p:spPr>
        <p:txBody>
          <a:bodyPr vert="horz" lIns="92135" tIns="46067" rIns="92135" bIns="4606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290499" y="9656199"/>
            <a:ext cx="3398838" cy="232057"/>
          </a:xfrm>
          <a:prstGeom prst="rect">
            <a:avLst/>
          </a:prstGeom>
          <a:noFill/>
        </p:spPr>
        <p:txBody>
          <a:bodyPr wrap="square" lIns="0" tIns="46067" rIns="0" bIns="46067" rtlCol="0">
            <a:spAutoFit/>
          </a:bodyPr>
          <a:lstStyle/>
          <a:p>
            <a:r>
              <a:rPr lang="en-US" sz="900" dirty="0">
                <a:solidFill>
                  <a:schemeClr val="bg2"/>
                </a:solidFill>
              </a:rPr>
              <a:t>Visa</a:t>
            </a:r>
            <a:r>
              <a:rPr lang="en-US" sz="900" baseline="0" dirty="0">
                <a:solidFill>
                  <a:schemeClr val="bg2"/>
                </a:solidFill>
              </a:rPr>
              <a:t> Presentation</a:t>
            </a:r>
            <a:endParaRPr lang="en-US" sz="900" dirty="0">
              <a:solidFill>
                <a:schemeClr val="bg2"/>
              </a:solidFill>
            </a:endParaRPr>
          </a:p>
        </p:txBody>
      </p:sp>
      <p:sp>
        <p:nvSpPr>
          <p:cNvPr id="7" name="TextBox 6"/>
          <p:cNvSpPr txBox="1"/>
          <p:nvPr/>
        </p:nvSpPr>
        <p:spPr>
          <a:xfrm>
            <a:off x="5321942" y="9656199"/>
            <a:ext cx="1208475" cy="232057"/>
          </a:xfrm>
          <a:prstGeom prst="rect">
            <a:avLst/>
          </a:prstGeom>
          <a:noFill/>
        </p:spPr>
        <p:txBody>
          <a:bodyPr wrap="square" lIns="0" tIns="46067" rIns="0" bIns="46067" rtlCol="0">
            <a:spAutoFit/>
          </a:bodyPr>
          <a:lstStyle/>
          <a:p>
            <a:pPr algn="r"/>
            <a:fld id="{4A5474BB-BE7B-4305-B14F-62CC7BA0769D}" type="slidenum">
              <a:rPr lang="en-US" sz="900" smtClean="0">
                <a:solidFill>
                  <a:schemeClr val="bg2"/>
                </a:solidFill>
              </a:rPr>
              <a:pPr algn="r"/>
              <a:t>‹#›</a:t>
            </a:fld>
            <a:endParaRPr lang="en-US" sz="900" dirty="0">
              <a:solidFill>
                <a:schemeClr val="bg2"/>
              </a:solidFill>
            </a:endParaRPr>
          </a:p>
        </p:txBody>
      </p:sp>
    </p:spTree>
    <p:extLst>
      <p:ext uri="{BB962C8B-B14F-4D97-AF65-F5344CB8AC3E}">
        <p14:creationId xmlns:p14="http://schemas.microsoft.com/office/powerpoint/2010/main" val="37436408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00" kern="1200">
        <a:solidFill>
          <a:schemeClr val="tx1"/>
        </a:solidFill>
        <a:latin typeface="+mn-lt"/>
        <a:ea typeface="+mn-ea"/>
        <a:cs typeface="+mn-cs"/>
      </a:defRPr>
    </a:lvl1pPr>
    <a:lvl2pPr marL="400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857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QONLINE. </a:t>
            </a:r>
            <a:r>
              <a:rPr lang="en-US" dirty="0"/>
              <a:t>Thinking about when you are purchasing any goods and services online, which of the following devices do you use to shop online?  Please think about all types of purchases you might make online, from when buying something small like a download all the way through to bigger purchases.</a:t>
            </a:r>
            <a:endParaRPr lang="en-GB" dirty="0"/>
          </a:p>
        </p:txBody>
      </p:sp>
    </p:spTree>
    <p:extLst>
      <p:ext uri="{BB962C8B-B14F-4D97-AF65-F5344CB8AC3E}">
        <p14:creationId xmlns:p14="http://schemas.microsoft.com/office/powerpoint/2010/main" val="1091016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jpeg"/><Relationship Id="rId16"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24.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9" Type="http://schemas.openxmlformats.org/officeDocument/2006/relationships/image" Target="../media/image79.png"/><Relationship Id="rId21" Type="http://schemas.openxmlformats.org/officeDocument/2006/relationships/image" Target="../media/image61.png"/><Relationship Id="rId34" Type="http://schemas.openxmlformats.org/officeDocument/2006/relationships/image" Target="../media/image74.png"/><Relationship Id="rId42" Type="http://schemas.openxmlformats.org/officeDocument/2006/relationships/image" Target="../media/image82.png"/><Relationship Id="rId47" Type="http://schemas.openxmlformats.org/officeDocument/2006/relationships/image" Target="../media/image87.png"/><Relationship Id="rId50" Type="http://schemas.openxmlformats.org/officeDocument/2006/relationships/image" Target="../media/image90.png"/><Relationship Id="rId55" Type="http://schemas.openxmlformats.org/officeDocument/2006/relationships/image" Target="../media/image95.png"/><Relationship Id="rId63" Type="http://schemas.openxmlformats.org/officeDocument/2006/relationships/image" Target="../media/image103.png"/><Relationship Id="rId7" Type="http://schemas.openxmlformats.org/officeDocument/2006/relationships/image" Target="../media/image47.png"/><Relationship Id="rId2" Type="http://schemas.openxmlformats.org/officeDocument/2006/relationships/image" Target="../media/image26.jpeg"/><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41" Type="http://schemas.openxmlformats.org/officeDocument/2006/relationships/image" Target="../media/image81.png"/><Relationship Id="rId54" Type="http://schemas.openxmlformats.org/officeDocument/2006/relationships/image" Target="../media/image94.png"/><Relationship Id="rId6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45" Type="http://schemas.openxmlformats.org/officeDocument/2006/relationships/image" Target="../media/image85.png"/><Relationship Id="rId53" Type="http://schemas.openxmlformats.org/officeDocument/2006/relationships/image" Target="../media/image93.png"/><Relationship Id="rId58" Type="http://schemas.openxmlformats.org/officeDocument/2006/relationships/image" Target="../media/image98.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49" Type="http://schemas.openxmlformats.org/officeDocument/2006/relationships/image" Target="../media/image89.png"/><Relationship Id="rId57" Type="http://schemas.openxmlformats.org/officeDocument/2006/relationships/image" Target="../media/image97.png"/><Relationship Id="rId61" Type="http://schemas.openxmlformats.org/officeDocument/2006/relationships/image" Target="../media/image101.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4" Type="http://schemas.openxmlformats.org/officeDocument/2006/relationships/image" Target="../media/image84.png"/><Relationship Id="rId52" Type="http://schemas.openxmlformats.org/officeDocument/2006/relationships/image" Target="../media/image92.png"/><Relationship Id="rId60" Type="http://schemas.openxmlformats.org/officeDocument/2006/relationships/image" Target="../media/image100.png"/><Relationship Id="rId65" Type="http://schemas.openxmlformats.org/officeDocument/2006/relationships/image" Target="../media/image105.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43" Type="http://schemas.openxmlformats.org/officeDocument/2006/relationships/image" Target="../media/image83.png"/><Relationship Id="rId48" Type="http://schemas.openxmlformats.org/officeDocument/2006/relationships/image" Target="../media/image88.png"/><Relationship Id="rId56" Type="http://schemas.openxmlformats.org/officeDocument/2006/relationships/image" Target="../media/image96.png"/><Relationship Id="rId64" Type="http://schemas.openxmlformats.org/officeDocument/2006/relationships/image" Target="../media/image104.png"/><Relationship Id="rId8" Type="http://schemas.openxmlformats.org/officeDocument/2006/relationships/image" Target="../media/image48.png"/><Relationship Id="rId51" Type="http://schemas.openxmlformats.org/officeDocument/2006/relationships/image" Target="../media/image91.png"/><Relationship Id="rId3" Type="http://schemas.openxmlformats.org/officeDocument/2006/relationships/image" Target="../media/image43.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46" Type="http://schemas.openxmlformats.org/officeDocument/2006/relationships/image" Target="../media/image86.png"/><Relationship Id="rId59" Type="http://schemas.openxmlformats.org/officeDocument/2006/relationships/image" Target="../media/image9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38125" y="3310864"/>
            <a:ext cx="3810000" cy="492443"/>
          </a:xfrm>
        </p:spPr>
        <p:txBody>
          <a:bodyPr wrap="square" anchor="b">
            <a:spAutoFit/>
          </a:bodyPr>
          <a:lstStyle>
            <a:lvl1pPr>
              <a:spcBef>
                <a:spcPts val="0"/>
              </a:spcBef>
              <a:defRPr sz="3200" baseline="0">
                <a:latin typeface="+mj-lt"/>
              </a:defRPr>
            </a:lvl1pPr>
          </a:lstStyle>
          <a:p>
            <a:r>
              <a:rPr lang="en-US" dirty="0"/>
              <a:t>Click to edit title</a:t>
            </a:r>
          </a:p>
        </p:txBody>
      </p:sp>
      <p:sp>
        <p:nvSpPr>
          <p:cNvPr id="4" name="Text Placeholder 3"/>
          <p:cNvSpPr>
            <a:spLocks noGrp="1"/>
          </p:cNvSpPr>
          <p:nvPr>
            <p:ph type="body" sz="quarter" idx="12" hasCustomPrompt="1"/>
          </p:nvPr>
        </p:nvSpPr>
        <p:spPr bwMode="gray">
          <a:xfrm>
            <a:off x="247268" y="4019550"/>
            <a:ext cx="3800857" cy="249299"/>
          </a:xfrm>
        </p:spPr>
        <p:txBody>
          <a:bodyPr>
            <a:noAutofit/>
          </a:bodyPr>
          <a:lstStyle>
            <a:lvl1pPr marL="0" indent="0">
              <a:spcBef>
                <a:spcPts val="0"/>
              </a:spcBef>
              <a:buNone/>
              <a:defRPr sz="1800" b="1" baseline="0">
                <a:solidFill>
                  <a:schemeClr val="accent5"/>
                </a:solidFill>
                <a:latin typeface="+mj-lt"/>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40" name="Content Placeholder 4"/>
          <p:cNvSpPr>
            <a:spLocks noGrp="1"/>
          </p:cNvSpPr>
          <p:nvPr>
            <p:ph sz="quarter" idx="10" hasCustomPrompt="1"/>
          </p:nvPr>
        </p:nvSpPr>
        <p:spPr bwMode="gray">
          <a:xfrm>
            <a:off x="237744" y="4299878"/>
            <a:ext cx="3800856" cy="578674"/>
          </a:xfrm>
        </p:spPr>
        <p:txBody>
          <a:bodyPr>
            <a:noAutofit/>
          </a:bodyPr>
          <a:lstStyle>
            <a:lvl1pPr marL="0" indent="0">
              <a:spcBef>
                <a:spcPts val="0"/>
              </a:spcBef>
              <a:buNone/>
              <a:defRPr sz="1800" baseline="0">
                <a:solidFill>
                  <a:schemeClr val="bg2"/>
                </a:solidFill>
                <a:latin typeface="+mj-lt"/>
              </a:defRPr>
            </a:lvl1pPr>
            <a:lvl2pPr marL="227012" indent="0">
              <a:buNone/>
              <a:defRPr>
                <a:solidFill>
                  <a:schemeClr val="bg1"/>
                </a:solidFill>
              </a:defRPr>
            </a:lvl2pPr>
            <a:lvl3pPr marL="460375" indent="0">
              <a:buNone/>
              <a:defRPr>
                <a:solidFill>
                  <a:schemeClr val="bg1"/>
                </a:solidFill>
              </a:defRPr>
            </a:lvl3pPr>
            <a:lvl4pPr marL="1122477" indent="0">
              <a:buNone/>
              <a:defRPr>
                <a:solidFill>
                  <a:schemeClr val="bg1"/>
                </a:solidFill>
              </a:defRPr>
            </a:lvl4pPr>
            <a:lvl5pPr marL="1428607" indent="0">
              <a:buNone/>
              <a:defRPr>
                <a:solidFill>
                  <a:schemeClr val="bg1"/>
                </a:solidFill>
              </a:defRPr>
            </a:lvl5pPr>
          </a:lstStyle>
          <a:p>
            <a:pPr lvl="0"/>
            <a:r>
              <a:rPr lang="en-US" dirty="0"/>
              <a:t>Click to edit text</a:t>
            </a: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t="1745" r="1557"/>
          <a:stretch/>
        </p:blipFill>
        <p:spPr>
          <a:xfrm>
            <a:off x="4398332" y="0"/>
            <a:ext cx="4745668" cy="3766207"/>
          </a:xfrm>
          <a:prstGeom prst="rect">
            <a:avLst/>
          </a:prstGeom>
        </p:spPr>
      </p:pic>
      <p:sp>
        <p:nvSpPr>
          <p:cNvPr id="20" name="Rectangle 19"/>
          <p:cNvSpPr>
            <a:spLocks noChangeArrowheads="1"/>
          </p:cNvSpPr>
          <p:nvPr userDrawn="1"/>
        </p:nvSpPr>
        <p:spPr bwMode="gray">
          <a:xfrm>
            <a:off x="312788" y="6400803"/>
            <a:ext cx="974626"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2"/>
                </a:solidFill>
                <a:latin typeface="+mn-lt"/>
              </a:rPr>
              <a:t>Visa Europe Confidential</a:t>
            </a:r>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3178" y="5826255"/>
            <a:ext cx="2050843" cy="722803"/>
          </a:xfrm>
          <a:prstGeom prst="rect">
            <a:avLst/>
          </a:prstGeom>
        </p:spPr>
      </p:pic>
    </p:spTree>
    <p:extLst>
      <p:ext uri="{BB962C8B-B14F-4D97-AF65-F5344CB8AC3E}">
        <p14:creationId xmlns:p14="http://schemas.microsoft.com/office/powerpoint/2010/main" val="143583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6"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7"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3" name="Footer Placeholder 2"/>
          <p:cNvSpPr>
            <a:spLocks noGrp="1"/>
          </p:cNvSpPr>
          <p:nvPr>
            <p:ph type="ftr" sz="quarter" idx="17"/>
          </p:nvPr>
        </p:nvSpPr>
        <p:spPr/>
        <p:txBody>
          <a:bodyPr/>
          <a:lstStyle/>
          <a:p>
            <a:pPr algn="ctr"/>
            <a:r>
              <a:rPr lang="en-GB" dirty="0"/>
              <a:t>Visa Europe Confidential</a:t>
            </a:r>
          </a:p>
        </p:txBody>
      </p:sp>
      <p:sp>
        <p:nvSpPr>
          <p:cNvPr id="4" name="Slide Number Placeholder 3"/>
          <p:cNvSpPr>
            <a:spLocks noGrp="1"/>
          </p:cNvSpPr>
          <p:nvPr>
            <p:ph type="sldNum" sz="quarter" idx="18"/>
          </p:nvPr>
        </p:nvSpPr>
        <p:spPr/>
        <p:txBody>
          <a:bodyPr/>
          <a:lstStyle/>
          <a:p>
            <a:fld id="{2F9C6449-B99D-0E4A-AAA1-A3F22BAE5806}" type="slidenum">
              <a:rPr lang="en-GB" smtClean="0"/>
              <a:pPr/>
              <a:t>‹#›</a:t>
            </a:fld>
            <a:endParaRPr lang="en-GB" dirty="0"/>
          </a:p>
        </p:txBody>
      </p:sp>
      <p:sp>
        <p:nvSpPr>
          <p:cNvPr id="13"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16" name="Text Placeholder 8"/>
          <p:cNvSpPr>
            <a:spLocks noGrp="1"/>
          </p:cNvSpPr>
          <p:nvPr>
            <p:ph type="body" sz="quarter" idx="14" hasCustomPrompt="1"/>
          </p:nvPr>
        </p:nvSpPr>
        <p:spPr>
          <a:xfrm>
            <a:off x="238125" y="5591175"/>
            <a:ext cx="8650800" cy="704850"/>
          </a:xfrm>
          <a:solidFill>
            <a:schemeClr val="accent1">
              <a:lumMod val="20000"/>
              <a:lumOff val="80000"/>
            </a:schemeClr>
          </a:solidFill>
        </p:spPr>
        <p:txBody>
          <a:bodyPr lIns="72000" tIns="36000" rIns="72000" bIns="36000"/>
          <a:lstStyle>
            <a:lvl1pPr marL="0" indent="0">
              <a:buNone/>
              <a:defRPr sz="1400">
                <a:solidFill>
                  <a:schemeClr val="tx1"/>
                </a:solidFill>
              </a:defRPr>
            </a:lvl1pPr>
          </a:lstStyle>
          <a:p>
            <a:pPr lvl="0"/>
            <a:r>
              <a:rPr lang="en-US" dirty="0"/>
              <a:t>Comments</a:t>
            </a:r>
          </a:p>
        </p:txBody>
      </p:sp>
      <p:sp>
        <p:nvSpPr>
          <p:cNvPr id="9"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183856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line and Subhead">
    <p:spTree>
      <p:nvGrpSpPr>
        <p:cNvPr id="1" name=""/>
        <p:cNvGrpSpPr/>
        <p:nvPr/>
      </p:nvGrpSpPr>
      <p:grpSpPr>
        <a:xfrm>
          <a:off x="0" y="0"/>
          <a:ext cx="0" cy="0"/>
          <a:chOff x="0" y="0"/>
          <a:chExt cx="0" cy="0"/>
        </a:xfrm>
      </p:grpSpPr>
      <p:sp>
        <p:nvSpPr>
          <p:cNvPr id="6"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7"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3" name="Footer Placeholder 2"/>
          <p:cNvSpPr>
            <a:spLocks noGrp="1"/>
          </p:cNvSpPr>
          <p:nvPr>
            <p:ph type="ftr" sz="quarter" idx="17"/>
          </p:nvPr>
        </p:nvSpPr>
        <p:spPr/>
        <p:txBody>
          <a:bodyPr/>
          <a:lstStyle/>
          <a:p>
            <a:pPr algn="ctr"/>
            <a:r>
              <a:rPr lang="en-GB" dirty="0"/>
              <a:t>Visa Europe Confidential</a:t>
            </a:r>
          </a:p>
        </p:txBody>
      </p:sp>
      <p:sp>
        <p:nvSpPr>
          <p:cNvPr id="4" name="Slide Number Placeholder 3"/>
          <p:cNvSpPr>
            <a:spLocks noGrp="1"/>
          </p:cNvSpPr>
          <p:nvPr>
            <p:ph type="sldNum" sz="quarter" idx="18"/>
          </p:nvPr>
        </p:nvSpPr>
        <p:spPr/>
        <p:txBody>
          <a:bodyPr/>
          <a:lstStyle/>
          <a:p>
            <a:fld id="{2F9C6449-B99D-0E4A-AAA1-A3F22BAE5806}" type="slidenum">
              <a:rPr lang="en-GB" smtClean="0"/>
              <a:pPr/>
              <a:t>‹#›</a:t>
            </a:fld>
            <a:endParaRPr lang="en-GB" dirty="0"/>
          </a:p>
        </p:txBody>
      </p:sp>
      <p:sp>
        <p:nvSpPr>
          <p:cNvPr id="10"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8"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337412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Replacement Layout 1">
    <p:spTree>
      <p:nvGrpSpPr>
        <p:cNvPr id="1" name=""/>
        <p:cNvGrpSpPr/>
        <p:nvPr/>
      </p:nvGrpSpPr>
      <p:grpSpPr>
        <a:xfrm>
          <a:off x="0" y="0"/>
          <a:ext cx="0" cy="0"/>
          <a:chOff x="0" y="0"/>
          <a:chExt cx="0" cy="0"/>
        </a:xfrm>
      </p:grpSpPr>
      <p:sp>
        <p:nvSpPr>
          <p:cNvPr id="60" name="Text Placeholder 67"/>
          <p:cNvSpPr>
            <a:spLocks noGrp="1"/>
          </p:cNvSpPr>
          <p:nvPr>
            <p:ph type="body" sz="quarter" idx="19" hasCustomPrompt="1"/>
          </p:nvPr>
        </p:nvSpPr>
        <p:spPr>
          <a:xfrm>
            <a:off x="-753953" y="1353806"/>
            <a:ext cx="456288" cy="467988"/>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1" name="Text Placeholder 67"/>
          <p:cNvSpPr>
            <a:spLocks noGrp="1"/>
          </p:cNvSpPr>
          <p:nvPr>
            <p:ph type="body" sz="quarter" idx="20" hasCustomPrompt="1"/>
          </p:nvPr>
        </p:nvSpPr>
        <p:spPr>
          <a:xfrm>
            <a:off x="-1340781" y="1940634"/>
            <a:ext cx="456288" cy="46798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2" name="Text Placeholder 67"/>
          <p:cNvSpPr>
            <a:spLocks noGrp="1"/>
          </p:cNvSpPr>
          <p:nvPr>
            <p:ph type="body" sz="quarter" idx="21" hasCustomPrompt="1"/>
          </p:nvPr>
        </p:nvSpPr>
        <p:spPr>
          <a:xfrm>
            <a:off x="-753953" y="1914358"/>
            <a:ext cx="456288" cy="46798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3" name="Text Placeholder 67"/>
          <p:cNvSpPr>
            <a:spLocks noGrp="1"/>
          </p:cNvSpPr>
          <p:nvPr>
            <p:ph type="body" sz="quarter" idx="22" hasCustomPrompt="1"/>
          </p:nvPr>
        </p:nvSpPr>
        <p:spPr>
          <a:xfrm>
            <a:off x="-1332022" y="1371323"/>
            <a:ext cx="447401" cy="45887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4" name="Text Placeholder 67"/>
          <p:cNvSpPr>
            <a:spLocks noGrp="1"/>
          </p:cNvSpPr>
          <p:nvPr>
            <p:ph type="body" sz="quarter" idx="23" hasCustomPrompt="1"/>
          </p:nvPr>
        </p:nvSpPr>
        <p:spPr>
          <a:xfrm>
            <a:off x="-1060505" y="2466151"/>
            <a:ext cx="456288" cy="467988"/>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5" name="Text Placeholder 67"/>
          <p:cNvSpPr>
            <a:spLocks noGrp="1"/>
          </p:cNvSpPr>
          <p:nvPr>
            <p:ph type="body" sz="quarter" idx="24" hasCustomPrompt="1"/>
          </p:nvPr>
        </p:nvSpPr>
        <p:spPr>
          <a:xfrm>
            <a:off x="-1367054" y="3263188"/>
            <a:ext cx="219676" cy="225309"/>
          </a:xfrm>
          <a:prstGeom prst="rect">
            <a:avLst/>
          </a:prstGeom>
          <a:blipFill dpi="0" rotWithShape="1">
            <a:blip r:embed="rId7"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6" name="Text Placeholder 67"/>
          <p:cNvSpPr>
            <a:spLocks noGrp="1"/>
          </p:cNvSpPr>
          <p:nvPr>
            <p:ph type="body" sz="quarter" idx="25" hasCustomPrompt="1"/>
          </p:nvPr>
        </p:nvSpPr>
        <p:spPr>
          <a:xfrm>
            <a:off x="-1367054" y="3613533"/>
            <a:ext cx="219676" cy="225309"/>
          </a:xfrm>
          <a:prstGeom prst="rect">
            <a:avLst/>
          </a:prstGeom>
          <a:blipFill dpi="0" rotWithShape="1">
            <a:blip r:embed="rId8"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7" name="Text Placeholder 67"/>
          <p:cNvSpPr>
            <a:spLocks noGrp="1"/>
          </p:cNvSpPr>
          <p:nvPr>
            <p:ph type="body" sz="quarter" idx="26" hasCustomPrompt="1"/>
          </p:nvPr>
        </p:nvSpPr>
        <p:spPr>
          <a:xfrm>
            <a:off x="-1367054" y="4033947"/>
            <a:ext cx="219676" cy="225309"/>
          </a:xfrm>
          <a:prstGeom prst="rect">
            <a:avLst/>
          </a:prstGeom>
          <a:blipFill dpi="0" rotWithShape="1">
            <a:blip r:embed="rId9"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8" name="Text Placeholder 67"/>
          <p:cNvSpPr>
            <a:spLocks noGrp="1"/>
          </p:cNvSpPr>
          <p:nvPr>
            <p:ph type="body" sz="quarter" idx="27" hasCustomPrompt="1"/>
          </p:nvPr>
        </p:nvSpPr>
        <p:spPr>
          <a:xfrm>
            <a:off x="-1367054" y="4445602"/>
            <a:ext cx="219676" cy="225309"/>
          </a:xfrm>
          <a:prstGeom prst="rect">
            <a:avLst/>
          </a:prstGeom>
          <a:blipFill dpi="0" rotWithShape="1">
            <a:blip r:embed="rId10"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9" name="Text Placeholder 67"/>
          <p:cNvSpPr>
            <a:spLocks noGrp="1"/>
          </p:cNvSpPr>
          <p:nvPr>
            <p:ph type="body" sz="quarter" idx="28" hasCustomPrompt="1"/>
          </p:nvPr>
        </p:nvSpPr>
        <p:spPr>
          <a:xfrm>
            <a:off x="-990433" y="3263188"/>
            <a:ext cx="219676" cy="225309"/>
          </a:xfrm>
          <a:prstGeom prst="rect">
            <a:avLst/>
          </a:prstGeom>
          <a:blipFill dpi="0" rotWithShape="1">
            <a:blip r:embed="rId11"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0" name="Text Placeholder 67"/>
          <p:cNvSpPr>
            <a:spLocks noGrp="1"/>
          </p:cNvSpPr>
          <p:nvPr>
            <p:ph type="body" sz="quarter" idx="29" hasCustomPrompt="1"/>
          </p:nvPr>
        </p:nvSpPr>
        <p:spPr>
          <a:xfrm>
            <a:off x="-990433" y="3613533"/>
            <a:ext cx="219676" cy="225309"/>
          </a:xfrm>
          <a:prstGeom prst="rect">
            <a:avLst/>
          </a:prstGeom>
          <a:blipFill dpi="0" rotWithShape="1">
            <a:blip r:embed="rId12"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1" name="Text Placeholder 67"/>
          <p:cNvSpPr>
            <a:spLocks noGrp="1"/>
          </p:cNvSpPr>
          <p:nvPr>
            <p:ph type="body" sz="quarter" idx="30" hasCustomPrompt="1"/>
          </p:nvPr>
        </p:nvSpPr>
        <p:spPr>
          <a:xfrm>
            <a:off x="-990433" y="4033947"/>
            <a:ext cx="219676" cy="225309"/>
          </a:xfrm>
          <a:prstGeom prst="rect">
            <a:avLst/>
          </a:prstGeom>
          <a:blipFill dpi="0" rotWithShape="1">
            <a:blip r:embed="rId13"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2" name="Text Placeholder 67"/>
          <p:cNvSpPr>
            <a:spLocks noGrp="1"/>
          </p:cNvSpPr>
          <p:nvPr>
            <p:ph type="body" sz="quarter" idx="31" hasCustomPrompt="1"/>
          </p:nvPr>
        </p:nvSpPr>
        <p:spPr>
          <a:xfrm>
            <a:off x="-990433" y="4445602"/>
            <a:ext cx="219676" cy="225309"/>
          </a:xfrm>
          <a:prstGeom prst="rect">
            <a:avLst/>
          </a:prstGeom>
          <a:blipFill dpi="0" rotWithShape="1">
            <a:blip r:embed="rId14"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3" name="Text Placeholder 67"/>
          <p:cNvSpPr>
            <a:spLocks noGrp="1"/>
          </p:cNvSpPr>
          <p:nvPr>
            <p:ph type="body" sz="quarter" idx="32" hasCustomPrompt="1"/>
          </p:nvPr>
        </p:nvSpPr>
        <p:spPr>
          <a:xfrm>
            <a:off x="-622571" y="3263188"/>
            <a:ext cx="219676" cy="225309"/>
          </a:xfrm>
          <a:prstGeom prst="rect">
            <a:avLst/>
          </a:prstGeom>
          <a:blipFill dpi="0" rotWithShape="1">
            <a:blip r:embed="rId15"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4" name="Text Placeholder 67"/>
          <p:cNvSpPr>
            <a:spLocks noGrp="1"/>
          </p:cNvSpPr>
          <p:nvPr>
            <p:ph type="body" sz="quarter" idx="33" hasCustomPrompt="1"/>
          </p:nvPr>
        </p:nvSpPr>
        <p:spPr>
          <a:xfrm>
            <a:off x="-622571" y="3613533"/>
            <a:ext cx="219676" cy="225309"/>
          </a:xfrm>
          <a:prstGeom prst="rect">
            <a:avLst/>
          </a:prstGeom>
          <a:blipFill dpi="0" rotWithShape="1">
            <a:blip r:embed="rId16"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5" name="Text Placeholder 67"/>
          <p:cNvSpPr>
            <a:spLocks noGrp="1"/>
          </p:cNvSpPr>
          <p:nvPr>
            <p:ph type="body" sz="quarter" idx="34" hasCustomPrompt="1"/>
          </p:nvPr>
        </p:nvSpPr>
        <p:spPr>
          <a:xfrm>
            <a:off x="-622571" y="4033947"/>
            <a:ext cx="219676" cy="225309"/>
          </a:xfrm>
          <a:prstGeom prst="rect">
            <a:avLst/>
          </a:prstGeom>
          <a:blipFill dpi="0" rotWithShape="1">
            <a:blip r:embed="rId17"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6" name="Text Placeholder 67"/>
          <p:cNvSpPr>
            <a:spLocks noGrp="1"/>
          </p:cNvSpPr>
          <p:nvPr>
            <p:ph type="body" sz="quarter" idx="35" hasCustomPrompt="1"/>
          </p:nvPr>
        </p:nvSpPr>
        <p:spPr>
          <a:xfrm>
            <a:off x="-622571" y="4445602"/>
            <a:ext cx="219676" cy="225309"/>
          </a:xfrm>
          <a:prstGeom prst="rect">
            <a:avLst/>
          </a:prstGeom>
          <a:blipFill dpi="0" rotWithShape="1">
            <a:blip r:embed="rId18"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41"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42"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43" name="Text Placeholder 24"/>
          <p:cNvSpPr>
            <a:spLocks noGrp="1"/>
          </p:cNvSpPr>
          <p:nvPr>
            <p:ph type="body" sz="quarter" idx="10"/>
          </p:nvPr>
        </p:nvSpPr>
        <p:spPr>
          <a:xfrm>
            <a:off x="1856829" y="1848620"/>
            <a:ext cx="6963102" cy="962897"/>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cxnSp>
        <p:nvCxnSpPr>
          <p:cNvPr id="44" name="Straight Connector 30"/>
          <p:cNvCxnSpPr>
            <a:cxnSpLocks noChangeShapeType="1"/>
          </p:cNvCxnSpPr>
          <p:nvPr userDrawn="1"/>
        </p:nvCxnSpPr>
        <p:spPr bwMode="auto">
          <a:xfrm flipV="1">
            <a:off x="958766" y="2329794"/>
            <a:ext cx="0" cy="3363309"/>
          </a:xfrm>
          <a:prstGeom prst="line">
            <a:avLst/>
          </a:prstGeom>
          <a:noFill/>
          <a:ln w="28575" cap="rnd">
            <a:solidFill>
              <a:srgbClr val="1A1F71"/>
            </a:solidFill>
            <a:prstDash val="sysDot"/>
            <a:round/>
            <a:headEnd type="none"/>
            <a:tailEnd type="none" w="med" len="med"/>
          </a:ln>
          <a:extLst>
            <a:ext uri="{909E8E84-426E-40DD-AFC4-6F175D3DCCD1}">
              <a14:hiddenFill xmlns:a14="http://schemas.microsoft.com/office/drawing/2010/main">
                <a:noFill/>
              </a14:hiddenFill>
            </a:ext>
          </a:extLst>
        </p:spPr>
      </p:cxnSp>
      <p:sp>
        <p:nvSpPr>
          <p:cNvPr id="45" name="Text Placeholder 24"/>
          <p:cNvSpPr>
            <a:spLocks noGrp="1"/>
          </p:cNvSpPr>
          <p:nvPr>
            <p:ph type="body" sz="quarter" idx="37"/>
          </p:nvPr>
        </p:nvSpPr>
        <p:spPr>
          <a:xfrm>
            <a:off x="1856829" y="2978480"/>
            <a:ext cx="6963102" cy="962897"/>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vert="horz" lIns="144000" tIns="46800" rIns="144000" bIns="46800" rtlCol="0" anchor="ctr">
            <a:noAutofit/>
          </a:bodyPr>
          <a:lstStyle>
            <a:lvl1pPr>
              <a:defRPr lang="en-GB" sz="1600" dirty="0" smtClean="0">
                <a:solidFill>
                  <a:srgbClr val="000000"/>
                </a:solidFill>
                <a:latin typeface="Segoe UI Light"/>
                <a:cs typeface="Segoe UI Light"/>
              </a:defRPr>
            </a:lvl1pPr>
          </a:lstStyle>
          <a:p>
            <a:pPr marL="108000" lvl="0" indent="-133200">
              <a:lnSpc>
                <a:spcPct val="100000"/>
              </a:lnSpc>
              <a:spcBef>
                <a:spcPts val="600"/>
              </a:spcBef>
            </a:pPr>
            <a:r>
              <a:rPr lang="en-GB" dirty="0"/>
              <a:t>Click to edit Master text styles</a:t>
            </a:r>
          </a:p>
        </p:txBody>
      </p:sp>
      <p:sp>
        <p:nvSpPr>
          <p:cNvPr id="46" name="Text Placeholder 24"/>
          <p:cNvSpPr>
            <a:spLocks noGrp="1"/>
          </p:cNvSpPr>
          <p:nvPr>
            <p:ph type="body" sz="quarter" idx="38"/>
          </p:nvPr>
        </p:nvSpPr>
        <p:spPr>
          <a:xfrm>
            <a:off x="1856829" y="4090825"/>
            <a:ext cx="6963102" cy="962897"/>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vert="horz" lIns="144000" tIns="46800" rIns="144000" bIns="46800" rtlCol="0" anchor="ctr">
            <a:noAutofit/>
          </a:bodyPr>
          <a:lstStyle>
            <a:lvl1pPr>
              <a:defRPr lang="en-GB" sz="1600" dirty="0" smtClean="0">
                <a:solidFill>
                  <a:srgbClr val="000000"/>
                </a:solidFill>
                <a:latin typeface="Segoe UI Light"/>
                <a:cs typeface="Segoe UI Light"/>
              </a:defRPr>
            </a:lvl1pPr>
          </a:lstStyle>
          <a:p>
            <a:pPr marL="108000" lvl="0" indent="-133200">
              <a:lnSpc>
                <a:spcPct val="100000"/>
              </a:lnSpc>
              <a:spcBef>
                <a:spcPts val="600"/>
              </a:spcBef>
            </a:pPr>
            <a:r>
              <a:rPr lang="en-GB" dirty="0"/>
              <a:t>Click to edit Master text styles</a:t>
            </a:r>
          </a:p>
        </p:txBody>
      </p:sp>
      <p:sp>
        <p:nvSpPr>
          <p:cNvPr id="47" name="Text Placeholder 24"/>
          <p:cNvSpPr>
            <a:spLocks noGrp="1"/>
          </p:cNvSpPr>
          <p:nvPr>
            <p:ph type="body" sz="quarter" idx="39"/>
          </p:nvPr>
        </p:nvSpPr>
        <p:spPr>
          <a:xfrm>
            <a:off x="1856829" y="5211928"/>
            <a:ext cx="6963102" cy="962897"/>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vert="horz" lIns="144000" tIns="46800" rIns="144000" bIns="46800" rtlCol="0" anchor="ctr">
            <a:noAutofit/>
          </a:bodyPr>
          <a:lstStyle>
            <a:lvl1pPr>
              <a:defRPr lang="en-GB" sz="1600" dirty="0" smtClean="0">
                <a:solidFill>
                  <a:srgbClr val="000000"/>
                </a:solidFill>
                <a:latin typeface="Segoe UI Light"/>
                <a:cs typeface="Segoe UI Light"/>
              </a:defRPr>
            </a:lvl1pPr>
          </a:lstStyle>
          <a:p>
            <a:pPr marL="108000" lvl="0" indent="-133200">
              <a:lnSpc>
                <a:spcPct val="100000"/>
              </a:lnSpc>
              <a:spcBef>
                <a:spcPts val="600"/>
              </a:spcBef>
            </a:pPr>
            <a:r>
              <a:rPr lang="en-GB" dirty="0"/>
              <a:t>Click to edit Master text styles</a:t>
            </a:r>
          </a:p>
        </p:txBody>
      </p:sp>
      <p:cxnSp>
        <p:nvCxnSpPr>
          <p:cNvPr id="48" name="Straight Connector 30"/>
          <p:cNvCxnSpPr>
            <a:cxnSpLocks noChangeShapeType="1"/>
          </p:cNvCxnSpPr>
          <p:nvPr userDrawn="1"/>
        </p:nvCxnSpPr>
        <p:spPr bwMode="auto">
          <a:xfrm>
            <a:off x="954689" y="2333793"/>
            <a:ext cx="84082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49" name="Straight Connector 28"/>
          <p:cNvCxnSpPr>
            <a:cxnSpLocks noChangeShapeType="1"/>
          </p:cNvCxnSpPr>
          <p:nvPr userDrawn="1"/>
        </p:nvCxnSpPr>
        <p:spPr bwMode="auto">
          <a:xfrm>
            <a:off x="954690" y="5697288"/>
            <a:ext cx="840804"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50" name="Straight Connector 29"/>
          <p:cNvCxnSpPr>
            <a:cxnSpLocks noChangeShapeType="1"/>
          </p:cNvCxnSpPr>
          <p:nvPr userDrawn="1"/>
        </p:nvCxnSpPr>
        <p:spPr bwMode="auto">
          <a:xfrm>
            <a:off x="987196" y="3426852"/>
            <a:ext cx="80829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51" name="Straight Connector 29"/>
          <p:cNvCxnSpPr>
            <a:cxnSpLocks noChangeShapeType="1"/>
          </p:cNvCxnSpPr>
          <p:nvPr userDrawn="1"/>
        </p:nvCxnSpPr>
        <p:spPr bwMode="auto">
          <a:xfrm>
            <a:off x="962816" y="4569338"/>
            <a:ext cx="83267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sp>
        <p:nvSpPr>
          <p:cNvPr id="3" name="Footer Placeholder 2"/>
          <p:cNvSpPr>
            <a:spLocks noGrp="1"/>
          </p:cNvSpPr>
          <p:nvPr>
            <p:ph type="ftr" sz="quarter" idx="41"/>
          </p:nvPr>
        </p:nvSpPr>
        <p:spPr/>
        <p:txBody>
          <a:bodyPr/>
          <a:lstStyle/>
          <a:p>
            <a:pPr algn="ctr"/>
            <a:r>
              <a:rPr lang="en-GB" dirty="0"/>
              <a:t>Visa Europe Confidential</a:t>
            </a:r>
          </a:p>
        </p:txBody>
      </p:sp>
      <p:sp>
        <p:nvSpPr>
          <p:cNvPr id="4" name="Slide Number Placeholder 3"/>
          <p:cNvSpPr>
            <a:spLocks noGrp="1"/>
          </p:cNvSpPr>
          <p:nvPr>
            <p:ph type="sldNum" sz="quarter" idx="42"/>
          </p:nvPr>
        </p:nvSpPr>
        <p:spPr/>
        <p:txBody>
          <a:bodyPr/>
          <a:lstStyle/>
          <a:p>
            <a:fld id="{2F9C6449-B99D-0E4A-AAA1-A3F22BAE5806}" type="slidenum">
              <a:rPr lang="en-GB" smtClean="0"/>
              <a:pPr/>
              <a:t>‹#›</a:t>
            </a:fld>
            <a:endParaRPr lang="en-GB" dirty="0"/>
          </a:p>
        </p:txBody>
      </p:sp>
      <p:sp>
        <p:nvSpPr>
          <p:cNvPr id="35"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34"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1111074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Replacement Layout 2">
    <p:spTree>
      <p:nvGrpSpPr>
        <p:cNvPr id="1" name=""/>
        <p:cNvGrpSpPr/>
        <p:nvPr/>
      </p:nvGrpSpPr>
      <p:grpSpPr>
        <a:xfrm>
          <a:off x="0" y="0"/>
          <a:ext cx="0" cy="0"/>
          <a:chOff x="0" y="0"/>
          <a:chExt cx="0" cy="0"/>
        </a:xfrm>
      </p:grpSpPr>
      <p:sp>
        <p:nvSpPr>
          <p:cNvPr id="41" name="Text Placeholder 67"/>
          <p:cNvSpPr>
            <a:spLocks noGrp="1"/>
          </p:cNvSpPr>
          <p:nvPr>
            <p:ph type="body" sz="quarter" idx="20" hasCustomPrompt="1"/>
          </p:nvPr>
        </p:nvSpPr>
        <p:spPr>
          <a:xfrm>
            <a:off x="-753953" y="1353806"/>
            <a:ext cx="456288" cy="467988"/>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42" name="Text Placeholder 67"/>
          <p:cNvSpPr>
            <a:spLocks noGrp="1"/>
          </p:cNvSpPr>
          <p:nvPr>
            <p:ph type="body" sz="quarter" idx="21" hasCustomPrompt="1"/>
          </p:nvPr>
        </p:nvSpPr>
        <p:spPr>
          <a:xfrm>
            <a:off x="-1340781" y="1940634"/>
            <a:ext cx="456288" cy="46798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0" name="Text Placeholder 67"/>
          <p:cNvSpPr>
            <a:spLocks noGrp="1"/>
          </p:cNvSpPr>
          <p:nvPr>
            <p:ph type="body" sz="quarter" idx="22" hasCustomPrompt="1"/>
          </p:nvPr>
        </p:nvSpPr>
        <p:spPr>
          <a:xfrm>
            <a:off x="-753953" y="1914358"/>
            <a:ext cx="456288" cy="46798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1" name="Text Placeholder 67"/>
          <p:cNvSpPr>
            <a:spLocks noGrp="1"/>
          </p:cNvSpPr>
          <p:nvPr>
            <p:ph type="body" sz="quarter" idx="23" hasCustomPrompt="1"/>
          </p:nvPr>
        </p:nvSpPr>
        <p:spPr>
          <a:xfrm>
            <a:off x="-1332022" y="1371323"/>
            <a:ext cx="447401" cy="45887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2" name="Text Placeholder 67"/>
          <p:cNvSpPr>
            <a:spLocks noGrp="1"/>
          </p:cNvSpPr>
          <p:nvPr>
            <p:ph type="body" sz="quarter" idx="24" hasCustomPrompt="1"/>
          </p:nvPr>
        </p:nvSpPr>
        <p:spPr>
          <a:xfrm>
            <a:off x="-1060505" y="2466151"/>
            <a:ext cx="456288" cy="467988"/>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3" name="Text Placeholder 67"/>
          <p:cNvSpPr>
            <a:spLocks noGrp="1"/>
          </p:cNvSpPr>
          <p:nvPr>
            <p:ph type="body" sz="quarter" idx="25" hasCustomPrompt="1"/>
          </p:nvPr>
        </p:nvSpPr>
        <p:spPr>
          <a:xfrm>
            <a:off x="-1367054" y="3263188"/>
            <a:ext cx="219676" cy="225309"/>
          </a:xfrm>
          <a:prstGeom prst="rect">
            <a:avLst/>
          </a:prstGeom>
          <a:blipFill dpi="0" rotWithShape="1">
            <a:blip r:embed="rId7"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4" name="Text Placeholder 67"/>
          <p:cNvSpPr>
            <a:spLocks noGrp="1"/>
          </p:cNvSpPr>
          <p:nvPr>
            <p:ph type="body" sz="quarter" idx="26" hasCustomPrompt="1"/>
          </p:nvPr>
        </p:nvSpPr>
        <p:spPr>
          <a:xfrm>
            <a:off x="-1367054" y="3613533"/>
            <a:ext cx="219676" cy="225309"/>
          </a:xfrm>
          <a:prstGeom prst="rect">
            <a:avLst/>
          </a:prstGeom>
          <a:blipFill dpi="0" rotWithShape="1">
            <a:blip r:embed="rId8"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5" name="Text Placeholder 67"/>
          <p:cNvSpPr>
            <a:spLocks noGrp="1"/>
          </p:cNvSpPr>
          <p:nvPr>
            <p:ph type="body" sz="quarter" idx="27" hasCustomPrompt="1"/>
          </p:nvPr>
        </p:nvSpPr>
        <p:spPr>
          <a:xfrm>
            <a:off x="-1367054" y="4033947"/>
            <a:ext cx="219676" cy="225309"/>
          </a:xfrm>
          <a:prstGeom prst="rect">
            <a:avLst/>
          </a:prstGeom>
          <a:blipFill dpi="0" rotWithShape="1">
            <a:blip r:embed="rId9"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6" name="Text Placeholder 67"/>
          <p:cNvSpPr>
            <a:spLocks noGrp="1"/>
          </p:cNvSpPr>
          <p:nvPr>
            <p:ph type="body" sz="quarter" idx="28" hasCustomPrompt="1"/>
          </p:nvPr>
        </p:nvSpPr>
        <p:spPr>
          <a:xfrm>
            <a:off x="-1367054" y="4445602"/>
            <a:ext cx="219676" cy="225309"/>
          </a:xfrm>
          <a:prstGeom prst="rect">
            <a:avLst/>
          </a:prstGeom>
          <a:blipFill dpi="0" rotWithShape="1">
            <a:blip r:embed="rId10"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7" name="Text Placeholder 67"/>
          <p:cNvSpPr>
            <a:spLocks noGrp="1"/>
          </p:cNvSpPr>
          <p:nvPr>
            <p:ph type="body" sz="quarter" idx="29" hasCustomPrompt="1"/>
          </p:nvPr>
        </p:nvSpPr>
        <p:spPr>
          <a:xfrm>
            <a:off x="-990433" y="3263188"/>
            <a:ext cx="219676" cy="225309"/>
          </a:xfrm>
          <a:prstGeom prst="rect">
            <a:avLst/>
          </a:prstGeom>
          <a:blipFill dpi="0" rotWithShape="1">
            <a:blip r:embed="rId11"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8" name="Text Placeholder 67"/>
          <p:cNvSpPr>
            <a:spLocks noGrp="1"/>
          </p:cNvSpPr>
          <p:nvPr>
            <p:ph type="body" sz="quarter" idx="30" hasCustomPrompt="1"/>
          </p:nvPr>
        </p:nvSpPr>
        <p:spPr>
          <a:xfrm>
            <a:off x="-990433" y="3613533"/>
            <a:ext cx="219676" cy="225309"/>
          </a:xfrm>
          <a:prstGeom prst="rect">
            <a:avLst/>
          </a:prstGeom>
          <a:blipFill dpi="0" rotWithShape="1">
            <a:blip r:embed="rId12"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9" name="Text Placeholder 67"/>
          <p:cNvSpPr>
            <a:spLocks noGrp="1"/>
          </p:cNvSpPr>
          <p:nvPr>
            <p:ph type="body" sz="quarter" idx="31" hasCustomPrompt="1"/>
          </p:nvPr>
        </p:nvSpPr>
        <p:spPr>
          <a:xfrm>
            <a:off x="-990433" y="4033947"/>
            <a:ext cx="219676" cy="225309"/>
          </a:xfrm>
          <a:prstGeom prst="rect">
            <a:avLst/>
          </a:prstGeom>
          <a:blipFill dpi="0" rotWithShape="1">
            <a:blip r:embed="rId13"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0" name="Text Placeholder 67"/>
          <p:cNvSpPr>
            <a:spLocks noGrp="1"/>
          </p:cNvSpPr>
          <p:nvPr>
            <p:ph type="body" sz="quarter" idx="32" hasCustomPrompt="1"/>
          </p:nvPr>
        </p:nvSpPr>
        <p:spPr>
          <a:xfrm>
            <a:off x="-990433" y="4445602"/>
            <a:ext cx="219676" cy="225309"/>
          </a:xfrm>
          <a:prstGeom prst="rect">
            <a:avLst/>
          </a:prstGeom>
          <a:blipFill dpi="0" rotWithShape="1">
            <a:blip r:embed="rId14"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1" name="Text Placeholder 67"/>
          <p:cNvSpPr>
            <a:spLocks noGrp="1"/>
          </p:cNvSpPr>
          <p:nvPr>
            <p:ph type="body" sz="quarter" idx="33" hasCustomPrompt="1"/>
          </p:nvPr>
        </p:nvSpPr>
        <p:spPr>
          <a:xfrm>
            <a:off x="-622571" y="3263188"/>
            <a:ext cx="219676" cy="225309"/>
          </a:xfrm>
          <a:prstGeom prst="rect">
            <a:avLst/>
          </a:prstGeom>
          <a:blipFill dpi="0" rotWithShape="1">
            <a:blip r:embed="rId15"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2" name="Text Placeholder 67"/>
          <p:cNvSpPr>
            <a:spLocks noGrp="1"/>
          </p:cNvSpPr>
          <p:nvPr>
            <p:ph type="body" sz="quarter" idx="34" hasCustomPrompt="1"/>
          </p:nvPr>
        </p:nvSpPr>
        <p:spPr>
          <a:xfrm>
            <a:off x="-622571" y="3613533"/>
            <a:ext cx="219676" cy="225309"/>
          </a:xfrm>
          <a:prstGeom prst="rect">
            <a:avLst/>
          </a:prstGeom>
          <a:blipFill dpi="0" rotWithShape="1">
            <a:blip r:embed="rId16"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3" name="Text Placeholder 67"/>
          <p:cNvSpPr>
            <a:spLocks noGrp="1"/>
          </p:cNvSpPr>
          <p:nvPr>
            <p:ph type="body" sz="quarter" idx="35" hasCustomPrompt="1"/>
          </p:nvPr>
        </p:nvSpPr>
        <p:spPr>
          <a:xfrm>
            <a:off x="-622571" y="4033947"/>
            <a:ext cx="219676" cy="225309"/>
          </a:xfrm>
          <a:prstGeom prst="rect">
            <a:avLst/>
          </a:prstGeom>
          <a:blipFill dpi="0" rotWithShape="1">
            <a:blip r:embed="rId17"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4" name="Text Placeholder 67"/>
          <p:cNvSpPr>
            <a:spLocks noGrp="1"/>
          </p:cNvSpPr>
          <p:nvPr>
            <p:ph type="body" sz="quarter" idx="36" hasCustomPrompt="1"/>
          </p:nvPr>
        </p:nvSpPr>
        <p:spPr>
          <a:xfrm>
            <a:off x="-622571" y="4445602"/>
            <a:ext cx="219676" cy="225309"/>
          </a:xfrm>
          <a:prstGeom prst="rect">
            <a:avLst/>
          </a:prstGeom>
          <a:blipFill dpi="0" rotWithShape="1">
            <a:blip r:embed="rId18"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43"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44"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cxnSp>
        <p:nvCxnSpPr>
          <p:cNvPr id="45" name="Straight Connector 30"/>
          <p:cNvCxnSpPr>
            <a:cxnSpLocks noChangeShapeType="1"/>
          </p:cNvCxnSpPr>
          <p:nvPr userDrawn="1"/>
        </p:nvCxnSpPr>
        <p:spPr bwMode="auto">
          <a:xfrm flipV="1">
            <a:off x="958766" y="2277243"/>
            <a:ext cx="0" cy="3258205"/>
          </a:xfrm>
          <a:prstGeom prst="line">
            <a:avLst/>
          </a:prstGeom>
          <a:noFill/>
          <a:ln w="28575" cap="rnd">
            <a:solidFill>
              <a:srgbClr val="1A1F71"/>
            </a:solidFill>
            <a:prstDash val="sysDot"/>
            <a:round/>
            <a:headEnd type="none"/>
            <a:tailEnd type="none" w="med" len="med"/>
          </a:ln>
          <a:extLst>
            <a:ext uri="{909E8E84-426E-40DD-AFC4-6F175D3DCCD1}">
              <a14:hiddenFill xmlns:a14="http://schemas.microsoft.com/office/drawing/2010/main">
                <a:noFill/>
              </a14:hiddenFill>
            </a:ext>
          </a:extLst>
        </p:spPr>
      </p:cxnSp>
      <p:cxnSp>
        <p:nvCxnSpPr>
          <p:cNvPr id="46" name="Straight Connector 30"/>
          <p:cNvCxnSpPr>
            <a:cxnSpLocks noChangeShapeType="1"/>
          </p:cNvCxnSpPr>
          <p:nvPr userDrawn="1"/>
        </p:nvCxnSpPr>
        <p:spPr bwMode="auto">
          <a:xfrm>
            <a:off x="954689" y="2281241"/>
            <a:ext cx="84082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47" name="Straight Connector 28"/>
          <p:cNvCxnSpPr>
            <a:cxnSpLocks noChangeShapeType="1"/>
          </p:cNvCxnSpPr>
          <p:nvPr userDrawn="1"/>
        </p:nvCxnSpPr>
        <p:spPr bwMode="auto">
          <a:xfrm>
            <a:off x="954690" y="5530874"/>
            <a:ext cx="840804"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48" name="Straight Connector 29"/>
          <p:cNvCxnSpPr>
            <a:cxnSpLocks noChangeShapeType="1"/>
          </p:cNvCxnSpPr>
          <p:nvPr userDrawn="1"/>
        </p:nvCxnSpPr>
        <p:spPr bwMode="auto">
          <a:xfrm>
            <a:off x="987196" y="3111541"/>
            <a:ext cx="80829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49" name="Straight Connector 29"/>
          <p:cNvCxnSpPr>
            <a:cxnSpLocks noChangeShapeType="1"/>
          </p:cNvCxnSpPr>
          <p:nvPr userDrawn="1"/>
        </p:nvCxnSpPr>
        <p:spPr bwMode="auto">
          <a:xfrm>
            <a:off x="962816" y="4718234"/>
            <a:ext cx="83267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sp>
        <p:nvSpPr>
          <p:cNvPr id="50" name="Text Placeholder 24"/>
          <p:cNvSpPr>
            <a:spLocks noGrp="1"/>
          </p:cNvSpPr>
          <p:nvPr>
            <p:ph type="body" sz="quarter" idx="10"/>
          </p:nvPr>
        </p:nvSpPr>
        <p:spPr>
          <a:xfrm>
            <a:off x="1856829" y="1927447"/>
            <a:ext cx="6963102" cy="700139"/>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sp>
        <p:nvSpPr>
          <p:cNvPr id="51" name="Text Placeholder 24"/>
          <p:cNvSpPr>
            <a:spLocks noGrp="1"/>
          </p:cNvSpPr>
          <p:nvPr>
            <p:ph type="body" sz="quarter" idx="37"/>
          </p:nvPr>
        </p:nvSpPr>
        <p:spPr>
          <a:xfrm>
            <a:off x="1856829" y="2733240"/>
            <a:ext cx="6963102" cy="700139"/>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sp>
        <p:nvSpPr>
          <p:cNvPr id="52" name="Text Placeholder 24"/>
          <p:cNvSpPr>
            <a:spLocks noGrp="1"/>
          </p:cNvSpPr>
          <p:nvPr>
            <p:ph type="body" sz="quarter" idx="38"/>
          </p:nvPr>
        </p:nvSpPr>
        <p:spPr>
          <a:xfrm>
            <a:off x="1856829" y="3565307"/>
            <a:ext cx="6963102" cy="700139"/>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sp>
        <p:nvSpPr>
          <p:cNvPr id="53" name="Text Placeholder 24"/>
          <p:cNvSpPr>
            <a:spLocks noGrp="1"/>
          </p:cNvSpPr>
          <p:nvPr>
            <p:ph type="body" sz="quarter" idx="39"/>
          </p:nvPr>
        </p:nvSpPr>
        <p:spPr>
          <a:xfrm>
            <a:off x="1856829" y="4388618"/>
            <a:ext cx="6963102" cy="700139"/>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sp>
        <p:nvSpPr>
          <p:cNvPr id="54" name="Text Placeholder 24"/>
          <p:cNvSpPr>
            <a:spLocks noGrp="1"/>
          </p:cNvSpPr>
          <p:nvPr>
            <p:ph type="body" sz="quarter" idx="40"/>
          </p:nvPr>
        </p:nvSpPr>
        <p:spPr>
          <a:xfrm>
            <a:off x="1856829" y="5194411"/>
            <a:ext cx="6963102" cy="700139"/>
          </a:xfr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144000" tIns="46800" rIns="144000" bIns="46800" anchor="ctr"/>
          <a:lstStyle>
            <a:lvl1pPr marL="271463" indent="-133200">
              <a:lnSpc>
                <a:spcPct val="100000"/>
              </a:lnSpc>
              <a:spcBef>
                <a:spcPts val="600"/>
              </a:spcBef>
              <a:defRPr lang="en-GB" sz="1600" smtClean="0">
                <a:solidFill>
                  <a:srgbClr val="000000"/>
                </a:solidFill>
                <a:latin typeface="Segoe UI Light"/>
                <a:cs typeface="Segoe UI Light"/>
              </a:defRPr>
            </a:lvl1pPr>
          </a:lstStyle>
          <a:p>
            <a:pPr marL="108000" lvl="0"/>
            <a:r>
              <a:rPr lang="en-GB" dirty="0"/>
              <a:t>Click to edit Master text styles</a:t>
            </a:r>
          </a:p>
        </p:txBody>
      </p:sp>
      <p:cxnSp>
        <p:nvCxnSpPr>
          <p:cNvPr id="55" name="Straight Connector 29"/>
          <p:cNvCxnSpPr>
            <a:cxnSpLocks noChangeShapeType="1"/>
          </p:cNvCxnSpPr>
          <p:nvPr userDrawn="1"/>
        </p:nvCxnSpPr>
        <p:spPr bwMode="auto">
          <a:xfrm>
            <a:off x="987196" y="3899817"/>
            <a:ext cx="80829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sp>
        <p:nvSpPr>
          <p:cNvPr id="3" name="Footer Placeholder 2"/>
          <p:cNvSpPr>
            <a:spLocks noGrp="1"/>
          </p:cNvSpPr>
          <p:nvPr>
            <p:ph type="ftr" sz="quarter" idx="42"/>
          </p:nvPr>
        </p:nvSpPr>
        <p:spPr/>
        <p:txBody>
          <a:bodyPr/>
          <a:lstStyle/>
          <a:p>
            <a:pPr algn="ctr"/>
            <a:r>
              <a:rPr lang="en-GB" dirty="0"/>
              <a:t>Visa Europe Confidential</a:t>
            </a:r>
          </a:p>
        </p:txBody>
      </p:sp>
      <p:sp>
        <p:nvSpPr>
          <p:cNvPr id="4" name="Slide Number Placeholder 3"/>
          <p:cNvSpPr>
            <a:spLocks noGrp="1"/>
          </p:cNvSpPr>
          <p:nvPr>
            <p:ph type="sldNum" sz="quarter" idx="43"/>
          </p:nvPr>
        </p:nvSpPr>
        <p:spPr/>
        <p:txBody>
          <a:bodyPr/>
          <a:lstStyle/>
          <a:p>
            <a:fld id="{2F9C6449-B99D-0E4A-AAA1-A3F22BAE5806}" type="slidenum">
              <a:rPr lang="en-GB" smtClean="0"/>
              <a:pPr/>
              <a:t>‹#›</a:t>
            </a:fld>
            <a:endParaRPr lang="en-GB" dirty="0"/>
          </a:p>
        </p:txBody>
      </p:sp>
      <p:sp>
        <p:nvSpPr>
          <p:cNvPr id="37"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36"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352087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Replacement Layout 3">
    <p:spTree>
      <p:nvGrpSpPr>
        <p:cNvPr id="1" name=""/>
        <p:cNvGrpSpPr/>
        <p:nvPr/>
      </p:nvGrpSpPr>
      <p:grpSpPr>
        <a:xfrm>
          <a:off x="0" y="0"/>
          <a:ext cx="0" cy="0"/>
          <a:chOff x="0" y="0"/>
          <a:chExt cx="0" cy="0"/>
        </a:xfrm>
      </p:grpSpPr>
      <p:sp>
        <p:nvSpPr>
          <p:cNvPr id="52" name="Text Placeholder 67"/>
          <p:cNvSpPr>
            <a:spLocks noGrp="1"/>
          </p:cNvSpPr>
          <p:nvPr>
            <p:ph type="body" sz="quarter" idx="22" hasCustomPrompt="1"/>
          </p:nvPr>
        </p:nvSpPr>
        <p:spPr>
          <a:xfrm>
            <a:off x="-753953" y="1353806"/>
            <a:ext cx="456288" cy="467988"/>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53" name="Text Placeholder 67"/>
          <p:cNvSpPr>
            <a:spLocks noGrp="1"/>
          </p:cNvSpPr>
          <p:nvPr>
            <p:ph type="body" sz="quarter" idx="23" hasCustomPrompt="1"/>
          </p:nvPr>
        </p:nvSpPr>
        <p:spPr>
          <a:xfrm>
            <a:off x="-1340781" y="1940634"/>
            <a:ext cx="456288" cy="46798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54" name="Text Placeholder 67"/>
          <p:cNvSpPr>
            <a:spLocks noGrp="1"/>
          </p:cNvSpPr>
          <p:nvPr>
            <p:ph type="body" sz="quarter" idx="24" hasCustomPrompt="1"/>
          </p:nvPr>
        </p:nvSpPr>
        <p:spPr>
          <a:xfrm>
            <a:off x="-753953" y="1914358"/>
            <a:ext cx="456288" cy="46798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55" name="Text Placeholder 67"/>
          <p:cNvSpPr>
            <a:spLocks noGrp="1"/>
          </p:cNvSpPr>
          <p:nvPr>
            <p:ph type="body" sz="quarter" idx="25" hasCustomPrompt="1"/>
          </p:nvPr>
        </p:nvSpPr>
        <p:spPr>
          <a:xfrm>
            <a:off x="-1332022" y="1371323"/>
            <a:ext cx="447401" cy="45887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58" name="Text Placeholder 67"/>
          <p:cNvSpPr>
            <a:spLocks noGrp="1"/>
          </p:cNvSpPr>
          <p:nvPr>
            <p:ph type="body" sz="quarter" idx="26" hasCustomPrompt="1"/>
          </p:nvPr>
        </p:nvSpPr>
        <p:spPr>
          <a:xfrm>
            <a:off x="-1060505" y="2466151"/>
            <a:ext cx="456288" cy="467988"/>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59" name="Text Placeholder 67"/>
          <p:cNvSpPr>
            <a:spLocks noGrp="1"/>
          </p:cNvSpPr>
          <p:nvPr>
            <p:ph type="body" sz="quarter" idx="27" hasCustomPrompt="1"/>
          </p:nvPr>
        </p:nvSpPr>
        <p:spPr>
          <a:xfrm>
            <a:off x="-1323259" y="3263188"/>
            <a:ext cx="219676" cy="225309"/>
          </a:xfrm>
          <a:prstGeom prst="rect">
            <a:avLst/>
          </a:prstGeom>
          <a:blipFill dpi="0" rotWithShape="1">
            <a:blip r:embed="rId7"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0" name="Text Placeholder 67"/>
          <p:cNvSpPr>
            <a:spLocks noGrp="1"/>
          </p:cNvSpPr>
          <p:nvPr>
            <p:ph type="body" sz="quarter" idx="28" hasCustomPrompt="1"/>
          </p:nvPr>
        </p:nvSpPr>
        <p:spPr>
          <a:xfrm>
            <a:off x="-1323259" y="3613533"/>
            <a:ext cx="219676" cy="225309"/>
          </a:xfrm>
          <a:prstGeom prst="rect">
            <a:avLst/>
          </a:prstGeom>
          <a:blipFill dpi="0" rotWithShape="1">
            <a:blip r:embed="rId8"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1" name="Text Placeholder 67"/>
          <p:cNvSpPr>
            <a:spLocks noGrp="1"/>
          </p:cNvSpPr>
          <p:nvPr>
            <p:ph type="body" sz="quarter" idx="29" hasCustomPrompt="1"/>
          </p:nvPr>
        </p:nvSpPr>
        <p:spPr>
          <a:xfrm>
            <a:off x="-1323259" y="4033947"/>
            <a:ext cx="219676" cy="225309"/>
          </a:xfrm>
          <a:prstGeom prst="rect">
            <a:avLst/>
          </a:prstGeom>
          <a:blipFill dpi="0" rotWithShape="1">
            <a:blip r:embed="rId9"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6" name="Text Placeholder 67"/>
          <p:cNvSpPr>
            <a:spLocks noGrp="1"/>
          </p:cNvSpPr>
          <p:nvPr>
            <p:ph type="body" sz="quarter" idx="30" hasCustomPrompt="1"/>
          </p:nvPr>
        </p:nvSpPr>
        <p:spPr>
          <a:xfrm>
            <a:off x="-1323259" y="4445602"/>
            <a:ext cx="219676" cy="225309"/>
          </a:xfrm>
          <a:prstGeom prst="rect">
            <a:avLst/>
          </a:prstGeom>
          <a:blipFill dpi="0" rotWithShape="1">
            <a:blip r:embed="rId10"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7" name="Text Placeholder 67"/>
          <p:cNvSpPr>
            <a:spLocks noGrp="1"/>
          </p:cNvSpPr>
          <p:nvPr>
            <p:ph type="body" sz="quarter" idx="31" hasCustomPrompt="1"/>
          </p:nvPr>
        </p:nvSpPr>
        <p:spPr>
          <a:xfrm>
            <a:off x="-946638" y="3263188"/>
            <a:ext cx="219676" cy="225309"/>
          </a:xfrm>
          <a:prstGeom prst="rect">
            <a:avLst/>
          </a:prstGeom>
          <a:blipFill dpi="0" rotWithShape="1">
            <a:blip r:embed="rId11"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8" name="Text Placeholder 67"/>
          <p:cNvSpPr>
            <a:spLocks noGrp="1"/>
          </p:cNvSpPr>
          <p:nvPr>
            <p:ph type="body" sz="quarter" idx="32" hasCustomPrompt="1"/>
          </p:nvPr>
        </p:nvSpPr>
        <p:spPr>
          <a:xfrm>
            <a:off x="-946638" y="3613533"/>
            <a:ext cx="219676" cy="225309"/>
          </a:xfrm>
          <a:prstGeom prst="rect">
            <a:avLst/>
          </a:prstGeom>
          <a:blipFill dpi="0" rotWithShape="1">
            <a:blip r:embed="rId12"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69" name="Text Placeholder 67"/>
          <p:cNvSpPr>
            <a:spLocks noGrp="1"/>
          </p:cNvSpPr>
          <p:nvPr>
            <p:ph type="body" sz="quarter" idx="33" hasCustomPrompt="1"/>
          </p:nvPr>
        </p:nvSpPr>
        <p:spPr>
          <a:xfrm>
            <a:off x="-946638" y="4033947"/>
            <a:ext cx="219676" cy="225309"/>
          </a:xfrm>
          <a:prstGeom prst="rect">
            <a:avLst/>
          </a:prstGeom>
          <a:blipFill dpi="0" rotWithShape="1">
            <a:blip r:embed="rId13"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0" name="Text Placeholder 67"/>
          <p:cNvSpPr>
            <a:spLocks noGrp="1"/>
          </p:cNvSpPr>
          <p:nvPr>
            <p:ph type="body" sz="quarter" idx="34" hasCustomPrompt="1"/>
          </p:nvPr>
        </p:nvSpPr>
        <p:spPr>
          <a:xfrm>
            <a:off x="-946638" y="4445602"/>
            <a:ext cx="219676" cy="225309"/>
          </a:xfrm>
          <a:prstGeom prst="rect">
            <a:avLst/>
          </a:prstGeom>
          <a:blipFill dpi="0" rotWithShape="1">
            <a:blip r:embed="rId14"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1" name="Text Placeholder 67"/>
          <p:cNvSpPr>
            <a:spLocks noGrp="1"/>
          </p:cNvSpPr>
          <p:nvPr>
            <p:ph type="body" sz="quarter" idx="35" hasCustomPrompt="1"/>
          </p:nvPr>
        </p:nvSpPr>
        <p:spPr>
          <a:xfrm>
            <a:off x="-578776" y="3263188"/>
            <a:ext cx="219676" cy="225309"/>
          </a:xfrm>
          <a:prstGeom prst="rect">
            <a:avLst/>
          </a:prstGeom>
          <a:blipFill dpi="0" rotWithShape="1">
            <a:blip r:embed="rId15" cstate="print">
              <a:extLst>
                <a:ext uri="{28A0092B-C50C-407E-A947-70E740481C1C}">
                  <a14:useLocalDpi xmlns:a14="http://schemas.microsoft.com/office/drawing/2010/main"/>
                </a:ext>
              </a:extLst>
            </a:blip>
            <a:srcRect/>
            <a:stretch>
              <a:fillRect t="9647" b="964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2" name="Text Placeholder 67"/>
          <p:cNvSpPr>
            <a:spLocks noGrp="1"/>
          </p:cNvSpPr>
          <p:nvPr>
            <p:ph type="body" sz="quarter" idx="36" hasCustomPrompt="1"/>
          </p:nvPr>
        </p:nvSpPr>
        <p:spPr>
          <a:xfrm>
            <a:off x="-578776" y="3613533"/>
            <a:ext cx="219676" cy="225309"/>
          </a:xfrm>
          <a:prstGeom prst="rect">
            <a:avLst/>
          </a:prstGeom>
          <a:blipFill dpi="0" rotWithShape="1">
            <a:blip r:embed="rId16" cstate="print">
              <a:extLst>
                <a:ext uri="{28A0092B-C50C-407E-A947-70E740481C1C}">
                  <a14:useLocalDpi xmlns:a14="http://schemas.microsoft.com/office/drawing/2010/main"/>
                </a:ext>
              </a:extLst>
            </a:blip>
            <a:srcRect/>
            <a:stretch>
              <a:fillRect l="21510" r="21510"/>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3" name="Text Placeholder 67"/>
          <p:cNvSpPr>
            <a:spLocks noGrp="1"/>
          </p:cNvSpPr>
          <p:nvPr>
            <p:ph type="body" sz="quarter" idx="37" hasCustomPrompt="1"/>
          </p:nvPr>
        </p:nvSpPr>
        <p:spPr>
          <a:xfrm>
            <a:off x="-578776" y="4033947"/>
            <a:ext cx="219676" cy="225309"/>
          </a:xfrm>
          <a:prstGeom prst="rect">
            <a:avLst/>
          </a:prstGeom>
          <a:blipFill dpi="0" rotWithShape="1">
            <a:blip r:embed="rId17" cstate="print">
              <a:extLst>
                <a:ext uri="{28A0092B-C50C-407E-A947-70E740481C1C}">
                  <a14:useLocalDpi xmlns:a14="http://schemas.microsoft.com/office/drawing/2010/main"/>
                </a:ext>
              </a:extLst>
            </a:blip>
            <a:srcRect/>
            <a:stretch>
              <a:fillRect l="33457" r="33457"/>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74" name="Text Placeholder 67"/>
          <p:cNvSpPr>
            <a:spLocks noGrp="1"/>
          </p:cNvSpPr>
          <p:nvPr>
            <p:ph type="body" sz="quarter" idx="38" hasCustomPrompt="1"/>
          </p:nvPr>
        </p:nvSpPr>
        <p:spPr>
          <a:xfrm>
            <a:off x="-578776" y="4445602"/>
            <a:ext cx="219676" cy="225309"/>
          </a:xfrm>
          <a:prstGeom prst="rect">
            <a:avLst/>
          </a:prstGeom>
          <a:blipFill dpi="0" rotWithShape="1">
            <a:blip r:embed="rId18" cstate="print">
              <a:extLst>
                <a:ext uri="{28A0092B-C50C-407E-A947-70E740481C1C}">
                  <a14:useLocalDpi xmlns:a14="http://schemas.microsoft.com/office/drawing/2010/main"/>
                </a:ext>
              </a:extLst>
            </a:blip>
            <a:srcRect/>
            <a:stretch>
              <a:fillRect t="369" b="369"/>
            </a:stretch>
          </a:blipFill>
        </p:spPr>
        <p:txBody>
          <a:bodyPr/>
          <a:lstStyle>
            <a:lvl1pPr marL="0" indent="0">
              <a:buNone/>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p>
        </p:txBody>
      </p:sp>
      <p:sp>
        <p:nvSpPr>
          <p:cNvPr id="98"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99"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100" name="AutoShape 70"/>
          <p:cNvSpPr>
            <a:spLocks noChangeArrowheads="1"/>
          </p:cNvSpPr>
          <p:nvPr userDrawn="1"/>
        </p:nvSpPr>
        <p:spPr bwMode="auto">
          <a:xfrm>
            <a:off x="5552835" y="2920606"/>
            <a:ext cx="3091924" cy="1012014"/>
          </a:xfrm>
          <a:prstGeom prst="flowChartProcess">
            <a:avLst/>
          </a:prstGeom>
          <a:gradFill rotWithShape="0">
            <a:gsLst>
              <a:gs pos="0">
                <a:srgbClr val="1A1E5A"/>
              </a:gs>
              <a:gs pos="99001">
                <a:srgbClr val="122D98"/>
              </a:gs>
              <a:gs pos="100000">
                <a:srgbClr val="122D98"/>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anchor="ctr">
            <a:noAutofit/>
          </a:bodyPr>
          <a:lstStyle/>
          <a:p>
            <a:pPr marL="71438">
              <a:lnSpc>
                <a:spcPct val="90000"/>
              </a:lnSpc>
            </a:pPr>
            <a:endParaRPr lang="en-GB" sz="1600" dirty="0">
              <a:solidFill>
                <a:srgbClr val="FFFFFF"/>
              </a:solidFill>
              <a:latin typeface="Segoe UI Light"/>
              <a:ea typeface="MS PGothic" charset="0"/>
              <a:cs typeface="Segoe UI Light"/>
            </a:endParaRPr>
          </a:p>
        </p:txBody>
      </p:sp>
      <p:sp>
        <p:nvSpPr>
          <p:cNvPr id="101" name="Pentagon 100"/>
          <p:cNvSpPr/>
          <p:nvPr userDrawn="1"/>
        </p:nvSpPr>
        <p:spPr>
          <a:xfrm>
            <a:off x="1869662" y="2920606"/>
            <a:ext cx="3946062" cy="1012014"/>
          </a:xfrm>
          <a:prstGeom prst="homePlate">
            <a:avLst>
              <a:gd name="adj" fmla="val 24114"/>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54000" rIns="54000" anchor="ctr">
            <a:noAutofit/>
          </a:bodyPr>
          <a:lstStyle/>
          <a:p>
            <a:pPr marL="108000">
              <a:defRPr/>
            </a:pPr>
            <a:endParaRPr lang="en-GB" sz="1600" dirty="0">
              <a:solidFill>
                <a:srgbClr val="000000"/>
              </a:solidFill>
              <a:latin typeface="Segoe UI Light"/>
              <a:cs typeface="Segoe UI Light"/>
            </a:endParaRPr>
          </a:p>
        </p:txBody>
      </p:sp>
      <p:sp>
        <p:nvSpPr>
          <p:cNvPr id="102" name="Text Placeholder 78"/>
          <p:cNvSpPr>
            <a:spLocks noGrp="1"/>
          </p:cNvSpPr>
          <p:nvPr>
            <p:ph type="body" sz="quarter" idx="16"/>
          </p:nvPr>
        </p:nvSpPr>
        <p:spPr>
          <a:xfrm>
            <a:off x="2001400" y="2991287"/>
            <a:ext cx="3427994" cy="873771"/>
          </a:xfrm>
        </p:spPr>
        <p:txBody>
          <a:bodyPr>
            <a:noAutofit/>
          </a:bodyPr>
          <a:lstStyle>
            <a:lvl1pPr marL="9525" indent="0">
              <a:lnSpc>
                <a:spcPct val="100000"/>
              </a:lnSpc>
              <a:spcBef>
                <a:spcPts val="300"/>
              </a:spcBef>
              <a:buFont typeface="Arial"/>
              <a:buNone/>
              <a:defRPr sz="1600" baseline="0"/>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03" name="Text Placeholder 78"/>
          <p:cNvSpPr>
            <a:spLocks noGrp="1"/>
          </p:cNvSpPr>
          <p:nvPr>
            <p:ph type="body" sz="quarter" idx="17"/>
          </p:nvPr>
        </p:nvSpPr>
        <p:spPr>
          <a:xfrm>
            <a:off x="5970072" y="2991287"/>
            <a:ext cx="2460197" cy="865565"/>
          </a:xfrm>
        </p:spPr>
        <p:txBody>
          <a:bodyPr>
            <a:noAutofit/>
          </a:bodyPr>
          <a:lstStyle>
            <a:lvl1pPr marL="9525" indent="0">
              <a:lnSpc>
                <a:spcPct val="100000"/>
              </a:lnSpc>
              <a:spcBef>
                <a:spcPts val="300"/>
              </a:spcBef>
              <a:buFont typeface="Arial"/>
              <a:buNone/>
              <a:defRPr sz="1400" baseline="0">
                <a:solidFill>
                  <a:schemeClr val="bg1"/>
                </a:solidFill>
              </a:defRPr>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dirty="0"/>
              <a:t>Click to edit Master text styles</a:t>
            </a:r>
          </a:p>
        </p:txBody>
      </p:sp>
      <p:sp>
        <p:nvSpPr>
          <p:cNvPr id="104" name="AutoShape 70"/>
          <p:cNvSpPr>
            <a:spLocks noChangeArrowheads="1"/>
          </p:cNvSpPr>
          <p:nvPr userDrawn="1"/>
        </p:nvSpPr>
        <p:spPr bwMode="auto">
          <a:xfrm>
            <a:off x="5552835" y="4041706"/>
            <a:ext cx="3091924" cy="1012014"/>
          </a:xfrm>
          <a:prstGeom prst="flowChartProcess">
            <a:avLst/>
          </a:prstGeom>
          <a:gradFill rotWithShape="0">
            <a:gsLst>
              <a:gs pos="0">
                <a:srgbClr val="1A1E5A"/>
              </a:gs>
              <a:gs pos="99001">
                <a:srgbClr val="122D98"/>
              </a:gs>
              <a:gs pos="100000">
                <a:srgbClr val="122D98"/>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anchor="ctr">
            <a:noAutofit/>
          </a:bodyPr>
          <a:lstStyle/>
          <a:p>
            <a:pPr marL="71438">
              <a:lnSpc>
                <a:spcPct val="90000"/>
              </a:lnSpc>
            </a:pPr>
            <a:endParaRPr lang="en-GB" sz="1600" dirty="0">
              <a:solidFill>
                <a:srgbClr val="FFFFFF"/>
              </a:solidFill>
              <a:latin typeface="Segoe UI Light"/>
              <a:ea typeface="MS PGothic" charset="0"/>
              <a:cs typeface="Segoe UI Light"/>
            </a:endParaRPr>
          </a:p>
        </p:txBody>
      </p:sp>
      <p:sp>
        <p:nvSpPr>
          <p:cNvPr id="105" name="Pentagon 104"/>
          <p:cNvSpPr/>
          <p:nvPr userDrawn="1"/>
        </p:nvSpPr>
        <p:spPr>
          <a:xfrm>
            <a:off x="1869662" y="4041706"/>
            <a:ext cx="3946062" cy="1012014"/>
          </a:xfrm>
          <a:prstGeom prst="homePlate">
            <a:avLst>
              <a:gd name="adj" fmla="val 24114"/>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54000" rIns="54000" anchor="ctr">
            <a:noAutofit/>
          </a:bodyPr>
          <a:lstStyle/>
          <a:p>
            <a:pPr marL="108000">
              <a:defRPr/>
            </a:pPr>
            <a:endParaRPr lang="en-GB" sz="1600" dirty="0">
              <a:solidFill>
                <a:srgbClr val="000000"/>
              </a:solidFill>
              <a:latin typeface="Segoe UI Light"/>
              <a:cs typeface="Segoe UI Light"/>
            </a:endParaRPr>
          </a:p>
        </p:txBody>
      </p:sp>
      <p:sp>
        <p:nvSpPr>
          <p:cNvPr id="106" name="Text Placeholder 78"/>
          <p:cNvSpPr>
            <a:spLocks noGrp="1"/>
          </p:cNvSpPr>
          <p:nvPr>
            <p:ph type="body" sz="quarter" idx="18"/>
          </p:nvPr>
        </p:nvSpPr>
        <p:spPr>
          <a:xfrm>
            <a:off x="2001400" y="4112387"/>
            <a:ext cx="3427994" cy="873771"/>
          </a:xfrm>
        </p:spPr>
        <p:txBody>
          <a:bodyPr>
            <a:noAutofit/>
          </a:bodyPr>
          <a:lstStyle>
            <a:lvl1pPr marL="9525" indent="0">
              <a:lnSpc>
                <a:spcPct val="100000"/>
              </a:lnSpc>
              <a:spcBef>
                <a:spcPts val="300"/>
              </a:spcBef>
              <a:buFont typeface="Arial"/>
              <a:buNone/>
              <a:defRPr sz="1600" baseline="0"/>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07" name="Text Placeholder 78"/>
          <p:cNvSpPr>
            <a:spLocks noGrp="1"/>
          </p:cNvSpPr>
          <p:nvPr>
            <p:ph type="body" sz="quarter" idx="19"/>
          </p:nvPr>
        </p:nvSpPr>
        <p:spPr>
          <a:xfrm>
            <a:off x="5970072" y="4112387"/>
            <a:ext cx="2460197" cy="865565"/>
          </a:xfrm>
        </p:spPr>
        <p:txBody>
          <a:bodyPr>
            <a:noAutofit/>
          </a:bodyPr>
          <a:lstStyle>
            <a:lvl1pPr marL="9525" indent="0">
              <a:lnSpc>
                <a:spcPct val="100000"/>
              </a:lnSpc>
              <a:spcBef>
                <a:spcPts val="300"/>
              </a:spcBef>
              <a:buFont typeface="Arial"/>
              <a:buNone/>
              <a:defRPr sz="1400" baseline="0">
                <a:solidFill>
                  <a:schemeClr val="bg1"/>
                </a:solidFill>
              </a:defRPr>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08" name="AutoShape 70"/>
          <p:cNvSpPr>
            <a:spLocks noChangeArrowheads="1"/>
          </p:cNvSpPr>
          <p:nvPr userDrawn="1"/>
        </p:nvSpPr>
        <p:spPr bwMode="auto">
          <a:xfrm>
            <a:off x="5552835" y="5171568"/>
            <a:ext cx="3091924" cy="1012014"/>
          </a:xfrm>
          <a:prstGeom prst="flowChartProcess">
            <a:avLst/>
          </a:prstGeom>
          <a:gradFill rotWithShape="0">
            <a:gsLst>
              <a:gs pos="0">
                <a:srgbClr val="1A1E5A"/>
              </a:gs>
              <a:gs pos="99001">
                <a:srgbClr val="122D98"/>
              </a:gs>
              <a:gs pos="100000">
                <a:srgbClr val="122D98"/>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anchor="ctr">
            <a:noAutofit/>
          </a:bodyPr>
          <a:lstStyle/>
          <a:p>
            <a:pPr marL="71438">
              <a:lnSpc>
                <a:spcPct val="90000"/>
              </a:lnSpc>
            </a:pPr>
            <a:endParaRPr lang="en-GB" sz="1600" dirty="0">
              <a:solidFill>
                <a:srgbClr val="FFFFFF"/>
              </a:solidFill>
              <a:latin typeface="Segoe UI Light"/>
              <a:ea typeface="MS PGothic" charset="0"/>
              <a:cs typeface="Segoe UI Light"/>
            </a:endParaRPr>
          </a:p>
        </p:txBody>
      </p:sp>
      <p:sp>
        <p:nvSpPr>
          <p:cNvPr id="109" name="Pentagon 108"/>
          <p:cNvSpPr/>
          <p:nvPr userDrawn="1"/>
        </p:nvSpPr>
        <p:spPr>
          <a:xfrm>
            <a:off x="1869662" y="5171568"/>
            <a:ext cx="3946062" cy="1012014"/>
          </a:xfrm>
          <a:prstGeom prst="homePlate">
            <a:avLst>
              <a:gd name="adj" fmla="val 24114"/>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54000" rIns="54000" anchor="ctr">
            <a:noAutofit/>
          </a:bodyPr>
          <a:lstStyle/>
          <a:p>
            <a:pPr marL="108000">
              <a:defRPr/>
            </a:pPr>
            <a:endParaRPr lang="en-GB" sz="1600" dirty="0">
              <a:solidFill>
                <a:srgbClr val="000000"/>
              </a:solidFill>
              <a:latin typeface="Segoe UI Light"/>
              <a:cs typeface="Segoe UI Light"/>
            </a:endParaRPr>
          </a:p>
        </p:txBody>
      </p:sp>
      <p:sp>
        <p:nvSpPr>
          <p:cNvPr id="110" name="Text Placeholder 78"/>
          <p:cNvSpPr>
            <a:spLocks noGrp="1"/>
          </p:cNvSpPr>
          <p:nvPr>
            <p:ph type="body" sz="quarter" idx="20"/>
          </p:nvPr>
        </p:nvSpPr>
        <p:spPr>
          <a:xfrm>
            <a:off x="2001400" y="5242249"/>
            <a:ext cx="3427994" cy="873771"/>
          </a:xfrm>
        </p:spPr>
        <p:txBody>
          <a:bodyPr>
            <a:noAutofit/>
          </a:bodyPr>
          <a:lstStyle>
            <a:lvl1pPr marL="9525" indent="0">
              <a:lnSpc>
                <a:spcPct val="100000"/>
              </a:lnSpc>
              <a:spcBef>
                <a:spcPts val="300"/>
              </a:spcBef>
              <a:buFont typeface="Arial"/>
              <a:buNone/>
              <a:defRPr sz="1600" baseline="0"/>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11" name="Text Placeholder 78"/>
          <p:cNvSpPr>
            <a:spLocks noGrp="1"/>
          </p:cNvSpPr>
          <p:nvPr>
            <p:ph type="body" sz="quarter" idx="21"/>
          </p:nvPr>
        </p:nvSpPr>
        <p:spPr>
          <a:xfrm>
            <a:off x="5970072" y="5242249"/>
            <a:ext cx="2460197" cy="865565"/>
          </a:xfrm>
        </p:spPr>
        <p:txBody>
          <a:bodyPr>
            <a:noAutofit/>
          </a:bodyPr>
          <a:lstStyle>
            <a:lvl1pPr marL="9525" indent="0">
              <a:lnSpc>
                <a:spcPct val="100000"/>
              </a:lnSpc>
              <a:spcBef>
                <a:spcPts val="300"/>
              </a:spcBef>
              <a:buFont typeface="Arial"/>
              <a:buNone/>
              <a:defRPr sz="1400" baseline="0">
                <a:solidFill>
                  <a:schemeClr val="bg1"/>
                </a:solidFill>
              </a:defRPr>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12" name="AutoShape 70"/>
          <p:cNvSpPr>
            <a:spLocks noChangeArrowheads="1"/>
          </p:cNvSpPr>
          <p:nvPr userDrawn="1"/>
        </p:nvSpPr>
        <p:spPr bwMode="auto">
          <a:xfrm>
            <a:off x="5552835" y="1817022"/>
            <a:ext cx="3091924" cy="1012014"/>
          </a:xfrm>
          <a:prstGeom prst="flowChartProcess">
            <a:avLst/>
          </a:prstGeom>
          <a:gradFill rotWithShape="0">
            <a:gsLst>
              <a:gs pos="0">
                <a:srgbClr val="1A1E5A"/>
              </a:gs>
              <a:gs pos="99001">
                <a:srgbClr val="122D98"/>
              </a:gs>
              <a:gs pos="100000">
                <a:srgbClr val="122D98"/>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anchor="ctr">
            <a:noAutofit/>
          </a:bodyPr>
          <a:lstStyle/>
          <a:p>
            <a:pPr marL="71438">
              <a:lnSpc>
                <a:spcPct val="90000"/>
              </a:lnSpc>
            </a:pPr>
            <a:endParaRPr lang="en-GB" sz="1600" dirty="0">
              <a:solidFill>
                <a:srgbClr val="FFFFFF"/>
              </a:solidFill>
              <a:latin typeface="Segoe UI Light"/>
              <a:ea typeface="MS PGothic" charset="0"/>
              <a:cs typeface="Segoe UI Light"/>
            </a:endParaRPr>
          </a:p>
        </p:txBody>
      </p:sp>
      <p:sp>
        <p:nvSpPr>
          <p:cNvPr id="113" name="Pentagon 112"/>
          <p:cNvSpPr/>
          <p:nvPr userDrawn="1"/>
        </p:nvSpPr>
        <p:spPr>
          <a:xfrm>
            <a:off x="1869662" y="1817022"/>
            <a:ext cx="3946062" cy="1012014"/>
          </a:xfrm>
          <a:prstGeom prst="homePlate">
            <a:avLst>
              <a:gd name="adj" fmla="val 24114"/>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lIns="54000" rIns="54000" anchor="ctr">
            <a:noAutofit/>
          </a:bodyPr>
          <a:lstStyle/>
          <a:p>
            <a:pPr marL="108000">
              <a:defRPr/>
            </a:pPr>
            <a:endParaRPr lang="en-GB" sz="1600" dirty="0">
              <a:solidFill>
                <a:srgbClr val="000000"/>
              </a:solidFill>
              <a:latin typeface="Segoe UI Light"/>
              <a:cs typeface="Segoe UI Light"/>
            </a:endParaRPr>
          </a:p>
        </p:txBody>
      </p:sp>
      <p:sp>
        <p:nvSpPr>
          <p:cNvPr id="114" name="Text Placeholder 78"/>
          <p:cNvSpPr>
            <a:spLocks noGrp="1"/>
          </p:cNvSpPr>
          <p:nvPr>
            <p:ph type="body" sz="quarter" idx="10"/>
          </p:nvPr>
        </p:nvSpPr>
        <p:spPr>
          <a:xfrm>
            <a:off x="2001400" y="1887703"/>
            <a:ext cx="3427994" cy="873771"/>
          </a:xfrm>
        </p:spPr>
        <p:txBody>
          <a:bodyPr>
            <a:noAutofit/>
          </a:bodyPr>
          <a:lstStyle>
            <a:lvl1pPr marL="9525" indent="0">
              <a:lnSpc>
                <a:spcPct val="100000"/>
              </a:lnSpc>
              <a:spcBef>
                <a:spcPts val="300"/>
              </a:spcBef>
              <a:buFont typeface="Arial"/>
              <a:buNone/>
              <a:defRPr sz="1600" baseline="0"/>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a:t>Click to edit Master text styles</a:t>
            </a:r>
          </a:p>
        </p:txBody>
      </p:sp>
      <p:sp>
        <p:nvSpPr>
          <p:cNvPr id="115" name="Text Placeholder 78"/>
          <p:cNvSpPr>
            <a:spLocks noGrp="1"/>
          </p:cNvSpPr>
          <p:nvPr>
            <p:ph type="body" sz="quarter" idx="11"/>
          </p:nvPr>
        </p:nvSpPr>
        <p:spPr>
          <a:xfrm>
            <a:off x="5970072" y="1887703"/>
            <a:ext cx="2460197" cy="865565"/>
          </a:xfrm>
        </p:spPr>
        <p:txBody>
          <a:bodyPr>
            <a:noAutofit/>
          </a:bodyPr>
          <a:lstStyle>
            <a:lvl1pPr marL="9525" indent="0">
              <a:lnSpc>
                <a:spcPct val="100000"/>
              </a:lnSpc>
              <a:spcBef>
                <a:spcPts val="300"/>
              </a:spcBef>
              <a:buFont typeface="Arial"/>
              <a:buNone/>
              <a:defRPr sz="1400" baseline="0">
                <a:solidFill>
                  <a:schemeClr val="bg1"/>
                </a:solidFill>
              </a:defRPr>
            </a:lvl1pPr>
            <a:lvl2pPr marL="144000" indent="-133200">
              <a:lnSpc>
                <a:spcPct val="100000"/>
              </a:lnSpc>
              <a:spcBef>
                <a:spcPts val="300"/>
              </a:spcBef>
              <a:defRPr sz="1600" baseline="0"/>
            </a:lvl2pPr>
            <a:lvl3pPr marL="144000" indent="-133200">
              <a:lnSpc>
                <a:spcPct val="100000"/>
              </a:lnSpc>
              <a:spcBef>
                <a:spcPts val="300"/>
              </a:spcBef>
              <a:defRPr sz="1600" baseline="0"/>
            </a:lvl3pPr>
            <a:lvl4pPr marL="144000" indent="-133200">
              <a:lnSpc>
                <a:spcPct val="100000"/>
              </a:lnSpc>
              <a:spcBef>
                <a:spcPts val="300"/>
              </a:spcBef>
              <a:defRPr sz="1600" baseline="0"/>
            </a:lvl4pPr>
            <a:lvl5pPr marL="144000" indent="-133200">
              <a:lnSpc>
                <a:spcPct val="100000"/>
              </a:lnSpc>
              <a:spcBef>
                <a:spcPts val="300"/>
              </a:spcBef>
              <a:defRPr sz="1600" baseline="0"/>
            </a:lvl5pPr>
          </a:lstStyle>
          <a:p>
            <a:pPr lvl="0"/>
            <a:r>
              <a:rPr lang="en-GB" dirty="0"/>
              <a:t>Click to edit Master text styles</a:t>
            </a:r>
          </a:p>
        </p:txBody>
      </p:sp>
      <p:cxnSp>
        <p:nvCxnSpPr>
          <p:cNvPr id="116" name="Straight Connector 30"/>
          <p:cNvCxnSpPr>
            <a:cxnSpLocks noChangeShapeType="1"/>
          </p:cNvCxnSpPr>
          <p:nvPr userDrawn="1"/>
        </p:nvCxnSpPr>
        <p:spPr bwMode="auto">
          <a:xfrm flipV="1">
            <a:off x="958766" y="2329794"/>
            <a:ext cx="0" cy="3363309"/>
          </a:xfrm>
          <a:prstGeom prst="line">
            <a:avLst/>
          </a:prstGeom>
          <a:noFill/>
          <a:ln w="28575" cap="rnd">
            <a:solidFill>
              <a:srgbClr val="1A1F71"/>
            </a:solidFill>
            <a:prstDash val="sysDot"/>
            <a:round/>
            <a:headEnd type="none"/>
            <a:tailEnd type="none" w="med" len="med"/>
          </a:ln>
          <a:extLst>
            <a:ext uri="{909E8E84-426E-40DD-AFC4-6F175D3DCCD1}">
              <a14:hiddenFill xmlns:a14="http://schemas.microsoft.com/office/drawing/2010/main">
                <a:noFill/>
              </a14:hiddenFill>
            </a:ext>
          </a:extLst>
        </p:spPr>
      </p:cxnSp>
      <p:cxnSp>
        <p:nvCxnSpPr>
          <p:cNvPr id="117" name="Straight Connector 30"/>
          <p:cNvCxnSpPr>
            <a:cxnSpLocks noChangeShapeType="1"/>
          </p:cNvCxnSpPr>
          <p:nvPr userDrawn="1"/>
        </p:nvCxnSpPr>
        <p:spPr bwMode="auto">
          <a:xfrm>
            <a:off x="954689" y="2333793"/>
            <a:ext cx="84082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118" name="Straight Connector 28"/>
          <p:cNvCxnSpPr>
            <a:cxnSpLocks noChangeShapeType="1"/>
          </p:cNvCxnSpPr>
          <p:nvPr userDrawn="1"/>
        </p:nvCxnSpPr>
        <p:spPr bwMode="auto">
          <a:xfrm>
            <a:off x="954690" y="5697288"/>
            <a:ext cx="840804"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119" name="Straight Connector 29"/>
          <p:cNvCxnSpPr>
            <a:cxnSpLocks noChangeShapeType="1"/>
          </p:cNvCxnSpPr>
          <p:nvPr userDrawn="1"/>
        </p:nvCxnSpPr>
        <p:spPr bwMode="auto">
          <a:xfrm>
            <a:off x="987196" y="3426852"/>
            <a:ext cx="80829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cxnSp>
        <p:nvCxnSpPr>
          <p:cNvPr id="120" name="Straight Connector 29"/>
          <p:cNvCxnSpPr>
            <a:cxnSpLocks noChangeShapeType="1"/>
          </p:cNvCxnSpPr>
          <p:nvPr userDrawn="1"/>
        </p:nvCxnSpPr>
        <p:spPr bwMode="auto">
          <a:xfrm>
            <a:off x="962816" y="4569338"/>
            <a:ext cx="832678" cy="0"/>
          </a:xfrm>
          <a:prstGeom prst="line">
            <a:avLst/>
          </a:prstGeom>
          <a:noFill/>
          <a:ln w="28575" cap="rnd">
            <a:solidFill>
              <a:srgbClr val="1A1F71"/>
            </a:solidFill>
            <a:prstDash val="sysDot"/>
            <a:round/>
            <a:headEnd/>
            <a:tailEnd type="oval" w="med" len="med"/>
          </a:ln>
          <a:extLst>
            <a:ext uri="{909E8E84-426E-40DD-AFC4-6F175D3DCCD1}">
              <a14:hiddenFill xmlns:a14="http://schemas.microsoft.com/office/drawing/2010/main">
                <a:noFill/>
              </a14:hiddenFill>
            </a:ext>
          </a:extLst>
        </p:spPr>
      </p:cxnSp>
      <p:sp>
        <p:nvSpPr>
          <p:cNvPr id="3" name="Footer Placeholder 2"/>
          <p:cNvSpPr>
            <a:spLocks noGrp="1"/>
          </p:cNvSpPr>
          <p:nvPr>
            <p:ph type="ftr" sz="quarter" idx="40"/>
          </p:nvPr>
        </p:nvSpPr>
        <p:spPr/>
        <p:txBody>
          <a:bodyPr/>
          <a:lstStyle/>
          <a:p>
            <a:pPr algn="ctr"/>
            <a:r>
              <a:rPr lang="en-GB" dirty="0"/>
              <a:t>Visa Europe Confidential</a:t>
            </a:r>
          </a:p>
        </p:txBody>
      </p:sp>
      <p:sp>
        <p:nvSpPr>
          <p:cNvPr id="4" name="Slide Number Placeholder 3"/>
          <p:cNvSpPr>
            <a:spLocks noGrp="1"/>
          </p:cNvSpPr>
          <p:nvPr>
            <p:ph type="sldNum" sz="quarter" idx="41"/>
          </p:nvPr>
        </p:nvSpPr>
        <p:spPr/>
        <p:txBody>
          <a:bodyPr/>
          <a:lstStyle/>
          <a:p>
            <a:fld id="{2F9C6449-B99D-0E4A-AAA1-A3F22BAE5806}" type="slidenum">
              <a:rPr lang="en-GB" smtClean="0"/>
              <a:pPr/>
              <a:t>‹#›</a:t>
            </a:fld>
            <a:endParaRPr lang="en-GB" dirty="0"/>
          </a:p>
        </p:txBody>
      </p:sp>
      <p:sp>
        <p:nvSpPr>
          <p:cNvPr id="47"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46"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66928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grpSp>
        <p:nvGrpSpPr>
          <p:cNvPr id="3" name="Group 51"/>
          <p:cNvGrpSpPr>
            <a:grpSpLocks/>
          </p:cNvGrpSpPr>
          <p:nvPr userDrawn="1"/>
        </p:nvGrpSpPr>
        <p:grpSpPr bwMode="auto">
          <a:xfrm>
            <a:off x="428907" y="2133709"/>
            <a:ext cx="8168844" cy="3744566"/>
            <a:chOff x="835968" y="2492896"/>
            <a:chExt cx="8480003" cy="2736304"/>
          </a:xfrm>
        </p:grpSpPr>
        <p:cxnSp>
          <p:nvCxnSpPr>
            <p:cNvPr id="4" name="Straight Connector 29"/>
            <p:cNvCxnSpPr>
              <a:cxnSpLocks noChangeShapeType="1"/>
            </p:cNvCxnSpPr>
            <p:nvPr/>
          </p:nvCxnSpPr>
          <p:spPr bwMode="auto">
            <a:xfrm>
              <a:off x="835968"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5" name="Straight Connector 29"/>
            <p:cNvCxnSpPr>
              <a:cxnSpLocks noChangeShapeType="1"/>
            </p:cNvCxnSpPr>
            <p:nvPr/>
          </p:nvCxnSpPr>
          <p:spPr bwMode="auto">
            <a:xfrm>
              <a:off x="1667490"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6" name="Straight Connector 29"/>
            <p:cNvCxnSpPr>
              <a:cxnSpLocks noChangeShapeType="1"/>
            </p:cNvCxnSpPr>
            <p:nvPr/>
          </p:nvCxnSpPr>
          <p:spPr bwMode="auto">
            <a:xfrm>
              <a:off x="2520053"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7" name="Straight Connector 29"/>
            <p:cNvCxnSpPr>
              <a:cxnSpLocks noChangeShapeType="1"/>
            </p:cNvCxnSpPr>
            <p:nvPr/>
          </p:nvCxnSpPr>
          <p:spPr bwMode="auto">
            <a:xfrm>
              <a:off x="3372054"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8" name="Straight Connector 29"/>
            <p:cNvCxnSpPr>
              <a:cxnSpLocks noChangeShapeType="1"/>
            </p:cNvCxnSpPr>
            <p:nvPr/>
          </p:nvCxnSpPr>
          <p:spPr bwMode="auto">
            <a:xfrm>
              <a:off x="4211960"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9" name="Straight Connector 29"/>
            <p:cNvCxnSpPr>
              <a:cxnSpLocks noChangeShapeType="1"/>
            </p:cNvCxnSpPr>
            <p:nvPr/>
          </p:nvCxnSpPr>
          <p:spPr bwMode="auto">
            <a:xfrm>
              <a:off x="5051866"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10" name="Straight Connector 29"/>
            <p:cNvCxnSpPr>
              <a:cxnSpLocks noChangeShapeType="1"/>
            </p:cNvCxnSpPr>
            <p:nvPr/>
          </p:nvCxnSpPr>
          <p:spPr bwMode="auto">
            <a:xfrm>
              <a:off x="5916524"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11" name="Straight Connector 29"/>
            <p:cNvCxnSpPr>
              <a:cxnSpLocks noChangeShapeType="1"/>
            </p:cNvCxnSpPr>
            <p:nvPr/>
          </p:nvCxnSpPr>
          <p:spPr bwMode="auto">
            <a:xfrm>
              <a:off x="6768525"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12" name="Straight Connector 23"/>
            <p:cNvCxnSpPr>
              <a:cxnSpLocks noChangeShapeType="1"/>
            </p:cNvCxnSpPr>
            <p:nvPr/>
          </p:nvCxnSpPr>
          <p:spPr bwMode="auto">
            <a:xfrm>
              <a:off x="7596336"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13" name="Straight Connector 29"/>
            <p:cNvCxnSpPr>
              <a:cxnSpLocks noChangeShapeType="1"/>
            </p:cNvCxnSpPr>
            <p:nvPr/>
          </p:nvCxnSpPr>
          <p:spPr bwMode="auto">
            <a:xfrm>
              <a:off x="8460432"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cxnSp>
          <p:nvCxnSpPr>
            <p:cNvPr id="14" name="Straight Connector 29"/>
            <p:cNvCxnSpPr>
              <a:cxnSpLocks noChangeShapeType="1"/>
            </p:cNvCxnSpPr>
            <p:nvPr/>
          </p:nvCxnSpPr>
          <p:spPr bwMode="auto">
            <a:xfrm>
              <a:off x="9315971" y="2492896"/>
              <a:ext cx="0" cy="2736304"/>
            </a:xfrm>
            <a:prstGeom prst="line">
              <a:avLst/>
            </a:prstGeom>
            <a:noFill/>
            <a:ln w="19050" cap="rnd">
              <a:solidFill>
                <a:srgbClr val="5C5C5C"/>
              </a:solidFill>
              <a:prstDash val="sysDot"/>
              <a:round/>
              <a:headEnd/>
              <a:tailEnd/>
            </a:ln>
            <a:extLst>
              <a:ext uri="{909E8E84-426E-40DD-AFC4-6F175D3DCCD1}">
                <a14:hiddenFill xmlns:a14="http://schemas.microsoft.com/office/drawing/2010/main">
                  <a:noFill/>
                </a14:hiddenFill>
              </a:ext>
            </a:extLst>
          </p:spPr>
        </p:cxnSp>
      </p:grpSp>
      <p:grpSp>
        <p:nvGrpSpPr>
          <p:cNvPr id="15" name="Group 4"/>
          <p:cNvGrpSpPr>
            <a:grpSpLocks/>
          </p:cNvGrpSpPr>
          <p:nvPr userDrawn="1"/>
        </p:nvGrpSpPr>
        <p:grpSpPr bwMode="auto">
          <a:xfrm>
            <a:off x="429287" y="2094859"/>
            <a:ext cx="8161822" cy="77280"/>
            <a:chOff x="611560" y="2132856"/>
            <a:chExt cx="7921027" cy="0"/>
          </a:xfrm>
        </p:grpSpPr>
        <p:cxnSp>
          <p:nvCxnSpPr>
            <p:cNvPr id="16" name="Straight Connector 29"/>
            <p:cNvCxnSpPr>
              <a:cxnSpLocks noChangeShapeType="1"/>
            </p:cNvCxnSpPr>
            <p:nvPr/>
          </p:nvCxnSpPr>
          <p:spPr bwMode="auto">
            <a:xfrm>
              <a:off x="611560"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7" name="Straight Connector 29"/>
            <p:cNvCxnSpPr>
              <a:cxnSpLocks noChangeShapeType="1"/>
            </p:cNvCxnSpPr>
            <p:nvPr/>
          </p:nvCxnSpPr>
          <p:spPr bwMode="auto">
            <a:xfrm>
              <a:off x="1403648"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8" name="Straight Connector 29"/>
            <p:cNvCxnSpPr>
              <a:cxnSpLocks noChangeShapeType="1"/>
            </p:cNvCxnSpPr>
            <p:nvPr/>
          </p:nvCxnSpPr>
          <p:spPr bwMode="auto">
            <a:xfrm>
              <a:off x="2195736"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9" name="Straight Connector 29"/>
            <p:cNvCxnSpPr>
              <a:cxnSpLocks noChangeShapeType="1"/>
            </p:cNvCxnSpPr>
            <p:nvPr/>
          </p:nvCxnSpPr>
          <p:spPr bwMode="auto">
            <a:xfrm>
              <a:off x="2987824"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0" name="Straight Connector 29"/>
            <p:cNvCxnSpPr>
              <a:cxnSpLocks noChangeShapeType="1"/>
            </p:cNvCxnSpPr>
            <p:nvPr/>
          </p:nvCxnSpPr>
          <p:spPr bwMode="auto">
            <a:xfrm>
              <a:off x="3779912"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1" name="Straight Connector 29"/>
            <p:cNvCxnSpPr>
              <a:cxnSpLocks noChangeShapeType="1"/>
            </p:cNvCxnSpPr>
            <p:nvPr/>
          </p:nvCxnSpPr>
          <p:spPr bwMode="auto">
            <a:xfrm>
              <a:off x="4572000"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5364088"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3" name="Straight Connector 29"/>
            <p:cNvCxnSpPr>
              <a:cxnSpLocks noChangeShapeType="1"/>
            </p:cNvCxnSpPr>
            <p:nvPr/>
          </p:nvCxnSpPr>
          <p:spPr bwMode="auto">
            <a:xfrm>
              <a:off x="6156176"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4" name="Straight Connector 29"/>
            <p:cNvCxnSpPr>
              <a:cxnSpLocks noChangeShapeType="1"/>
            </p:cNvCxnSpPr>
            <p:nvPr/>
          </p:nvCxnSpPr>
          <p:spPr bwMode="auto">
            <a:xfrm>
              <a:off x="6948264"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25" name="Straight Connector 29"/>
            <p:cNvCxnSpPr>
              <a:cxnSpLocks noChangeShapeType="1"/>
            </p:cNvCxnSpPr>
            <p:nvPr/>
          </p:nvCxnSpPr>
          <p:spPr bwMode="auto">
            <a:xfrm>
              <a:off x="7740425" y="2132856"/>
              <a:ext cx="792162" cy="0"/>
            </a:xfrm>
            <a:prstGeom prst="line">
              <a:avLst/>
            </a:prstGeom>
            <a:noFill/>
            <a:ln w="28575" cap="rnd">
              <a:solidFill>
                <a:srgbClr val="1A1F71"/>
              </a:solidFill>
              <a:prstDash val="sysDot"/>
              <a:round/>
              <a:headEnd type="oval" w="med" len="med"/>
              <a:tailEnd type="oval" w="med" len="med"/>
            </a:ln>
            <a:extLst>
              <a:ext uri="{909E8E84-426E-40DD-AFC4-6F175D3DCCD1}">
                <a14:hiddenFill xmlns:a14="http://schemas.microsoft.com/office/drawing/2010/main">
                  <a:noFill/>
                </a14:hiddenFill>
              </a:ext>
            </a:extLst>
          </p:spPr>
        </p:cxnSp>
      </p:grpSp>
      <p:sp>
        <p:nvSpPr>
          <p:cNvPr id="26" name="Text Placeholder 29"/>
          <p:cNvSpPr>
            <a:spLocks noGrp="1"/>
          </p:cNvSpPr>
          <p:nvPr>
            <p:ph type="body" sz="quarter" idx="13" hasCustomPrompt="1"/>
          </p:nvPr>
        </p:nvSpPr>
        <p:spPr>
          <a:xfrm>
            <a:off x="428625"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27" name="Text Placeholder 29"/>
          <p:cNvSpPr>
            <a:spLocks noGrp="1"/>
          </p:cNvSpPr>
          <p:nvPr>
            <p:ph type="body" sz="quarter" idx="14" hasCustomPrompt="1"/>
          </p:nvPr>
        </p:nvSpPr>
        <p:spPr>
          <a:xfrm>
            <a:off x="1242757"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28" name="Text Placeholder 29"/>
          <p:cNvSpPr>
            <a:spLocks noGrp="1"/>
          </p:cNvSpPr>
          <p:nvPr>
            <p:ph type="body" sz="quarter" idx="15" hasCustomPrompt="1"/>
          </p:nvPr>
        </p:nvSpPr>
        <p:spPr>
          <a:xfrm>
            <a:off x="2065515"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29" name="Text Placeholder 29"/>
          <p:cNvSpPr>
            <a:spLocks noGrp="1"/>
          </p:cNvSpPr>
          <p:nvPr>
            <p:ph type="body" sz="quarter" idx="16" hasCustomPrompt="1"/>
          </p:nvPr>
        </p:nvSpPr>
        <p:spPr>
          <a:xfrm>
            <a:off x="2879647"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0" name="Text Placeholder 29"/>
          <p:cNvSpPr>
            <a:spLocks noGrp="1"/>
          </p:cNvSpPr>
          <p:nvPr>
            <p:ph type="body" sz="quarter" idx="17" hasCustomPrompt="1"/>
          </p:nvPr>
        </p:nvSpPr>
        <p:spPr>
          <a:xfrm>
            <a:off x="3693779"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1" name="Text Placeholder 29"/>
          <p:cNvSpPr>
            <a:spLocks noGrp="1"/>
          </p:cNvSpPr>
          <p:nvPr>
            <p:ph type="body" sz="quarter" idx="18" hasCustomPrompt="1"/>
          </p:nvPr>
        </p:nvSpPr>
        <p:spPr>
          <a:xfrm>
            <a:off x="4507911"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2" name="Text Placeholder 29"/>
          <p:cNvSpPr>
            <a:spLocks noGrp="1"/>
          </p:cNvSpPr>
          <p:nvPr>
            <p:ph type="body" sz="quarter" idx="19" hasCustomPrompt="1"/>
          </p:nvPr>
        </p:nvSpPr>
        <p:spPr>
          <a:xfrm>
            <a:off x="5330669"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3" name="Text Placeholder 29"/>
          <p:cNvSpPr>
            <a:spLocks noGrp="1"/>
          </p:cNvSpPr>
          <p:nvPr>
            <p:ph type="body" sz="quarter" idx="20" hasCustomPrompt="1"/>
          </p:nvPr>
        </p:nvSpPr>
        <p:spPr>
          <a:xfrm>
            <a:off x="6144801"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4" name="Text Placeholder 29"/>
          <p:cNvSpPr>
            <a:spLocks noGrp="1"/>
          </p:cNvSpPr>
          <p:nvPr>
            <p:ph type="body" sz="quarter" idx="21" hasCustomPrompt="1"/>
          </p:nvPr>
        </p:nvSpPr>
        <p:spPr>
          <a:xfrm>
            <a:off x="6958933"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35" name="Text Placeholder 29"/>
          <p:cNvSpPr>
            <a:spLocks noGrp="1"/>
          </p:cNvSpPr>
          <p:nvPr>
            <p:ph type="body" sz="quarter" idx="22" hasCustomPrompt="1"/>
          </p:nvPr>
        </p:nvSpPr>
        <p:spPr>
          <a:xfrm>
            <a:off x="7781691" y="1469047"/>
            <a:ext cx="801688" cy="225703"/>
          </a:xfrm>
        </p:spPr>
        <p:txBody>
          <a:bodyPr/>
          <a:lstStyle>
            <a:lvl1pPr marL="0" indent="0" algn="ctr">
              <a:buNone/>
              <a:defRPr sz="1600">
                <a:solidFill>
                  <a:srgbClr val="FA9B00"/>
                </a:solidFill>
                <a:latin typeface="Segoe UI Semibold" panose="020B0702040204020203" pitchFamily="34" charset="0"/>
              </a:defRPr>
            </a:lvl1pPr>
          </a:lstStyle>
          <a:p>
            <a:pPr lvl="0"/>
            <a:r>
              <a:rPr lang="en-GB" dirty="0" err="1"/>
              <a:t>Mth</a:t>
            </a:r>
            <a:endParaRPr lang="en-GB" dirty="0"/>
          </a:p>
        </p:txBody>
      </p:sp>
      <p:sp>
        <p:nvSpPr>
          <p:cNvPr id="46"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36" name="Footer Placeholder 35"/>
          <p:cNvSpPr>
            <a:spLocks noGrp="1"/>
          </p:cNvSpPr>
          <p:nvPr>
            <p:ph type="ftr" sz="quarter" idx="24"/>
          </p:nvPr>
        </p:nvSpPr>
        <p:spPr/>
        <p:txBody>
          <a:bodyPr/>
          <a:lstStyle/>
          <a:p>
            <a:pPr algn="ctr"/>
            <a:r>
              <a:rPr lang="en-GB" dirty="0"/>
              <a:t>Visa Europe Confidential</a:t>
            </a:r>
          </a:p>
        </p:txBody>
      </p:sp>
      <p:sp>
        <p:nvSpPr>
          <p:cNvPr id="37" name="Slide Number Placeholder 36"/>
          <p:cNvSpPr>
            <a:spLocks noGrp="1"/>
          </p:cNvSpPr>
          <p:nvPr>
            <p:ph type="sldNum" sz="quarter" idx="25"/>
          </p:nvPr>
        </p:nvSpPr>
        <p:spPr/>
        <p:txBody>
          <a:bodyPr/>
          <a:lstStyle/>
          <a:p>
            <a:fld id="{2F9C6449-B99D-0E4A-AAA1-A3F22BAE5806}" type="slidenum">
              <a:rPr lang="en-GB" smtClean="0"/>
              <a:pPr/>
              <a:t>‹#›</a:t>
            </a:fld>
            <a:endParaRPr lang="en-GB" dirty="0"/>
          </a:p>
        </p:txBody>
      </p:sp>
      <p:sp>
        <p:nvSpPr>
          <p:cNvPr id="41" name="Text Placeholder 6"/>
          <p:cNvSpPr>
            <a:spLocks noGrp="1"/>
          </p:cNvSpPr>
          <p:nvPr>
            <p:ph type="body" sz="quarter" idx="26"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40"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21760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old emphasis or quotes layout">
    <p:spTree>
      <p:nvGrpSpPr>
        <p:cNvPr id="1" name=""/>
        <p:cNvGrpSpPr/>
        <p:nvPr/>
      </p:nvGrpSpPr>
      <p:grpSpPr>
        <a:xfrm>
          <a:off x="0" y="0"/>
          <a:ext cx="0" cy="0"/>
          <a:chOff x="0" y="0"/>
          <a:chExt cx="0" cy="0"/>
        </a:xfrm>
      </p:grpSpPr>
      <p:sp>
        <p:nvSpPr>
          <p:cNvPr id="8" name="TextBox 26"/>
          <p:cNvSpPr txBox="1">
            <a:spLocks noChangeArrowheads="1"/>
          </p:cNvSpPr>
          <p:nvPr userDrawn="1"/>
        </p:nvSpPr>
        <p:spPr bwMode="auto">
          <a:xfrm>
            <a:off x="0" y="1330005"/>
            <a:ext cx="7015950" cy="3384376"/>
          </a:xfrm>
          <a:prstGeom prst="rect">
            <a:avLst/>
          </a:prstGeom>
          <a:gradFill flip="none" rotWithShape="1">
            <a:gsLst>
              <a:gs pos="0">
                <a:srgbClr val="EF8400"/>
              </a:gs>
              <a:gs pos="100000">
                <a:srgbClr val="F7B600"/>
              </a:gs>
            </a:gsLst>
            <a:lin ang="0" scaled="1"/>
            <a:tileRect/>
          </a:gradFill>
          <a:ln w="12700" cmpd="sng">
            <a:noFill/>
          </a:ln>
          <a:effectLst/>
          <a:extLst/>
        </p:spPr>
        <p:txBody>
          <a:bodyPr vert="vert270" lIns="0" tIns="0" rIns="0" bIns="0" anchor="ctr"/>
          <a:lstStyle>
            <a:defPPr>
              <a:defRPr lang="en-GB"/>
            </a:defPPr>
            <a:lvl1pPr algn="ctr" defTabSz="457200">
              <a:defRPr b="1">
                <a:solidFill>
                  <a:srgbClr val="1A1F71"/>
                </a:solidFill>
                <a:latin typeface="Segoe UI Light"/>
                <a:ea typeface="+mn-ea"/>
                <a:cs typeface="Segoe UI Light"/>
              </a:defRPr>
            </a:lvl1pPr>
          </a:lstStyle>
          <a:p>
            <a:pPr lvl="0"/>
            <a:endParaRPr lang="en-GB" dirty="0"/>
          </a:p>
        </p:txBody>
      </p:sp>
      <p:sp>
        <p:nvSpPr>
          <p:cNvPr id="9" name="Oval 6"/>
          <p:cNvSpPr/>
          <p:nvPr userDrawn="1"/>
        </p:nvSpPr>
        <p:spPr bwMode="auto">
          <a:xfrm>
            <a:off x="4860033" y="609925"/>
            <a:ext cx="2386224" cy="4752528"/>
          </a:xfrm>
          <a:custGeom>
            <a:avLst/>
            <a:gdLst>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872798"/>
              <a:gd name="connsiteY0" fmla="*/ 2419504 h 4795768"/>
              <a:gd name="connsiteX1" fmla="*/ 2376264 w 4872798"/>
              <a:gd name="connsiteY1" fmla="*/ 43240 h 4795768"/>
              <a:gd name="connsiteX2" fmla="*/ 4298907 w 4872798"/>
              <a:gd name="connsiteY2" fmla="*/ 998017 h 4795768"/>
              <a:gd name="connsiteX3" fmla="*/ 4752528 w 4872798"/>
              <a:gd name="connsiteY3" fmla="*/ 2419504 h 4795768"/>
              <a:gd name="connsiteX4" fmla="*/ 2376264 w 4872798"/>
              <a:gd name="connsiteY4" fmla="*/ 4795768 h 4795768"/>
              <a:gd name="connsiteX5" fmla="*/ 0 w 4872798"/>
              <a:gd name="connsiteY5" fmla="*/ 2419504 h 479576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2740564"/>
              <a:gd name="connsiteY0" fmla="*/ 2376264 h 4752528"/>
              <a:gd name="connsiteX1" fmla="*/ 2376264 w 2740564"/>
              <a:gd name="connsiteY1" fmla="*/ 0 h 4752528"/>
              <a:gd name="connsiteX2" fmla="*/ 2376881 w 2740564"/>
              <a:gd name="connsiteY2" fmla="*/ 2376264 h 4752528"/>
              <a:gd name="connsiteX3" fmla="*/ 2376264 w 2740564"/>
              <a:gd name="connsiteY3" fmla="*/ 4752528 h 4752528"/>
              <a:gd name="connsiteX4" fmla="*/ 0 w 2740564"/>
              <a:gd name="connsiteY4" fmla="*/ 2376264 h 4752528"/>
              <a:gd name="connsiteX0" fmla="*/ 0 w 2740564"/>
              <a:gd name="connsiteY0" fmla="*/ 2376264 h 4752528"/>
              <a:gd name="connsiteX1" fmla="*/ 2376264 w 2740564"/>
              <a:gd name="connsiteY1" fmla="*/ 0 h 4752528"/>
              <a:gd name="connsiteX2" fmla="*/ 2376881 w 2740564"/>
              <a:gd name="connsiteY2" fmla="*/ 2376264 h 4752528"/>
              <a:gd name="connsiteX3" fmla="*/ 2376264 w 2740564"/>
              <a:gd name="connsiteY3" fmla="*/ 4752528 h 4752528"/>
              <a:gd name="connsiteX4" fmla="*/ 0 w 2740564"/>
              <a:gd name="connsiteY4" fmla="*/ 2376264 h 4752528"/>
              <a:gd name="connsiteX0" fmla="*/ 0 w 2737263"/>
              <a:gd name="connsiteY0" fmla="*/ 2376264 h 4752528"/>
              <a:gd name="connsiteX1" fmla="*/ 2376264 w 2737263"/>
              <a:gd name="connsiteY1" fmla="*/ 0 h 4752528"/>
              <a:gd name="connsiteX2" fmla="*/ 2376881 w 2737263"/>
              <a:gd name="connsiteY2" fmla="*/ 2376264 h 4752528"/>
              <a:gd name="connsiteX3" fmla="*/ 2376264 w 2737263"/>
              <a:gd name="connsiteY3" fmla="*/ 4752528 h 4752528"/>
              <a:gd name="connsiteX4" fmla="*/ 0 w 2737263"/>
              <a:gd name="connsiteY4" fmla="*/ 2376264 h 4752528"/>
              <a:gd name="connsiteX0" fmla="*/ 0 w 2515612"/>
              <a:gd name="connsiteY0" fmla="*/ 2376264 h 4752528"/>
              <a:gd name="connsiteX1" fmla="*/ 2376264 w 2515612"/>
              <a:gd name="connsiteY1" fmla="*/ 0 h 4752528"/>
              <a:gd name="connsiteX2" fmla="*/ 2376881 w 2515612"/>
              <a:gd name="connsiteY2" fmla="*/ 2376264 h 4752528"/>
              <a:gd name="connsiteX3" fmla="*/ 2376264 w 2515612"/>
              <a:gd name="connsiteY3" fmla="*/ 4752528 h 4752528"/>
              <a:gd name="connsiteX4" fmla="*/ 0 w 2515612"/>
              <a:gd name="connsiteY4" fmla="*/ 2376264 h 4752528"/>
              <a:gd name="connsiteX0" fmla="*/ 0 w 2386224"/>
              <a:gd name="connsiteY0" fmla="*/ 2376264 h 4752528"/>
              <a:gd name="connsiteX1" fmla="*/ 2376264 w 2386224"/>
              <a:gd name="connsiteY1" fmla="*/ 0 h 4752528"/>
              <a:gd name="connsiteX2" fmla="*/ 2376881 w 2386224"/>
              <a:gd name="connsiteY2" fmla="*/ 2376264 h 4752528"/>
              <a:gd name="connsiteX3" fmla="*/ 2376264 w 2386224"/>
              <a:gd name="connsiteY3" fmla="*/ 4752528 h 4752528"/>
              <a:gd name="connsiteX4" fmla="*/ 0 w 2386224"/>
              <a:gd name="connsiteY4" fmla="*/ 2376264 h 475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224" h="4752528">
                <a:moveTo>
                  <a:pt x="0" y="2376264"/>
                </a:moveTo>
                <a:cubicBezTo>
                  <a:pt x="0" y="1063890"/>
                  <a:pt x="1063890" y="0"/>
                  <a:pt x="2376264" y="0"/>
                </a:cubicBezTo>
                <a:cubicBezTo>
                  <a:pt x="2361528" y="522941"/>
                  <a:pt x="2404165" y="1584646"/>
                  <a:pt x="2376881" y="2376264"/>
                </a:cubicBezTo>
                <a:cubicBezTo>
                  <a:pt x="2361940" y="2809764"/>
                  <a:pt x="2388755" y="4184763"/>
                  <a:pt x="2376264" y="4752528"/>
                </a:cubicBezTo>
                <a:cubicBezTo>
                  <a:pt x="1063890" y="4752528"/>
                  <a:pt x="0" y="3688638"/>
                  <a:pt x="0" y="2376264"/>
                </a:cubicBezTo>
                <a:close/>
              </a:path>
            </a:pathLst>
          </a:cu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75787B"/>
              </a:solidFill>
              <a:effectLst/>
              <a:latin typeface="Segoe UI Light"/>
              <a:cs typeface="Segoe UI Light"/>
            </a:endParaRPr>
          </a:p>
        </p:txBody>
      </p:sp>
      <p:sp>
        <p:nvSpPr>
          <p:cNvPr id="10" name="Title 1"/>
          <p:cNvSpPr>
            <a:spLocks noGrp="1"/>
          </p:cNvSpPr>
          <p:nvPr>
            <p:ph type="ctrTitle" hasCustomPrompt="1"/>
          </p:nvPr>
        </p:nvSpPr>
        <p:spPr bwMode="black">
          <a:xfrm>
            <a:off x="237744" y="1843452"/>
            <a:ext cx="4148087" cy="2466824"/>
          </a:xfrm>
        </p:spPr>
        <p:txBody>
          <a:bodyPr anchor="ctr">
            <a:noAutofit/>
          </a:bodyPr>
          <a:lstStyle>
            <a:lvl1pPr algn="l">
              <a:spcBef>
                <a:spcPts val="0"/>
              </a:spcBef>
              <a:defRPr sz="4000">
                <a:solidFill>
                  <a:schemeClr val="tx2"/>
                </a:solidFill>
              </a:defRPr>
            </a:lvl1pPr>
          </a:lstStyle>
          <a:p>
            <a:r>
              <a:rPr lang="en-US" dirty="0"/>
              <a:t>Click to edit title</a:t>
            </a:r>
          </a:p>
        </p:txBody>
      </p:sp>
      <p:pic>
        <p:nvPicPr>
          <p:cNvPr id="11" name="Picture 10" descr="Visa Pulse Graphic Simplified 1 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68449" y="1025561"/>
            <a:ext cx="3825257" cy="3874014"/>
          </a:xfrm>
          <a:prstGeom prst="rect">
            <a:avLst/>
          </a:prstGeom>
        </p:spPr>
      </p:pic>
      <p:sp>
        <p:nvSpPr>
          <p:cNvPr id="3" name="Footer Placeholder 2"/>
          <p:cNvSpPr>
            <a:spLocks noGrp="1"/>
          </p:cNvSpPr>
          <p:nvPr>
            <p:ph type="ftr" sz="quarter" idx="11"/>
          </p:nvPr>
        </p:nvSpPr>
        <p:spPr/>
        <p:txBody>
          <a:bodyPr/>
          <a:lstStyle/>
          <a:p>
            <a:pPr algn="ctr"/>
            <a:r>
              <a:rPr lang="en-GB" dirty="0"/>
              <a:t>Visa Europe Confidential</a:t>
            </a:r>
          </a:p>
        </p:txBody>
      </p:sp>
      <p:sp>
        <p:nvSpPr>
          <p:cNvPr id="4" name="Slide Number Placeholder 3"/>
          <p:cNvSpPr>
            <a:spLocks noGrp="1"/>
          </p:cNvSpPr>
          <p:nvPr>
            <p:ph type="sldNum" sz="quarter" idx="12"/>
          </p:nvPr>
        </p:nvSpPr>
        <p:spPr/>
        <p:txBody>
          <a:bodyPr/>
          <a:lstStyle/>
          <a:p>
            <a:fld id="{2F9C6449-B99D-0E4A-AAA1-A3F22BAE5806}" type="slidenum">
              <a:rPr lang="en-GB" smtClean="0"/>
              <a:pPr/>
              <a:t>‹#›</a:t>
            </a:fld>
            <a:endParaRPr lang="en-GB" dirty="0"/>
          </a:p>
        </p:txBody>
      </p:sp>
      <p:sp>
        <p:nvSpPr>
          <p:cNvPr id="12"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415974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emphasis or quotes layout">
    <p:spTree>
      <p:nvGrpSpPr>
        <p:cNvPr id="1" name=""/>
        <p:cNvGrpSpPr/>
        <p:nvPr/>
      </p:nvGrpSpPr>
      <p:grpSpPr>
        <a:xfrm>
          <a:off x="0" y="0"/>
          <a:ext cx="0" cy="0"/>
          <a:chOff x="0" y="0"/>
          <a:chExt cx="0" cy="0"/>
        </a:xfrm>
      </p:grpSpPr>
      <p:sp>
        <p:nvSpPr>
          <p:cNvPr id="8" name="TextBox 26"/>
          <p:cNvSpPr txBox="1">
            <a:spLocks noChangeArrowheads="1"/>
          </p:cNvSpPr>
          <p:nvPr userDrawn="1"/>
        </p:nvSpPr>
        <p:spPr bwMode="auto">
          <a:xfrm>
            <a:off x="0" y="1330005"/>
            <a:ext cx="7015950" cy="3384376"/>
          </a:xfrm>
          <a:prstGeom prst="rect">
            <a:avLst/>
          </a:prstGeom>
          <a:gradFill>
            <a:gsLst>
              <a:gs pos="0">
                <a:srgbClr val="1A1E5A"/>
              </a:gs>
              <a:gs pos="99000">
                <a:srgbClr val="122D98"/>
              </a:gs>
            </a:gsLst>
            <a:lin ang="0" scaled="0"/>
          </a:gradFill>
          <a:ln w="9525">
            <a:noFill/>
            <a:miter lim="800000"/>
            <a:headEnd/>
            <a:tailEnd/>
          </a:ln>
          <a:extLst/>
        </p:spPr>
        <p:txBody>
          <a:bodyPr anchor="ctr" anchorCtr="0">
            <a:noAutofit/>
          </a:bodyPr>
          <a:lstStyle>
            <a:defPPr>
              <a:defRPr lang="en-US"/>
            </a:defPPr>
            <a:lvl1pPr lvl="0">
              <a:defRPr>
                <a:solidFill>
                  <a:srgbClr val="5C5C5C"/>
                </a:solidFill>
                <a:latin typeface="Segoe UI"/>
              </a:defRPr>
            </a:lvl1pPr>
          </a:lstStyle>
          <a:p>
            <a:pPr lvl="0"/>
            <a:endParaRPr lang="en-GB" dirty="0"/>
          </a:p>
        </p:txBody>
      </p:sp>
      <p:sp>
        <p:nvSpPr>
          <p:cNvPr id="9" name="Oval 6"/>
          <p:cNvSpPr/>
          <p:nvPr userDrawn="1"/>
        </p:nvSpPr>
        <p:spPr bwMode="auto">
          <a:xfrm>
            <a:off x="4860033" y="609925"/>
            <a:ext cx="2386224" cy="4752528"/>
          </a:xfrm>
          <a:custGeom>
            <a:avLst/>
            <a:gdLst>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872798"/>
              <a:gd name="connsiteY0" fmla="*/ 2419504 h 4795768"/>
              <a:gd name="connsiteX1" fmla="*/ 2376264 w 4872798"/>
              <a:gd name="connsiteY1" fmla="*/ 43240 h 4795768"/>
              <a:gd name="connsiteX2" fmla="*/ 4298907 w 4872798"/>
              <a:gd name="connsiteY2" fmla="*/ 998017 h 4795768"/>
              <a:gd name="connsiteX3" fmla="*/ 4752528 w 4872798"/>
              <a:gd name="connsiteY3" fmla="*/ 2419504 h 4795768"/>
              <a:gd name="connsiteX4" fmla="*/ 2376264 w 4872798"/>
              <a:gd name="connsiteY4" fmla="*/ 4795768 h 4795768"/>
              <a:gd name="connsiteX5" fmla="*/ 0 w 4872798"/>
              <a:gd name="connsiteY5" fmla="*/ 2419504 h 479576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4752528"/>
              <a:gd name="connsiteY0" fmla="*/ 2376264 h 4752528"/>
              <a:gd name="connsiteX1" fmla="*/ 2376264 w 4752528"/>
              <a:gd name="connsiteY1" fmla="*/ 0 h 4752528"/>
              <a:gd name="connsiteX2" fmla="*/ 4752528 w 4752528"/>
              <a:gd name="connsiteY2" fmla="*/ 2376264 h 4752528"/>
              <a:gd name="connsiteX3" fmla="*/ 2376264 w 4752528"/>
              <a:gd name="connsiteY3" fmla="*/ 4752528 h 4752528"/>
              <a:gd name="connsiteX4" fmla="*/ 0 w 4752528"/>
              <a:gd name="connsiteY4" fmla="*/ 2376264 h 4752528"/>
              <a:gd name="connsiteX0" fmla="*/ 0 w 2740564"/>
              <a:gd name="connsiteY0" fmla="*/ 2376264 h 4752528"/>
              <a:gd name="connsiteX1" fmla="*/ 2376264 w 2740564"/>
              <a:gd name="connsiteY1" fmla="*/ 0 h 4752528"/>
              <a:gd name="connsiteX2" fmla="*/ 2376881 w 2740564"/>
              <a:gd name="connsiteY2" fmla="*/ 2376264 h 4752528"/>
              <a:gd name="connsiteX3" fmla="*/ 2376264 w 2740564"/>
              <a:gd name="connsiteY3" fmla="*/ 4752528 h 4752528"/>
              <a:gd name="connsiteX4" fmla="*/ 0 w 2740564"/>
              <a:gd name="connsiteY4" fmla="*/ 2376264 h 4752528"/>
              <a:gd name="connsiteX0" fmla="*/ 0 w 2740564"/>
              <a:gd name="connsiteY0" fmla="*/ 2376264 h 4752528"/>
              <a:gd name="connsiteX1" fmla="*/ 2376264 w 2740564"/>
              <a:gd name="connsiteY1" fmla="*/ 0 h 4752528"/>
              <a:gd name="connsiteX2" fmla="*/ 2376881 w 2740564"/>
              <a:gd name="connsiteY2" fmla="*/ 2376264 h 4752528"/>
              <a:gd name="connsiteX3" fmla="*/ 2376264 w 2740564"/>
              <a:gd name="connsiteY3" fmla="*/ 4752528 h 4752528"/>
              <a:gd name="connsiteX4" fmla="*/ 0 w 2740564"/>
              <a:gd name="connsiteY4" fmla="*/ 2376264 h 4752528"/>
              <a:gd name="connsiteX0" fmla="*/ 0 w 2737263"/>
              <a:gd name="connsiteY0" fmla="*/ 2376264 h 4752528"/>
              <a:gd name="connsiteX1" fmla="*/ 2376264 w 2737263"/>
              <a:gd name="connsiteY1" fmla="*/ 0 h 4752528"/>
              <a:gd name="connsiteX2" fmla="*/ 2376881 w 2737263"/>
              <a:gd name="connsiteY2" fmla="*/ 2376264 h 4752528"/>
              <a:gd name="connsiteX3" fmla="*/ 2376264 w 2737263"/>
              <a:gd name="connsiteY3" fmla="*/ 4752528 h 4752528"/>
              <a:gd name="connsiteX4" fmla="*/ 0 w 2737263"/>
              <a:gd name="connsiteY4" fmla="*/ 2376264 h 4752528"/>
              <a:gd name="connsiteX0" fmla="*/ 0 w 2515612"/>
              <a:gd name="connsiteY0" fmla="*/ 2376264 h 4752528"/>
              <a:gd name="connsiteX1" fmla="*/ 2376264 w 2515612"/>
              <a:gd name="connsiteY1" fmla="*/ 0 h 4752528"/>
              <a:gd name="connsiteX2" fmla="*/ 2376881 w 2515612"/>
              <a:gd name="connsiteY2" fmla="*/ 2376264 h 4752528"/>
              <a:gd name="connsiteX3" fmla="*/ 2376264 w 2515612"/>
              <a:gd name="connsiteY3" fmla="*/ 4752528 h 4752528"/>
              <a:gd name="connsiteX4" fmla="*/ 0 w 2515612"/>
              <a:gd name="connsiteY4" fmla="*/ 2376264 h 4752528"/>
              <a:gd name="connsiteX0" fmla="*/ 0 w 2386224"/>
              <a:gd name="connsiteY0" fmla="*/ 2376264 h 4752528"/>
              <a:gd name="connsiteX1" fmla="*/ 2376264 w 2386224"/>
              <a:gd name="connsiteY1" fmla="*/ 0 h 4752528"/>
              <a:gd name="connsiteX2" fmla="*/ 2376881 w 2386224"/>
              <a:gd name="connsiteY2" fmla="*/ 2376264 h 4752528"/>
              <a:gd name="connsiteX3" fmla="*/ 2376264 w 2386224"/>
              <a:gd name="connsiteY3" fmla="*/ 4752528 h 4752528"/>
              <a:gd name="connsiteX4" fmla="*/ 0 w 2386224"/>
              <a:gd name="connsiteY4" fmla="*/ 2376264 h 475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224" h="4752528">
                <a:moveTo>
                  <a:pt x="0" y="2376264"/>
                </a:moveTo>
                <a:cubicBezTo>
                  <a:pt x="0" y="1063890"/>
                  <a:pt x="1063890" y="0"/>
                  <a:pt x="2376264" y="0"/>
                </a:cubicBezTo>
                <a:cubicBezTo>
                  <a:pt x="2361528" y="522941"/>
                  <a:pt x="2404165" y="1584646"/>
                  <a:pt x="2376881" y="2376264"/>
                </a:cubicBezTo>
                <a:cubicBezTo>
                  <a:pt x="2361940" y="2809764"/>
                  <a:pt x="2388755" y="4184763"/>
                  <a:pt x="2376264" y="4752528"/>
                </a:cubicBezTo>
                <a:cubicBezTo>
                  <a:pt x="1063890" y="4752528"/>
                  <a:pt x="0" y="3688638"/>
                  <a:pt x="0" y="2376264"/>
                </a:cubicBezTo>
                <a:close/>
              </a:path>
            </a:pathLst>
          </a:cu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75787B"/>
              </a:solidFill>
              <a:effectLst/>
              <a:latin typeface="Segoe UI Light"/>
              <a:cs typeface="Segoe UI Light"/>
            </a:endParaRPr>
          </a:p>
        </p:txBody>
      </p:sp>
      <p:pic>
        <p:nvPicPr>
          <p:cNvPr id="11" name="Picture 10" descr="Visa Pulse Graphic Simplified 1 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68449" y="1025561"/>
            <a:ext cx="3825257" cy="3874014"/>
          </a:xfrm>
          <a:prstGeom prst="rect">
            <a:avLst/>
          </a:prstGeom>
        </p:spPr>
      </p:pic>
      <p:sp>
        <p:nvSpPr>
          <p:cNvPr id="12" name="Title 1"/>
          <p:cNvSpPr>
            <a:spLocks noGrp="1"/>
          </p:cNvSpPr>
          <p:nvPr>
            <p:ph type="ctrTitle" hasCustomPrompt="1"/>
          </p:nvPr>
        </p:nvSpPr>
        <p:spPr bwMode="black">
          <a:xfrm>
            <a:off x="237744" y="1843452"/>
            <a:ext cx="4148087" cy="2466824"/>
          </a:xfrm>
        </p:spPr>
        <p:txBody>
          <a:bodyPr anchor="ctr">
            <a:noAutofit/>
          </a:bodyPr>
          <a:lstStyle>
            <a:lvl1pPr algn="l">
              <a:spcBef>
                <a:spcPts val="0"/>
              </a:spcBef>
              <a:defRPr sz="4000">
                <a:solidFill>
                  <a:srgbClr val="FFFFFF"/>
                </a:solidFill>
              </a:defRPr>
            </a:lvl1pPr>
          </a:lstStyle>
          <a:p>
            <a:r>
              <a:rPr lang="en-US" dirty="0"/>
              <a:t>Click to edit title</a:t>
            </a:r>
          </a:p>
        </p:txBody>
      </p:sp>
      <p:sp>
        <p:nvSpPr>
          <p:cNvPr id="3" name="Footer Placeholder 2"/>
          <p:cNvSpPr>
            <a:spLocks noGrp="1"/>
          </p:cNvSpPr>
          <p:nvPr>
            <p:ph type="ftr" sz="quarter" idx="11"/>
          </p:nvPr>
        </p:nvSpPr>
        <p:spPr/>
        <p:txBody>
          <a:bodyPr/>
          <a:lstStyle/>
          <a:p>
            <a:pPr algn="ctr"/>
            <a:r>
              <a:rPr lang="en-GB" dirty="0"/>
              <a:t>Visa Europe Confidential</a:t>
            </a:r>
          </a:p>
        </p:txBody>
      </p:sp>
      <p:sp>
        <p:nvSpPr>
          <p:cNvPr id="4" name="Slide Number Placeholder 3"/>
          <p:cNvSpPr>
            <a:spLocks noGrp="1"/>
          </p:cNvSpPr>
          <p:nvPr>
            <p:ph type="sldNum" sz="quarter" idx="12"/>
          </p:nvPr>
        </p:nvSpPr>
        <p:spPr/>
        <p:txBody>
          <a:bodyPr/>
          <a:lstStyle/>
          <a:p>
            <a:fld id="{2F9C6449-B99D-0E4A-AAA1-A3F22BAE5806}" type="slidenum">
              <a:rPr lang="en-GB" smtClean="0"/>
              <a:pPr/>
              <a:t>‹#›</a:t>
            </a:fld>
            <a:endParaRPr lang="en-GB" dirty="0"/>
          </a:p>
        </p:txBody>
      </p:sp>
      <p:sp>
        <p:nvSpPr>
          <p:cNvPr id="10"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1937606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Gold Quote Slide">
    <p:spTree>
      <p:nvGrpSpPr>
        <p:cNvPr id="1" name=""/>
        <p:cNvGrpSpPr/>
        <p:nvPr/>
      </p:nvGrpSpPr>
      <p:grpSpPr>
        <a:xfrm>
          <a:off x="0" y="0"/>
          <a:ext cx="0" cy="0"/>
          <a:chOff x="0" y="0"/>
          <a:chExt cx="0" cy="0"/>
        </a:xfrm>
      </p:grpSpPr>
      <p:sp>
        <p:nvSpPr>
          <p:cNvPr id="10" name="Rectangle 9"/>
          <p:cNvSpPr/>
          <p:nvPr userDrawn="1"/>
        </p:nvSpPr>
        <p:spPr bwMode="white">
          <a:xfrm flipV="1">
            <a:off x="0" y="0"/>
            <a:ext cx="9144000" cy="685800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00994" y="6486659"/>
            <a:ext cx="731521" cy="237744"/>
          </a:xfrm>
          <a:prstGeom prst="rect">
            <a:avLst/>
          </a:prstGeom>
        </p:spPr>
      </p:pic>
      <p:sp>
        <p:nvSpPr>
          <p:cNvPr id="14" name="Rectangle 6"/>
          <p:cNvSpPr>
            <a:spLocks noChangeArrowheads="1"/>
          </p:cNvSpPr>
          <p:nvPr userDrawn="1"/>
        </p:nvSpPr>
        <p:spPr bwMode="black">
          <a:xfrm>
            <a:off x="4113738" y="6616703"/>
            <a:ext cx="91652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1"/>
                </a:solidFill>
                <a:latin typeface="+mn-lt"/>
              </a:rPr>
              <a:t>Visa Europe Confidential</a:t>
            </a:r>
          </a:p>
        </p:txBody>
      </p:sp>
      <p:sp>
        <p:nvSpPr>
          <p:cNvPr id="16" name="Content Placeholder 3"/>
          <p:cNvSpPr>
            <a:spLocks noGrp="1"/>
          </p:cNvSpPr>
          <p:nvPr>
            <p:ph sz="half" idx="2"/>
          </p:nvPr>
        </p:nvSpPr>
        <p:spPr bwMode="black">
          <a:xfrm>
            <a:off x="237744" y="1480210"/>
            <a:ext cx="8705088" cy="3599857"/>
          </a:xfrm>
        </p:spPr>
        <p:txBody>
          <a:bodyPr anchor="ctr" anchorCtr="0">
            <a:noAutofit/>
          </a:bodyPr>
          <a:lstStyle>
            <a:lvl1pPr marL="0" indent="0" algn="l">
              <a:spcBef>
                <a:spcPts val="500"/>
              </a:spcBef>
              <a:buClr>
                <a:schemeClr val="bg1"/>
              </a:buClr>
              <a:buFontTx/>
              <a:buNone/>
              <a:defRPr sz="4400">
                <a:solidFill>
                  <a:schemeClr val="tx2"/>
                </a:solidFill>
                <a:latin typeface="+mj-lt"/>
              </a:defRPr>
            </a:lvl1pPr>
            <a:lvl2pPr algn="ctr">
              <a:buClr>
                <a:schemeClr val="bg1"/>
              </a:buClr>
              <a:defRPr sz="2200">
                <a:solidFill>
                  <a:schemeClr val="bg1"/>
                </a:solidFill>
              </a:defRPr>
            </a:lvl2pPr>
            <a:lvl3pPr>
              <a:defRPr sz="1600">
                <a:solidFill>
                  <a:schemeClr val="bg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9" name="TextBox 8"/>
          <p:cNvSpPr txBox="1"/>
          <p:nvPr userDrawn="1"/>
        </p:nvSpPr>
        <p:spPr>
          <a:xfrm>
            <a:off x="260850" y="6616703"/>
            <a:ext cx="110608"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bg1"/>
                </a:solidFill>
                <a:latin typeface="+mn-lt"/>
              </a:rPr>
              <a:pPr algn="l"/>
              <a:t>‹#›</a:t>
            </a:fld>
            <a:endParaRPr lang="en-US" sz="700" dirty="0">
              <a:solidFill>
                <a:schemeClr val="bg1"/>
              </a:solidFill>
              <a:latin typeface="+mn-lt"/>
            </a:endParaRPr>
          </a:p>
        </p:txBody>
      </p:sp>
      <p:sp>
        <p:nvSpPr>
          <p:cNvPr id="11" name="Date Placeholder 4"/>
          <p:cNvSpPr>
            <a:spLocks noGrp="1"/>
          </p:cNvSpPr>
          <p:nvPr>
            <p:ph type="dt" sz="half" idx="10"/>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1"/>
                </a:solidFill>
              </a:defRPr>
            </a:lvl1pPr>
          </a:lstStyle>
          <a:p>
            <a:r>
              <a:rPr lang="en-US"/>
              <a:t>| Denumire studiu | data (luna si an)</a:t>
            </a:r>
            <a:endParaRPr lang="it-IT" dirty="0"/>
          </a:p>
        </p:txBody>
      </p:sp>
    </p:spTree>
    <p:extLst>
      <p:ext uri="{BB962C8B-B14F-4D97-AF65-F5344CB8AC3E}">
        <p14:creationId xmlns:p14="http://schemas.microsoft.com/office/powerpoint/2010/main" val="345000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ue Quote Slide">
    <p:spTree>
      <p:nvGrpSpPr>
        <p:cNvPr id="1" name=""/>
        <p:cNvGrpSpPr/>
        <p:nvPr/>
      </p:nvGrpSpPr>
      <p:grpSpPr>
        <a:xfrm>
          <a:off x="0" y="0"/>
          <a:ext cx="0" cy="0"/>
          <a:chOff x="0" y="0"/>
          <a:chExt cx="0" cy="0"/>
        </a:xfrm>
      </p:grpSpPr>
      <p:sp>
        <p:nvSpPr>
          <p:cNvPr id="8" name="Rectangle 7"/>
          <p:cNvSpPr/>
          <p:nvPr userDrawn="1"/>
        </p:nvSpPr>
        <p:spPr bwMode="white">
          <a:xfrm>
            <a:off x="0" y="0"/>
            <a:ext cx="9147290" cy="685800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14" name="Rectangle 6"/>
          <p:cNvSpPr>
            <a:spLocks noChangeArrowheads="1"/>
          </p:cNvSpPr>
          <p:nvPr userDrawn="1"/>
        </p:nvSpPr>
        <p:spPr bwMode="black">
          <a:xfrm>
            <a:off x="4113738" y="6616703"/>
            <a:ext cx="91652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1"/>
                </a:solidFill>
                <a:latin typeface="+mn-lt"/>
              </a:rPr>
              <a:t>Visa Europe Confidential</a:t>
            </a:r>
          </a:p>
        </p:txBody>
      </p:sp>
      <p:sp>
        <p:nvSpPr>
          <p:cNvPr id="10" name="TextBox 9"/>
          <p:cNvSpPr txBox="1"/>
          <p:nvPr userDrawn="1"/>
        </p:nvSpPr>
        <p:spPr>
          <a:xfrm>
            <a:off x="260850" y="6616703"/>
            <a:ext cx="110608"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bg1"/>
                </a:solidFill>
                <a:latin typeface="+mn-lt"/>
              </a:rPr>
              <a:pPr algn="l"/>
              <a:t>‹#›</a:t>
            </a:fld>
            <a:endParaRPr lang="en-US" sz="700" dirty="0">
              <a:solidFill>
                <a:schemeClr val="bg1"/>
              </a:solidFill>
              <a:latin typeface="+mn-lt"/>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1548"/>
          <a:stretch/>
        </p:blipFill>
        <p:spPr>
          <a:xfrm>
            <a:off x="8300994" y="6495418"/>
            <a:ext cx="730712" cy="232908"/>
          </a:xfrm>
          <a:prstGeom prst="rect">
            <a:avLst/>
          </a:prstGeom>
        </p:spPr>
      </p:pic>
      <p:sp>
        <p:nvSpPr>
          <p:cNvPr id="12" name="Content Placeholder 3"/>
          <p:cNvSpPr>
            <a:spLocks noGrp="1"/>
          </p:cNvSpPr>
          <p:nvPr>
            <p:ph sz="half" idx="2"/>
          </p:nvPr>
        </p:nvSpPr>
        <p:spPr bwMode="black">
          <a:xfrm>
            <a:off x="237744" y="1480210"/>
            <a:ext cx="8705088" cy="3599857"/>
          </a:xfrm>
        </p:spPr>
        <p:txBody>
          <a:bodyPr anchor="ctr" anchorCtr="0">
            <a:noAutofit/>
          </a:bodyPr>
          <a:lstStyle>
            <a:lvl1pPr marL="0" indent="0" algn="l">
              <a:spcBef>
                <a:spcPts val="500"/>
              </a:spcBef>
              <a:buClr>
                <a:schemeClr val="bg1"/>
              </a:buClr>
              <a:buFontTx/>
              <a:buNone/>
              <a:defRPr sz="4400">
                <a:solidFill>
                  <a:srgbClr val="FFFFFF"/>
                </a:solidFill>
                <a:latin typeface="+mj-lt"/>
              </a:defRPr>
            </a:lvl1pPr>
            <a:lvl2pPr algn="ctr">
              <a:buClr>
                <a:schemeClr val="bg1"/>
              </a:buClr>
              <a:defRPr sz="2200">
                <a:solidFill>
                  <a:schemeClr val="bg1"/>
                </a:solidFill>
              </a:defRPr>
            </a:lvl2pPr>
            <a:lvl3pPr>
              <a:defRPr sz="1600">
                <a:solidFill>
                  <a:schemeClr val="bg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3" name="Date Placeholder 4"/>
          <p:cNvSpPr>
            <a:spLocks noGrp="1"/>
          </p:cNvSpPr>
          <p:nvPr>
            <p:ph type="dt" sz="half" idx="10"/>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1"/>
                </a:solidFill>
              </a:defRPr>
            </a:lvl1pPr>
          </a:lstStyle>
          <a:p>
            <a:r>
              <a:rPr lang="en-US"/>
              <a:t>| Denumire studiu | data (luna si an)</a:t>
            </a:r>
            <a:endParaRPr lang="it-IT" dirty="0"/>
          </a:p>
        </p:txBody>
      </p:sp>
    </p:spTree>
    <p:extLst>
      <p:ext uri="{BB962C8B-B14F-4D97-AF65-F5344CB8AC3E}">
        <p14:creationId xmlns:p14="http://schemas.microsoft.com/office/powerpoint/2010/main" val="373877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8" name="Rectangle 7"/>
          <p:cNvSpPr>
            <a:spLocks noChangeArrowheads="1"/>
          </p:cNvSpPr>
          <p:nvPr userDrawn="1"/>
        </p:nvSpPr>
        <p:spPr bwMode="gray">
          <a:xfrm>
            <a:off x="281537" y="6400803"/>
            <a:ext cx="974626"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2"/>
                </a:solidFill>
                <a:latin typeface="+mn-lt"/>
              </a:rPr>
              <a:t>Visa Europe Confidential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53178" y="5826255"/>
            <a:ext cx="2050843" cy="722803"/>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05815" y="0"/>
            <a:ext cx="5277634" cy="5246414"/>
          </a:xfrm>
          <a:prstGeom prst="rect">
            <a:avLst/>
          </a:prstGeom>
        </p:spPr>
      </p:pic>
      <p:sp>
        <p:nvSpPr>
          <p:cNvPr id="10" name="Title 1"/>
          <p:cNvSpPr>
            <a:spLocks noGrp="1"/>
          </p:cNvSpPr>
          <p:nvPr>
            <p:ph type="ctrTitle" hasCustomPrompt="1"/>
          </p:nvPr>
        </p:nvSpPr>
        <p:spPr bwMode="gray">
          <a:xfrm>
            <a:off x="281537" y="1769347"/>
            <a:ext cx="3810000" cy="492443"/>
          </a:xfrm>
        </p:spPr>
        <p:txBody>
          <a:bodyPr wrap="square" anchor="b">
            <a:spAutoFit/>
          </a:bodyPr>
          <a:lstStyle>
            <a:lvl1pPr>
              <a:spcBef>
                <a:spcPts val="0"/>
              </a:spcBef>
              <a:defRPr sz="3200" baseline="0">
                <a:latin typeface="+mj-lt"/>
              </a:defRPr>
            </a:lvl1pPr>
          </a:lstStyle>
          <a:p>
            <a:r>
              <a:rPr lang="en-US" dirty="0"/>
              <a:t>Click to edit title</a:t>
            </a:r>
          </a:p>
        </p:txBody>
      </p:sp>
      <p:sp>
        <p:nvSpPr>
          <p:cNvPr id="11" name="Text Placeholder 3"/>
          <p:cNvSpPr>
            <a:spLocks noGrp="1"/>
          </p:cNvSpPr>
          <p:nvPr>
            <p:ph type="body" sz="quarter" idx="12" hasCustomPrompt="1"/>
          </p:nvPr>
        </p:nvSpPr>
        <p:spPr bwMode="gray">
          <a:xfrm>
            <a:off x="281537" y="2478033"/>
            <a:ext cx="3800857" cy="249299"/>
          </a:xfrm>
        </p:spPr>
        <p:txBody>
          <a:bodyPr>
            <a:noAutofit/>
          </a:bodyPr>
          <a:lstStyle>
            <a:lvl1pPr marL="0" indent="0">
              <a:spcBef>
                <a:spcPts val="0"/>
              </a:spcBef>
              <a:buNone/>
              <a:defRPr sz="1800" b="1" baseline="0">
                <a:solidFill>
                  <a:schemeClr val="accent5"/>
                </a:solidFill>
                <a:latin typeface="+mj-lt"/>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12" name="Content Placeholder 4"/>
          <p:cNvSpPr>
            <a:spLocks noGrp="1"/>
          </p:cNvSpPr>
          <p:nvPr>
            <p:ph sz="quarter" idx="10" hasCustomPrompt="1"/>
          </p:nvPr>
        </p:nvSpPr>
        <p:spPr bwMode="gray">
          <a:xfrm>
            <a:off x="281537" y="2758361"/>
            <a:ext cx="3800856" cy="578674"/>
          </a:xfrm>
        </p:spPr>
        <p:txBody>
          <a:bodyPr>
            <a:noAutofit/>
          </a:bodyPr>
          <a:lstStyle>
            <a:lvl1pPr marL="0" indent="0">
              <a:spcBef>
                <a:spcPts val="0"/>
              </a:spcBef>
              <a:buNone/>
              <a:defRPr sz="1800" baseline="0">
                <a:solidFill>
                  <a:schemeClr val="bg2"/>
                </a:solidFill>
                <a:latin typeface="+mj-lt"/>
              </a:defRPr>
            </a:lvl1pPr>
            <a:lvl2pPr marL="227012" indent="0">
              <a:buNone/>
              <a:defRPr>
                <a:solidFill>
                  <a:schemeClr val="bg1"/>
                </a:solidFill>
              </a:defRPr>
            </a:lvl2pPr>
            <a:lvl3pPr marL="460375" indent="0">
              <a:buNone/>
              <a:defRPr>
                <a:solidFill>
                  <a:schemeClr val="bg1"/>
                </a:solidFill>
              </a:defRPr>
            </a:lvl3pPr>
            <a:lvl4pPr marL="1122477" indent="0">
              <a:buNone/>
              <a:defRPr>
                <a:solidFill>
                  <a:schemeClr val="bg1"/>
                </a:solidFill>
              </a:defRPr>
            </a:lvl4pPr>
            <a:lvl5pPr marL="1428607" indent="0">
              <a:buNone/>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2058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or 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Rectangle 6"/>
          <p:cNvSpPr>
            <a:spLocks noChangeArrowheads="1"/>
          </p:cNvSpPr>
          <p:nvPr userDrawn="1"/>
        </p:nvSpPr>
        <p:spPr bwMode="gray">
          <a:xfrm>
            <a:off x="4113738" y="6616703"/>
            <a:ext cx="91652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Europe</a:t>
            </a:r>
            <a:r>
              <a:rPr lang="en-US" sz="700" baseline="0" dirty="0">
                <a:solidFill>
                  <a:srgbClr val="5C5C5C"/>
                </a:solidFill>
              </a:rPr>
              <a:t> </a:t>
            </a:r>
            <a:r>
              <a:rPr lang="en-US" sz="700" dirty="0">
                <a:solidFill>
                  <a:srgbClr val="5C5C5C"/>
                </a:solidFill>
              </a:rPr>
              <a:t>Confidential</a:t>
            </a:r>
          </a:p>
        </p:txBody>
      </p:sp>
      <p:sp>
        <p:nvSpPr>
          <p:cNvPr id="5122" name="Rectangle 2"/>
          <p:cNvSpPr>
            <a:spLocks noGrp="1" noChangeArrowheads="1"/>
          </p:cNvSpPr>
          <p:nvPr>
            <p:ph type="ctrTitle" sz="quarter" hasCustomPrompt="1"/>
          </p:nvPr>
        </p:nvSpPr>
        <p:spPr bwMode="gray">
          <a:xfrm>
            <a:off x="241191" y="1979448"/>
            <a:ext cx="4830049" cy="1777999"/>
          </a:xfrm>
          <a:effectLst/>
        </p:spPr>
        <p:txBody>
          <a:bodyPr wrap="square" anchor="b">
            <a:noAutofit/>
          </a:bodyPr>
          <a:lstStyle>
            <a:lvl1pPr>
              <a:lnSpc>
                <a:spcPct val="100000"/>
              </a:lnSpc>
              <a:spcBef>
                <a:spcPts val="0"/>
              </a:spcBef>
              <a:defRPr sz="2800" b="0">
                <a:solidFill>
                  <a:schemeClr val="tx2"/>
                </a:solidFill>
              </a:defRPr>
            </a:lvl1pPr>
          </a:lstStyle>
          <a:p>
            <a:r>
              <a:rPr lang="en-US" dirty="0"/>
              <a:t>Click to edit title</a:t>
            </a: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t="1745" r="1557"/>
          <a:stretch/>
        </p:blipFill>
        <p:spPr>
          <a:xfrm>
            <a:off x="4398332" y="0"/>
            <a:ext cx="4745668" cy="3766207"/>
          </a:xfrm>
          <a:prstGeom prst="rect">
            <a:avLst/>
          </a:prstGeom>
        </p:spPr>
      </p:pic>
    </p:spTree>
    <p:extLst>
      <p:ext uri="{BB962C8B-B14F-4D97-AF65-F5344CB8AC3E}">
        <p14:creationId xmlns:p14="http://schemas.microsoft.com/office/powerpoint/2010/main" val="429079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GB" dirty="0"/>
              <a:t>Visa Europe Confidential</a:t>
            </a:r>
          </a:p>
        </p:txBody>
      </p:sp>
      <p:sp>
        <p:nvSpPr>
          <p:cNvPr id="4" name="Slide Number Placeholder 3"/>
          <p:cNvSpPr>
            <a:spLocks noGrp="1"/>
          </p:cNvSpPr>
          <p:nvPr>
            <p:ph type="sldNum" sz="quarter" idx="12"/>
          </p:nvPr>
        </p:nvSpPr>
        <p:spPr/>
        <p:txBody>
          <a:bodyPr/>
          <a:lstStyle/>
          <a:p>
            <a:fld id="{2F9C6449-B99D-0E4A-AAA1-A3F22BAE5806}" type="slidenum">
              <a:rPr lang="en-GB" smtClean="0"/>
              <a:pPr/>
              <a:t>‹#›</a:t>
            </a:fld>
            <a:endParaRPr lang="en-GB" dirty="0"/>
          </a:p>
        </p:txBody>
      </p:sp>
      <p:sp>
        <p:nvSpPr>
          <p:cNvPr id="7"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6"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273452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20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Placeholder 67"/>
          <p:cNvSpPr txBox="1">
            <a:spLocks noChangeAspect="1"/>
          </p:cNvSpPr>
          <p:nvPr userDrawn="1"/>
        </p:nvSpPr>
        <p:spPr bwMode="auto">
          <a:xfrm>
            <a:off x="352425" y="1811338"/>
            <a:ext cx="384175" cy="39528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dirty="0">
                <a:solidFill>
                  <a:schemeClr val="tx1"/>
                </a:solidFill>
                <a:latin typeface="Segoe UI Light" charset="0"/>
                <a:cs typeface="Segoe UI" charset="0"/>
              </a:rPr>
              <a:t> </a:t>
            </a:r>
          </a:p>
        </p:txBody>
      </p:sp>
      <p:sp>
        <p:nvSpPr>
          <p:cNvPr id="3" name="Text Placeholder 67"/>
          <p:cNvSpPr txBox="1">
            <a:spLocks noChangeAspect="1"/>
          </p:cNvSpPr>
          <p:nvPr userDrawn="1"/>
        </p:nvSpPr>
        <p:spPr bwMode="auto">
          <a:xfrm>
            <a:off x="352425" y="2257425"/>
            <a:ext cx="384175" cy="39528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dirty="0">
                <a:solidFill>
                  <a:schemeClr val="tx1"/>
                </a:solidFill>
                <a:latin typeface="Segoe UI Light" charset="0"/>
                <a:cs typeface="Segoe UI" charset="0"/>
              </a:rPr>
              <a:t> </a:t>
            </a:r>
          </a:p>
        </p:txBody>
      </p:sp>
      <p:sp>
        <p:nvSpPr>
          <p:cNvPr id="4" name="Text Placeholder 67"/>
          <p:cNvSpPr txBox="1">
            <a:spLocks noChangeAspect="1"/>
          </p:cNvSpPr>
          <p:nvPr userDrawn="1"/>
        </p:nvSpPr>
        <p:spPr bwMode="auto">
          <a:xfrm>
            <a:off x="352425" y="2719388"/>
            <a:ext cx="384175" cy="395287"/>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dirty="0">
                <a:solidFill>
                  <a:schemeClr val="tx1"/>
                </a:solidFill>
                <a:latin typeface="Segoe UI Light" charset="0"/>
                <a:cs typeface="Segoe UI" charset="0"/>
              </a:rPr>
              <a:t> </a:t>
            </a:r>
          </a:p>
        </p:txBody>
      </p:sp>
      <p:pic>
        <p:nvPicPr>
          <p:cNvPr id="5" name="Picture 48" descr="PPT Assets-16.pn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63538" y="3175000"/>
            <a:ext cx="3952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p:cNvSpPr/>
          <p:nvPr userDrawn="1"/>
        </p:nvSpPr>
        <p:spPr bwMode="auto">
          <a:xfrm>
            <a:off x="425450" y="1262063"/>
            <a:ext cx="265113" cy="377825"/>
          </a:xfrm>
          <a:prstGeom prst="homePlate">
            <a:avLst>
              <a:gd name="adj" fmla="val 118976"/>
            </a:avLst>
          </a:prstGeom>
          <a:gradFill flip="none" rotWithShape="1">
            <a:gsLst>
              <a:gs pos="0">
                <a:srgbClr val="EF8400"/>
              </a:gs>
              <a:gs pos="100000">
                <a:srgbClr val="F7B600"/>
              </a:gs>
            </a:gsLst>
            <a:lin ang="0" scaled="1"/>
            <a:tileRect/>
          </a:gradFill>
          <a:ln w="12700" cmpd="sng">
            <a:noFill/>
          </a:ln>
          <a:effectLst/>
        </p:spPr>
        <p:txBody>
          <a:bodyPr vert="horz" lIns="0" tIns="0" rIns="0" bIns="0" anchor="ctr"/>
          <a:lstStyle/>
          <a:p>
            <a:pPr algn="ctr" defTabSz="457200">
              <a:defRPr/>
            </a:pPr>
            <a:endParaRPr lang="en-GB" b="1" dirty="0">
              <a:solidFill>
                <a:srgbClr val="1A1F71"/>
              </a:solidFill>
              <a:latin typeface="Segoe UI Light"/>
              <a:ea typeface="+mn-ea"/>
              <a:cs typeface="Segoe UI Light"/>
            </a:endParaRPr>
          </a:p>
        </p:txBody>
      </p:sp>
      <p:sp>
        <p:nvSpPr>
          <p:cNvPr id="7" name="Pentagon 6"/>
          <p:cNvSpPr/>
          <p:nvPr userDrawn="1"/>
        </p:nvSpPr>
        <p:spPr bwMode="auto">
          <a:xfrm>
            <a:off x="795338" y="1262063"/>
            <a:ext cx="263525" cy="377825"/>
          </a:xfrm>
          <a:prstGeom prst="homePlate">
            <a:avLst>
              <a:gd name="adj" fmla="val 118976"/>
            </a:avLst>
          </a:prstGeom>
          <a:gradFill rotWithShape="0">
            <a:gsLst>
              <a:gs pos="46000">
                <a:srgbClr val="1A1E5A"/>
              </a:gs>
              <a:gs pos="100000">
                <a:srgbClr val="122D98"/>
              </a:gs>
            </a:gsLst>
            <a:lin ang="18900000" scaled="0"/>
          </a:gradFill>
          <a:ln w="12700" cmpd="sng">
            <a:noFill/>
          </a:ln>
          <a:effectLst/>
        </p:spPr>
        <p:txBody>
          <a:bodyPr vert="horz" lIns="0" tIns="0" rIns="0" bIns="0" anchor="ctr"/>
          <a:lstStyle/>
          <a:p>
            <a:pPr algn="ctr" defTabSz="457200">
              <a:defRPr/>
            </a:pPr>
            <a:endParaRPr lang="en-GB" b="1" dirty="0">
              <a:solidFill>
                <a:srgbClr val="FFFFFF"/>
              </a:solidFill>
              <a:latin typeface="Segoe UI Light"/>
              <a:ea typeface="+mn-ea"/>
              <a:cs typeface="Segoe UI Light"/>
            </a:endParaRPr>
          </a:p>
        </p:txBody>
      </p:sp>
      <p:sp>
        <p:nvSpPr>
          <p:cNvPr id="8" name="Pentagon 7"/>
          <p:cNvSpPr/>
          <p:nvPr userDrawn="1"/>
        </p:nvSpPr>
        <p:spPr>
          <a:xfrm rot="5400000">
            <a:off x="2674286" y="814024"/>
            <a:ext cx="613774" cy="1673929"/>
          </a:xfrm>
          <a:prstGeom prst="homePlate">
            <a:avLst>
              <a:gd name="adj" fmla="val 36871"/>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p:spPr>
        <p:txBody>
          <a:bodyPr vert="vert270" lIns="36000" tIns="46800" rIns="36000" bIns="46800" anchor="ctr" anchorCtr="0"/>
          <a:lstStyle/>
          <a:p>
            <a:pPr algn="ctr">
              <a:defRPr/>
            </a:pPr>
            <a:r>
              <a:rPr lang="en-GB" sz="1400" dirty="0" err="1">
                <a:solidFill>
                  <a:srgbClr val="000000"/>
                </a:solidFill>
                <a:ea typeface="+mn-ea"/>
                <a:cs typeface="Segoe UI Light"/>
              </a:rPr>
              <a:t>Lorem</a:t>
            </a:r>
            <a:r>
              <a:rPr lang="en-GB" sz="1400" dirty="0">
                <a:solidFill>
                  <a:srgbClr val="000000"/>
                </a:solidFill>
                <a:ea typeface="+mn-ea"/>
                <a:cs typeface="Segoe UI Light"/>
              </a:rPr>
              <a:t> </a:t>
            </a:r>
            <a:r>
              <a:rPr lang="en-GB" sz="1400" dirty="0" err="1">
                <a:solidFill>
                  <a:srgbClr val="000000"/>
                </a:solidFill>
                <a:ea typeface="+mn-ea"/>
                <a:cs typeface="Segoe UI Light"/>
              </a:rPr>
              <a:t>ipsum</a:t>
            </a:r>
            <a:endParaRPr lang="en-GB" sz="1400" dirty="0">
              <a:solidFill>
                <a:srgbClr val="000000"/>
              </a:solidFill>
              <a:ea typeface="+mn-ea"/>
              <a:cs typeface="Segoe UI Light"/>
            </a:endParaRPr>
          </a:p>
        </p:txBody>
      </p:sp>
      <p:sp>
        <p:nvSpPr>
          <p:cNvPr id="9" name="Pentagon 8"/>
          <p:cNvSpPr/>
          <p:nvPr userDrawn="1"/>
        </p:nvSpPr>
        <p:spPr>
          <a:xfrm rot="5400000">
            <a:off x="2674145" y="1589881"/>
            <a:ext cx="614362" cy="1673225"/>
          </a:xfrm>
          <a:prstGeom prst="homePlate">
            <a:avLst>
              <a:gd name="adj" fmla="val 36871"/>
            </a:avLst>
          </a:prstGeom>
          <a:gradFill rotWithShape="0">
            <a:gsLst>
              <a:gs pos="46000">
                <a:srgbClr val="1A1E5A"/>
              </a:gs>
              <a:gs pos="100000">
                <a:srgbClr val="122D98"/>
              </a:gs>
            </a:gsLst>
            <a:lin ang="18900000" scaled="0"/>
          </a:gradFill>
          <a:ln w="12700" cmpd="sng">
            <a:solidFill>
              <a:schemeClr val="bg1"/>
            </a:solidFill>
          </a:ln>
          <a:effectLst>
            <a:outerShdw blurRad="50800" dist="38100" dir="2700000" algn="tl" rotWithShape="0">
              <a:prstClr val="black">
                <a:alpha val="40000"/>
              </a:prstClr>
            </a:outerShdw>
          </a:effectLst>
        </p:spPr>
        <p:txBody>
          <a:bodyPr vert="vert270" lIns="36000" tIns="46800" rIns="36000" bIns="46800" anchor="ctr" anchorCtr="0"/>
          <a:lstStyle/>
          <a:p>
            <a:pPr algn="ctr" defTabSz="457200">
              <a:defRPr/>
            </a:pPr>
            <a:r>
              <a:rPr lang="en-GB" sz="1400" dirty="0" err="1">
                <a:solidFill>
                  <a:srgbClr val="FFFFFF"/>
                </a:solidFill>
                <a:cs typeface="Segoe UI Light"/>
              </a:rPr>
              <a:t>Lorem</a:t>
            </a:r>
            <a:r>
              <a:rPr lang="en-GB" sz="1400" dirty="0">
                <a:solidFill>
                  <a:srgbClr val="FFFFFF"/>
                </a:solidFill>
                <a:cs typeface="Segoe UI Light"/>
              </a:rPr>
              <a:t> </a:t>
            </a:r>
            <a:r>
              <a:rPr lang="en-GB" sz="1400" dirty="0" err="1">
                <a:solidFill>
                  <a:srgbClr val="FFFFFF"/>
                </a:solidFill>
                <a:cs typeface="Segoe UI Light"/>
              </a:rPr>
              <a:t>ipsum</a:t>
            </a:r>
            <a:endParaRPr lang="en-GB" sz="1400" dirty="0">
              <a:solidFill>
                <a:srgbClr val="FFFFFF"/>
              </a:solidFill>
              <a:cs typeface="Segoe UI Light"/>
            </a:endParaRPr>
          </a:p>
        </p:txBody>
      </p:sp>
      <p:sp>
        <p:nvSpPr>
          <p:cNvPr id="10" name="TextBox 26"/>
          <p:cNvSpPr txBox="1">
            <a:spLocks noChangeArrowheads="1"/>
          </p:cNvSpPr>
          <p:nvPr userDrawn="1"/>
        </p:nvSpPr>
        <p:spPr bwMode="auto">
          <a:xfrm>
            <a:off x="4020658" y="1349657"/>
            <a:ext cx="1943378" cy="385536"/>
          </a:xfrm>
          <a:prstGeom prst="rect">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a:extLst/>
        </p:spPr>
        <p:txBody>
          <a:bodyPr lIns="36000" tIns="46800" rIns="36000" bIns="46800" anchor="ctr" anchorCtr="0"/>
          <a:lstStyle>
            <a:defPPr>
              <a:defRPr lang="en-GB"/>
            </a:defPPr>
            <a:lvl1pPr algn="ctr" eaLnBrk="1" hangingPunct="1">
              <a:defRPr sz="1050" b="0">
                <a:solidFill>
                  <a:srgbClr val="191E71"/>
                </a:solidFill>
              </a:defRPr>
            </a:lvl1pPr>
            <a:lvl2pPr marL="742950" indent="-285750" eaLnBrk="0" hangingPunct="0">
              <a:defRPr>
                <a:solidFill>
                  <a:schemeClr val="tx1"/>
                </a:solidFill>
              </a:defRPr>
            </a:lvl2pPr>
            <a:lvl3pPr marL="1143000" indent="-228600" eaLnBrk="0" hangingPunct="0">
              <a:defRPr>
                <a:solidFill>
                  <a:schemeClr val="tx1"/>
                </a:solidFill>
              </a:defRPr>
            </a:lvl3pPr>
            <a:lvl4pPr marL="1600200" indent="-228600" eaLnBrk="0" hangingPunct="0">
              <a:defRPr>
                <a:solidFill>
                  <a:schemeClr val="tx1"/>
                </a:solidFill>
              </a:defRPr>
            </a:lvl4pPr>
            <a:lvl5pPr marL="2057400" indent="-228600" eaLnBrk="0" hangingPunct="0">
              <a:defRPr>
                <a:solidFill>
                  <a:schemeClr val="tx1"/>
                </a:solidFill>
              </a:defRPr>
            </a:lvl5pPr>
            <a:lvl6pPr marL="2514600" indent="-228600" eaLnBrk="0" fontAlgn="base" hangingPunct="0">
              <a:spcBef>
                <a:spcPct val="0"/>
              </a:spcBef>
              <a:spcAft>
                <a:spcPct val="0"/>
              </a:spcAft>
              <a:defRPr>
                <a:solidFill>
                  <a:schemeClr val="tx1"/>
                </a:solidFill>
              </a:defRPr>
            </a:lvl6pPr>
            <a:lvl7pPr marL="2971800" indent="-228600" eaLnBrk="0" fontAlgn="base" hangingPunct="0">
              <a:spcBef>
                <a:spcPct val="0"/>
              </a:spcBef>
              <a:spcAft>
                <a:spcPct val="0"/>
              </a:spcAft>
              <a:defRPr>
                <a:solidFill>
                  <a:schemeClr val="tx1"/>
                </a:solidFill>
              </a:defRPr>
            </a:lvl7pPr>
            <a:lvl8pPr marL="3429000" indent="-228600" eaLnBrk="0" fontAlgn="base" hangingPunct="0">
              <a:spcBef>
                <a:spcPct val="0"/>
              </a:spcBef>
              <a:spcAft>
                <a:spcPct val="0"/>
              </a:spcAft>
              <a:defRPr>
                <a:solidFill>
                  <a:schemeClr val="tx1"/>
                </a:solidFill>
              </a:defRPr>
            </a:lvl8pPr>
            <a:lvl9pPr marL="3886200" indent="-228600" eaLnBrk="0" fontAlgn="base" hangingPunct="0">
              <a:spcBef>
                <a:spcPct val="0"/>
              </a:spcBef>
              <a:spcAft>
                <a:spcPct val="0"/>
              </a:spcAft>
              <a:defRPr>
                <a:solidFill>
                  <a:schemeClr val="tx1"/>
                </a:solidFill>
              </a:defRPr>
            </a:lvl9pPr>
          </a:lstStyle>
          <a:p>
            <a:pPr>
              <a:defRPr/>
            </a:pPr>
            <a:r>
              <a:rPr lang="en-GB" sz="1400" dirty="0" err="1">
                <a:solidFill>
                  <a:srgbClr val="000000"/>
                </a:solidFill>
                <a:cs typeface="Segoe UI Light"/>
              </a:rPr>
              <a:t>Lorem</a:t>
            </a:r>
            <a:r>
              <a:rPr lang="en-GB" sz="1400" dirty="0">
                <a:solidFill>
                  <a:srgbClr val="000000"/>
                </a:solidFill>
                <a:cs typeface="Segoe UI Light"/>
              </a:rPr>
              <a:t> </a:t>
            </a:r>
            <a:r>
              <a:rPr lang="en-GB" sz="1400" dirty="0" err="1">
                <a:solidFill>
                  <a:srgbClr val="000000"/>
                </a:solidFill>
                <a:cs typeface="Segoe UI Light"/>
              </a:rPr>
              <a:t>ipsum</a:t>
            </a:r>
            <a:endParaRPr lang="en-GB" sz="1400" dirty="0">
              <a:solidFill>
                <a:srgbClr val="000000"/>
              </a:solidFill>
              <a:cs typeface="Segoe UI Light"/>
            </a:endParaRPr>
          </a:p>
        </p:txBody>
      </p:sp>
      <p:sp>
        <p:nvSpPr>
          <p:cNvPr id="11" name="TextBox 26"/>
          <p:cNvSpPr txBox="1">
            <a:spLocks noChangeArrowheads="1"/>
          </p:cNvSpPr>
          <p:nvPr userDrawn="1"/>
        </p:nvSpPr>
        <p:spPr bwMode="auto">
          <a:xfrm>
            <a:off x="4021138" y="1862138"/>
            <a:ext cx="1943100" cy="385762"/>
          </a:xfrm>
          <a:prstGeom prst="rect">
            <a:avLst/>
          </a:prstGeom>
          <a:gradFill rotWithShape="0">
            <a:gsLst>
              <a:gs pos="46000">
                <a:srgbClr val="1A1E5A"/>
              </a:gs>
              <a:gs pos="100000">
                <a:srgbClr val="122D98"/>
              </a:gs>
            </a:gsLst>
            <a:lin ang="18900000" scaled="0"/>
          </a:gradFill>
          <a:ln w="12700" cmpd="sng">
            <a:solidFill>
              <a:schemeClr val="bg1"/>
            </a:solidFill>
          </a:ln>
          <a:effectLst>
            <a:outerShdw blurRad="50800" dist="38100" dir="2700000" algn="tl" rotWithShape="0">
              <a:prstClr val="black">
                <a:alpha val="40000"/>
              </a:prstClr>
            </a:outerShdw>
          </a:effectLst>
          <a:extLst/>
        </p:spPr>
        <p:txBody>
          <a:bodyPr vert="horz" lIns="36000" tIns="46800" rIns="36000" bIns="46800" anchor="ctr" anchorCtr="0"/>
          <a:lstStyle>
            <a:defPPr>
              <a:defRPr lang="en-GB"/>
            </a:defPPr>
            <a:lvl1pPr algn="ctr" defTabSz="457200">
              <a:defRPr b="1">
                <a:solidFill>
                  <a:srgbClr val="FFFFFF"/>
                </a:solidFill>
                <a:latin typeface="Segoe UI Light"/>
                <a:cs typeface="Segoe UI Light"/>
              </a:defRPr>
            </a:lvl1pPr>
          </a:lstStyle>
          <a:p>
            <a:pPr>
              <a:defRPr/>
            </a:pPr>
            <a:r>
              <a:rPr lang="en-GB" sz="1400" b="0" dirty="0" err="1">
                <a:solidFill>
                  <a:schemeClr val="bg1"/>
                </a:solidFill>
                <a:latin typeface="+mn-lt"/>
              </a:rPr>
              <a:t>Lorem</a:t>
            </a:r>
            <a:r>
              <a:rPr lang="en-GB" sz="1400" b="0" dirty="0">
                <a:solidFill>
                  <a:schemeClr val="bg1"/>
                </a:solidFill>
                <a:latin typeface="+mn-lt"/>
              </a:rPr>
              <a:t> </a:t>
            </a:r>
            <a:r>
              <a:rPr lang="en-GB" sz="1400" b="0" dirty="0" err="1">
                <a:solidFill>
                  <a:schemeClr val="bg1"/>
                </a:solidFill>
                <a:latin typeface="+mn-lt"/>
              </a:rPr>
              <a:t>ipsum</a:t>
            </a:r>
            <a:endParaRPr lang="en-GB" sz="1400" b="0" dirty="0">
              <a:solidFill>
                <a:schemeClr val="bg1"/>
              </a:solidFill>
              <a:latin typeface="+mn-lt"/>
            </a:endParaRPr>
          </a:p>
        </p:txBody>
      </p:sp>
      <p:sp>
        <p:nvSpPr>
          <p:cNvPr id="12" name="TextBox 26"/>
          <p:cNvSpPr txBox="1">
            <a:spLocks noChangeArrowheads="1"/>
          </p:cNvSpPr>
          <p:nvPr userDrawn="1"/>
        </p:nvSpPr>
        <p:spPr bwMode="auto">
          <a:xfrm>
            <a:off x="4021138" y="2386013"/>
            <a:ext cx="1943100" cy="385762"/>
          </a:xfrm>
          <a:prstGeom prst="rect">
            <a:avLst/>
          </a:prstGeom>
          <a:gradFill flip="none" rotWithShape="1">
            <a:gsLst>
              <a:gs pos="0">
                <a:srgbClr val="EF8400"/>
              </a:gs>
              <a:gs pos="100000">
                <a:srgbClr val="F7B600"/>
              </a:gs>
            </a:gsLst>
            <a:lin ang="0" scaled="1"/>
            <a:tileRect/>
          </a:gradFill>
          <a:ln w="12700" cmpd="sng">
            <a:solidFill>
              <a:schemeClr val="bg1"/>
            </a:solidFill>
          </a:ln>
          <a:effectLst>
            <a:outerShdw blurRad="50800" dist="38100" dir="2700000" algn="tl" rotWithShape="0">
              <a:prstClr val="black">
                <a:alpha val="40000"/>
              </a:prstClr>
            </a:outerShdw>
          </a:effectLst>
          <a:extLst/>
        </p:spPr>
        <p:txBody>
          <a:bodyPr vert="horz" lIns="36000" tIns="46800" rIns="36000" bIns="46800" anchor="ctr" anchorCtr="0"/>
          <a:lstStyle>
            <a:defPPr>
              <a:defRPr lang="en-GB"/>
            </a:defPPr>
            <a:lvl1pPr algn="ctr" defTabSz="457200">
              <a:defRPr b="1">
                <a:solidFill>
                  <a:srgbClr val="1A1F71"/>
                </a:solidFill>
                <a:latin typeface="Segoe UI Light"/>
                <a:cs typeface="Segoe UI Light"/>
              </a:defRPr>
            </a:lvl1pPr>
          </a:lstStyle>
          <a:p>
            <a:pPr>
              <a:defRPr/>
            </a:pPr>
            <a:r>
              <a:rPr lang="en-GB" sz="1400" b="0" dirty="0" err="1">
                <a:solidFill>
                  <a:srgbClr val="191E72"/>
                </a:solidFill>
                <a:latin typeface="+mn-lt"/>
              </a:rPr>
              <a:t>Lorem</a:t>
            </a:r>
            <a:r>
              <a:rPr lang="en-GB" sz="1400" b="0" dirty="0">
                <a:solidFill>
                  <a:srgbClr val="191E72"/>
                </a:solidFill>
                <a:latin typeface="+mn-lt"/>
              </a:rPr>
              <a:t> </a:t>
            </a:r>
            <a:r>
              <a:rPr lang="en-GB" sz="1400" b="0" dirty="0" err="1">
                <a:solidFill>
                  <a:srgbClr val="191E72"/>
                </a:solidFill>
                <a:latin typeface="+mn-lt"/>
              </a:rPr>
              <a:t>ipsum</a:t>
            </a:r>
            <a:endParaRPr lang="en-GB" sz="1400" b="0" dirty="0">
              <a:solidFill>
                <a:srgbClr val="191E72"/>
              </a:solidFill>
              <a:latin typeface="+mn-lt"/>
            </a:endParaRPr>
          </a:p>
        </p:txBody>
      </p:sp>
      <p:sp>
        <p:nvSpPr>
          <p:cNvPr id="13" name="Pentagon 12"/>
          <p:cNvSpPr/>
          <p:nvPr userDrawn="1"/>
        </p:nvSpPr>
        <p:spPr>
          <a:xfrm rot="5400000">
            <a:off x="2674145" y="2380456"/>
            <a:ext cx="614362" cy="1673225"/>
          </a:xfrm>
          <a:prstGeom prst="homePlate">
            <a:avLst>
              <a:gd name="adj" fmla="val 36871"/>
            </a:avLst>
          </a:prstGeom>
          <a:gradFill flip="none" rotWithShape="1">
            <a:gsLst>
              <a:gs pos="0">
                <a:srgbClr val="EF8400"/>
              </a:gs>
              <a:gs pos="100000">
                <a:srgbClr val="F7B600"/>
              </a:gs>
            </a:gsLst>
            <a:lin ang="17700000" scaled="0"/>
            <a:tileRect/>
          </a:gradFill>
          <a:ln w="12700" cmpd="sng">
            <a:solidFill>
              <a:schemeClr val="bg1"/>
            </a:solidFill>
          </a:ln>
          <a:effectLst>
            <a:outerShdw blurRad="50800" dist="38100" dir="2700000" algn="tl" rotWithShape="0">
              <a:prstClr val="black">
                <a:alpha val="40000"/>
              </a:prstClr>
            </a:outerShdw>
          </a:effectLst>
        </p:spPr>
        <p:txBody>
          <a:bodyPr vert="vert270" lIns="36000" tIns="46800" rIns="36000" bIns="46800" anchor="ctr" anchorCtr="0"/>
          <a:lstStyle/>
          <a:p>
            <a:pPr algn="ctr" defTabSz="457200">
              <a:defRPr/>
            </a:pPr>
            <a:r>
              <a:rPr lang="en-GB" sz="1400" dirty="0" err="1">
                <a:solidFill>
                  <a:srgbClr val="1A1F71"/>
                </a:solidFill>
                <a:cs typeface="Segoe UI Light"/>
              </a:rPr>
              <a:t>Lorem</a:t>
            </a:r>
            <a:r>
              <a:rPr lang="en-GB" sz="1400" dirty="0">
                <a:solidFill>
                  <a:srgbClr val="1A1F71"/>
                </a:solidFill>
                <a:cs typeface="Segoe UI Light"/>
              </a:rPr>
              <a:t> </a:t>
            </a:r>
            <a:r>
              <a:rPr lang="en-GB" sz="1400" dirty="0" err="1">
                <a:solidFill>
                  <a:srgbClr val="1A1F71"/>
                </a:solidFill>
                <a:cs typeface="Segoe UI Light"/>
              </a:rPr>
              <a:t>ipsum</a:t>
            </a:r>
            <a:endParaRPr lang="en-GB" sz="1400" dirty="0">
              <a:solidFill>
                <a:srgbClr val="1A1F71"/>
              </a:solidFill>
              <a:cs typeface="Segoe UI Light"/>
            </a:endParaRPr>
          </a:p>
        </p:txBody>
      </p:sp>
      <p:sp>
        <p:nvSpPr>
          <p:cNvPr id="14" name="AutoShape 75"/>
          <p:cNvSpPr>
            <a:spLocks noChangeArrowheads="1"/>
          </p:cNvSpPr>
          <p:nvPr userDrawn="1"/>
        </p:nvSpPr>
        <p:spPr bwMode="auto">
          <a:xfrm>
            <a:off x="6317540" y="1299982"/>
            <a:ext cx="833428" cy="722704"/>
          </a:xfrm>
          <a:prstGeom prst="flowChartPreparation">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a:extLst/>
        </p:spPr>
        <p:txBody>
          <a:bodyPr lIns="0" tIns="0" rIns="0" bIns="0" anchor="ctr" anchorCtr="0"/>
          <a:lstStyle/>
          <a:p>
            <a:pPr algn="ctr">
              <a:defRPr/>
            </a:pPr>
            <a:r>
              <a:rPr lang="en-GB" sz="1400" dirty="0" err="1">
                <a:solidFill>
                  <a:srgbClr val="000000"/>
                </a:solidFill>
                <a:cs typeface="Segoe UI Light"/>
              </a:rPr>
              <a:t>Lorem</a:t>
            </a:r>
            <a:r>
              <a:rPr lang="en-GB" sz="1400" dirty="0">
                <a:solidFill>
                  <a:srgbClr val="000000"/>
                </a:solidFill>
                <a:cs typeface="Segoe UI Light"/>
              </a:rPr>
              <a:t> </a:t>
            </a:r>
            <a:r>
              <a:rPr lang="en-GB" sz="1400" dirty="0" err="1">
                <a:solidFill>
                  <a:srgbClr val="000000"/>
                </a:solidFill>
                <a:cs typeface="Segoe UI Light"/>
              </a:rPr>
              <a:t>ipsum</a:t>
            </a:r>
            <a:endParaRPr lang="en-GB" sz="1400" dirty="0">
              <a:solidFill>
                <a:srgbClr val="000000"/>
              </a:solidFill>
              <a:cs typeface="Segoe UI Light"/>
            </a:endParaRPr>
          </a:p>
        </p:txBody>
      </p:sp>
      <p:sp>
        <p:nvSpPr>
          <p:cNvPr id="15" name="AutoShape 75"/>
          <p:cNvSpPr>
            <a:spLocks noChangeArrowheads="1"/>
          </p:cNvSpPr>
          <p:nvPr userDrawn="1"/>
        </p:nvSpPr>
        <p:spPr bwMode="auto">
          <a:xfrm>
            <a:off x="6317615" y="2311239"/>
            <a:ext cx="832559" cy="723012"/>
          </a:xfrm>
          <a:prstGeom prst="flowChartPreparation">
            <a:avLst/>
          </a:prstGeom>
          <a:gradFill rotWithShape="0">
            <a:gsLst>
              <a:gs pos="46000">
                <a:srgbClr val="1A1E5A"/>
              </a:gs>
              <a:gs pos="100000">
                <a:srgbClr val="122D98"/>
              </a:gs>
            </a:gsLst>
            <a:lin ang="18900000" scaled="0"/>
          </a:gradFill>
          <a:ln w="12700" cmpd="sng">
            <a:solidFill>
              <a:schemeClr val="bg1"/>
            </a:solidFill>
          </a:ln>
          <a:effectLst>
            <a:outerShdw blurRad="50800" dist="38100" dir="2700000" algn="tl" rotWithShape="0">
              <a:prstClr val="black">
                <a:alpha val="40000"/>
              </a:prstClr>
            </a:outerShdw>
          </a:effectLst>
          <a:extLst/>
        </p:spPr>
        <p:txBody>
          <a:bodyPr vert="horz" lIns="0" tIns="0" rIns="0" bIns="0" anchor="ctr" anchorCtr="0"/>
          <a:lstStyle/>
          <a:p>
            <a:pPr algn="ctr">
              <a:defRPr/>
            </a:pPr>
            <a:r>
              <a:rPr lang="en-GB" sz="1400" dirty="0" err="1">
                <a:solidFill>
                  <a:schemeClr val="bg1"/>
                </a:solidFill>
                <a:cs typeface="Segoe UI Light"/>
              </a:rPr>
              <a:t>Lorem</a:t>
            </a:r>
            <a:r>
              <a:rPr lang="en-GB" sz="1400" dirty="0">
                <a:solidFill>
                  <a:schemeClr val="bg1"/>
                </a:solidFill>
                <a:cs typeface="Segoe UI Light"/>
              </a:rPr>
              <a:t> </a:t>
            </a:r>
            <a:r>
              <a:rPr lang="en-GB" sz="1400" dirty="0" err="1">
                <a:solidFill>
                  <a:schemeClr val="bg1"/>
                </a:solidFill>
                <a:cs typeface="Segoe UI Light"/>
              </a:rPr>
              <a:t>ipsum</a:t>
            </a:r>
            <a:endParaRPr lang="en-GB" sz="1400" dirty="0">
              <a:solidFill>
                <a:schemeClr val="bg1"/>
              </a:solidFill>
              <a:cs typeface="Segoe UI Light"/>
            </a:endParaRPr>
          </a:p>
        </p:txBody>
      </p:sp>
      <p:sp>
        <p:nvSpPr>
          <p:cNvPr id="16" name="AutoShape 75"/>
          <p:cNvSpPr>
            <a:spLocks noChangeArrowheads="1"/>
          </p:cNvSpPr>
          <p:nvPr userDrawn="1"/>
        </p:nvSpPr>
        <p:spPr bwMode="auto">
          <a:xfrm>
            <a:off x="6317615" y="3347555"/>
            <a:ext cx="832559" cy="723012"/>
          </a:xfrm>
          <a:prstGeom prst="flowChartPreparation">
            <a:avLst/>
          </a:prstGeom>
          <a:gradFill flip="none" rotWithShape="1">
            <a:gsLst>
              <a:gs pos="0">
                <a:srgbClr val="EF8400"/>
              </a:gs>
              <a:gs pos="100000">
                <a:srgbClr val="F7B600"/>
              </a:gs>
            </a:gsLst>
            <a:lin ang="0" scaled="1"/>
            <a:tileRect/>
          </a:gradFill>
          <a:ln w="12700" cmpd="sng">
            <a:solidFill>
              <a:schemeClr val="bg1"/>
            </a:solidFill>
          </a:ln>
          <a:effectLst>
            <a:outerShdw blurRad="50800" dist="38100" dir="2700000" algn="tl" rotWithShape="0">
              <a:prstClr val="black">
                <a:alpha val="40000"/>
              </a:prstClr>
            </a:outerShdw>
          </a:effectLst>
          <a:extLst/>
        </p:spPr>
        <p:txBody>
          <a:bodyPr vert="horz" lIns="0" tIns="0" rIns="0" bIns="0" anchor="ctr" anchorCtr="0"/>
          <a:lstStyle/>
          <a:p>
            <a:pPr algn="ctr">
              <a:defRPr/>
            </a:pPr>
            <a:r>
              <a:rPr lang="en-GB" sz="1400" dirty="0" err="1">
                <a:solidFill>
                  <a:srgbClr val="191E72"/>
                </a:solidFill>
                <a:cs typeface="Segoe UI Light"/>
              </a:rPr>
              <a:t>Lorem</a:t>
            </a:r>
            <a:r>
              <a:rPr lang="en-GB" sz="1400" dirty="0">
                <a:solidFill>
                  <a:srgbClr val="191E72"/>
                </a:solidFill>
                <a:cs typeface="Segoe UI Light"/>
              </a:rPr>
              <a:t> </a:t>
            </a:r>
            <a:r>
              <a:rPr lang="en-GB" sz="1400" dirty="0" err="1">
                <a:solidFill>
                  <a:srgbClr val="191E72"/>
                </a:solidFill>
                <a:cs typeface="Segoe UI Light"/>
              </a:rPr>
              <a:t>ipsum</a:t>
            </a:r>
            <a:endParaRPr lang="en-GB" sz="1400" dirty="0">
              <a:solidFill>
                <a:srgbClr val="191E72"/>
              </a:solidFill>
              <a:cs typeface="Segoe UI Light"/>
            </a:endParaRPr>
          </a:p>
        </p:txBody>
      </p:sp>
      <p:sp>
        <p:nvSpPr>
          <p:cNvPr id="17" name="Oval 16"/>
          <p:cNvSpPr/>
          <p:nvPr userDrawn="1"/>
        </p:nvSpPr>
        <p:spPr bwMode="auto">
          <a:xfrm>
            <a:off x="7527464" y="1274665"/>
            <a:ext cx="795865" cy="795865"/>
          </a:xfrm>
          <a:prstGeom prst="ellipse">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a:extLst/>
        </p:spPr>
        <p:txBody>
          <a:bodyPr lIns="0" tIns="0" rIns="0" bIns="0" anchor="ctr" anchorCtr="0"/>
          <a:lstStyle/>
          <a:p>
            <a:pPr algn="ctr">
              <a:defRPr/>
            </a:pPr>
            <a:r>
              <a:rPr lang="en-GB" sz="1400" dirty="0" err="1">
                <a:solidFill>
                  <a:srgbClr val="000000"/>
                </a:solidFill>
                <a:cs typeface="Segoe UI Light"/>
              </a:rPr>
              <a:t>Lorem</a:t>
            </a:r>
            <a:r>
              <a:rPr lang="en-GB" sz="1400" dirty="0">
                <a:solidFill>
                  <a:srgbClr val="000000"/>
                </a:solidFill>
                <a:cs typeface="Segoe UI Light"/>
              </a:rPr>
              <a:t> </a:t>
            </a:r>
            <a:r>
              <a:rPr lang="en-GB" sz="1400" dirty="0" err="1">
                <a:solidFill>
                  <a:srgbClr val="000000"/>
                </a:solidFill>
                <a:cs typeface="Segoe UI Light"/>
              </a:rPr>
              <a:t>ipsum</a:t>
            </a:r>
            <a:endParaRPr lang="en-GB" sz="1400" dirty="0">
              <a:solidFill>
                <a:srgbClr val="000000"/>
              </a:solidFill>
              <a:cs typeface="Segoe UI Light"/>
            </a:endParaRPr>
          </a:p>
        </p:txBody>
      </p:sp>
      <p:sp>
        <p:nvSpPr>
          <p:cNvPr id="18" name="Oval 17"/>
          <p:cNvSpPr/>
          <p:nvPr userDrawn="1"/>
        </p:nvSpPr>
        <p:spPr bwMode="auto">
          <a:xfrm>
            <a:off x="7527041" y="2249908"/>
            <a:ext cx="795313" cy="795312"/>
          </a:xfrm>
          <a:prstGeom prst="ellipse">
            <a:avLst/>
          </a:prstGeom>
          <a:gradFill rotWithShape="0">
            <a:gsLst>
              <a:gs pos="46000">
                <a:srgbClr val="1A1E5A"/>
              </a:gs>
              <a:gs pos="100000">
                <a:srgbClr val="122D98"/>
              </a:gs>
            </a:gsLst>
            <a:lin ang="18900000" scaled="0"/>
          </a:gradFill>
          <a:ln w="12700" cmpd="sng">
            <a:solidFill>
              <a:schemeClr val="bg1"/>
            </a:solidFill>
          </a:ln>
          <a:effectLst>
            <a:outerShdw blurRad="50800" dist="38100" dir="2700000" algn="tl" rotWithShape="0">
              <a:prstClr val="black">
                <a:alpha val="40000"/>
              </a:prstClr>
            </a:outerShdw>
          </a:effectLst>
          <a:extLst/>
        </p:spPr>
        <p:txBody>
          <a:bodyPr vert="horz" lIns="0" tIns="0" rIns="0" bIns="0" anchor="ctr" anchorCtr="0"/>
          <a:lstStyle/>
          <a:p>
            <a:pPr algn="ctr">
              <a:defRPr/>
            </a:pPr>
            <a:r>
              <a:rPr lang="en-GB" sz="1400" dirty="0" err="1">
                <a:solidFill>
                  <a:schemeClr val="bg1"/>
                </a:solidFill>
                <a:cs typeface="Segoe UI Light"/>
              </a:rPr>
              <a:t>Lorem</a:t>
            </a:r>
            <a:r>
              <a:rPr lang="en-GB" sz="1400" dirty="0">
                <a:solidFill>
                  <a:schemeClr val="bg1"/>
                </a:solidFill>
                <a:cs typeface="Segoe UI Light"/>
              </a:rPr>
              <a:t> </a:t>
            </a:r>
            <a:r>
              <a:rPr lang="en-GB" sz="1400" dirty="0" err="1">
                <a:solidFill>
                  <a:schemeClr val="bg1"/>
                </a:solidFill>
                <a:cs typeface="Segoe UI Light"/>
              </a:rPr>
              <a:t>ipsum</a:t>
            </a:r>
            <a:endParaRPr lang="en-GB" sz="1400" dirty="0">
              <a:solidFill>
                <a:schemeClr val="bg1"/>
              </a:solidFill>
              <a:cs typeface="Segoe UI Light"/>
            </a:endParaRPr>
          </a:p>
        </p:txBody>
      </p:sp>
      <p:sp>
        <p:nvSpPr>
          <p:cNvPr id="19" name="Oval 18"/>
          <p:cNvSpPr/>
          <p:nvPr userDrawn="1"/>
        </p:nvSpPr>
        <p:spPr bwMode="auto">
          <a:xfrm>
            <a:off x="7527041" y="3251169"/>
            <a:ext cx="795313" cy="795313"/>
          </a:xfrm>
          <a:prstGeom prst="ellipse">
            <a:avLst/>
          </a:prstGeom>
          <a:gradFill flip="none" rotWithShape="1">
            <a:gsLst>
              <a:gs pos="0">
                <a:srgbClr val="EF8400"/>
              </a:gs>
              <a:gs pos="100000">
                <a:srgbClr val="F7B600"/>
              </a:gs>
            </a:gsLst>
            <a:lin ang="0" scaled="1"/>
            <a:tileRect/>
          </a:gradFill>
          <a:ln w="12700" cmpd="sng">
            <a:solidFill>
              <a:schemeClr val="bg1"/>
            </a:solidFill>
          </a:ln>
          <a:effectLst>
            <a:outerShdw blurRad="50800" dist="38100" dir="2700000" algn="tl" rotWithShape="0">
              <a:prstClr val="black">
                <a:alpha val="40000"/>
              </a:prstClr>
            </a:outerShdw>
          </a:effectLst>
          <a:extLst/>
        </p:spPr>
        <p:txBody>
          <a:bodyPr vert="horz" lIns="0" tIns="0" rIns="0" bIns="0" anchor="ctr" anchorCtr="0"/>
          <a:lstStyle/>
          <a:p>
            <a:pPr algn="ctr">
              <a:defRPr/>
            </a:pPr>
            <a:r>
              <a:rPr lang="en-GB" sz="1400" dirty="0" err="1">
                <a:solidFill>
                  <a:srgbClr val="191E72"/>
                </a:solidFill>
                <a:cs typeface="Segoe UI Light"/>
              </a:rPr>
              <a:t>Lorem</a:t>
            </a:r>
            <a:r>
              <a:rPr lang="en-GB" sz="1400" dirty="0">
                <a:solidFill>
                  <a:srgbClr val="191E72"/>
                </a:solidFill>
                <a:cs typeface="Segoe UI Light"/>
              </a:rPr>
              <a:t> </a:t>
            </a:r>
            <a:r>
              <a:rPr lang="en-GB" sz="1400" dirty="0" err="1">
                <a:solidFill>
                  <a:srgbClr val="191E72"/>
                </a:solidFill>
                <a:cs typeface="Segoe UI Light"/>
              </a:rPr>
              <a:t>ipsum</a:t>
            </a:r>
            <a:endParaRPr lang="en-GB" sz="1400" dirty="0">
              <a:solidFill>
                <a:srgbClr val="191E72"/>
              </a:solidFill>
              <a:cs typeface="Segoe UI Light"/>
            </a:endParaRPr>
          </a:p>
        </p:txBody>
      </p:sp>
      <p:sp>
        <p:nvSpPr>
          <p:cNvPr id="20" name="Text Placeholder 67"/>
          <p:cNvSpPr txBox="1">
            <a:spLocks noChangeAspect="1"/>
          </p:cNvSpPr>
          <p:nvPr userDrawn="1"/>
        </p:nvSpPr>
        <p:spPr bwMode="auto">
          <a:xfrm>
            <a:off x="461963" y="1925638"/>
            <a:ext cx="176212" cy="180975"/>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a:solidFill>
                  <a:schemeClr val="tx1"/>
                </a:solidFill>
                <a:latin typeface="Segoe UI Light" charset="0"/>
                <a:cs typeface="Segoe UI" charset="0"/>
              </a:rPr>
              <a:t> </a:t>
            </a:r>
          </a:p>
        </p:txBody>
      </p:sp>
      <p:sp>
        <p:nvSpPr>
          <p:cNvPr id="21" name="Text Placeholder 67"/>
          <p:cNvSpPr txBox="1">
            <a:spLocks noChangeAspect="1"/>
          </p:cNvSpPr>
          <p:nvPr userDrawn="1"/>
        </p:nvSpPr>
        <p:spPr bwMode="auto">
          <a:xfrm>
            <a:off x="439738" y="2373313"/>
            <a:ext cx="220662" cy="179387"/>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a:solidFill>
                  <a:schemeClr val="tx1"/>
                </a:solidFill>
                <a:latin typeface="Segoe UI Light" charset="0"/>
                <a:cs typeface="Segoe UI" charset="0"/>
              </a:rPr>
              <a:t> </a:t>
            </a:r>
          </a:p>
        </p:txBody>
      </p:sp>
      <p:sp>
        <p:nvSpPr>
          <p:cNvPr id="22" name="Text Placeholder 67"/>
          <p:cNvSpPr txBox="1">
            <a:spLocks noChangeAspect="1"/>
          </p:cNvSpPr>
          <p:nvPr userDrawn="1"/>
        </p:nvSpPr>
        <p:spPr bwMode="auto">
          <a:xfrm>
            <a:off x="504825" y="2811463"/>
            <a:ext cx="74613" cy="215900"/>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a:solidFill>
                  <a:schemeClr val="tx1"/>
                </a:solidFill>
                <a:latin typeface="Segoe UI Light" charset="0"/>
                <a:cs typeface="Segoe UI" charset="0"/>
              </a:rPr>
              <a:t> </a:t>
            </a:r>
          </a:p>
        </p:txBody>
      </p:sp>
      <p:sp>
        <p:nvSpPr>
          <p:cNvPr id="23" name="Text Placeholder 67"/>
          <p:cNvSpPr txBox="1">
            <a:spLocks noChangeAspect="1"/>
          </p:cNvSpPr>
          <p:nvPr userDrawn="1"/>
        </p:nvSpPr>
        <p:spPr bwMode="auto">
          <a:xfrm>
            <a:off x="501650" y="3271838"/>
            <a:ext cx="123825" cy="215900"/>
          </a:xfrm>
          <a:prstGeom prst="rect">
            <a:avLst/>
          </a:prstGeom>
          <a:blipFill dpi="0" rotWithShape="1">
            <a:blip r:embed="rId1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75787B"/>
                </a:solidFill>
                <a:latin typeface="Arial" charset="0"/>
                <a:ea typeface="ＭＳ Ｐゴシック" charset="0"/>
                <a:cs typeface="ＭＳ Ｐゴシック" charset="0"/>
              </a:defRPr>
            </a:lvl1pPr>
            <a:lvl2pPr marL="742950" indent="-285750" eaLnBrk="0" hangingPunct="0">
              <a:defRPr sz="2400">
                <a:solidFill>
                  <a:srgbClr val="75787B"/>
                </a:solidFill>
                <a:latin typeface="Arial" charset="0"/>
                <a:ea typeface="ＭＳ Ｐゴシック" charset="0"/>
              </a:defRPr>
            </a:lvl2pPr>
            <a:lvl3pPr marL="1143000" indent="-228600" eaLnBrk="0" hangingPunct="0">
              <a:defRPr sz="2400">
                <a:solidFill>
                  <a:srgbClr val="75787B"/>
                </a:solidFill>
                <a:latin typeface="Arial" charset="0"/>
                <a:ea typeface="ＭＳ Ｐゴシック" charset="0"/>
              </a:defRPr>
            </a:lvl3pPr>
            <a:lvl4pPr marL="1600200" indent="-228600" eaLnBrk="0" hangingPunct="0">
              <a:defRPr sz="2400">
                <a:solidFill>
                  <a:srgbClr val="75787B"/>
                </a:solidFill>
                <a:latin typeface="Arial" charset="0"/>
                <a:ea typeface="ＭＳ Ｐゴシック" charset="0"/>
              </a:defRPr>
            </a:lvl4pPr>
            <a:lvl5pPr marL="2057400" indent="-228600" eaLnBrk="0" hangingPunct="0">
              <a:defRPr sz="2400">
                <a:solidFill>
                  <a:srgbClr val="75787B"/>
                </a:solidFill>
                <a:latin typeface="Arial" charset="0"/>
                <a:ea typeface="ＭＳ Ｐゴシック" charset="0"/>
              </a:defRPr>
            </a:lvl5pPr>
            <a:lvl6pPr marL="2514600" indent="-228600" eaLnBrk="0" fontAlgn="base" hangingPunct="0">
              <a:spcBef>
                <a:spcPct val="0"/>
              </a:spcBef>
              <a:spcAft>
                <a:spcPct val="0"/>
              </a:spcAft>
              <a:defRPr sz="2400">
                <a:solidFill>
                  <a:srgbClr val="75787B"/>
                </a:solidFill>
                <a:latin typeface="Arial" charset="0"/>
                <a:ea typeface="ＭＳ Ｐゴシック" charset="0"/>
              </a:defRPr>
            </a:lvl6pPr>
            <a:lvl7pPr marL="2971800" indent="-228600" eaLnBrk="0" fontAlgn="base" hangingPunct="0">
              <a:spcBef>
                <a:spcPct val="0"/>
              </a:spcBef>
              <a:spcAft>
                <a:spcPct val="0"/>
              </a:spcAft>
              <a:defRPr sz="2400">
                <a:solidFill>
                  <a:srgbClr val="75787B"/>
                </a:solidFill>
                <a:latin typeface="Arial" charset="0"/>
                <a:ea typeface="ＭＳ Ｐゴシック" charset="0"/>
              </a:defRPr>
            </a:lvl7pPr>
            <a:lvl8pPr marL="3429000" indent="-228600" eaLnBrk="0" fontAlgn="base" hangingPunct="0">
              <a:spcBef>
                <a:spcPct val="0"/>
              </a:spcBef>
              <a:spcAft>
                <a:spcPct val="0"/>
              </a:spcAft>
              <a:defRPr sz="2400">
                <a:solidFill>
                  <a:srgbClr val="75787B"/>
                </a:solidFill>
                <a:latin typeface="Arial" charset="0"/>
                <a:ea typeface="ＭＳ Ｐゴシック" charset="0"/>
              </a:defRPr>
            </a:lvl8pPr>
            <a:lvl9pPr marL="3886200" indent="-228600" eaLnBrk="0" fontAlgn="base" hangingPunct="0">
              <a:spcBef>
                <a:spcPct val="0"/>
              </a:spcBef>
              <a:spcAft>
                <a:spcPct val="0"/>
              </a:spcAft>
              <a:defRPr sz="2400">
                <a:solidFill>
                  <a:srgbClr val="75787B"/>
                </a:solidFill>
                <a:latin typeface="Arial" charset="0"/>
                <a:ea typeface="ＭＳ Ｐゴシック" charset="0"/>
              </a:defRPr>
            </a:lvl9pPr>
          </a:lstStyle>
          <a:p>
            <a:pPr eaLnBrk="1" fontAlgn="t" hangingPunct="1">
              <a:spcBef>
                <a:spcPct val="20000"/>
              </a:spcBef>
            </a:pPr>
            <a:r>
              <a:rPr lang="en-GB">
                <a:solidFill>
                  <a:schemeClr val="tx1"/>
                </a:solidFill>
                <a:latin typeface="Segoe UI Light" charset="0"/>
                <a:cs typeface="Segoe UI" charset="0"/>
              </a:rPr>
              <a:t> </a:t>
            </a:r>
          </a:p>
        </p:txBody>
      </p:sp>
      <p:pic>
        <p:nvPicPr>
          <p:cNvPr id="24" name="Picture 67" descr="PPT Assets-05.png"/>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925513" y="2389188"/>
            <a:ext cx="2508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8" descr="PPT Assets-06.png"/>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81075" y="3273425"/>
            <a:ext cx="139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9" descr="PPT Assets-07.png"/>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09650" y="2806700"/>
            <a:ext cx="825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0" descr="PPT Assets-08.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958850" y="1912938"/>
            <a:ext cx="1841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1" descr="PPT Assets-09.png"/>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1300163" y="2416175"/>
            <a:ext cx="2524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2" descr="PPT Assets-10.png"/>
          <p:cNvPicPr>
            <a:picLocks noChangeAspect="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1357313" y="3267075"/>
            <a:ext cx="1397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3" descr="PPT Assets-11.png"/>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1385888" y="2800350"/>
            <a:ext cx="809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4" descr="PPT Assets-12.png"/>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1338263" y="1919288"/>
            <a:ext cx="1762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52"/>
          <p:cNvSpPr>
            <a:spLocks noChangeArrowheads="1"/>
          </p:cNvSpPr>
          <p:nvPr userDrawn="1"/>
        </p:nvSpPr>
        <p:spPr bwMode="auto">
          <a:xfrm>
            <a:off x="2051720" y="3861048"/>
            <a:ext cx="1536426" cy="944023"/>
          </a:xfrm>
          <a:prstGeom prst="homePlate">
            <a:avLst>
              <a:gd name="adj" fmla="val 34228"/>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a:extLst/>
        </p:spPr>
        <p:txBody>
          <a:bodyPr lIns="72000" tIns="46800" rIns="72000" anchor="ctr"/>
          <a:lstStyle/>
          <a:p>
            <a:pPr>
              <a:defRPr/>
            </a:pPr>
            <a:r>
              <a:rPr lang="en-GB" sz="1400" dirty="0" err="1">
                <a:solidFill>
                  <a:srgbClr val="000000"/>
                </a:solidFill>
                <a:cs typeface="Segoe UI Light"/>
              </a:rPr>
              <a:t>Lorem</a:t>
            </a:r>
            <a:r>
              <a:rPr lang="en-GB" sz="1400" dirty="0">
                <a:solidFill>
                  <a:srgbClr val="000000"/>
                </a:solidFill>
                <a:cs typeface="Segoe UI Light"/>
              </a:rPr>
              <a:t> </a:t>
            </a:r>
            <a:r>
              <a:rPr lang="en-GB" sz="1400" dirty="0" err="1">
                <a:solidFill>
                  <a:srgbClr val="000000"/>
                </a:solidFill>
                <a:cs typeface="Segoe UI Light"/>
              </a:rPr>
              <a:t>ipsum</a:t>
            </a:r>
            <a:endParaRPr lang="en-GB" sz="1400" dirty="0">
              <a:solidFill>
                <a:srgbClr val="000000"/>
              </a:solidFill>
              <a:cs typeface="Segoe UI Light"/>
            </a:endParaRPr>
          </a:p>
        </p:txBody>
      </p:sp>
      <p:sp>
        <p:nvSpPr>
          <p:cNvPr id="33" name="Pentagon 32"/>
          <p:cNvSpPr/>
          <p:nvPr userDrawn="1"/>
        </p:nvSpPr>
        <p:spPr bwMode="auto">
          <a:xfrm>
            <a:off x="3375761" y="4064540"/>
            <a:ext cx="190122" cy="532122"/>
          </a:xfrm>
          <a:prstGeom prst="homePlate">
            <a:avLst>
              <a:gd name="adj" fmla="val 118976"/>
            </a:avLst>
          </a:prstGeom>
          <a:gradFill flip="none" rotWithShape="1">
            <a:gsLst>
              <a:gs pos="0">
                <a:srgbClr val="FA9B00"/>
              </a:gs>
              <a:gs pos="100000">
                <a:srgbClr val="F4CA12"/>
              </a:gs>
            </a:gsLst>
            <a:lin ang="0" scaled="1"/>
            <a:tileRect/>
          </a:gradFill>
          <a:ln w="9525">
            <a:noFill/>
            <a:miter lim="800000"/>
            <a:headEnd/>
            <a:tailEnd/>
          </a:ln>
        </p:spPr>
        <p:txBody>
          <a:bodyPr anchor="ctr"/>
          <a:lstStyle/>
          <a:p>
            <a:pPr>
              <a:lnSpc>
                <a:spcPct val="90000"/>
              </a:lnSpc>
              <a:defRPr/>
            </a:pPr>
            <a:endParaRPr lang="en-GB" sz="1600">
              <a:solidFill>
                <a:schemeClr val="bg1"/>
              </a:solidFill>
              <a:latin typeface="+mn-lt"/>
              <a:cs typeface="Arial" pitchFamily="34" charset="0"/>
            </a:endParaRPr>
          </a:p>
        </p:txBody>
      </p:sp>
      <p:sp>
        <p:nvSpPr>
          <p:cNvPr id="34" name="AutoShape 52"/>
          <p:cNvSpPr>
            <a:spLocks noChangeArrowheads="1"/>
          </p:cNvSpPr>
          <p:nvPr userDrawn="1"/>
        </p:nvSpPr>
        <p:spPr bwMode="auto">
          <a:xfrm>
            <a:off x="3923928" y="3861048"/>
            <a:ext cx="1536426" cy="944023"/>
          </a:xfrm>
          <a:prstGeom prst="homePlate">
            <a:avLst>
              <a:gd name="adj" fmla="val 34228"/>
            </a:avLst>
          </a:prstGeom>
          <a:gradFill flip="none" rotWithShape="1">
            <a:gsLst>
              <a:gs pos="15000">
                <a:schemeClr val="bg1"/>
              </a:gs>
              <a:gs pos="100000">
                <a:schemeClr val="bg1">
                  <a:lumMod val="95000"/>
                </a:schemeClr>
              </a:gs>
            </a:gsLst>
            <a:path path="circle">
              <a:fillToRect l="100000" t="100000"/>
            </a:path>
            <a:tileRect r="-100000" b="-100000"/>
          </a:gradFill>
          <a:ln w="19050" cap="flat" cmpd="sng" algn="ctr">
            <a:solidFill>
              <a:srgbClr val="FFFFFF"/>
            </a:solidFill>
            <a:prstDash val="solid"/>
            <a:round/>
            <a:headEnd type="none" w="med" len="med"/>
            <a:tailEnd type="none" w="med" len="med"/>
          </a:ln>
          <a:effectLst>
            <a:outerShdw blurRad="95250" dist="25400" dir="2700000" algn="tl" rotWithShape="0">
              <a:schemeClr val="tx1">
                <a:lumMod val="65000"/>
                <a:lumOff val="35000"/>
                <a:alpha val="43000"/>
              </a:schemeClr>
            </a:outerShdw>
          </a:effectLst>
          <a:extLst/>
        </p:spPr>
        <p:txBody>
          <a:bodyPr lIns="72000" tIns="46800" rIns="72000" anchor="ctr"/>
          <a:lstStyle/>
          <a:p>
            <a:pPr>
              <a:defRPr/>
            </a:pPr>
            <a:r>
              <a:rPr lang="en-GB" sz="1400" dirty="0" err="1">
                <a:solidFill>
                  <a:srgbClr val="000000"/>
                </a:solidFill>
                <a:cs typeface="Segoe UI Light"/>
              </a:rPr>
              <a:t>Lorem</a:t>
            </a:r>
            <a:r>
              <a:rPr lang="en-GB" sz="1400" dirty="0">
                <a:solidFill>
                  <a:srgbClr val="000000"/>
                </a:solidFill>
                <a:cs typeface="Segoe UI Light"/>
              </a:rPr>
              <a:t> </a:t>
            </a:r>
            <a:r>
              <a:rPr lang="en-GB" sz="1400" dirty="0" err="1">
                <a:solidFill>
                  <a:srgbClr val="000000"/>
                </a:solidFill>
                <a:cs typeface="Segoe UI Light"/>
              </a:rPr>
              <a:t>ipsum</a:t>
            </a:r>
            <a:endParaRPr lang="en-GB" sz="1400" dirty="0">
              <a:solidFill>
                <a:srgbClr val="000000"/>
              </a:solidFill>
              <a:cs typeface="Segoe UI Light"/>
            </a:endParaRPr>
          </a:p>
        </p:txBody>
      </p:sp>
      <p:sp>
        <p:nvSpPr>
          <p:cNvPr id="35" name="Pentagon 34"/>
          <p:cNvSpPr/>
          <p:nvPr userDrawn="1"/>
        </p:nvSpPr>
        <p:spPr bwMode="auto">
          <a:xfrm>
            <a:off x="5247969" y="4064540"/>
            <a:ext cx="190122" cy="532122"/>
          </a:xfrm>
          <a:prstGeom prst="homePlate">
            <a:avLst>
              <a:gd name="adj" fmla="val 118976"/>
            </a:avLst>
          </a:prstGeom>
          <a:gradFill rotWithShape="0">
            <a:gsLst>
              <a:gs pos="0">
                <a:srgbClr val="1A1E5A"/>
              </a:gs>
              <a:gs pos="99001">
                <a:srgbClr val="122D98"/>
              </a:gs>
              <a:gs pos="100000">
                <a:srgbClr val="122D98"/>
              </a:gs>
            </a:gsLst>
            <a:lin ang="0"/>
          </a:gradFill>
          <a:ln>
            <a:noFill/>
          </a:ln>
        </p:spPr>
        <p:txBody>
          <a:bodyPr anchor="ctr"/>
          <a:lstStyle/>
          <a:p>
            <a:pPr marL="71438">
              <a:lnSpc>
                <a:spcPct val="90000"/>
              </a:lnSpc>
            </a:pPr>
            <a:endParaRPr lang="en-GB" sz="1400">
              <a:solidFill>
                <a:srgbClr val="FFFFFF"/>
              </a:solidFill>
              <a:latin typeface="Segoe UI Light"/>
              <a:ea typeface="MS PGothic" charset="0"/>
              <a:cs typeface="Segoe UI Light"/>
            </a:endParaRPr>
          </a:p>
        </p:txBody>
      </p:sp>
    </p:spTree>
    <p:extLst>
      <p:ext uri="{BB962C8B-B14F-4D97-AF65-F5344CB8AC3E}">
        <p14:creationId xmlns:p14="http://schemas.microsoft.com/office/powerpoint/2010/main" val="46692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6" name="Picture 35" descr="PPT Assets1-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31905" y="5502328"/>
            <a:ext cx="587399" cy="533295"/>
          </a:xfrm>
          <a:prstGeom prst="rect">
            <a:avLst/>
          </a:prstGeom>
        </p:spPr>
      </p:pic>
      <p:pic>
        <p:nvPicPr>
          <p:cNvPr id="37" name="Picture 36" descr="PPT Assets1-02.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96555" y="5458273"/>
            <a:ext cx="507018" cy="621405"/>
          </a:xfrm>
          <a:prstGeom prst="rect">
            <a:avLst/>
          </a:prstGeom>
        </p:spPr>
      </p:pic>
      <p:pic>
        <p:nvPicPr>
          <p:cNvPr id="38" name="Picture 37" descr="PPT Assets1-03.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25661" y="5418082"/>
            <a:ext cx="417362" cy="701786"/>
          </a:xfrm>
          <a:prstGeom prst="rect">
            <a:avLst/>
          </a:prstGeom>
        </p:spPr>
      </p:pic>
      <p:pic>
        <p:nvPicPr>
          <p:cNvPr id="39" name="Picture 38" descr="PPT Assets1-04.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63529" y="5479141"/>
            <a:ext cx="448278" cy="579669"/>
          </a:xfrm>
          <a:prstGeom prst="rect">
            <a:avLst/>
          </a:prstGeom>
        </p:spPr>
      </p:pic>
      <p:pic>
        <p:nvPicPr>
          <p:cNvPr id="40" name="Picture 39" descr="PPT Assets1-05.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771207" y="5467547"/>
            <a:ext cx="429728" cy="602856"/>
          </a:xfrm>
          <a:prstGeom prst="rect">
            <a:avLst/>
          </a:prstGeom>
        </p:spPr>
      </p:pic>
      <p:pic>
        <p:nvPicPr>
          <p:cNvPr id="41" name="Picture 40" descr="PPT Assets1-06.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906533" y="5540972"/>
            <a:ext cx="590490" cy="456006"/>
          </a:xfrm>
          <a:prstGeom prst="rect">
            <a:avLst/>
          </a:prstGeom>
        </p:spPr>
      </p:pic>
      <p:pic>
        <p:nvPicPr>
          <p:cNvPr id="42" name="Picture 41" descr="PPT Assets1-07.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140850" y="5515467"/>
            <a:ext cx="437457" cy="507017"/>
          </a:xfrm>
          <a:prstGeom prst="rect">
            <a:avLst/>
          </a:prstGeom>
        </p:spPr>
      </p:pic>
      <p:pic>
        <p:nvPicPr>
          <p:cNvPr id="43" name="Picture 42" descr="PPT Assets1-08.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51342" y="5466002"/>
            <a:ext cx="714153" cy="605947"/>
          </a:xfrm>
          <a:prstGeom prst="rect">
            <a:avLst/>
          </a:prstGeom>
        </p:spPr>
      </p:pic>
      <p:pic>
        <p:nvPicPr>
          <p:cNvPr id="44" name="Picture 43" descr="PPT Assets1-09.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7900193" y="4541123"/>
            <a:ext cx="595127" cy="510109"/>
          </a:xfrm>
          <a:prstGeom prst="rect">
            <a:avLst/>
          </a:prstGeom>
        </p:spPr>
      </p:pic>
      <p:pic>
        <p:nvPicPr>
          <p:cNvPr id="45" name="Picture 44" descr="PPT Assets1-10.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6881829" y="4370314"/>
            <a:ext cx="743523" cy="851727"/>
          </a:xfrm>
          <a:prstGeom prst="rect">
            <a:avLst/>
          </a:prstGeom>
        </p:spPr>
      </p:pic>
      <p:pic>
        <p:nvPicPr>
          <p:cNvPr id="46" name="Picture 45" descr="PPT Assets1-1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499414" y="4442966"/>
            <a:ext cx="1269090" cy="706423"/>
          </a:xfrm>
          <a:prstGeom prst="rect">
            <a:avLst/>
          </a:prstGeom>
        </p:spPr>
      </p:pic>
      <p:pic>
        <p:nvPicPr>
          <p:cNvPr id="47" name="Picture 46" descr="PPT Assets1-12.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903035" y="4531848"/>
            <a:ext cx="694058" cy="528658"/>
          </a:xfrm>
          <a:prstGeom prst="rect">
            <a:avLst/>
          </a:prstGeom>
        </p:spPr>
      </p:pic>
      <p:pic>
        <p:nvPicPr>
          <p:cNvPr id="48" name="Picture 47" descr="PPT Assets1-13.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231071" y="4520882"/>
            <a:ext cx="406542" cy="567303"/>
          </a:xfrm>
          <a:prstGeom prst="rect">
            <a:avLst/>
          </a:prstGeom>
        </p:spPr>
      </p:pic>
      <p:pic>
        <p:nvPicPr>
          <p:cNvPr id="49" name="Picture 48" descr="PPT Assets1-14.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451936" y="4568174"/>
            <a:ext cx="471465" cy="456006"/>
          </a:xfrm>
          <a:prstGeom prst="rect">
            <a:avLst/>
          </a:prstGeom>
        </p:spPr>
      </p:pic>
      <p:pic>
        <p:nvPicPr>
          <p:cNvPr id="50" name="Picture 49" descr="PPT Assets1-15.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728698" y="4508662"/>
            <a:ext cx="514747" cy="575031"/>
          </a:xfrm>
          <a:prstGeom prst="rect">
            <a:avLst/>
          </a:prstGeom>
        </p:spPr>
      </p:pic>
      <p:pic>
        <p:nvPicPr>
          <p:cNvPr id="51" name="Picture 50" descr="PPT Assets1-16.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923537" y="4538804"/>
            <a:ext cx="556483" cy="514746"/>
          </a:xfrm>
          <a:prstGeom prst="rect">
            <a:avLst/>
          </a:prstGeom>
        </p:spPr>
      </p:pic>
      <p:pic>
        <p:nvPicPr>
          <p:cNvPr id="52" name="Picture 51" descr="PPT Assets1-17.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156307" y="4516390"/>
            <a:ext cx="406542" cy="559574"/>
          </a:xfrm>
          <a:prstGeom prst="rect">
            <a:avLst/>
          </a:prstGeom>
        </p:spPr>
      </p:pic>
      <p:pic>
        <p:nvPicPr>
          <p:cNvPr id="53" name="Picture 52" descr="PPT Assets1-18.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351342" y="4450695"/>
            <a:ext cx="714153" cy="690965"/>
          </a:xfrm>
          <a:prstGeom prst="rect">
            <a:avLst/>
          </a:prstGeom>
        </p:spPr>
      </p:pic>
      <p:pic>
        <p:nvPicPr>
          <p:cNvPr id="54" name="Picture 53" descr="PPT Assets1-19.png"/>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739893" y="3712531"/>
            <a:ext cx="598219" cy="544116"/>
          </a:xfrm>
          <a:prstGeom prst="rect">
            <a:avLst/>
          </a:prstGeom>
        </p:spPr>
      </p:pic>
      <p:pic>
        <p:nvPicPr>
          <p:cNvPr id="55" name="Picture 54" descr="PPT Assets1-20.png"/>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6950909" y="3729535"/>
            <a:ext cx="571941" cy="510109"/>
          </a:xfrm>
          <a:prstGeom prst="rect">
            <a:avLst/>
          </a:prstGeom>
        </p:spPr>
      </p:pic>
      <p:pic>
        <p:nvPicPr>
          <p:cNvPr id="56" name="Picture 55" descr="PPT Assets1-21.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5901295" y="3633696"/>
            <a:ext cx="732702" cy="701786"/>
          </a:xfrm>
          <a:prstGeom prst="rect">
            <a:avLst/>
          </a:prstGeom>
        </p:spPr>
      </p:pic>
      <p:pic>
        <p:nvPicPr>
          <p:cNvPr id="57" name="Picture 56" descr="PPT Assets1-22.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5006603" y="3720260"/>
            <a:ext cx="486922" cy="528658"/>
          </a:xfrm>
          <a:prstGeom prst="rect">
            <a:avLst/>
          </a:prstGeom>
        </p:spPr>
      </p:pic>
      <p:pic>
        <p:nvPicPr>
          <p:cNvPr id="58" name="Picture 57" descr="PPT Assets1-23.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159965" y="3702484"/>
            <a:ext cx="548754" cy="564211"/>
          </a:xfrm>
          <a:prstGeom prst="rect">
            <a:avLst/>
          </a:prstGeom>
        </p:spPr>
      </p:pic>
      <p:pic>
        <p:nvPicPr>
          <p:cNvPr id="59" name="Picture 58" descr="PPT Assets1-24.png"/>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3392423" y="3618239"/>
            <a:ext cx="590490" cy="732701"/>
          </a:xfrm>
          <a:prstGeom prst="rect">
            <a:avLst/>
          </a:prstGeom>
        </p:spPr>
      </p:pic>
      <p:pic>
        <p:nvPicPr>
          <p:cNvPr id="60" name="Picture 59" descr="PPT Assets1-25.png"/>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2610445" y="3804505"/>
            <a:ext cx="751252" cy="360168"/>
          </a:xfrm>
          <a:prstGeom prst="rect">
            <a:avLst/>
          </a:prstGeom>
        </p:spPr>
      </p:pic>
      <p:pic>
        <p:nvPicPr>
          <p:cNvPr id="61" name="Picture 60" descr="PPT Assets1-26.png"/>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908079" y="3704802"/>
            <a:ext cx="587399" cy="559574"/>
          </a:xfrm>
          <a:prstGeom prst="rect">
            <a:avLst/>
          </a:prstGeom>
        </p:spPr>
      </p:pic>
      <p:pic>
        <p:nvPicPr>
          <p:cNvPr id="62" name="Picture 61" descr="PPT Assets1-27.png"/>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8875" y="3541722"/>
            <a:ext cx="621406" cy="885734"/>
          </a:xfrm>
          <a:prstGeom prst="rect">
            <a:avLst/>
          </a:prstGeom>
        </p:spPr>
      </p:pic>
      <p:pic>
        <p:nvPicPr>
          <p:cNvPr id="63" name="Picture 62" descr="PPT Assets1-28.png"/>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397715" y="3681616"/>
            <a:ext cx="621406" cy="605947"/>
          </a:xfrm>
          <a:prstGeom prst="rect">
            <a:avLst/>
          </a:prstGeom>
        </p:spPr>
      </p:pic>
      <p:pic>
        <p:nvPicPr>
          <p:cNvPr id="64" name="Picture 63" descr="PPT Assets1-29.png"/>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7939797" y="2822664"/>
            <a:ext cx="582761" cy="491559"/>
          </a:xfrm>
          <a:prstGeom prst="rect">
            <a:avLst/>
          </a:prstGeom>
        </p:spPr>
      </p:pic>
      <p:pic>
        <p:nvPicPr>
          <p:cNvPr id="65" name="Picture 64" descr="PPT Assets1-30.png"/>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7295133" y="2767015"/>
            <a:ext cx="468373" cy="602856"/>
          </a:xfrm>
          <a:prstGeom prst="rect">
            <a:avLst/>
          </a:prstGeom>
        </p:spPr>
      </p:pic>
      <p:pic>
        <p:nvPicPr>
          <p:cNvPr id="66" name="Picture 65" descr="PPT Assets1-31.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6459817" y="2770880"/>
            <a:ext cx="618314" cy="595127"/>
          </a:xfrm>
          <a:prstGeom prst="rect">
            <a:avLst/>
          </a:prstGeom>
        </p:spPr>
      </p:pic>
      <p:pic>
        <p:nvPicPr>
          <p:cNvPr id="67" name="Picture 66" descr="PPT Assets1-32.png"/>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5719753" y="2780928"/>
            <a:ext cx="644593" cy="575031"/>
          </a:xfrm>
          <a:prstGeom prst="rect">
            <a:avLst/>
          </a:prstGeom>
        </p:spPr>
      </p:pic>
      <p:pic>
        <p:nvPicPr>
          <p:cNvPr id="68" name="Picture 67" descr="PPT Assets1-33.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918493" y="2822664"/>
            <a:ext cx="663142" cy="491559"/>
          </a:xfrm>
          <a:prstGeom prst="rect">
            <a:avLst/>
          </a:prstGeom>
        </p:spPr>
      </p:pic>
      <p:pic>
        <p:nvPicPr>
          <p:cNvPr id="69" name="Picture 68" descr="PPT Assets1-34.png"/>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4095042" y="2730690"/>
            <a:ext cx="678600" cy="675507"/>
          </a:xfrm>
          <a:prstGeom prst="rect">
            <a:avLst/>
          </a:prstGeom>
        </p:spPr>
      </p:pic>
      <p:pic>
        <p:nvPicPr>
          <p:cNvPr id="70" name="Picture 69" descr="PPT Assets1-35.png"/>
          <p:cNvPicPr>
            <a:picLocks noChangeAspect="1"/>
          </p:cNvPicPr>
          <p:nvPr userDrawn="1"/>
        </p:nvPicPr>
        <p:blipFill>
          <a:blip r:embed="rId37" cstate="print">
            <a:extLst>
              <a:ext uri="{28A0092B-C50C-407E-A947-70E740481C1C}">
                <a14:useLocalDpi xmlns:a14="http://schemas.microsoft.com/office/drawing/2010/main"/>
              </a:ext>
            </a:extLst>
          </a:blip>
          <a:stretch>
            <a:fillRect/>
          </a:stretch>
        </p:blipFill>
        <p:spPr>
          <a:xfrm>
            <a:off x="3296584" y="2834257"/>
            <a:ext cx="782168" cy="468372"/>
          </a:xfrm>
          <a:prstGeom prst="rect">
            <a:avLst/>
          </a:prstGeom>
        </p:spPr>
      </p:pic>
      <p:pic>
        <p:nvPicPr>
          <p:cNvPr id="71" name="Picture 70" descr="PPT Assets1-36.png"/>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2667639" y="2809524"/>
            <a:ext cx="636864" cy="517838"/>
          </a:xfrm>
          <a:prstGeom prst="rect">
            <a:avLst/>
          </a:prstGeom>
        </p:spPr>
      </p:pic>
      <p:pic>
        <p:nvPicPr>
          <p:cNvPr id="72" name="Picture 71" descr="PPT Assets1-37.png"/>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1848566" y="2853579"/>
            <a:ext cx="706424" cy="429728"/>
          </a:xfrm>
          <a:prstGeom prst="rect">
            <a:avLst/>
          </a:prstGeom>
        </p:spPr>
      </p:pic>
      <p:pic>
        <p:nvPicPr>
          <p:cNvPr id="73" name="Picture 72" descr="PPT Assets1-38.png"/>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989363" y="2721415"/>
            <a:ext cx="740431" cy="694057"/>
          </a:xfrm>
          <a:prstGeom prst="rect">
            <a:avLst/>
          </a:prstGeom>
        </p:spPr>
      </p:pic>
      <p:pic>
        <p:nvPicPr>
          <p:cNvPr id="74" name="Picture 73" descr="PPT Assets1-39.png"/>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328928" y="2763151"/>
            <a:ext cx="758981" cy="610585"/>
          </a:xfrm>
          <a:prstGeom prst="rect">
            <a:avLst/>
          </a:prstGeom>
        </p:spPr>
      </p:pic>
      <p:pic>
        <p:nvPicPr>
          <p:cNvPr id="75" name="Picture 74" descr="PPT Assets1-40.png"/>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451045" y="1844601"/>
            <a:ext cx="514747" cy="548753"/>
          </a:xfrm>
          <a:prstGeom prst="rect">
            <a:avLst/>
          </a:prstGeom>
        </p:spPr>
      </p:pic>
      <p:pic>
        <p:nvPicPr>
          <p:cNvPr id="76" name="Picture 75" descr="PPT Assets1-41.png"/>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a:xfrm>
            <a:off x="1008685" y="1900249"/>
            <a:ext cx="701787" cy="437457"/>
          </a:xfrm>
          <a:prstGeom prst="rect">
            <a:avLst/>
          </a:prstGeom>
        </p:spPr>
      </p:pic>
      <p:pic>
        <p:nvPicPr>
          <p:cNvPr id="77" name="Picture 76" descr="PPT Assets1-42.png"/>
          <p:cNvPicPr>
            <a:picLocks noChangeAspect="1"/>
          </p:cNvPicPr>
          <p:nvPr userDrawn="1"/>
        </p:nvPicPr>
        <p:blipFill>
          <a:blip r:embed="rId44" cstate="print">
            <a:extLst>
              <a:ext uri="{28A0092B-C50C-407E-A947-70E740481C1C}">
                <a14:useLocalDpi xmlns:a14="http://schemas.microsoft.com/office/drawing/2010/main"/>
              </a:ext>
            </a:extLst>
          </a:blip>
          <a:stretch>
            <a:fillRect/>
          </a:stretch>
        </p:blipFill>
        <p:spPr>
          <a:xfrm>
            <a:off x="1929720" y="1867787"/>
            <a:ext cx="544117" cy="502380"/>
          </a:xfrm>
          <a:prstGeom prst="rect">
            <a:avLst/>
          </a:prstGeom>
        </p:spPr>
      </p:pic>
      <p:pic>
        <p:nvPicPr>
          <p:cNvPr id="78" name="Picture 77" descr="PPT Assets1-43.png"/>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334338" y="936731"/>
            <a:ext cx="748160" cy="652321"/>
          </a:xfrm>
          <a:prstGeom prst="rect">
            <a:avLst/>
          </a:prstGeom>
        </p:spPr>
      </p:pic>
      <p:pic>
        <p:nvPicPr>
          <p:cNvPr id="79" name="Picture 78" descr="PPT Assets1-44.png"/>
          <p:cNvPicPr>
            <a:picLocks noChangeAspect="1"/>
          </p:cNvPicPr>
          <p:nvPr userDrawn="1"/>
        </p:nvPicPr>
        <p:blipFill>
          <a:blip r:embed="rId46" cstate="print">
            <a:extLst>
              <a:ext uri="{28A0092B-C50C-407E-A947-70E740481C1C}">
                <a14:useLocalDpi xmlns:a14="http://schemas.microsoft.com/office/drawing/2010/main"/>
              </a:ext>
            </a:extLst>
          </a:blip>
          <a:stretch>
            <a:fillRect/>
          </a:stretch>
        </p:blipFill>
        <p:spPr>
          <a:xfrm>
            <a:off x="1092930" y="894995"/>
            <a:ext cx="533296" cy="735793"/>
          </a:xfrm>
          <a:prstGeom prst="rect">
            <a:avLst/>
          </a:prstGeom>
        </p:spPr>
      </p:pic>
      <p:pic>
        <p:nvPicPr>
          <p:cNvPr id="80" name="Picture 79" descr="PPT Assets1-45.png"/>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1918127" y="1027159"/>
            <a:ext cx="567303" cy="471464"/>
          </a:xfrm>
          <a:prstGeom prst="rect">
            <a:avLst/>
          </a:prstGeom>
        </p:spPr>
      </p:pic>
      <p:pic>
        <p:nvPicPr>
          <p:cNvPr id="81" name="Picture 80" descr="PPT Assets1-46.png"/>
          <p:cNvPicPr>
            <a:picLocks noChangeAspect="1"/>
          </p:cNvPicPr>
          <p:nvPr userDrawn="1"/>
        </p:nvPicPr>
        <p:blipFill>
          <a:blip r:embed="rId48" cstate="print">
            <a:extLst>
              <a:ext uri="{28A0092B-C50C-407E-A947-70E740481C1C}">
                <a14:useLocalDpi xmlns:a14="http://schemas.microsoft.com/office/drawing/2010/main"/>
              </a:ext>
            </a:extLst>
          </a:blip>
          <a:stretch>
            <a:fillRect/>
          </a:stretch>
        </p:blipFill>
        <p:spPr>
          <a:xfrm>
            <a:off x="2640588" y="1805956"/>
            <a:ext cx="690966" cy="626042"/>
          </a:xfrm>
          <a:prstGeom prst="rect">
            <a:avLst/>
          </a:prstGeom>
        </p:spPr>
      </p:pic>
      <p:pic>
        <p:nvPicPr>
          <p:cNvPr id="82" name="Picture 81" descr="PPT Assets1-47.png"/>
          <p:cNvPicPr>
            <a:picLocks noChangeAspect="1"/>
          </p:cNvPicPr>
          <p:nvPr userDrawn="1"/>
        </p:nvPicPr>
        <p:blipFill>
          <a:blip r:embed="rId49" cstate="print">
            <a:extLst>
              <a:ext uri="{28A0092B-C50C-407E-A947-70E740481C1C}">
                <a14:useLocalDpi xmlns:a14="http://schemas.microsoft.com/office/drawing/2010/main"/>
              </a:ext>
            </a:extLst>
          </a:blip>
          <a:stretch>
            <a:fillRect/>
          </a:stretch>
        </p:blipFill>
        <p:spPr>
          <a:xfrm>
            <a:off x="3319771" y="1816004"/>
            <a:ext cx="735794" cy="605947"/>
          </a:xfrm>
          <a:prstGeom prst="rect">
            <a:avLst/>
          </a:prstGeom>
        </p:spPr>
      </p:pic>
      <p:pic>
        <p:nvPicPr>
          <p:cNvPr id="83" name="Picture 82" descr="PPT Assets1-48.png"/>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4043258" y="1865469"/>
            <a:ext cx="782168" cy="507017"/>
          </a:xfrm>
          <a:prstGeom prst="rect">
            <a:avLst/>
          </a:prstGeom>
        </p:spPr>
      </p:pic>
      <p:pic>
        <p:nvPicPr>
          <p:cNvPr id="84" name="Picture 83" descr="PPT Assets1-49.png"/>
          <p:cNvPicPr>
            <a:picLocks noChangeAspect="1"/>
          </p:cNvPicPr>
          <p:nvPr userDrawn="1"/>
        </p:nvPicPr>
        <p:blipFill>
          <a:blip r:embed="rId51" cstate="print">
            <a:extLst>
              <a:ext uri="{28A0092B-C50C-407E-A947-70E740481C1C}">
                <a14:useLocalDpi xmlns:a14="http://schemas.microsoft.com/office/drawing/2010/main"/>
              </a:ext>
            </a:extLst>
          </a:blip>
          <a:stretch>
            <a:fillRect/>
          </a:stretch>
        </p:blipFill>
        <p:spPr>
          <a:xfrm>
            <a:off x="4918493" y="1879381"/>
            <a:ext cx="663142" cy="479193"/>
          </a:xfrm>
          <a:prstGeom prst="rect">
            <a:avLst/>
          </a:prstGeom>
        </p:spPr>
      </p:pic>
      <p:pic>
        <p:nvPicPr>
          <p:cNvPr id="85" name="Picture 84" descr="PPT Assets1-50.png"/>
          <p:cNvPicPr>
            <a:picLocks noChangeAspect="1"/>
          </p:cNvPicPr>
          <p:nvPr userDrawn="1"/>
        </p:nvPicPr>
        <p:blipFill>
          <a:blip r:embed="rId52" cstate="print">
            <a:extLst>
              <a:ext uri="{28A0092B-C50C-407E-A947-70E740481C1C}">
                <a14:useLocalDpi xmlns:a14="http://schemas.microsoft.com/office/drawing/2010/main"/>
              </a:ext>
            </a:extLst>
          </a:blip>
          <a:stretch>
            <a:fillRect/>
          </a:stretch>
        </p:blipFill>
        <p:spPr>
          <a:xfrm>
            <a:off x="5543004" y="1813685"/>
            <a:ext cx="383355" cy="610585"/>
          </a:xfrm>
          <a:prstGeom prst="rect">
            <a:avLst/>
          </a:prstGeom>
        </p:spPr>
      </p:pic>
      <p:pic>
        <p:nvPicPr>
          <p:cNvPr id="86" name="Picture 85" descr="PPT Assets1-51.png"/>
          <p:cNvPicPr>
            <a:picLocks noChangeAspect="1"/>
          </p:cNvPicPr>
          <p:nvPr userDrawn="1"/>
        </p:nvPicPr>
        <p:blipFill>
          <a:blip r:embed="rId53" cstate="print">
            <a:extLst>
              <a:ext uri="{28A0092B-C50C-407E-A947-70E740481C1C}">
                <a14:useLocalDpi xmlns:a14="http://schemas.microsoft.com/office/drawing/2010/main"/>
              </a:ext>
            </a:extLst>
          </a:blip>
          <a:stretch>
            <a:fillRect/>
          </a:stretch>
        </p:blipFill>
        <p:spPr>
          <a:xfrm>
            <a:off x="6049354" y="1857740"/>
            <a:ext cx="522476" cy="522475"/>
          </a:xfrm>
          <a:prstGeom prst="rect">
            <a:avLst/>
          </a:prstGeom>
        </p:spPr>
      </p:pic>
      <p:pic>
        <p:nvPicPr>
          <p:cNvPr id="87" name="Picture 86" descr="PPT Assets1-52.png"/>
          <p:cNvPicPr>
            <a:picLocks noChangeAspect="1"/>
          </p:cNvPicPr>
          <p:nvPr userDrawn="1"/>
        </p:nvPicPr>
        <p:blipFill>
          <a:blip r:embed="rId54" cstate="print">
            <a:extLst>
              <a:ext uri="{28A0092B-C50C-407E-A947-70E740481C1C}">
                <a14:useLocalDpi xmlns:a14="http://schemas.microsoft.com/office/drawing/2010/main"/>
              </a:ext>
            </a:extLst>
          </a:blip>
          <a:stretch>
            <a:fillRect/>
          </a:stretch>
        </p:blipFill>
        <p:spPr>
          <a:xfrm>
            <a:off x="6690780" y="1863923"/>
            <a:ext cx="660050" cy="510109"/>
          </a:xfrm>
          <a:prstGeom prst="rect">
            <a:avLst/>
          </a:prstGeom>
        </p:spPr>
      </p:pic>
      <p:pic>
        <p:nvPicPr>
          <p:cNvPr id="88" name="Picture 87" descr="PPT Assets1-53.png"/>
          <p:cNvPicPr>
            <a:picLocks noChangeAspect="1"/>
          </p:cNvPicPr>
          <p:nvPr userDrawn="1"/>
        </p:nvPicPr>
        <p:blipFill>
          <a:blip r:embed="rId55" cstate="print">
            <a:extLst>
              <a:ext uri="{28A0092B-C50C-407E-A947-70E740481C1C}">
                <a14:useLocalDpi xmlns:a14="http://schemas.microsoft.com/office/drawing/2010/main"/>
              </a:ext>
            </a:extLst>
          </a:blip>
          <a:stretch>
            <a:fillRect/>
          </a:stretch>
        </p:blipFill>
        <p:spPr>
          <a:xfrm>
            <a:off x="7388252" y="1873198"/>
            <a:ext cx="551845" cy="491559"/>
          </a:xfrm>
          <a:prstGeom prst="rect">
            <a:avLst/>
          </a:prstGeom>
        </p:spPr>
      </p:pic>
      <p:pic>
        <p:nvPicPr>
          <p:cNvPr id="89" name="Picture 88" descr="PPT Assets1-54.png"/>
          <p:cNvPicPr>
            <a:picLocks noChangeAspect="1"/>
          </p:cNvPicPr>
          <p:nvPr userDrawn="1"/>
        </p:nvPicPr>
        <p:blipFill>
          <a:blip r:embed="rId56" cstate="print">
            <a:extLst>
              <a:ext uri="{28A0092B-C50C-407E-A947-70E740481C1C}">
                <a14:useLocalDpi xmlns:a14="http://schemas.microsoft.com/office/drawing/2010/main"/>
              </a:ext>
            </a:extLst>
          </a:blip>
          <a:stretch>
            <a:fillRect/>
          </a:stretch>
        </p:blipFill>
        <p:spPr>
          <a:xfrm>
            <a:off x="8036072" y="1823733"/>
            <a:ext cx="476102" cy="590489"/>
          </a:xfrm>
          <a:prstGeom prst="rect">
            <a:avLst/>
          </a:prstGeom>
        </p:spPr>
      </p:pic>
      <p:pic>
        <p:nvPicPr>
          <p:cNvPr id="90" name="Picture 89" descr="PPT Assets1-55.png"/>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2686962" y="980786"/>
            <a:ext cx="598219" cy="564211"/>
          </a:xfrm>
          <a:prstGeom prst="rect">
            <a:avLst/>
          </a:prstGeom>
        </p:spPr>
      </p:pic>
      <p:pic>
        <p:nvPicPr>
          <p:cNvPr id="91" name="Picture 90" descr="PPT Assets1-56.png"/>
          <p:cNvPicPr>
            <a:picLocks noChangeAspect="1"/>
          </p:cNvPicPr>
          <p:nvPr userDrawn="1"/>
        </p:nvPicPr>
        <p:blipFill>
          <a:blip r:embed="rId58" cstate="print">
            <a:extLst>
              <a:ext uri="{28A0092B-C50C-407E-A947-70E740481C1C}">
                <a14:useLocalDpi xmlns:a14="http://schemas.microsoft.com/office/drawing/2010/main"/>
              </a:ext>
            </a:extLst>
          </a:blip>
          <a:stretch>
            <a:fillRect/>
          </a:stretch>
        </p:blipFill>
        <p:spPr>
          <a:xfrm>
            <a:off x="3419474" y="988515"/>
            <a:ext cx="536388" cy="548753"/>
          </a:xfrm>
          <a:prstGeom prst="rect">
            <a:avLst/>
          </a:prstGeom>
        </p:spPr>
      </p:pic>
      <p:pic>
        <p:nvPicPr>
          <p:cNvPr id="92" name="Picture 91" descr="PPT Assets1-57.png"/>
          <p:cNvPicPr>
            <a:picLocks noChangeAspect="1"/>
          </p:cNvPicPr>
          <p:nvPr userDrawn="1"/>
        </p:nvPicPr>
        <p:blipFill>
          <a:blip r:embed="rId59" cstate="print">
            <a:extLst>
              <a:ext uri="{28A0092B-C50C-407E-A947-70E740481C1C}">
                <a14:useLocalDpi xmlns:a14="http://schemas.microsoft.com/office/drawing/2010/main"/>
              </a:ext>
            </a:extLst>
          </a:blip>
          <a:stretch>
            <a:fillRect/>
          </a:stretch>
        </p:blipFill>
        <p:spPr>
          <a:xfrm>
            <a:off x="4075720" y="990833"/>
            <a:ext cx="717245" cy="544116"/>
          </a:xfrm>
          <a:prstGeom prst="rect">
            <a:avLst/>
          </a:prstGeom>
        </p:spPr>
      </p:pic>
      <p:pic>
        <p:nvPicPr>
          <p:cNvPr id="93" name="Picture 92" descr="PPT Assets1-58.png"/>
          <p:cNvPicPr>
            <a:picLocks noChangeAspect="1"/>
          </p:cNvPicPr>
          <p:nvPr userDrawn="1"/>
        </p:nvPicPr>
        <p:blipFill>
          <a:blip r:embed="rId60" cstate="print">
            <a:extLst>
              <a:ext uri="{28A0092B-C50C-407E-A947-70E740481C1C}">
                <a14:useLocalDpi xmlns:a14="http://schemas.microsoft.com/office/drawing/2010/main"/>
              </a:ext>
            </a:extLst>
          </a:blip>
          <a:stretch>
            <a:fillRect/>
          </a:stretch>
        </p:blipFill>
        <p:spPr>
          <a:xfrm>
            <a:off x="5015878" y="1019430"/>
            <a:ext cx="468373" cy="486922"/>
          </a:xfrm>
          <a:prstGeom prst="rect">
            <a:avLst/>
          </a:prstGeom>
        </p:spPr>
      </p:pic>
      <p:pic>
        <p:nvPicPr>
          <p:cNvPr id="94" name="Picture 93" descr="PPT Assets1-59.png"/>
          <p:cNvPicPr>
            <a:picLocks noChangeAspect="1"/>
          </p:cNvPicPr>
          <p:nvPr userDrawn="1"/>
        </p:nvPicPr>
        <p:blipFill>
          <a:blip r:embed="rId61" cstate="print">
            <a:extLst>
              <a:ext uri="{28A0092B-C50C-407E-A947-70E740481C1C}">
                <a14:useLocalDpi xmlns:a14="http://schemas.microsoft.com/office/drawing/2010/main"/>
              </a:ext>
            </a:extLst>
          </a:blip>
          <a:stretch>
            <a:fillRect/>
          </a:stretch>
        </p:blipFill>
        <p:spPr>
          <a:xfrm>
            <a:off x="5602411" y="894995"/>
            <a:ext cx="364805" cy="735793"/>
          </a:xfrm>
          <a:prstGeom prst="rect">
            <a:avLst/>
          </a:prstGeom>
        </p:spPr>
      </p:pic>
      <p:pic>
        <p:nvPicPr>
          <p:cNvPr id="95" name="Picture 94" descr="PPT Assets1-60.png"/>
          <p:cNvPicPr>
            <a:picLocks noChangeAspect="1"/>
          </p:cNvPicPr>
          <p:nvPr userDrawn="1"/>
        </p:nvPicPr>
        <p:blipFill>
          <a:blip r:embed="rId62" cstate="print">
            <a:extLst>
              <a:ext uri="{28A0092B-C50C-407E-A947-70E740481C1C}">
                <a14:useLocalDpi xmlns:a14="http://schemas.microsoft.com/office/drawing/2010/main"/>
              </a:ext>
            </a:extLst>
          </a:blip>
          <a:stretch>
            <a:fillRect/>
          </a:stretch>
        </p:blipFill>
        <p:spPr>
          <a:xfrm>
            <a:off x="5989320" y="929002"/>
            <a:ext cx="525567" cy="667779"/>
          </a:xfrm>
          <a:prstGeom prst="rect">
            <a:avLst/>
          </a:prstGeom>
        </p:spPr>
      </p:pic>
      <p:pic>
        <p:nvPicPr>
          <p:cNvPr id="96" name="Picture 95" descr="PPT Assets1-61.png"/>
          <p:cNvPicPr>
            <a:picLocks noChangeAspect="1"/>
          </p:cNvPicPr>
          <p:nvPr userDrawn="1"/>
        </p:nvPicPr>
        <p:blipFill>
          <a:blip r:embed="rId63" cstate="print">
            <a:extLst>
              <a:ext uri="{28A0092B-C50C-407E-A947-70E740481C1C}">
                <a14:useLocalDpi xmlns:a14="http://schemas.microsoft.com/office/drawing/2010/main"/>
              </a:ext>
            </a:extLst>
          </a:blip>
          <a:stretch>
            <a:fillRect/>
          </a:stretch>
        </p:blipFill>
        <p:spPr>
          <a:xfrm>
            <a:off x="6679251" y="948324"/>
            <a:ext cx="499289" cy="629134"/>
          </a:xfrm>
          <a:prstGeom prst="rect">
            <a:avLst/>
          </a:prstGeom>
        </p:spPr>
      </p:pic>
      <p:pic>
        <p:nvPicPr>
          <p:cNvPr id="97" name="Picture 96" descr="PPT Assets1-62.png"/>
          <p:cNvPicPr>
            <a:picLocks noChangeAspect="1"/>
          </p:cNvPicPr>
          <p:nvPr userDrawn="1"/>
        </p:nvPicPr>
        <p:blipFill>
          <a:blip r:embed="rId64" cstate="print">
            <a:extLst>
              <a:ext uri="{28A0092B-C50C-407E-A947-70E740481C1C}">
                <a14:useLocalDpi xmlns:a14="http://schemas.microsoft.com/office/drawing/2010/main"/>
              </a:ext>
            </a:extLst>
          </a:blip>
          <a:stretch>
            <a:fillRect/>
          </a:stretch>
        </p:blipFill>
        <p:spPr>
          <a:xfrm>
            <a:off x="7324834" y="927456"/>
            <a:ext cx="595127" cy="670870"/>
          </a:xfrm>
          <a:prstGeom prst="rect">
            <a:avLst/>
          </a:prstGeom>
        </p:spPr>
      </p:pic>
      <p:pic>
        <p:nvPicPr>
          <p:cNvPr id="98" name="Picture 97" descr="PPT Assets1-63.png"/>
          <p:cNvPicPr>
            <a:picLocks noChangeAspect="1"/>
          </p:cNvPicPr>
          <p:nvPr userDrawn="1"/>
        </p:nvPicPr>
        <p:blipFill>
          <a:blip r:embed="rId65" cstate="print">
            <a:extLst>
              <a:ext uri="{28A0092B-C50C-407E-A947-70E740481C1C}">
                <a14:useLocalDpi xmlns:a14="http://schemas.microsoft.com/office/drawing/2010/main"/>
              </a:ext>
            </a:extLst>
          </a:blip>
          <a:stretch>
            <a:fillRect/>
          </a:stretch>
        </p:blipFill>
        <p:spPr>
          <a:xfrm>
            <a:off x="7980571" y="943687"/>
            <a:ext cx="570395" cy="638409"/>
          </a:xfrm>
          <a:prstGeom prst="rect">
            <a:avLst/>
          </a:prstGeom>
        </p:spPr>
      </p:pic>
    </p:spTree>
    <p:extLst>
      <p:ext uri="{BB962C8B-B14F-4D97-AF65-F5344CB8AC3E}">
        <p14:creationId xmlns:p14="http://schemas.microsoft.com/office/powerpoint/2010/main" val="312235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a:xfrm>
            <a:off x="962026" y="6460331"/>
            <a:ext cx="2876550" cy="396888"/>
          </a:xfrm>
        </p:spPr>
        <p:txBody>
          <a:bodyPr/>
          <a:lstStyle>
            <a:lvl1pPr>
              <a:defRPr>
                <a:solidFill>
                  <a:schemeClr val="bg1">
                    <a:lumMod val="50000"/>
                  </a:schemeClr>
                </a:solidFill>
                <a:latin typeface="+mn-lt"/>
              </a:defRPr>
            </a:lvl1pPr>
          </a:lstStyle>
          <a:p>
            <a:r>
              <a:rPr lang="en-GB" noProof="0"/>
              <a:t>Visa Europe Confidential</a:t>
            </a:r>
            <a:endParaRPr lang="en-GB" noProof="0" dirty="0"/>
          </a:p>
        </p:txBody>
      </p:sp>
      <p:sp>
        <p:nvSpPr>
          <p:cNvPr id="5" name="Slide Number Placeholder 4"/>
          <p:cNvSpPr>
            <a:spLocks noGrp="1"/>
          </p:cNvSpPr>
          <p:nvPr>
            <p:ph type="sldNum" sz="quarter" idx="18"/>
          </p:nvPr>
        </p:nvSpPr>
        <p:spPr>
          <a:xfrm>
            <a:off x="-2" y="6460411"/>
            <a:ext cx="648000" cy="397588"/>
          </a:xfrm>
        </p:spPr>
        <p:txBody>
          <a:bodyPr bIns="0"/>
          <a:lstStyle>
            <a:lvl1pPr>
              <a:defRPr sz="800">
                <a:solidFill>
                  <a:schemeClr val="bg1">
                    <a:lumMod val="50000"/>
                  </a:schemeClr>
                </a:solidFill>
                <a:latin typeface="+mn-lt"/>
              </a:defRPr>
            </a:lvl1pPr>
          </a:lstStyle>
          <a:p>
            <a:fld id="{19AB4E72-7858-48F1-A40D-12FF09E4BFB8}" type="slidenum">
              <a:rPr lang="en-GB" smtClean="0"/>
              <a:pPr/>
              <a:t>‹#›</a:t>
            </a:fld>
            <a:endParaRPr lang="en-GB" dirty="0"/>
          </a:p>
        </p:txBody>
      </p:sp>
      <p:sp>
        <p:nvSpPr>
          <p:cNvPr id="41" name="Title 2"/>
          <p:cNvSpPr>
            <a:spLocks noGrp="1"/>
          </p:cNvSpPr>
          <p:nvPr>
            <p:ph type="title" hasCustomPrompt="1"/>
          </p:nvPr>
        </p:nvSpPr>
        <p:spPr>
          <a:xfrm>
            <a:off x="467190" y="497702"/>
            <a:ext cx="8676810" cy="486929"/>
          </a:xfrm>
        </p:spPr>
        <p:txBody>
          <a:bodyPr wrap="square" lIns="90000" tIns="46800" rIns="90000" bIns="46800" anchor="t" anchorCtr="0">
            <a:spAutoFit/>
          </a:bodyPr>
          <a:lstStyle>
            <a:lvl1pPr>
              <a:lnSpc>
                <a:spcPct val="85000"/>
              </a:lnSpc>
              <a:defRPr sz="3000" i="0">
                <a:solidFill>
                  <a:srgbClr val="006150"/>
                </a:solidFill>
                <a:latin typeface="Century Gothic" panose="020B0502020202020204" pitchFamily="34" charset="0"/>
              </a:defRPr>
            </a:lvl1pPr>
          </a:lstStyle>
          <a:p>
            <a:r>
              <a:rPr lang="en-GB" noProof="0" dirty="0"/>
              <a:t>CLICK TO EDIT</a:t>
            </a:r>
          </a:p>
        </p:txBody>
      </p:sp>
      <p:sp>
        <p:nvSpPr>
          <p:cNvPr id="3" name="Text Placeholder 2"/>
          <p:cNvSpPr>
            <a:spLocks noGrp="1"/>
          </p:cNvSpPr>
          <p:nvPr>
            <p:ph type="body" sz="quarter" idx="19" hasCustomPrompt="1"/>
          </p:nvPr>
        </p:nvSpPr>
        <p:spPr>
          <a:xfrm>
            <a:off x="4362451" y="6462000"/>
            <a:ext cx="1638300" cy="396000"/>
          </a:xfrm>
        </p:spPr>
        <p:txBody>
          <a:bodyPr anchor="ctr" anchorCtr="0">
            <a:noAutofit/>
          </a:bodyPr>
          <a:lstStyle>
            <a:lvl1pPr marL="0" indent="0">
              <a:buNone/>
              <a:defRPr sz="1000">
                <a:solidFill>
                  <a:schemeClr val="bg1">
                    <a:lumMod val="50000"/>
                  </a:schemeClr>
                </a:solidFill>
              </a:defRPr>
            </a:lvl1pPr>
            <a:lvl2pPr marL="228600" indent="0">
              <a:buNone/>
              <a:defRPr sz="1000">
                <a:solidFill>
                  <a:schemeClr val="bg1">
                    <a:lumMod val="50000"/>
                  </a:schemeClr>
                </a:solidFill>
              </a:defRPr>
            </a:lvl2pPr>
            <a:lvl3pPr marL="400050" indent="0">
              <a:buNone/>
              <a:defRPr sz="1000">
                <a:solidFill>
                  <a:schemeClr val="bg1">
                    <a:lumMod val="50000"/>
                  </a:schemeClr>
                </a:solidFill>
              </a:defRPr>
            </a:lvl3pPr>
            <a:lvl4pPr marL="571500" indent="0">
              <a:buNone/>
              <a:defRPr sz="1000">
                <a:solidFill>
                  <a:schemeClr val="bg1">
                    <a:lumMod val="50000"/>
                  </a:schemeClr>
                </a:solidFill>
              </a:defRPr>
            </a:lvl4pPr>
            <a:lvl5pPr marL="742950" indent="0">
              <a:buNone/>
              <a:defRPr sz="1000">
                <a:solidFill>
                  <a:schemeClr val="bg1">
                    <a:lumMod val="50000"/>
                  </a:schemeClr>
                </a:solidFill>
              </a:defRPr>
            </a:lvl5pPr>
          </a:lstStyle>
          <a:p>
            <a:pPr lvl="0"/>
            <a:r>
              <a:rPr lang="en-US" dirty="0"/>
              <a:t>Base</a:t>
            </a:r>
          </a:p>
        </p:txBody>
      </p:sp>
    </p:spTree>
    <p:extLst>
      <p:ext uri="{BB962C8B-B14F-4D97-AF65-F5344CB8AC3E}">
        <p14:creationId xmlns:p14="http://schemas.microsoft.com/office/powerpoint/2010/main" val="289633445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Bullets 18 pt">
    <p:bg>
      <p:bgPr>
        <a:solidFill>
          <a:schemeClr val="bg1"/>
        </a:solidFill>
        <a:effectLst/>
      </p:bgPr>
    </p:bg>
    <p:spTree>
      <p:nvGrpSpPr>
        <p:cNvPr id="1" name=""/>
        <p:cNvGrpSpPr/>
        <p:nvPr/>
      </p:nvGrpSpPr>
      <p:grpSpPr>
        <a:xfrm>
          <a:off x="0" y="0"/>
          <a:ext cx="0" cy="0"/>
          <a:chOff x="0" y="0"/>
          <a:chExt cx="0" cy="0"/>
        </a:xfrm>
      </p:grpSpPr>
      <p:grpSp>
        <p:nvGrpSpPr>
          <p:cNvPr id="4" name="Group 40"/>
          <p:cNvGrpSpPr>
            <a:grpSpLocks/>
          </p:cNvGrpSpPr>
          <p:nvPr userDrawn="1"/>
        </p:nvGrpSpPr>
        <p:grpSpPr bwMode="auto">
          <a:xfrm>
            <a:off x="0" y="936626"/>
            <a:ext cx="3844925" cy="44450"/>
            <a:chOff x="0" y="718602"/>
            <a:chExt cx="3844339" cy="43398"/>
          </a:xfrm>
        </p:grpSpPr>
        <p:cxnSp>
          <p:nvCxnSpPr>
            <p:cNvPr id="5" name="Straight Connector 4"/>
            <p:cNvCxnSpPr/>
            <p:nvPr userDrawn="1"/>
          </p:nvCxnSpPr>
          <p:spPr>
            <a:xfrm>
              <a:off x="0" y="679048"/>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72071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userDrawn="1"/>
        </p:nvCxnSpPr>
        <p:spPr>
          <a:xfrm>
            <a:off x="487363" y="6668908"/>
            <a:ext cx="0" cy="189096"/>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8" name="Straight Connector 7"/>
          <p:cNvCxnSpPr/>
          <p:nvPr userDrawn="1"/>
        </p:nvCxnSpPr>
        <p:spPr>
          <a:xfrm>
            <a:off x="438150" y="6580601"/>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90" y="1168576"/>
            <a:ext cx="8513762" cy="4882028"/>
          </a:xfrm>
        </p:spPr>
        <p:txBody>
          <a:bodyPr>
            <a:normAutofit/>
          </a:bodyPr>
          <a:lstStyle>
            <a:lvl1pPr marL="0" indent="0">
              <a:buClr>
                <a:schemeClr val="accent1"/>
              </a:buClr>
              <a:buFont typeface="Arial" pitchFamily="34" charset="0"/>
              <a:buNone/>
              <a:defRPr sz="1800"/>
            </a:lvl1pPr>
            <a:lvl2pPr marL="171450" indent="-171450">
              <a:buClr>
                <a:schemeClr val="accent1"/>
              </a:buClr>
              <a:buFont typeface="Arial" pitchFamily="34" charset="0"/>
              <a:buChar char="•"/>
              <a:defRPr sz="1400"/>
            </a:lvl2pPr>
            <a:lvl3pPr marL="457200" indent="-228600">
              <a:buClr>
                <a:schemeClr val="accent1"/>
              </a:buClr>
              <a:buFont typeface="Arial" pitchFamily="34" charset="0"/>
              <a:buChar char="•"/>
              <a:defRPr sz="1400"/>
            </a:lvl3pPr>
            <a:lvl4pPr marL="685800" indent="-228600">
              <a:buClr>
                <a:schemeClr val="accent1"/>
              </a:buClr>
              <a:buFont typeface="Arial" pitchFamily="34" charset="0"/>
              <a:buChar char="•"/>
              <a:defRPr sz="1400"/>
            </a:lvl4pPr>
            <a:lvl5pPr marL="914400" indent="-228600">
              <a:buClr>
                <a:schemeClr val="accent1"/>
              </a:buClr>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noAutofit/>
          </a:bodyPr>
          <a:lstStyle/>
          <a:p>
            <a:r>
              <a:rPr lang="en-US"/>
              <a:t>Click to edit Master title style</a:t>
            </a:r>
          </a:p>
        </p:txBody>
      </p:sp>
      <p:sp>
        <p:nvSpPr>
          <p:cNvPr id="10" name="Footer Placeholder 3"/>
          <p:cNvSpPr>
            <a:spLocks noGrp="1"/>
          </p:cNvSpPr>
          <p:nvPr>
            <p:ph type="ftr" sz="quarter" idx="17"/>
          </p:nvPr>
        </p:nvSpPr>
        <p:spPr/>
        <p:txBody>
          <a:bodyPr/>
          <a:lstStyle>
            <a:lvl1pPr fontAlgn="base">
              <a:spcBef>
                <a:spcPct val="0"/>
              </a:spcBef>
              <a:spcAft>
                <a:spcPct val="0"/>
              </a:spcAft>
              <a:defRPr/>
            </a:lvl1pPr>
          </a:lstStyle>
          <a:p>
            <a:pPr>
              <a:defRPr/>
            </a:pPr>
            <a:r>
              <a:rPr lang="pt-BR">
                <a:solidFill>
                  <a:srgbClr val="C2D1D4">
                    <a:lumMod val="75000"/>
                  </a:srgbClr>
                </a:solidFill>
              </a:rPr>
              <a:t>Visa Europe Confidential</a:t>
            </a:r>
          </a:p>
        </p:txBody>
      </p:sp>
      <p:sp>
        <p:nvSpPr>
          <p:cNvPr id="11" name="Slide Number Placeholder 4"/>
          <p:cNvSpPr>
            <a:spLocks noGrp="1"/>
          </p:cNvSpPr>
          <p:nvPr>
            <p:ph type="sldNum" sz="quarter" idx="18"/>
          </p:nvPr>
        </p:nvSpPr>
        <p:spPr/>
        <p:txBody>
          <a:bodyPr/>
          <a:lstStyle>
            <a:lvl1pPr fontAlgn="base">
              <a:spcBef>
                <a:spcPct val="0"/>
              </a:spcBef>
              <a:spcAft>
                <a:spcPct val="0"/>
              </a:spcAft>
              <a:defRPr>
                <a:cs typeface="Arial" charset="0"/>
              </a:defRPr>
            </a:lvl1pPr>
          </a:lstStyle>
          <a:p>
            <a:pPr>
              <a:defRPr/>
            </a:pPr>
            <a:fld id="{E4680D21-F0DB-44EA-93D4-49455C3B28D4}" type="slidenum">
              <a:rPr>
                <a:solidFill>
                  <a:srgbClr val="C2D1D4">
                    <a:lumMod val="75000"/>
                  </a:srgbClr>
                </a:solidFill>
              </a:rPr>
              <a:pPr>
                <a:defRPr/>
              </a:pPr>
              <a:t>‹#›</a:t>
            </a:fld>
            <a:endParaRPr dirty="0">
              <a:solidFill>
                <a:srgbClr val="C2D1D4">
                  <a:lumMod val="75000"/>
                </a:srgbClr>
              </a:solidFill>
            </a:endParaRPr>
          </a:p>
        </p:txBody>
      </p:sp>
      <p:sp>
        <p:nvSpPr>
          <p:cNvPr id="12"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2545784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 Denumire studiu | data (luna si an)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Visa Europe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66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sp>
        <p:nvSpPr>
          <p:cNvPr id="3" name="Rectangle 2"/>
          <p:cNvSpPr/>
          <p:nvPr userDrawn="1"/>
        </p:nvSpPr>
        <p:spPr>
          <a:xfrm>
            <a:off x="0" y="6477000"/>
            <a:ext cx="9144000"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2" descr="C:\Documents and Settings\Silvia\Desktop\lucru\documente Reveal\simbol reveal.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88" y="192088"/>
            <a:ext cx="722312" cy="563562"/>
          </a:xfrm>
          <a:prstGeom prst="rect">
            <a:avLst/>
          </a:prstGeom>
          <a:noFill/>
          <a:ln w="9525">
            <a:noFill/>
            <a:miter lim="800000"/>
            <a:headEnd/>
            <a:tailEnd/>
          </a:ln>
        </p:spPr>
      </p:pic>
    </p:spTree>
    <p:extLst>
      <p:ext uri="{BB962C8B-B14F-4D97-AF65-F5344CB8AC3E}">
        <p14:creationId xmlns:p14="http://schemas.microsoft.com/office/powerpoint/2010/main" val="163956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r="1484"/>
          <a:stretch/>
        </p:blipFill>
        <p:spPr>
          <a:xfrm>
            <a:off x="4492297" y="3287795"/>
            <a:ext cx="4651703" cy="3059785"/>
          </a:xfrm>
          <a:prstGeom prst="rect">
            <a:avLst/>
          </a:prstGeom>
        </p:spPr>
      </p:pic>
      <p:sp>
        <p:nvSpPr>
          <p:cNvPr id="9"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10" name="Content Placeholder 4"/>
          <p:cNvSpPr>
            <a:spLocks noGrp="1"/>
          </p:cNvSpPr>
          <p:nvPr>
            <p:ph sz="quarter" idx="11"/>
          </p:nvPr>
        </p:nvSpPr>
        <p:spPr>
          <a:xfrm>
            <a:off x="235772" y="1357586"/>
            <a:ext cx="4029676" cy="50194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Footer Placeholder 2"/>
          <p:cNvSpPr>
            <a:spLocks noGrp="1"/>
          </p:cNvSpPr>
          <p:nvPr>
            <p:ph type="ftr" sz="quarter" idx="13"/>
          </p:nvPr>
        </p:nvSpPr>
        <p:spPr/>
        <p:txBody>
          <a:bodyPr/>
          <a:lstStyle/>
          <a:p>
            <a:pPr algn="ctr"/>
            <a:r>
              <a:rPr lang="en-GB" dirty="0"/>
              <a:t>Visa Europe Confidential</a:t>
            </a:r>
          </a:p>
        </p:txBody>
      </p:sp>
      <p:sp>
        <p:nvSpPr>
          <p:cNvPr id="4" name="Slide Number Placeholder 3"/>
          <p:cNvSpPr>
            <a:spLocks noGrp="1"/>
          </p:cNvSpPr>
          <p:nvPr>
            <p:ph type="sldNum" sz="quarter" idx="14"/>
          </p:nvPr>
        </p:nvSpPr>
        <p:spPr/>
        <p:txBody>
          <a:bodyPr/>
          <a:lstStyle/>
          <a:p>
            <a:fld id="{2F9C6449-B99D-0E4A-AAA1-A3F22BAE5806}" type="slidenum">
              <a:rPr lang="en-GB" smtClean="0"/>
              <a:pPr/>
              <a:t>‹#›</a:t>
            </a:fld>
            <a:endParaRPr lang="en-GB" dirty="0"/>
          </a:p>
        </p:txBody>
      </p:sp>
      <p:sp>
        <p:nvSpPr>
          <p:cNvPr id="8"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55772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3" name="Footer Placeholder 2"/>
          <p:cNvSpPr>
            <a:spLocks noGrp="1"/>
          </p:cNvSpPr>
          <p:nvPr>
            <p:ph type="ftr" sz="quarter" idx="11"/>
          </p:nvPr>
        </p:nvSpPr>
        <p:spPr/>
        <p:txBody>
          <a:bodyPr/>
          <a:lstStyle/>
          <a:p>
            <a:pPr algn="ctr"/>
            <a:r>
              <a:rPr lang="en-GB" dirty="0"/>
              <a:t>Visa Europe Confidential</a:t>
            </a:r>
          </a:p>
        </p:txBody>
      </p:sp>
      <p:sp>
        <p:nvSpPr>
          <p:cNvPr id="4" name="Slide Number Placeholder 3"/>
          <p:cNvSpPr>
            <a:spLocks noGrp="1"/>
          </p:cNvSpPr>
          <p:nvPr>
            <p:ph type="sldNum" sz="quarter" idx="12"/>
          </p:nvPr>
        </p:nvSpPr>
        <p:spPr/>
        <p:txBody>
          <a:bodyPr/>
          <a:lstStyle/>
          <a:p>
            <a:fld id="{2F9C6449-B99D-0E4A-AAA1-A3F22BAE5806}" type="slidenum">
              <a:rPr lang="en-GB" smtClean="0"/>
              <a:pPr/>
              <a:t>‹#›</a:t>
            </a:fld>
            <a:endParaRPr lang="en-GB" dirty="0"/>
          </a:p>
        </p:txBody>
      </p:sp>
      <p:sp>
        <p:nvSpPr>
          <p:cNvPr id="9"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7"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286142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3" name="Footer Placeholder 2"/>
          <p:cNvSpPr>
            <a:spLocks noGrp="1"/>
          </p:cNvSpPr>
          <p:nvPr>
            <p:ph type="ftr" sz="quarter" idx="11"/>
          </p:nvPr>
        </p:nvSpPr>
        <p:spPr/>
        <p:txBody>
          <a:bodyPr/>
          <a:lstStyle/>
          <a:p>
            <a:pPr algn="ctr"/>
            <a:r>
              <a:rPr lang="en-GB" dirty="0"/>
              <a:t>Visa Europe Confidential</a:t>
            </a:r>
          </a:p>
        </p:txBody>
      </p:sp>
      <p:sp>
        <p:nvSpPr>
          <p:cNvPr id="4" name="Slide Number Placeholder 3"/>
          <p:cNvSpPr>
            <a:spLocks noGrp="1"/>
          </p:cNvSpPr>
          <p:nvPr>
            <p:ph type="sldNum" sz="quarter" idx="12"/>
          </p:nvPr>
        </p:nvSpPr>
        <p:spPr/>
        <p:txBody>
          <a:bodyPr/>
          <a:lstStyle/>
          <a:p>
            <a:fld id="{2F9C6449-B99D-0E4A-AAA1-A3F22BAE5806}" type="slidenum">
              <a:rPr lang="en-GB" smtClean="0"/>
              <a:pPr/>
              <a:t>‹#›</a:t>
            </a:fld>
            <a:endParaRPr lang="en-GB" dirty="0"/>
          </a:p>
        </p:txBody>
      </p:sp>
      <p:sp>
        <p:nvSpPr>
          <p:cNvPr id="9"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8" name="Text Placeholder 8"/>
          <p:cNvSpPr>
            <a:spLocks noGrp="1"/>
          </p:cNvSpPr>
          <p:nvPr>
            <p:ph type="body" sz="quarter" idx="14" hasCustomPrompt="1"/>
          </p:nvPr>
        </p:nvSpPr>
        <p:spPr>
          <a:xfrm>
            <a:off x="238125" y="5591175"/>
            <a:ext cx="8650800" cy="704850"/>
          </a:xfrm>
          <a:solidFill>
            <a:schemeClr val="accent1">
              <a:lumMod val="20000"/>
              <a:lumOff val="80000"/>
            </a:schemeClr>
          </a:solidFill>
        </p:spPr>
        <p:txBody>
          <a:bodyPr lIns="72000" tIns="36000" rIns="72000" bIns="36000"/>
          <a:lstStyle>
            <a:lvl1pPr marL="0" indent="0">
              <a:buNone/>
              <a:defRPr sz="1400">
                <a:solidFill>
                  <a:schemeClr val="tx1"/>
                </a:solidFill>
              </a:defRPr>
            </a:lvl1pPr>
          </a:lstStyle>
          <a:p>
            <a:pPr lvl="0"/>
            <a:r>
              <a:rPr lang="en-US" dirty="0"/>
              <a:t>Comments</a:t>
            </a:r>
          </a:p>
        </p:txBody>
      </p:sp>
      <p:sp>
        <p:nvSpPr>
          <p:cNvPr id="10"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249903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5" name="Content Placeholder 4"/>
          <p:cNvSpPr>
            <a:spLocks noGrp="1"/>
          </p:cNvSpPr>
          <p:nvPr>
            <p:ph sz="quarter" idx="10"/>
          </p:nvPr>
        </p:nvSpPr>
        <p:spPr>
          <a:xfrm>
            <a:off x="235772" y="1357586"/>
            <a:ext cx="8697912" cy="1631216"/>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Footer Placeholder 3"/>
          <p:cNvSpPr>
            <a:spLocks noGrp="1"/>
          </p:cNvSpPr>
          <p:nvPr>
            <p:ph type="ftr" sz="quarter" idx="12"/>
          </p:nvPr>
        </p:nvSpPr>
        <p:spPr/>
        <p:txBody>
          <a:bodyPr/>
          <a:lstStyle/>
          <a:p>
            <a:pPr algn="ctr"/>
            <a:r>
              <a:rPr lang="en-GB" dirty="0"/>
              <a:t>Visa Europe Confidential</a:t>
            </a:r>
          </a:p>
        </p:txBody>
      </p:sp>
      <p:sp>
        <p:nvSpPr>
          <p:cNvPr id="6" name="Slide Number Placeholder 5"/>
          <p:cNvSpPr>
            <a:spLocks noGrp="1"/>
          </p:cNvSpPr>
          <p:nvPr>
            <p:ph type="sldNum" sz="quarter" idx="13"/>
          </p:nvPr>
        </p:nvSpPr>
        <p:spPr/>
        <p:txBody>
          <a:bodyPr/>
          <a:lstStyle/>
          <a:p>
            <a:fld id="{2F9C6449-B99D-0E4A-AAA1-A3F22BAE5806}" type="slidenum">
              <a:rPr lang="en-GB" smtClean="0"/>
              <a:pPr/>
              <a:t>‹#›</a:t>
            </a:fld>
            <a:endParaRPr lang="en-GB" dirty="0"/>
          </a:p>
        </p:txBody>
      </p:sp>
      <p:sp>
        <p:nvSpPr>
          <p:cNvPr id="9" name="Text Placeholder 6"/>
          <p:cNvSpPr>
            <a:spLocks noGrp="1"/>
          </p:cNvSpPr>
          <p:nvPr>
            <p:ph type="body" sz="quarter" idx="14"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8"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81413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line and Bullets">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5" name="Content Placeholder 4"/>
          <p:cNvSpPr>
            <a:spLocks noGrp="1"/>
          </p:cNvSpPr>
          <p:nvPr>
            <p:ph sz="quarter" idx="10"/>
          </p:nvPr>
        </p:nvSpPr>
        <p:spPr>
          <a:xfrm>
            <a:off x="235772" y="1357586"/>
            <a:ext cx="8697912" cy="1631216"/>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Footer Placeholder 3"/>
          <p:cNvSpPr>
            <a:spLocks noGrp="1"/>
          </p:cNvSpPr>
          <p:nvPr>
            <p:ph type="ftr" sz="quarter" idx="12"/>
          </p:nvPr>
        </p:nvSpPr>
        <p:spPr/>
        <p:txBody>
          <a:bodyPr/>
          <a:lstStyle/>
          <a:p>
            <a:pPr algn="ctr"/>
            <a:r>
              <a:rPr lang="en-GB" dirty="0"/>
              <a:t>Visa Europe Confidential</a:t>
            </a:r>
          </a:p>
        </p:txBody>
      </p:sp>
      <p:sp>
        <p:nvSpPr>
          <p:cNvPr id="6" name="Slide Number Placeholder 5"/>
          <p:cNvSpPr>
            <a:spLocks noGrp="1"/>
          </p:cNvSpPr>
          <p:nvPr>
            <p:ph type="sldNum" sz="quarter" idx="13"/>
          </p:nvPr>
        </p:nvSpPr>
        <p:spPr/>
        <p:txBody>
          <a:bodyPr/>
          <a:lstStyle/>
          <a:p>
            <a:fld id="{2F9C6449-B99D-0E4A-AAA1-A3F22BAE5806}" type="slidenum">
              <a:rPr lang="en-GB" smtClean="0"/>
              <a:pPr/>
              <a:t>‹#›</a:t>
            </a:fld>
            <a:endParaRPr lang="en-GB" dirty="0"/>
          </a:p>
        </p:txBody>
      </p:sp>
      <p:sp>
        <p:nvSpPr>
          <p:cNvPr id="12" name="Text Placeholder 6"/>
          <p:cNvSpPr>
            <a:spLocks noGrp="1"/>
          </p:cNvSpPr>
          <p:nvPr>
            <p:ph type="body" sz="quarter" idx="15"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14" name="Text Placeholder 8"/>
          <p:cNvSpPr>
            <a:spLocks noGrp="1"/>
          </p:cNvSpPr>
          <p:nvPr>
            <p:ph type="body" sz="quarter" idx="14" hasCustomPrompt="1"/>
          </p:nvPr>
        </p:nvSpPr>
        <p:spPr>
          <a:xfrm>
            <a:off x="238125" y="5591175"/>
            <a:ext cx="8650800" cy="704850"/>
          </a:xfrm>
          <a:solidFill>
            <a:schemeClr val="accent1">
              <a:lumMod val="20000"/>
              <a:lumOff val="80000"/>
            </a:schemeClr>
          </a:solidFill>
        </p:spPr>
        <p:txBody>
          <a:bodyPr lIns="72000" tIns="36000" rIns="72000" bIns="36000"/>
          <a:lstStyle>
            <a:lvl1pPr marL="0" indent="0">
              <a:buNone/>
              <a:defRPr sz="1400">
                <a:solidFill>
                  <a:schemeClr val="tx1"/>
                </a:solidFill>
              </a:defRPr>
            </a:lvl1pPr>
          </a:lstStyle>
          <a:p>
            <a:pPr lvl="0"/>
            <a:r>
              <a:rPr lang="en-US" dirty="0"/>
              <a:t>Comments</a:t>
            </a:r>
          </a:p>
        </p:txBody>
      </p:sp>
      <p:sp>
        <p:nvSpPr>
          <p:cNvPr id="9"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35568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and Bullets">
    <p:bg bwMode="gray">
      <p:bgRef idx="1001">
        <a:schemeClr val="bg1"/>
      </p:bgRef>
    </p:bg>
    <p:spTree>
      <p:nvGrpSpPr>
        <p:cNvPr id="1" name=""/>
        <p:cNvGrpSpPr/>
        <p:nvPr/>
      </p:nvGrpSpPr>
      <p:grpSpPr>
        <a:xfrm>
          <a:off x="0" y="0"/>
          <a:ext cx="0" cy="0"/>
          <a:chOff x="0" y="0"/>
          <a:chExt cx="0" cy="0"/>
        </a:xfrm>
      </p:grpSpPr>
      <p:sp>
        <p:nvSpPr>
          <p:cNvPr id="8"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9"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3" name="Content Placeholder 2"/>
          <p:cNvSpPr>
            <a:spLocks noGrp="1"/>
          </p:cNvSpPr>
          <p:nvPr>
            <p:ph sz="quarter" idx="16"/>
          </p:nvPr>
        </p:nvSpPr>
        <p:spPr>
          <a:xfrm>
            <a:off x="236538" y="1821520"/>
            <a:ext cx="8697912" cy="1631216"/>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Footer Placeholder 3"/>
          <p:cNvSpPr>
            <a:spLocks noGrp="1"/>
          </p:cNvSpPr>
          <p:nvPr>
            <p:ph type="ftr" sz="quarter" idx="18"/>
          </p:nvPr>
        </p:nvSpPr>
        <p:spPr/>
        <p:txBody>
          <a:bodyPr/>
          <a:lstStyle/>
          <a:p>
            <a:pPr algn="ctr"/>
            <a:r>
              <a:rPr lang="en-GB" dirty="0"/>
              <a:t>Visa Europe Confidential</a:t>
            </a:r>
          </a:p>
        </p:txBody>
      </p:sp>
      <p:sp>
        <p:nvSpPr>
          <p:cNvPr id="5" name="Slide Number Placeholder 4"/>
          <p:cNvSpPr>
            <a:spLocks noGrp="1"/>
          </p:cNvSpPr>
          <p:nvPr>
            <p:ph type="sldNum" sz="quarter" idx="19"/>
          </p:nvPr>
        </p:nvSpPr>
        <p:spPr/>
        <p:txBody>
          <a:bodyPr/>
          <a:lstStyle/>
          <a:p>
            <a:fld id="{2F9C6449-B99D-0E4A-AAA1-A3F22BAE5806}" type="slidenum">
              <a:rPr lang="en-GB" smtClean="0"/>
              <a:pPr/>
              <a:t>‹#›</a:t>
            </a:fld>
            <a:endParaRPr lang="en-GB" dirty="0"/>
          </a:p>
        </p:txBody>
      </p:sp>
      <p:sp>
        <p:nvSpPr>
          <p:cNvPr id="12"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10"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422158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Subhead and Bullets">
    <p:bg bwMode="gray">
      <p:bgRef idx="1001">
        <a:schemeClr val="bg1"/>
      </p:bgRef>
    </p:bg>
    <p:spTree>
      <p:nvGrpSpPr>
        <p:cNvPr id="1" name=""/>
        <p:cNvGrpSpPr/>
        <p:nvPr/>
      </p:nvGrpSpPr>
      <p:grpSpPr>
        <a:xfrm>
          <a:off x="0" y="0"/>
          <a:ext cx="0" cy="0"/>
          <a:chOff x="0" y="0"/>
          <a:chExt cx="0" cy="0"/>
        </a:xfrm>
      </p:grpSpPr>
      <p:sp>
        <p:nvSpPr>
          <p:cNvPr id="8" name="Text Placeholder 3"/>
          <p:cNvSpPr>
            <a:spLocks noGrp="1"/>
          </p:cNvSpPr>
          <p:nvPr>
            <p:ph type="body" sz="quarter" idx="15" hasCustomPrompt="1"/>
          </p:nvPr>
        </p:nvSpPr>
        <p:spPr bwMode="gray">
          <a:xfrm>
            <a:off x="237744" y="1348968"/>
            <a:ext cx="8686800" cy="276999"/>
          </a:xfrm>
        </p:spPr>
        <p:txBody>
          <a:bodyPr/>
          <a:lstStyle>
            <a:lvl1pPr marL="0" indent="0">
              <a:spcBef>
                <a:spcPts val="0"/>
              </a:spcBef>
              <a:buNone/>
              <a:defRPr b="0">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9" name="Title 1"/>
          <p:cNvSpPr>
            <a:spLocks noGrp="1"/>
          </p:cNvSpPr>
          <p:nvPr>
            <p:ph type="title" hasCustomPrompt="1"/>
          </p:nvPr>
        </p:nvSpPr>
        <p:spPr bwMode="gray">
          <a:xfrm>
            <a:off x="237744" y="243841"/>
            <a:ext cx="8686800" cy="886021"/>
          </a:xfrm>
        </p:spPr>
        <p:txBody>
          <a:bodyPr>
            <a:noAutofit/>
          </a:bodyPr>
          <a:lstStyle>
            <a:lvl1pPr>
              <a:spcBef>
                <a:spcPts val="0"/>
              </a:spcBef>
              <a:defRPr/>
            </a:lvl1pPr>
          </a:lstStyle>
          <a:p>
            <a:r>
              <a:rPr lang="en-US" dirty="0"/>
              <a:t>Click to edit title</a:t>
            </a:r>
          </a:p>
        </p:txBody>
      </p:sp>
      <p:sp>
        <p:nvSpPr>
          <p:cNvPr id="3" name="Content Placeholder 2"/>
          <p:cNvSpPr>
            <a:spLocks noGrp="1"/>
          </p:cNvSpPr>
          <p:nvPr>
            <p:ph sz="quarter" idx="16"/>
          </p:nvPr>
        </p:nvSpPr>
        <p:spPr>
          <a:xfrm>
            <a:off x="236538" y="1821520"/>
            <a:ext cx="8697912" cy="1631216"/>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Footer Placeholder 3"/>
          <p:cNvSpPr>
            <a:spLocks noGrp="1"/>
          </p:cNvSpPr>
          <p:nvPr>
            <p:ph type="ftr" sz="quarter" idx="18"/>
          </p:nvPr>
        </p:nvSpPr>
        <p:spPr/>
        <p:txBody>
          <a:bodyPr/>
          <a:lstStyle/>
          <a:p>
            <a:pPr algn="ctr"/>
            <a:r>
              <a:rPr lang="en-GB" dirty="0"/>
              <a:t>Visa Europe Confidential</a:t>
            </a:r>
          </a:p>
        </p:txBody>
      </p:sp>
      <p:sp>
        <p:nvSpPr>
          <p:cNvPr id="5" name="Slide Number Placeholder 4"/>
          <p:cNvSpPr>
            <a:spLocks noGrp="1"/>
          </p:cNvSpPr>
          <p:nvPr>
            <p:ph type="sldNum" sz="quarter" idx="19"/>
          </p:nvPr>
        </p:nvSpPr>
        <p:spPr/>
        <p:txBody>
          <a:bodyPr/>
          <a:lstStyle/>
          <a:p>
            <a:fld id="{2F9C6449-B99D-0E4A-AAA1-A3F22BAE5806}" type="slidenum">
              <a:rPr lang="en-GB" smtClean="0"/>
              <a:pPr/>
              <a:t>‹#›</a:t>
            </a:fld>
            <a:endParaRPr lang="en-GB" dirty="0"/>
          </a:p>
        </p:txBody>
      </p:sp>
      <p:sp>
        <p:nvSpPr>
          <p:cNvPr id="13" name="Text Placeholder 6"/>
          <p:cNvSpPr>
            <a:spLocks noGrp="1"/>
          </p:cNvSpPr>
          <p:nvPr>
            <p:ph type="body" sz="quarter" idx="13" hasCustomPrompt="1"/>
          </p:nvPr>
        </p:nvSpPr>
        <p:spPr>
          <a:xfrm>
            <a:off x="2276474" y="6638925"/>
            <a:ext cx="1400175" cy="107722"/>
          </a:xfrm>
        </p:spPr>
        <p:txBody>
          <a:bodyPr lIns="0" tIns="0" rIns="0" bIns="0" anchor="ctr" anchorCtr="0">
            <a:spAutoFit/>
          </a:bodyPr>
          <a:lstStyle>
            <a:lvl1pPr marL="0" indent="0">
              <a:spcBef>
                <a:spcPts val="0"/>
              </a:spcBef>
              <a:buNone/>
              <a:defRPr sz="700"/>
            </a:lvl1pPr>
            <a:lvl5pPr>
              <a:defRPr/>
            </a:lvl5pPr>
          </a:lstStyle>
          <a:p>
            <a:pPr lvl="0"/>
            <a:r>
              <a:rPr lang="en-US" dirty="0"/>
              <a:t>Base size</a:t>
            </a:r>
            <a:endParaRPr lang="en-GB" dirty="0"/>
          </a:p>
        </p:txBody>
      </p:sp>
      <p:sp>
        <p:nvSpPr>
          <p:cNvPr id="15" name="Text Placeholder 8"/>
          <p:cNvSpPr>
            <a:spLocks noGrp="1"/>
          </p:cNvSpPr>
          <p:nvPr>
            <p:ph type="body" sz="quarter" idx="14" hasCustomPrompt="1"/>
          </p:nvPr>
        </p:nvSpPr>
        <p:spPr>
          <a:xfrm>
            <a:off x="238125" y="5591175"/>
            <a:ext cx="8650800" cy="704850"/>
          </a:xfrm>
          <a:solidFill>
            <a:schemeClr val="accent1">
              <a:lumMod val="20000"/>
              <a:lumOff val="80000"/>
            </a:schemeClr>
          </a:solidFill>
        </p:spPr>
        <p:txBody>
          <a:bodyPr lIns="72000" tIns="36000" rIns="72000" bIns="36000"/>
          <a:lstStyle>
            <a:lvl1pPr marL="0" indent="0">
              <a:buNone/>
              <a:defRPr sz="1400">
                <a:solidFill>
                  <a:schemeClr val="tx1"/>
                </a:solidFill>
              </a:defRPr>
            </a:lvl1pPr>
          </a:lstStyle>
          <a:p>
            <a:pPr lvl="0"/>
            <a:r>
              <a:rPr lang="en-US" dirty="0"/>
              <a:t>Comments</a:t>
            </a:r>
          </a:p>
        </p:txBody>
      </p:sp>
      <p:sp>
        <p:nvSpPr>
          <p:cNvPr id="10"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Tree>
    <p:extLst>
      <p:ext uri="{BB962C8B-B14F-4D97-AF65-F5344CB8AC3E}">
        <p14:creationId xmlns:p14="http://schemas.microsoft.com/office/powerpoint/2010/main" val="106879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 y="243840"/>
            <a:ext cx="8686800" cy="886374"/>
          </a:xfrm>
          <a:prstGeom prst="rect">
            <a:avLst/>
          </a:prstGeom>
        </p:spPr>
        <p:txBody>
          <a:bodyPr vert="horz" lIns="0" tIns="0" rIns="0" bIns="0" rtlCol="0" anchor="t">
            <a:noAutofit/>
          </a:bodyPr>
          <a:lstStyle/>
          <a:p>
            <a:r>
              <a:rPr lang="en-US" dirty="0"/>
              <a:t>Click to edit title</a:t>
            </a:r>
          </a:p>
        </p:txBody>
      </p:sp>
      <p:sp>
        <p:nvSpPr>
          <p:cNvPr id="3" name="Text Placeholder 2"/>
          <p:cNvSpPr>
            <a:spLocks noGrp="1"/>
          </p:cNvSpPr>
          <p:nvPr>
            <p:ph type="body" idx="1"/>
          </p:nvPr>
        </p:nvSpPr>
        <p:spPr>
          <a:xfrm>
            <a:off x="238125" y="1355300"/>
            <a:ext cx="8686800" cy="4845803"/>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8324208" y="6521978"/>
            <a:ext cx="676656" cy="219913"/>
          </a:xfrm>
          <a:prstGeom prst="rect">
            <a:avLst/>
          </a:prstGeom>
        </p:spPr>
      </p:pic>
      <p:sp>
        <p:nvSpPr>
          <p:cNvPr id="8" name="Footer Placeholder 3"/>
          <p:cNvSpPr>
            <a:spLocks noGrp="1"/>
          </p:cNvSpPr>
          <p:nvPr>
            <p:ph type="ftr" sz="quarter" idx="3"/>
          </p:nvPr>
        </p:nvSpPr>
        <p:spPr>
          <a:xfrm>
            <a:off x="4113735" y="6635319"/>
            <a:ext cx="916529" cy="107722"/>
          </a:xfrm>
          <a:prstGeom prst="rect">
            <a:avLst/>
          </a:prstGeom>
          <a:noFill/>
          <a:ln w="12700">
            <a:noFill/>
            <a:miter lim="800000"/>
            <a:headEnd/>
            <a:tailEnd/>
          </a:ln>
          <a:effectLst/>
        </p:spPr>
        <p:txBody>
          <a:bodyPr wrap="none" lIns="0" tIns="0" rIns="0" bIns="0">
            <a:spAutoFit/>
          </a:bodyPr>
          <a:lstStyle>
            <a:lvl1pPr>
              <a:defRPr lang="en-GB" sz="700" smtClean="0">
                <a:solidFill>
                  <a:srgbClr val="5C5C5C"/>
                </a:solidFill>
              </a:defRPr>
            </a:lvl1pPr>
          </a:lstStyle>
          <a:p>
            <a:pPr algn="ctr"/>
            <a:r>
              <a:rPr lang="en-GB" dirty="0"/>
              <a:t>Visa Europe Confidential</a:t>
            </a:r>
          </a:p>
        </p:txBody>
      </p:sp>
      <p:sp>
        <p:nvSpPr>
          <p:cNvPr id="9" name="Date Placeholder 4"/>
          <p:cNvSpPr>
            <a:spLocks noGrp="1"/>
          </p:cNvSpPr>
          <p:nvPr>
            <p:ph type="dt" sz="half" idx="2"/>
          </p:nvPr>
        </p:nvSpPr>
        <p:spPr>
          <a:xfrm>
            <a:off x="457200" y="6635318"/>
            <a:ext cx="1325684" cy="107722"/>
          </a:xfrm>
          <a:prstGeom prst="rect">
            <a:avLst/>
          </a:prstGeom>
          <a:noFill/>
          <a:ln w="12700">
            <a:noFill/>
            <a:miter lim="800000"/>
            <a:headEnd/>
            <a:tailEnd/>
          </a:ln>
          <a:effectLst/>
        </p:spPr>
        <p:txBody>
          <a:bodyPr wrap="none" lIns="0" tIns="0" rIns="0" bIns="0">
            <a:spAutoFit/>
          </a:bodyPr>
          <a:lstStyle>
            <a:lvl1pPr>
              <a:defRPr lang="en-US" sz="700" smtClean="0">
                <a:solidFill>
                  <a:schemeClr val="bg2"/>
                </a:solidFill>
              </a:defRPr>
            </a:lvl1pPr>
          </a:lstStyle>
          <a:p>
            <a:r>
              <a:rPr lang="en-US"/>
              <a:t>| Denumire studiu | data (luna si an)</a:t>
            </a:r>
            <a:endParaRPr lang="it-IT" dirty="0"/>
          </a:p>
        </p:txBody>
      </p:sp>
      <p:sp>
        <p:nvSpPr>
          <p:cNvPr id="14" name="Slide Number Placeholder 5"/>
          <p:cNvSpPr>
            <a:spLocks noGrp="1"/>
          </p:cNvSpPr>
          <p:nvPr>
            <p:ph type="sldNum" sz="quarter" idx="4"/>
          </p:nvPr>
        </p:nvSpPr>
        <p:spPr>
          <a:xfrm>
            <a:off x="237850" y="6633152"/>
            <a:ext cx="109887" cy="107722"/>
          </a:xfrm>
          <a:prstGeom prst="rect">
            <a:avLst/>
          </a:prstGeom>
          <a:noFill/>
        </p:spPr>
        <p:txBody>
          <a:bodyPr wrap="none" lIns="0" tIns="0" rIns="0" bIns="0" rtlCol="0" anchor="ctr">
            <a:spAutoFit/>
          </a:bodyPr>
          <a:lstStyle>
            <a:lvl1pPr>
              <a:defRPr lang="en-GB" sz="700" smtClean="0">
                <a:solidFill>
                  <a:schemeClr val="bg2"/>
                </a:solidFill>
              </a:defRPr>
            </a:lvl1pPr>
          </a:lstStyle>
          <a:p>
            <a:fld id="{2F9C6449-B99D-0E4A-AAA1-A3F22BAE5806}" type="slidenum">
              <a:rPr lang="en-GB" smtClean="0"/>
              <a:pPr/>
              <a:t>‹#›</a:t>
            </a:fld>
            <a:endParaRPr lang="en-GB" dirty="0"/>
          </a:p>
        </p:txBody>
      </p:sp>
      <p:sp>
        <p:nvSpPr>
          <p:cNvPr id="31" name="Rectangle 30"/>
          <p:cNvSpPr/>
          <p:nvPr/>
        </p:nvSpPr>
        <p:spPr bwMode="auto">
          <a:xfrm>
            <a:off x="8714232" y="0"/>
            <a:ext cx="429768" cy="21945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defRPr/>
            </a:pPr>
            <a:endParaRPr kumimoji="0" lang="en-US" sz="600" b="1" i="0" u="none" strike="noStrike" cap="none" normalizeH="0" baseline="0" dirty="0">
              <a:ln>
                <a:noFill/>
              </a:ln>
              <a:solidFill>
                <a:srgbClr val="FF0000"/>
              </a:solidFill>
              <a:effectLst/>
              <a:latin typeface="+mn-lt"/>
            </a:endParaRPr>
          </a:p>
        </p:txBody>
      </p:sp>
      <p:sp>
        <p:nvSpPr>
          <p:cNvPr id="30" name="Rectangle 29"/>
          <p:cNvSpPr/>
          <p:nvPr/>
        </p:nvSpPr>
        <p:spPr bwMode="auto">
          <a:xfrm>
            <a:off x="8704707" y="0"/>
            <a:ext cx="429768" cy="21945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defRPr/>
            </a:pPr>
            <a:endParaRPr kumimoji="0" lang="en-US" sz="600" b="1" i="0" u="none" strike="noStrike" cap="none" normalizeH="0" baseline="0" dirty="0">
              <a:ln>
                <a:noFill/>
              </a:ln>
              <a:solidFill>
                <a:srgbClr val="FF0000"/>
              </a:solidFill>
              <a:effectLst/>
              <a:latin typeface="+mn-lt"/>
            </a:endParaRPr>
          </a:p>
        </p:txBody>
      </p:sp>
      <p:pic>
        <p:nvPicPr>
          <p:cNvPr id="4" name="Picture 1" descr="Romania.jpg"/>
          <p:cNvPicPr>
            <a:picLocks noChangeAspect="1"/>
          </p:cNvPicPr>
          <p:nvPr/>
        </p:nvPicPr>
        <p:blipFill>
          <a:blip r:embed="rId31" cstate="print"/>
          <a:stretch>
            <a:fillRect/>
          </a:stretch>
        </p:blipFill>
        <p:spPr>
          <a:xfrm>
            <a:off x="8704707" y="0"/>
            <a:ext cx="429768" cy="219456"/>
          </a:xfrm>
          <a:prstGeom prst="rect">
            <a:avLst/>
          </a:prstGeom>
        </p:spPr>
      </p:pic>
    </p:spTree>
    <p:extLst>
      <p:ext uri="{BB962C8B-B14F-4D97-AF65-F5344CB8AC3E}">
        <p14:creationId xmlns:p14="http://schemas.microsoft.com/office/powerpoint/2010/main" val="3234923257"/>
      </p:ext>
    </p:extLst>
  </p:cSld>
  <p:clrMap bg1="lt1" tx1="dk1" bg2="lt2" tx2="dk2" accent1="accent1" accent2="accent2" accent3="accent3" accent4="accent4" accent5="accent5" accent6="accent6" hlink="hlink" folHlink="folHlink"/>
  <p:sldLayoutIdLst>
    <p:sldLayoutId id="2147483707" r:id="rId1"/>
    <p:sldLayoutId id="2147483761" r:id="rId2"/>
    <p:sldLayoutId id="2147483708" r:id="rId3"/>
    <p:sldLayoutId id="2147483712" r:id="rId4"/>
    <p:sldLayoutId id="2147483772" r:id="rId5"/>
    <p:sldLayoutId id="2147483714" r:id="rId6"/>
    <p:sldLayoutId id="2147483769" r:id="rId7"/>
    <p:sldLayoutId id="2147483716" r:id="rId8"/>
    <p:sldLayoutId id="2147483770" r:id="rId9"/>
    <p:sldLayoutId id="2147483713" r:id="rId10"/>
    <p:sldLayoutId id="2147483771" r:id="rId11"/>
    <p:sldLayoutId id="2147483764" r:id="rId12"/>
    <p:sldLayoutId id="2147483765" r:id="rId13"/>
    <p:sldLayoutId id="2147483762" r:id="rId14"/>
    <p:sldLayoutId id="2147483766" r:id="rId15"/>
    <p:sldLayoutId id="2147483721" r:id="rId16"/>
    <p:sldLayoutId id="2147483768" r:id="rId17"/>
    <p:sldLayoutId id="2147483756" r:id="rId18"/>
    <p:sldLayoutId id="2147483755" r:id="rId19"/>
    <p:sldLayoutId id="2147483725" r:id="rId20"/>
    <p:sldLayoutId id="2147483726" r:id="rId21"/>
    <p:sldLayoutId id="2147483727" r:id="rId22"/>
    <p:sldLayoutId id="2147483773" r:id="rId23"/>
    <p:sldLayoutId id="2147483774" r:id="rId24"/>
    <p:sldLayoutId id="2147483776" r:id="rId25"/>
    <p:sldLayoutId id="2147483777" r:id="rId26"/>
    <p:sldLayoutId id="2147484106" r:id="rId27"/>
    <p:sldLayoutId id="2147484107" r:id="rId28"/>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100000"/>
        </a:lnSpc>
        <a:spcBef>
          <a:spcPts val="600"/>
        </a:spcBef>
        <a:buFont typeface="Arial" panose="020B0604020202020204" pitchFamily="34" charset="0"/>
        <a:buChar char="•"/>
        <a:defRPr sz="2000" kern="1200">
          <a:solidFill>
            <a:srgbClr val="5C5C5C"/>
          </a:solidFill>
          <a:latin typeface="+mn-lt"/>
          <a:ea typeface="+mn-ea"/>
          <a:cs typeface="+mn-cs"/>
        </a:defRPr>
      </a:lvl1pPr>
      <a:lvl2pPr marL="460375" indent="-230188" algn="l" defTabSz="914400" rtl="0" eaLnBrk="1" latinLnBrk="0" hangingPunct="1">
        <a:lnSpc>
          <a:spcPct val="100000"/>
        </a:lnSpc>
        <a:spcBef>
          <a:spcPts val="600"/>
        </a:spcBef>
        <a:buFont typeface="Arial" panose="020B0604020202020204" pitchFamily="34" charset="0"/>
        <a:buChar char="–"/>
        <a:defRPr sz="1800" kern="1200">
          <a:solidFill>
            <a:srgbClr val="5C5C5C"/>
          </a:solidFill>
          <a:latin typeface="+mn-lt"/>
          <a:ea typeface="+mn-ea"/>
          <a:cs typeface="+mn-cs"/>
        </a:defRPr>
      </a:lvl2pPr>
      <a:lvl3pPr marL="658368" indent="-174625" algn="l" defTabSz="914400" rtl="0" eaLnBrk="1" latinLnBrk="0" hangingPunct="1">
        <a:lnSpc>
          <a:spcPct val="100000"/>
        </a:lnSpc>
        <a:spcBef>
          <a:spcPts val="600"/>
        </a:spcBef>
        <a:buFont typeface="Arial" panose="020B0604020202020204" pitchFamily="34" charset="0"/>
        <a:buChar char="•"/>
        <a:defRPr sz="1600" kern="1200">
          <a:solidFill>
            <a:srgbClr val="5C5C5C"/>
          </a:solidFill>
          <a:latin typeface="+mn-lt"/>
          <a:ea typeface="+mn-ea"/>
          <a:cs typeface="+mn-cs"/>
        </a:defRPr>
      </a:lvl3pPr>
      <a:lvl4pPr marL="914400" indent="-227013" algn="l" defTabSz="914400" rtl="0" eaLnBrk="1" latinLnBrk="0" hangingPunct="1">
        <a:lnSpc>
          <a:spcPct val="100000"/>
        </a:lnSpc>
        <a:spcBef>
          <a:spcPts val="600"/>
        </a:spcBef>
        <a:buFont typeface="Arial" panose="020B0604020202020204" pitchFamily="34" charset="0"/>
        <a:buChar char="–"/>
        <a:defRPr sz="1600" kern="1200">
          <a:solidFill>
            <a:srgbClr val="5C5C5C"/>
          </a:solidFill>
          <a:latin typeface="+mn-lt"/>
          <a:ea typeface="+mn-ea"/>
          <a:cs typeface="+mn-cs"/>
        </a:defRPr>
      </a:lvl4pPr>
      <a:lvl5pPr marL="1097280" indent="-174625" algn="l" defTabSz="914400" rtl="0" eaLnBrk="1" latinLnBrk="0" hangingPunct="1">
        <a:lnSpc>
          <a:spcPct val="100000"/>
        </a:lnSpc>
        <a:spcBef>
          <a:spcPts val="600"/>
        </a:spcBef>
        <a:buFont typeface="Arial" panose="020B0604020202020204" pitchFamily="34" charset="0"/>
        <a:buChar char="•"/>
        <a:defRPr sz="1600" kern="1200">
          <a:solidFill>
            <a:srgbClr val="5C5C5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4871727"/>
            <a:ext cx="9144000" cy="1369437"/>
          </a:xfrm>
          <a:prstGeom prst="rect">
            <a:avLst/>
          </a:prstGeom>
          <a:solidFill>
            <a:schemeClr val="accent3"/>
          </a:solidFill>
        </p:spPr>
        <p:txBody>
          <a:bodyPr vert="horz" lIns="72000" tIns="36000" rIns="72000" bIns="36000" rtlCol="0" anchor="ctr">
            <a:noAutofit/>
          </a:bodyPr>
          <a:lstStyle/>
          <a:p>
            <a:r>
              <a:rPr lang="en-US" sz="1400" dirty="0" smtClean="0"/>
              <a:t>* </a:t>
            </a:r>
            <a:r>
              <a:rPr lang="en-US" sz="1400" dirty="0" err="1" smtClean="0"/>
              <a:t>Prognoza</a:t>
            </a:r>
            <a:r>
              <a:rPr lang="en-US" sz="1400" dirty="0" smtClean="0"/>
              <a:t> </a:t>
            </a:r>
            <a:r>
              <a:rPr lang="ro-RO" sz="1400" dirty="0"/>
              <a:t>se bazează pe o cifră estimată de 1 milion de persoane instruite în următorii 5 ani şi pe suma economisită de fiecare cursant începând din momentul finalizării trainingului. Având în vedere o sumă lunară economisită de 83 de euro (conform declaraţiilor participanţilor la studiu), valoarea totală a economiilor la finalul celor 5 ani este de peste </a:t>
            </a:r>
            <a:r>
              <a:rPr lang="ro-RO" sz="1400" b="1" dirty="0"/>
              <a:t>2 miliarde de euro</a:t>
            </a:r>
            <a:r>
              <a:rPr lang="ro-RO" sz="1400" dirty="0"/>
              <a:t>,  echivalentul a 1% din PIB-ul României sau a 5% din totalul depozitelor populaţiei conform datelor BNR de la finalul lunii iunie 2017.</a:t>
            </a:r>
            <a:endParaRPr lang="en-US" sz="1400" dirty="0"/>
          </a:p>
        </p:txBody>
      </p:sp>
      <p:sp>
        <p:nvSpPr>
          <p:cNvPr id="8" name="Slide Number Placeholder 7"/>
          <p:cNvSpPr>
            <a:spLocks noGrp="1"/>
          </p:cNvSpPr>
          <p:nvPr>
            <p:ph type="sldNum" sz="quarter" idx="12"/>
          </p:nvPr>
        </p:nvSpPr>
        <p:spPr>
          <a:xfrm>
            <a:off x="237850" y="6633152"/>
            <a:ext cx="46488" cy="107722"/>
          </a:xfrm>
        </p:spPr>
        <p:txBody>
          <a:bodyPr/>
          <a:lstStyle/>
          <a:p>
            <a:fld id="{2F9C6449-B99D-0E4A-AAA1-A3F22BAE5806}" type="slidenum">
              <a:rPr>
                <a:solidFill>
                  <a:srgbClr val="5C5C5C"/>
                </a:solidFill>
              </a:rPr>
              <a:pPr/>
              <a:t>1</a:t>
            </a:fld>
            <a:endParaRPr dirty="0">
              <a:solidFill>
                <a:srgbClr val="5C5C5C"/>
              </a:solidFill>
            </a:endParaRPr>
          </a:p>
        </p:txBody>
      </p:sp>
      <p:pic>
        <p:nvPicPr>
          <p:cNvPr id="6" name="Picture 5"/>
          <p:cNvPicPr>
            <a:picLocks noChangeAspect="1"/>
          </p:cNvPicPr>
          <p:nvPr/>
        </p:nvPicPr>
        <p:blipFill rotWithShape="1">
          <a:blip r:embed="rId3"/>
          <a:srcRect l="795" t="11646" r="-795" b="20805"/>
          <a:stretch/>
        </p:blipFill>
        <p:spPr>
          <a:xfrm>
            <a:off x="-425346" y="1435395"/>
            <a:ext cx="9761788" cy="2615610"/>
          </a:xfrm>
          <a:prstGeom prst="rect">
            <a:avLst/>
          </a:prstGeom>
        </p:spPr>
      </p:pic>
      <p:sp>
        <p:nvSpPr>
          <p:cNvPr id="10" name="Title 9"/>
          <p:cNvSpPr>
            <a:spLocks noGrp="1"/>
          </p:cNvSpPr>
          <p:nvPr>
            <p:ph type="title"/>
          </p:nvPr>
        </p:nvSpPr>
        <p:spPr>
          <a:xfrm>
            <a:off x="261094" y="670288"/>
            <a:ext cx="8686800" cy="886374"/>
          </a:xfrm>
        </p:spPr>
        <p:txBody>
          <a:bodyPr/>
          <a:lstStyle/>
          <a:p>
            <a:r>
              <a:rPr lang="en-US" sz="1800" b="1" u="sng" dirty="0" err="1"/>
              <a:t>Estimare</a:t>
            </a:r>
            <a:r>
              <a:rPr lang="en-US" sz="1800" b="1" u="sng" dirty="0"/>
              <a:t> </a:t>
            </a:r>
            <a:r>
              <a:rPr lang="en-US" sz="1800" b="1" u="sng" dirty="0" err="1"/>
              <a:t>privind</a:t>
            </a:r>
            <a:r>
              <a:rPr lang="en-US" sz="1800" b="1" u="sng" dirty="0"/>
              <a:t> </a:t>
            </a:r>
            <a:r>
              <a:rPr lang="en-US" sz="1800" b="1" u="sng" dirty="0" err="1"/>
              <a:t>economiile</a:t>
            </a:r>
            <a:r>
              <a:rPr lang="en-US" sz="1800" b="1" u="sng" dirty="0"/>
              <a:t> </a:t>
            </a:r>
            <a:r>
              <a:rPr lang="en-US" sz="1800" b="1" u="sng" dirty="0" err="1"/>
              <a:t>realizate</a:t>
            </a:r>
            <a:r>
              <a:rPr lang="en-US" sz="1800" b="1" u="sng" dirty="0"/>
              <a:t> de </a:t>
            </a:r>
            <a:r>
              <a:rPr lang="en-US" sz="1800" b="1" u="sng" dirty="0" err="1"/>
              <a:t>participan</a:t>
            </a:r>
            <a:r>
              <a:rPr lang="ro-RO" sz="1800" b="1" u="sng" dirty="0"/>
              <a:t>ţii la programele BaniIQ şi Banii pe Net</a:t>
            </a:r>
            <a:r>
              <a:rPr lang="en-US" dirty="0"/>
              <a:t/>
            </a:r>
            <a:br>
              <a:rPr lang="en-US" dirty="0"/>
            </a:br>
            <a:endParaRPr lang="en-US" dirty="0"/>
          </a:p>
        </p:txBody>
      </p:sp>
    </p:spTree>
    <p:extLst>
      <p:ext uri="{BB962C8B-B14F-4D97-AF65-F5344CB8AC3E}">
        <p14:creationId xmlns:p14="http://schemas.microsoft.com/office/powerpoint/2010/main" val="3310792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TERPRISEVERSION" val="6.0.1.3950"/>
</p:tagLst>
</file>

<file path=ppt/theme/theme1.xml><?xml version="1.0" encoding="utf-8"?>
<a:theme xmlns:a="http://schemas.openxmlformats.org/drawingml/2006/main" name="Visa Europe Standard Template">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Europe">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theme>
</file>

<file path=ppt/theme/theme2.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33559</TotalTime>
  <Words>135</Words>
  <Application>Microsoft Office PowerPoint</Application>
  <PresentationFormat>On-screen Show (4:3)</PresentationFormat>
  <Paragraphs>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MS PGothic</vt:lpstr>
      <vt:lpstr>MS PGothic</vt:lpstr>
      <vt:lpstr>Arial</vt:lpstr>
      <vt:lpstr>Century Gothic</vt:lpstr>
      <vt:lpstr>Segoe UI</vt:lpstr>
      <vt:lpstr>Segoe UI Light</vt:lpstr>
      <vt:lpstr>Segoe UI Semibold</vt:lpstr>
      <vt:lpstr>Visa Europe Standard Template</vt:lpstr>
      <vt:lpstr>Estimare privind economiile realizate de participanţii la programele BaniIQ şi Banii pe Net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Visa</dc:creator>
  <cp:keywords>Visa Corporate Presentation Template 2010</cp:keywords>
  <cp:lastModifiedBy>Alina Lazar</cp:lastModifiedBy>
  <cp:revision>2153</cp:revision>
  <cp:lastPrinted>2016-04-26T19:49:48Z</cp:lastPrinted>
  <dcterms:created xsi:type="dcterms:W3CDTF">2014-01-28T22:50:54Z</dcterms:created>
  <dcterms:modified xsi:type="dcterms:W3CDTF">2017-11-03T17:00:31Z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