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3"/>
  </p:notesMasterIdLst>
  <p:handoutMasterIdLst>
    <p:handoutMasterId r:id="rId14"/>
  </p:handoutMasterIdLst>
  <p:sldIdLst>
    <p:sldId id="294" r:id="rId4"/>
    <p:sldId id="306" r:id="rId5"/>
    <p:sldId id="305" r:id="rId6"/>
    <p:sldId id="299" r:id="rId7"/>
    <p:sldId id="302" r:id="rId8"/>
    <p:sldId id="328" r:id="rId9"/>
    <p:sldId id="322" r:id="rId10"/>
    <p:sldId id="310" r:id="rId11"/>
    <p:sldId id="332" r:id="rId12"/>
  </p:sldIdLst>
  <p:sldSz cx="13004800" cy="9753600"/>
  <p:notesSz cx="7099300" cy="10234613"/>
  <p:defaultTextStyle>
    <a:defPPr>
      <a:defRPr lang="en-US"/>
    </a:defPPr>
    <a:lvl1pPr marL="0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0230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0460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0690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0091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5114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0137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5160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0183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B9115D"/>
    <a:srgbClr val="B01A93"/>
    <a:srgbClr val="CC0000"/>
    <a:srgbClr val="FF99CC"/>
    <a:srgbClr val="FF6699"/>
    <a:srgbClr val="00AC56"/>
    <a:srgbClr val="0080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9487" autoAdjust="0"/>
  </p:normalViewPr>
  <p:slideViewPr>
    <p:cSldViewPr>
      <p:cViewPr varScale="1">
        <p:scale>
          <a:sx n="75" d="100"/>
          <a:sy n="75" d="100"/>
        </p:scale>
        <p:origin x="-102" y="4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222"/>
          </a:xfrm>
          <a:prstGeom prst="rect">
            <a:avLst/>
          </a:prstGeom>
        </p:spPr>
        <p:txBody>
          <a:bodyPr vert="horz" lIns="94751" tIns="47376" rIns="94751" bIns="4737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0507" y="0"/>
            <a:ext cx="3077137" cy="512222"/>
          </a:xfrm>
          <a:prstGeom prst="rect">
            <a:avLst/>
          </a:prstGeom>
        </p:spPr>
        <p:txBody>
          <a:bodyPr vert="horz" lIns="94751" tIns="47376" rIns="94751" bIns="47376" rtlCol="0"/>
          <a:lstStyle>
            <a:lvl1pPr algn="r">
              <a:defRPr sz="1200"/>
            </a:lvl1pPr>
          </a:lstStyle>
          <a:p>
            <a:fld id="{C2734C18-102A-4607-82ED-4C888AE51640}" type="datetimeFigureOut">
              <a:rPr lang="en-GB" smtClean="0"/>
              <a:t>08/04/2014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755"/>
            <a:ext cx="3077137" cy="512222"/>
          </a:xfrm>
          <a:prstGeom prst="rect">
            <a:avLst/>
          </a:prstGeom>
        </p:spPr>
        <p:txBody>
          <a:bodyPr vert="horz" lIns="94751" tIns="47376" rIns="94751" bIns="4737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0507" y="9720755"/>
            <a:ext cx="3077137" cy="512222"/>
          </a:xfrm>
          <a:prstGeom prst="rect">
            <a:avLst/>
          </a:prstGeom>
        </p:spPr>
        <p:txBody>
          <a:bodyPr vert="horz" lIns="94751" tIns="47376" rIns="94751" bIns="47376" rtlCol="0" anchor="b"/>
          <a:lstStyle>
            <a:lvl1pPr algn="r">
              <a:defRPr sz="1200"/>
            </a:lvl1pPr>
          </a:lstStyle>
          <a:p>
            <a:fld id="{2D80AAE1-FC55-4B22-B2F1-6C1FCD2440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029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222"/>
          </a:xfrm>
          <a:prstGeom prst="rect">
            <a:avLst/>
          </a:prstGeom>
        </p:spPr>
        <p:txBody>
          <a:bodyPr vert="horz" lIns="94751" tIns="47376" rIns="94751" bIns="4737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0507" y="0"/>
            <a:ext cx="3077137" cy="512222"/>
          </a:xfrm>
          <a:prstGeom prst="rect">
            <a:avLst/>
          </a:prstGeom>
        </p:spPr>
        <p:txBody>
          <a:bodyPr vert="horz" lIns="94751" tIns="47376" rIns="94751" bIns="47376" rtlCol="0"/>
          <a:lstStyle>
            <a:lvl1pPr algn="r">
              <a:defRPr sz="1200"/>
            </a:lvl1pPr>
          </a:lstStyle>
          <a:p>
            <a:fld id="{EB856ED4-60E2-430D-9377-068146EA62A0}" type="datetimeFigureOut">
              <a:rPr lang="en-GB" smtClean="0"/>
              <a:t>08/04/2014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1" tIns="47376" rIns="94751" bIns="4737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00" y="4862016"/>
            <a:ext cx="5680103" cy="4605085"/>
          </a:xfrm>
          <a:prstGeom prst="rect">
            <a:avLst/>
          </a:prstGeom>
        </p:spPr>
        <p:txBody>
          <a:bodyPr vert="horz" lIns="94751" tIns="47376" rIns="94751" bIns="4737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755"/>
            <a:ext cx="3077137" cy="512222"/>
          </a:xfrm>
          <a:prstGeom prst="rect">
            <a:avLst/>
          </a:prstGeom>
        </p:spPr>
        <p:txBody>
          <a:bodyPr vert="horz" lIns="94751" tIns="47376" rIns="94751" bIns="4737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0507" y="9720755"/>
            <a:ext cx="3077137" cy="512222"/>
          </a:xfrm>
          <a:prstGeom prst="rect">
            <a:avLst/>
          </a:prstGeom>
        </p:spPr>
        <p:txBody>
          <a:bodyPr vert="horz" lIns="94751" tIns="47376" rIns="94751" bIns="47376" rtlCol="0" anchor="b"/>
          <a:lstStyle>
            <a:lvl1pPr algn="r">
              <a:defRPr sz="1200"/>
            </a:lvl1pPr>
          </a:lstStyle>
          <a:p>
            <a:fld id="{5D37BE41-BF0A-4068-AE5C-2592351B02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91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04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0230" algn="l" defTabSz="13004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0460" algn="l" defTabSz="13004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0690" algn="l" defTabSz="13004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00919" algn="l" defTabSz="13004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51149" algn="l" defTabSz="13004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01379" algn="l" defTabSz="13004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51609" algn="l" defTabSz="13004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01839" algn="l" defTabSz="13004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Our Styling category is set to grow with two new great innovations.</a:t>
            </a:r>
            <a:r>
              <a:rPr lang="en-GB" baseline="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7BE41-BF0A-4068-AE5C-2592351B02F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610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Drawing upon </a:t>
            </a:r>
            <a:r>
              <a:rPr lang="en-GB" dirty="0" err="1" smtClean="0"/>
              <a:t>Mr.</a:t>
            </a:r>
            <a:r>
              <a:rPr lang="en-GB" dirty="0" smtClean="0"/>
              <a:t> </a:t>
            </a:r>
            <a:r>
              <a:rPr lang="en-GB" dirty="0" err="1" smtClean="0"/>
              <a:t>Shu</a:t>
            </a:r>
            <a:r>
              <a:rPr lang="en-GB" dirty="0" smtClean="0"/>
              <a:t> </a:t>
            </a:r>
            <a:r>
              <a:rPr lang="en-GB" dirty="0" err="1" smtClean="0"/>
              <a:t>Uemura’s</a:t>
            </a:r>
            <a:r>
              <a:rPr lang="en-GB" dirty="0" smtClean="0"/>
              <a:t> love and passion for textures we take inspiration from this for our two new and upcoming</a:t>
            </a:r>
            <a:r>
              <a:rPr lang="en-GB" baseline="0" dirty="0" smtClean="0"/>
              <a:t> launches we have within our styling category.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7BE41-BF0A-4068-AE5C-2592351B02F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380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26"/>
            <a:r>
              <a:rPr lang="en-GB" dirty="0" smtClean="0"/>
              <a:t>One of the biggest trends</a:t>
            </a:r>
            <a:r>
              <a:rPr lang="en-GB" baseline="0" dirty="0" smtClean="0"/>
              <a:t> we saw on the catwalk was that of the “textured waves” from the likes of Marc Jacobs and Emilio </a:t>
            </a:r>
            <a:r>
              <a:rPr lang="en-GB" baseline="0" dirty="0" err="1" smtClean="0"/>
              <a:t>Pucci</a:t>
            </a:r>
            <a:r>
              <a:rPr lang="en-GB" baseline="0" dirty="0" smtClean="0"/>
              <a:t>.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7BE41-BF0A-4068-AE5C-2592351B02F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917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Taking</a:t>
            </a:r>
            <a:r>
              <a:rPr lang="en-GB" baseline="0" dirty="0" smtClean="0"/>
              <a:t> inspiration from this, we are launching “</a:t>
            </a:r>
            <a:r>
              <a:rPr lang="en-GB" b="1" baseline="0" dirty="0" smtClean="0"/>
              <a:t>Texture Wave</a:t>
            </a:r>
            <a:r>
              <a:rPr lang="en-GB" baseline="0" dirty="0" smtClean="0"/>
              <a:t>”, which is a </a:t>
            </a:r>
            <a:r>
              <a:rPr lang="en-GB" b="1" baseline="0" dirty="0" smtClean="0"/>
              <a:t>dry workable spray </a:t>
            </a:r>
            <a:r>
              <a:rPr lang="en-GB" b="0" baseline="0" dirty="0" smtClean="0"/>
              <a:t>with long lasting moveable hold. </a:t>
            </a:r>
          </a:p>
          <a:p>
            <a:endParaRPr lang="en-GB" b="0" baseline="0" dirty="0" smtClean="0"/>
          </a:p>
          <a:p>
            <a:r>
              <a:rPr lang="en-GB" b="0" baseline="0" dirty="0" smtClean="0"/>
              <a:t>It has the strength of a texturizing mineral powder for long-lasting hold and fuller looks, and allows you to:</a:t>
            </a:r>
          </a:p>
          <a:p>
            <a:pPr marL="171436" indent="-171436">
              <a:buFontTx/>
              <a:buChar char="-"/>
            </a:pPr>
            <a:r>
              <a:rPr lang="en-GB" b="0" baseline="0" dirty="0" smtClean="0"/>
              <a:t>Build Grip</a:t>
            </a:r>
          </a:p>
          <a:p>
            <a:pPr marL="171436" indent="-171436">
              <a:buFontTx/>
              <a:buChar char="-"/>
            </a:pPr>
            <a:r>
              <a:rPr lang="en-GB" b="0" baseline="0" dirty="0" smtClean="0"/>
              <a:t>Create a fuller look</a:t>
            </a:r>
          </a:p>
          <a:p>
            <a:pPr marL="171436" indent="-171436">
              <a:buFontTx/>
              <a:buChar char="-"/>
            </a:pPr>
            <a:r>
              <a:rPr lang="en-GB" b="0" baseline="0" dirty="0" smtClean="0"/>
              <a:t>Create moveable texture</a:t>
            </a:r>
            <a:endParaRPr lang="en-GB" b="1" dirty="0" smtClean="0"/>
          </a:p>
          <a:p>
            <a:endParaRPr lang="en-GB" dirty="0"/>
          </a:p>
          <a:p>
            <a:r>
              <a:rPr lang="en-GB" dirty="0"/>
              <a:t>EFFORTLESS, LIVED-IN LOOKS </a:t>
            </a:r>
          </a:p>
          <a:p>
            <a:endParaRPr lang="en-GB" dirty="0"/>
          </a:p>
          <a:p>
            <a:r>
              <a:rPr lang="en-GB" dirty="0"/>
              <a:t>TEXTURE WAVE is the answer to natural looking styling, to texture not only shape. Whether it is to add a natural bend to free flowing hair, transform spiral ringlets to ruffled waves or to undo an </a:t>
            </a:r>
            <a:r>
              <a:rPr lang="en-GB" dirty="0" err="1"/>
              <a:t>updo</a:t>
            </a:r>
            <a:r>
              <a:rPr lang="en-GB" dirty="0"/>
              <a:t>, TEXTURE WAVE personalizes styles with effortless, lived-in looks.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7BE41-BF0A-4068-AE5C-2592351B02F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709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7BE41-BF0A-4068-AE5C-2592351B02F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074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26"/>
            <a:r>
              <a:rPr lang="en-GB" dirty="0" smtClean="0"/>
              <a:t>Another key trend seen on the catwalk</a:t>
            </a:r>
            <a:r>
              <a:rPr lang="en-GB" baseline="0" dirty="0" smtClean="0"/>
              <a:t> was the </a:t>
            </a:r>
            <a:r>
              <a:rPr lang="en-GB" b="1" baseline="0" dirty="0" smtClean="0"/>
              <a:t>Sleek Control and Shine </a:t>
            </a:r>
            <a:r>
              <a:rPr lang="en-GB" b="0" baseline="0" dirty="0" smtClean="0"/>
              <a:t>from Gucci and Holly Fulton. </a:t>
            </a:r>
            <a:endParaRPr lang="en-GB" b="1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7BE41-BF0A-4068-AE5C-2592351B02F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01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 embrace this trend we will be launching</a:t>
            </a:r>
            <a:r>
              <a:rPr lang="en-GB" baseline="0" dirty="0" smtClean="0"/>
              <a:t> </a:t>
            </a:r>
            <a:r>
              <a:rPr lang="en-GB" b="1" u="sng" baseline="0" dirty="0" smtClean="0"/>
              <a:t>Detail Master, directional fixing spray </a:t>
            </a:r>
            <a:r>
              <a:rPr lang="en-GB" baseline="0" dirty="0" smtClean="0"/>
              <a:t>for </a:t>
            </a:r>
            <a:r>
              <a:rPr lang="en-GB" b="1" baseline="0" dirty="0" smtClean="0"/>
              <a:t>high hold and sleek shine. </a:t>
            </a:r>
          </a:p>
          <a:p>
            <a:endParaRPr lang="en-GB" b="1" baseline="0" dirty="0" smtClean="0"/>
          </a:p>
          <a:p>
            <a:r>
              <a:rPr lang="en-GB" b="0" baseline="0" dirty="0" smtClean="0"/>
              <a:t>This product offers </a:t>
            </a:r>
            <a:r>
              <a:rPr lang="en-GB" b="1" baseline="0" dirty="0" smtClean="0"/>
              <a:t>workable high hold</a:t>
            </a:r>
            <a:r>
              <a:rPr lang="en-GB" b="0" baseline="0" dirty="0" smtClean="0"/>
              <a:t>, amazing </a:t>
            </a:r>
            <a:r>
              <a:rPr lang="en-GB" b="1" baseline="0" dirty="0" smtClean="0"/>
              <a:t>sleek control </a:t>
            </a:r>
            <a:r>
              <a:rPr lang="en-GB" b="0" baseline="0" dirty="0" smtClean="0"/>
              <a:t>and super </a:t>
            </a:r>
            <a:r>
              <a:rPr lang="en-GB" b="1" baseline="0" dirty="0" smtClean="0"/>
              <a:t>high shine. </a:t>
            </a:r>
            <a:endParaRPr lang="en-GB" b="1" dirty="0" smtClean="0"/>
          </a:p>
          <a:p>
            <a:endParaRPr lang="en-GB" dirty="0"/>
          </a:p>
          <a:p>
            <a:r>
              <a:rPr lang="en-GB" dirty="0"/>
              <a:t>DETAIL MASTER is a styling station staple, applied precisely for zone-focused hold. It goes on wet allowing workability – this permits the Hair Artist to set details in place, and once dry these details are captured all day with high hold and a sleek shine finish.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7BE41-BF0A-4068-AE5C-2592351B02F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575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7BE41-BF0A-4068-AE5C-2592351B02F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525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7BE41-BF0A-4068-AE5C-2592351B02F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399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39"/>
            <a:ext cx="11054080" cy="2090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13A06-96F9-4485-8FC7-28E4F2155B5F}" type="datetimeFigureOut">
              <a:rPr lang="en-GB" smtClean="0"/>
              <a:t>08/04/2014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D989E-FBDE-4CEB-8279-10F6CD114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136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13A06-96F9-4485-8FC7-28E4F2155B5F}" type="datetimeFigureOut">
              <a:rPr lang="en-GB" smtClean="0"/>
              <a:t>08/04/2014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D989E-FBDE-4CEB-8279-10F6CD114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948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597"/>
            <a:ext cx="2926080" cy="83221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597"/>
            <a:ext cx="8561493" cy="83221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13A06-96F9-4485-8FC7-28E4F2155B5F}" type="datetimeFigureOut">
              <a:rPr lang="en-GB" smtClean="0"/>
              <a:t>08/04/2014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D989E-FBDE-4CEB-8279-10F6CD114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288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/>
            </a:lvl1pPr>
            <a:lvl2pPr marL="650197" indent="0" algn="ctr">
              <a:buNone/>
              <a:defRPr/>
            </a:lvl2pPr>
            <a:lvl3pPr marL="1300393" indent="0" algn="ctr">
              <a:buNone/>
              <a:defRPr/>
            </a:lvl3pPr>
            <a:lvl4pPr marL="1950590" indent="0" algn="ctr">
              <a:buNone/>
              <a:defRPr/>
            </a:lvl4pPr>
            <a:lvl5pPr marL="2600786" indent="0" algn="ctr">
              <a:buNone/>
              <a:defRPr/>
            </a:lvl5pPr>
            <a:lvl6pPr marL="3250983" indent="0" algn="ctr">
              <a:buNone/>
              <a:defRPr/>
            </a:lvl6pPr>
            <a:lvl7pPr marL="3901180" indent="0" algn="ctr">
              <a:buNone/>
              <a:defRPr/>
            </a:lvl7pPr>
            <a:lvl8pPr marL="4551376" indent="0" algn="ctr">
              <a:buNone/>
              <a:defRPr/>
            </a:lvl8pPr>
            <a:lvl9pPr marL="5201573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0" hangingPunct="0">
              <a:buClrTx/>
              <a:buSzTx/>
              <a:buFontTx/>
              <a:buNone/>
              <a:tabLst>
                <a:tab pos="0" algn="l"/>
                <a:tab pos="636651" algn="l"/>
                <a:tab pos="1275560" algn="l"/>
                <a:tab pos="1914468" algn="l"/>
                <a:tab pos="2553377" algn="l"/>
                <a:tab pos="3192284" algn="l"/>
                <a:tab pos="3831193" algn="l"/>
                <a:tab pos="4470101" algn="l"/>
                <a:tab pos="5109010" algn="l"/>
                <a:tab pos="5747918" algn="l"/>
                <a:tab pos="6386827" algn="l"/>
                <a:tab pos="7025735" algn="l"/>
                <a:tab pos="7664644" algn="l"/>
                <a:tab pos="8303552" algn="l"/>
                <a:tab pos="8942461" algn="l"/>
                <a:tab pos="9581369" algn="l"/>
                <a:tab pos="10220278" algn="l"/>
                <a:tab pos="10859185" algn="l"/>
                <a:tab pos="11498094" algn="l"/>
                <a:tab pos="12137002" algn="l"/>
                <a:tab pos="12775913" algn="l"/>
              </a:tabLst>
              <a:defRPr sz="2600" i="0" baseline="30000">
                <a:latin typeface="Arial" pitchFamily="34" charset="0"/>
                <a:ea typeface="Geneva" pitchFamily="-64" charset="-128"/>
              </a:defRPr>
            </a:lvl1pPr>
          </a:lstStyle>
          <a:p>
            <a:pPr>
              <a:defRPr/>
            </a:pPr>
            <a:fld id="{E8856BDD-2DEF-48B4-8E3D-34984079BE4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5697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0" hangingPunct="0">
              <a:buClrTx/>
              <a:buSzTx/>
              <a:buFontTx/>
              <a:buNone/>
              <a:tabLst>
                <a:tab pos="0" algn="l"/>
                <a:tab pos="636651" algn="l"/>
                <a:tab pos="1275560" algn="l"/>
                <a:tab pos="1914468" algn="l"/>
                <a:tab pos="2553377" algn="l"/>
                <a:tab pos="3192284" algn="l"/>
                <a:tab pos="3831193" algn="l"/>
                <a:tab pos="4470101" algn="l"/>
                <a:tab pos="5109010" algn="l"/>
                <a:tab pos="5747918" algn="l"/>
                <a:tab pos="6386827" algn="l"/>
                <a:tab pos="7025735" algn="l"/>
                <a:tab pos="7664644" algn="l"/>
                <a:tab pos="8303552" algn="l"/>
                <a:tab pos="8942461" algn="l"/>
                <a:tab pos="9581369" algn="l"/>
                <a:tab pos="10220278" algn="l"/>
                <a:tab pos="10859185" algn="l"/>
                <a:tab pos="11498094" algn="l"/>
                <a:tab pos="12137002" algn="l"/>
                <a:tab pos="12775913" algn="l"/>
              </a:tabLst>
              <a:defRPr sz="2600" i="0" baseline="30000">
                <a:latin typeface="Arial" pitchFamily="34" charset="0"/>
                <a:ea typeface="Geneva" pitchFamily="-64" charset="-128"/>
              </a:defRPr>
            </a:lvl1pPr>
          </a:lstStyle>
          <a:p>
            <a:pPr>
              <a:defRPr/>
            </a:pPr>
            <a:fld id="{9CFFBAEF-A956-4F8F-82EE-32F9C0599E7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0845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290" y="6267593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7290" y="4133994"/>
            <a:ext cx="11054080" cy="2133599"/>
          </a:xfrm>
        </p:spPr>
        <p:txBody>
          <a:bodyPr anchor="b"/>
          <a:lstStyle>
            <a:lvl1pPr marL="0" indent="0">
              <a:buNone/>
              <a:defRPr sz="2800"/>
            </a:lvl1pPr>
            <a:lvl2pPr marL="650197" indent="0">
              <a:buNone/>
              <a:defRPr sz="2600"/>
            </a:lvl2pPr>
            <a:lvl3pPr marL="1300393" indent="0">
              <a:buNone/>
              <a:defRPr sz="2300"/>
            </a:lvl3pPr>
            <a:lvl4pPr marL="1950590" indent="0">
              <a:buNone/>
              <a:defRPr sz="2000"/>
            </a:lvl4pPr>
            <a:lvl5pPr marL="2600786" indent="0">
              <a:buNone/>
              <a:defRPr sz="2000"/>
            </a:lvl5pPr>
            <a:lvl6pPr marL="3250983" indent="0">
              <a:buNone/>
              <a:defRPr sz="2000"/>
            </a:lvl6pPr>
            <a:lvl7pPr marL="3901180" indent="0">
              <a:buNone/>
              <a:defRPr sz="2000"/>
            </a:lvl7pPr>
            <a:lvl8pPr marL="4551376" indent="0">
              <a:buNone/>
              <a:defRPr sz="2000"/>
            </a:lvl8pPr>
            <a:lvl9pPr marL="5201573" indent="0">
              <a:buNone/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0" hangingPunct="0">
              <a:buClrTx/>
              <a:buSzTx/>
              <a:buFontTx/>
              <a:buNone/>
              <a:tabLst>
                <a:tab pos="0" algn="l"/>
                <a:tab pos="636651" algn="l"/>
                <a:tab pos="1275560" algn="l"/>
                <a:tab pos="1914468" algn="l"/>
                <a:tab pos="2553377" algn="l"/>
                <a:tab pos="3192284" algn="l"/>
                <a:tab pos="3831193" algn="l"/>
                <a:tab pos="4470101" algn="l"/>
                <a:tab pos="5109010" algn="l"/>
                <a:tab pos="5747918" algn="l"/>
                <a:tab pos="6386827" algn="l"/>
                <a:tab pos="7025735" algn="l"/>
                <a:tab pos="7664644" algn="l"/>
                <a:tab pos="8303552" algn="l"/>
                <a:tab pos="8942461" algn="l"/>
                <a:tab pos="9581369" algn="l"/>
                <a:tab pos="10220278" algn="l"/>
                <a:tab pos="10859185" algn="l"/>
                <a:tab pos="11498094" algn="l"/>
                <a:tab pos="12137002" algn="l"/>
                <a:tab pos="12775913" algn="l"/>
              </a:tabLst>
              <a:defRPr sz="2600" i="0" baseline="30000">
                <a:latin typeface="Arial" pitchFamily="34" charset="0"/>
                <a:ea typeface="Geneva" pitchFamily="-64" charset="-128"/>
              </a:defRPr>
            </a:lvl1pPr>
          </a:lstStyle>
          <a:p>
            <a:pPr>
              <a:defRPr/>
            </a:pPr>
            <a:fld id="{F9A0F50B-3C1E-41A2-9DFE-D0CEC7796EB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1953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50242" y="2275840"/>
            <a:ext cx="5741530" cy="6432410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608516" y="2275840"/>
            <a:ext cx="5741528" cy="6432410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0" hangingPunct="0">
              <a:buClrTx/>
              <a:buSzTx/>
              <a:buFontTx/>
              <a:buNone/>
              <a:tabLst>
                <a:tab pos="0" algn="l"/>
                <a:tab pos="636651" algn="l"/>
                <a:tab pos="1275560" algn="l"/>
                <a:tab pos="1914468" algn="l"/>
                <a:tab pos="2553377" algn="l"/>
                <a:tab pos="3192284" algn="l"/>
                <a:tab pos="3831193" algn="l"/>
                <a:tab pos="4470101" algn="l"/>
                <a:tab pos="5109010" algn="l"/>
                <a:tab pos="5747918" algn="l"/>
                <a:tab pos="6386827" algn="l"/>
                <a:tab pos="7025735" algn="l"/>
                <a:tab pos="7664644" algn="l"/>
                <a:tab pos="8303552" algn="l"/>
                <a:tab pos="8942461" algn="l"/>
                <a:tab pos="9581369" algn="l"/>
                <a:tab pos="10220278" algn="l"/>
                <a:tab pos="10859185" algn="l"/>
                <a:tab pos="11498094" algn="l"/>
                <a:tab pos="12137002" algn="l"/>
                <a:tab pos="12775913" algn="l"/>
              </a:tabLst>
              <a:defRPr sz="2600" i="0" baseline="30000">
                <a:latin typeface="Arial" pitchFamily="34" charset="0"/>
                <a:ea typeface="Geneva" pitchFamily="-64" charset="-128"/>
              </a:defRPr>
            </a:lvl1pPr>
          </a:lstStyle>
          <a:p>
            <a:pPr>
              <a:defRPr/>
            </a:pPr>
            <a:fld id="{569840F0-4FE8-4D0F-8404-41A5D361DB0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7210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97" indent="0">
              <a:buNone/>
              <a:defRPr sz="2800" b="1"/>
            </a:lvl2pPr>
            <a:lvl3pPr marL="1300393" indent="0">
              <a:buNone/>
              <a:defRPr sz="2600" b="1"/>
            </a:lvl3pPr>
            <a:lvl4pPr marL="1950590" indent="0">
              <a:buNone/>
              <a:defRPr sz="2300" b="1"/>
            </a:lvl4pPr>
            <a:lvl5pPr marL="2600786" indent="0">
              <a:buNone/>
              <a:defRPr sz="2300" b="1"/>
            </a:lvl5pPr>
            <a:lvl6pPr marL="3250983" indent="0">
              <a:buNone/>
              <a:defRPr sz="2300" b="1"/>
            </a:lvl6pPr>
            <a:lvl7pPr marL="3901180" indent="0">
              <a:buNone/>
              <a:defRPr sz="2300" b="1"/>
            </a:lvl7pPr>
            <a:lvl8pPr marL="4551376" indent="0">
              <a:buNone/>
              <a:defRPr sz="2300" b="1"/>
            </a:lvl8pPr>
            <a:lvl9pPr marL="5201573" indent="0">
              <a:buNone/>
              <a:defRPr sz="23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97" indent="0">
              <a:buNone/>
              <a:defRPr sz="2800" b="1"/>
            </a:lvl2pPr>
            <a:lvl3pPr marL="1300393" indent="0">
              <a:buNone/>
              <a:defRPr sz="2600" b="1"/>
            </a:lvl3pPr>
            <a:lvl4pPr marL="1950590" indent="0">
              <a:buNone/>
              <a:defRPr sz="2300" b="1"/>
            </a:lvl4pPr>
            <a:lvl5pPr marL="2600786" indent="0">
              <a:buNone/>
              <a:defRPr sz="2300" b="1"/>
            </a:lvl5pPr>
            <a:lvl6pPr marL="3250983" indent="0">
              <a:buNone/>
              <a:defRPr sz="2300" b="1"/>
            </a:lvl6pPr>
            <a:lvl7pPr marL="3901180" indent="0">
              <a:buNone/>
              <a:defRPr sz="2300" b="1"/>
            </a:lvl7pPr>
            <a:lvl8pPr marL="4551376" indent="0">
              <a:buNone/>
              <a:defRPr sz="2300" b="1"/>
            </a:lvl8pPr>
            <a:lvl9pPr marL="5201573" indent="0">
              <a:buNone/>
              <a:defRPr sz="23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0" hangingPunct="0">
              <a:buClrTx/>
              <a:buSzTx/>
              <a:buFontTx/>
              <a:buNone/>
              <a:tabLst>
                <a:tab pos="0" algn="l"/>
                <a:tab pos="636651" algn="l"/>
                <a:tab pos="1275560" algn="l"/>
                <a:tab pos="1914468" algn="l"/>
                <a:tab pos="2553377" algn="l"/>
                <a:tab pos="3192284" algn="l"/>
                <a:tab pos="3831193" algn="l"/>
                <a:tab pos="4470101" algn="l"/>
                <a:tab pos="5109010" algn="l"/>
                <a:tab pos="5747918" algn="l"/>
                <a:tab pos="6386827" algn="l"/>
                <a:tab pos="7025735" algn="l"/>
                <a:tab pos="7664644" algn="l"/>
                <a:tab pos="8303552" algn="l"/>
                <a:tab pos="8942461" algn="l"/>
                <a:tab pos="9581369" algn="l"/>
                <a:tab pos="10220278" algn="l"/>
                <a:tab pos="10859185" algn="l"/>
                <a:tab pos="11498094" algn="l"/>
                <a:tab pos="12137002" algn="l"/>
                <a:tab pos="12775913" algn="l"/>
              </a:tabLst>
              <a:defRPr sz="2600" i="0" baseline="30000">
                <a:latin typeface="Arial" pitchFamily="34" charset="0"/>
                <a:ea typeface="Geneva" pitchFamily="-64" charset="-128"/>
              </a:defRPr>
            </a:lvl1pPr>
          </a:lstStyle>
          <a:p>
            <a:pPr>
              <a:defRPr/>
            </a:pPr>
            <a:fld id="{B978D288-CB4B-4565-B81B-2C995D15DE4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4416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0" hangingPunct="0">
              <a:buClrTx/>
              <a:buSzTx/>
              <a:buFontTx/>
              <a:buNone/>
              <a:tabLst>
                <a:tab pos="0" algn="l"/>
                <a:tab pos="636651" algn="l"/>
                <a:tab pos="1275560" algn="l"/>
                <a:tab pos="1914468" algn="l"/>
                <a:tab pos="2553377" algn="l"/>
                <a:tab pos="3192284" algn="l"/>
                <a:tab pos="3831193" algn="l"/>
                <a:tab pos="4470101" algn="l"/>
                <a:tab pos="5109010" algn="l"/>
                <a:tab pos="5747918" algn="l"/>
                <a:tab pos="6386827" algn="l"/>
                <a:tab pos="7025735" algn="l"/>
                <a:tab pos="7664644" algn="l"/>
                <a:tab pos="8303552" algn="l"/>
                <a:tab pos="8942461" algn="l"/>
                <a:tab pos="9581369" algn="l"/>
                <a:tab pos="10220278" algn="l"/>
                <a:tab pos="10859185" algn="l"/>
                <a:tab pos="11498094" algn="l"/>
                <a:tab pos="12137002" algn="l"/>
                <a:tab pos="12775913" algn="l"/>
              </a:tabLst>
              <a:defRPr sz="2600" i="0" baseline="30000">
                <a:latin typeface="Arial" pitchFamily="34" charset="0"/>
                <a:ea typeface="Geneva" pitchFamily="-64" charset="-128"/>
              </a:defRPr>
            </a:lvl1pPr>
          </a:lstStyle>
          <a:p>
            <a:pPr>
              <a:defRPr/>
            </a:pPr>
            <a:fld id="{C54BF05E-2C1F-4D23-8034-1A9A83CF6FC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5869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0" hangingPunct="0">
              <a:buClrTx/>
              <a:buSzTx/>
              <a:buFontTx/>
              <a:buNone/>
              <a:tabLst>
                <a:tab pos="0" algn="l"/>
                <a:tab pos="636651" algn="l"/>
                <a:tab pos="1275560" algn="l"/>
                <a:tab pos="1914468" algn="l"/>
                <a:tab pos="2553377" algn="l"/>
                <a:tab pos="3192284" algn="l"/>
                <a:tab pos="3831193" algn="l"/>
                <a:tab pos="4470101" algn="l"/>
                <a:tab pos="5109010" algn="l"/>
                <a:tab pos="5747918" algn="l"/>
                <a:tab pos="6386827" algn="l"/>
                <a:tab pos="7025735" algn="l"/>
                <a:tab pos="7664644" algn="l"/>
                <a:tab pos="8303552" algn="l"/>
                <a:tab pos="8942461" algn="l"/>
                <a:tab pos="9581369" algn="l"/>
                <a:tab pos="10220278" algn="l"/>
                <a:tab pos="10859185" algn="l"/>
                <a:tab pos="11498094" algn="l"/>
                <a:tab pos="12137002" algn="l"/>
                <a:tab pos="12775913" algn="l"/>
              </a:tabLst>
              <a:defRPr sz="2600" i="0" baseline="30000">
                <a:latin typeface="Arial" pitchFamily="34" charset="0"/>
                <a:ea typeface="Geneva" pitchFamily="-64" charset="-128"/>
              </a:defRPr>
            </a:lvl1pPr>
          </a:lstStyle>
          <a:p>
            <a:pPr>
              <a:defRPr/>
            </a:pPr>
            <a:fld id="{C9AD3AF4-77BD-4B5D-9D30-CA642FC9FC4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95208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242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4516" y="388340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50242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197" indent="0">
              <a:buNone/>
              <a:defRPr sz="1700"/>
            </a:lvl2pPr>
            <a:lvl3pPr marL="1300393" indent="0">
              <a:buNone/>
              <a:defRPr sz="1400"/>
            </a:lvl3pPr>
            <a:lvl4pPr marL="1950590" indent="0">
              <a:buNone/>
              <a:defRPr sz="1300"/>
            </a:lvl4pPr>
            <a:lvl5pPr marL="2600786" indent="0">
              <a:buNone/>
              <a:defRPr sz="1300"/>
            </a:lvl5pPr>
            <a:lvl6pPr marL="3250983" indent="0">
              <a:buNone/>
              <a:defRPr sz="1300"/>
            </a:lvl6pPr>
            <a:lvl7pPr marL="3901180" indent="0">
              <a:buNone/>
              <a:defRPr sz="1300"/>
            </a:lvl7pPr>
            <a:lvl8pPr marL="4551376" indent="0">
              <a:buNone/>
              <a:defRPr sz="1300"/>
            </a:lvl8pPr>
            <a:lvl9pPr marL="5201573" indent="0">
              <a:buNone/>
              <a:defRPr sz="13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0" hangingPunct="0">
              <a:buClrTx/>
              <a:buSzTx/>
              <a:buFontTx/>
              <a:buNone/>
              <a:tabLst>
                <a:tab pos="0" algn="l"/>
                <a:tab pos="636651" algn="l"/>
                <a:tab pos="1275560" algn="l"/>
                <a:tab pos="1914468" algn="l"/>
                <a:tab pos="2553377" algn="l"/>
                <a:tab pos="3192284" algn="l"/>
                <a:tab pos="3831193" algn="l"/>
                <a:tab pos="4470101" algn="l"/>
                <a:tab pos="5109010" algn="l"/>
                <a:tab pos="5747918" algn="l"/>
                <a:tab pos="6386827" algn="l"/>
                <a:tab pos="7025735" algn="l"/>
                <a:tab pos="7664644" algn="l"/>
                <a:tab pos="8303552" algn="l"/>
                <a:tab pos="8942461" algn="l"/>
                <a:tab pos="9581369" algn="l"/>
                <a:tab pos="10220278" algn="l"/>
                <a:tab pos="10859185" algn="l"/>
                <a:tab pos="11498094" algn="l"/>
                <a:tab pos="12137002" algn="l"/>
                <a:tab pos="12775913" algn="l"/>
              </a:tabLst>
              <a:defRPr sz="2600" i="0" baseline="30000">
                <a:latin typeface="Arial" pitchFamily="34" charset="0"/>
                <a:ea typeface="Geneva" pitchFamily="-64" charset="-128"/>
              </a:defRPr>
            </a:lvl1pPr>
          </a:lstStyle>
          <a:p>
            <a:pPr>
              <a:defRPr/>
            </a:pPr>
            <a:fld id="{A821D7B7-DDD2-4C87-A695-90CD8440AE4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9708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13A06-96F9-4485-8FC7-28E4F2155B5F}" type="datetimeFigureOut">
              <a:rPr lang="en-GB" smtClean="0"/>
              <a:t>08/04/2014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D989E-FBDE-4CEB-8279-10F6CD114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5159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197" indent="0">
              <a:buNone/>
              <a:defRPr sz="4000"/>
            </a:lvl2pPr>
            <a:lvl3pPr marL="1300393" indent="0">
              <a:buNone/>
              <a:defRPr sz="3400"/>
            </a:lvl3pPr>
            <a:lvl4pPr marL="1950590" indent="0">
              <a:buNone/>
              <a:defRPr sz="2800"/>
            </a:lvl4pPr>
            <a:lvl5pPr marL="2600786" indent="0">
              <a:buNone/>
              <a:defRPr sz="2800"/>
            </a:lvl5pPr>
            <a:lvl6pPr marL="3250983" indent="0">
              <a:buNone/>
              <a:defRPr sz="2800"/>
            </a:lvl6pPr>
            <a:lvl7pPr marL="3901180" indent="0">
              <a:buNone/>
              <a:defRPr sz="2800"/>
            </a:lvl7pPr>
            <a:lvl8pPr marL="4551376" indent="0">
              <a:buNone/>
              <a:defRPr sz="2800"/>
            </a:lvl8pPr>
            <a:lvl9pPr marL="5201573" indent="0">
              <a:buNone/>
              <a:defRPr sz="28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197" indent="0">
              <a:buNone/>
              <a:defRPr sz="1700"/>
            </a:lvl2pPr>
            <a:lvl3pPr marL="1300393" indent="0">
              <a:buNone/>
              <a:defRPr sz="1400"/>
            </a:lvl3pPr>
            <a:lvl4pPr marL="1950590" indent="0">
              <a:buNone/>
              <a:defRPr sz="1300"/>
            </a:lvl4pPr>
            <a:lvl5pPr marL="2600786" indent="0">
              <a:buNone/>
              <a:defRPr sz="1300"/>
            </a:lvl5pPr>
            <a:lvl6pPr marL="3250983" indent="0">
              <a:buNone/>
              <a:defRPr sz="1300"/>
            </a:lvl6pPr>
            <a:lvl7pPr marL="3901180" indent="0">
              <a:buNone/>
              <a:defRPr sz="1300"/>
            </a:lvl7pPr>
            <a:lvl8pPr marL="4551376" indent="0">
              <a:buNone/>
              <a:defRPr sz="1300"/>
            </a:lvl8pPr>
            <a:lvl9pPr marL="5201573" indent="0">
              <a:buNone/>
              <a:defRPr sz="13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0" hangingPunct="0">
              <a:buClrTx/>
              <a:buSzTx/>
              <a:buFontTx/>
              <a:buNone/>
              <a:tabLst>
                <a:tab pos="0" algn="l"/>
                <a:tab pos="636651" algn="l"/>
                <a:tab pos="1275560" algn="l"/>
                <a:tab pos="1914468" algn="l"/>
                <a:tab pos="2553377" algn="l"/>
                <a:tab pos="3192284" algn="l"/>
                <a:tab pos="3831193" algn="l"/>
                <a:tab pos="4470101" algn="l"/>
                <a:tab pos="5109010" algn="l"/>
                <a:tab pos="5747918" algn="l"/>
                <a:tab pos="6386827" algn="l"/>
                <a:tab pos="7025735" algn="l"/>
                <a:tab pos="7664644" algn="l"/>
                <a:tab pos="8303552" algn="l"/>
                <a:tab pos="8942461" algn="l"/>
                <a:tab pos="9581369" algn="l"/>
                <a:tab pos="10220278" algn="l"/>
                <a:tab pos="10859185" algn="l"/>
                <a:tab pos="11498094" algn="l"/>
                <a:tab pos="12137002" algn="l"/>
                <a:tab pos="12775913" algn="l"/>
              </a:tabLst>
              <a:defRPr sz="2600" i="0" baseline="30000">
                <a:latin typeface="Arial" pitchFamily="34" charset="0"/>
                <a:ea typeface="Geneva" pitchFamily="-64" charset="-128"/>
              </a:defRPr>
            </a:lvl1pPr>
          </a:lstStyle>
          <a:p>
            <a:pPr>
              <a:defRPr/>
            </a:pPr>
            <a:fld id="{702A1973-FDD5-4676-83FE-F4875C1ED42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93029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0" hangingPunct="0">
              <a:buClrTx/>
              <a:buSzTx/>
              <a:buFontTx/>
              <a:buNone/>
              <a:tabLst>
                <a:tab pos="0" algn="l"/>
                <a:tab pos="636651" algn="l"/>
                <a:tab pos="1275560" algn="l"/>
                <a:tab pos="1914468" algn="l"/>
                <a:tab pos="2553377" algn="l"/>
                <a:tab pos="3192284" algn="l"/>
                <a:tab pos="3831193" algn="l"/>
                <a:tab pos="4470101" algn="l"/>
                <a:tab pos="5109010" algn="l"/>
                <a:tab pos="5747918" algn="l"/>
                <a:tab pos="6386827" algn="l"/>
                <a:tab pos="7025735" algn="l"/>
                <a:tab pos="7664644" algn="l"/>
                <a:tab pos="8303552" algn="l"/>
                <a:tab pos="8942461" algn="l"/>
                <a:tab pos="9581369" algn="l"/>
                <a:tab pos="10220278" algn="l"/>
                <a:tab pos="10859185" algn="l"/>
                <a:tab pos="11498094" algn="l"/>
                <a:tab pos="12137002" algn="l"/>
                <a:tab pos="12775913" algn="l"/>
              </a:tabLst>
              <a:defRPr sz="2600" i="0" baseline="30000">
                <a:latin typeface="Arial" pitchFamily="34" charset="0"/>
                <a:ea typeface="Geneva" pitchFamily="-64" charset="-128"/>
              </a:defRPr>
            </a:lvl1pPr>
          </a:lstStyle>
          <a:p>
            <a:pPr>
              <a:defRPr/>
            </a:pPr>
            <a:fld id="{96641294-C4AF-4F30-AA48-2BF2BA5AB32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90082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656518" y="546385"/>
            <a:ext cx="3000586" cy="816186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50240" y="546385"/>
            <a:ext cx="8789530" cy="816186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0" hangingPunct="0">
              <a:buClrTx/>
              <a:buSzTx/>
              <a:buFontTx/>
              <a:buNone/>
              <a:tabLst>
                <a:tab pos="0" algn="l"/>
                <a:tab pos="636651" algn="l"/>
                <a:tab pos="1275560" algn="l"/>
                <a:tab pos="1914468" algn="l"/>
                <a:tab pos="2553377" algn="l"/>
                <a:tab pos="3192284" algn="l"/>
                <a:tab pos="3831193" algn="l"/>
                <a:tab pos="4470101" algn="l"/>
                <a:tab pos="5109010" algn="l"/>
                <a:tab pos="5747918" algn="l"/>
                <a:tab pos="6386827" algn="l"/>
                <a:tab pos="7025735" algn="l"/>
                <a:tab pos="7664644" algn="l"/>
                <a:tab pos="8303552" algn="l"/>
                <a:tab pos="8942461" algn="l"/>
                <a:tab pos="9581369" algn="l"/>
                <a:tab pos="10220278" algn="l"/>
                <a:tab pos="10859185" algn="l"/>
                <a:tab pos="11498094" algn="l"/>
                <a:tab pos="12137002" algn="l"/>
                <a:tab pos="12775913" algn="l"/>
              </a:tabLst>
              <a:defRPr sz="2600" i="0" baseline="30000">
                <a:latin typeface="Arial" pitchFamily="34" charset="0"/>
                <a:ea typeface="Geneva" pitchFamily="-64" charset="-128"/>
              </a:defRPr>
            </a:lvl1pPr>
          </a:lstStyle>
          <a:p>
            <a:pPr>
              <a:defRPr/>
            </a:pPr>
            <a:fld id="{3046F62F-7E1D-43AC-A397-32782B55604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82632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39"/>
            <a:ext cx="11054080" cy="2090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D8B5-64C7-4750-B1F6-CDCB6880E77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7842-4975-481D-BE8F-B354AF431CC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8545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D8B5-64C7-4750-B1F6-CDCB6880E77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7842-4975-481D-BE8F-B354AF431CC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2507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23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D8B5-64C7-4750-B1F6-CDCB6880E77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7842-4975-481D-BE8F-B354AF431CC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874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1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41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D8B5-64C7-4750-B1F6-CDCB6880E77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7842-4975-481D-BE8F-B354AF431CC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0871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D8B5-64C7-4750-B1F6-CDCB6880E77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7842-4975-481D-BE8F-B354AF431CC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8904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D8B5-64C7-4750-B1F6-CDCB6880E77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7842-4975-481D-BE8F-B354AF431CC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6409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D8B5-64C7-4750-B1F6-CDCB6880E77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7842-4975-481D-BE8F-B354AF431CC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473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23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13A06-96F9-4485-8FC7-28E4F2155B5F}" type="datetimeFigureOut">
              <a:rPr lang="en-GB" smtClean="0"/>
              <a:t>08/04/2014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D989E-FBDE-4CEB-8279-10F6CD114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1080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39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1" y="2041032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D8B5-64C7-4750-B1F6-CDCB6880E77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7842-4975-481D-BE8F-B354AF431CC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8319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230" indent="0">
              <a:buNone/>
              <a:defRPr sz="4000"/>
            </a:lvl2pPr>
            <a:lvl3pPr marL="1300460" indent="0">
              <a:buNone/>
              <a:defRPr sz="3400"/>
            </a:lvl3pPr>
            <a:lvl4pPr marL="1950690" indent="0">
              <a:buNone/>
              <a:defRPr sz="2800"/>
            </a:lvl4pPr>
            <a:lvl5pPr marL="2600919" indent="0">
              <a:buNone/>
              <a:defRPr sz="2800"/>
            </a:lvl5pPr>
            <a:lvl6pPr marL="3251149" indent="0">
              <a:buNone/>
              <a:defRPr sz="2800"/>
            </a:lvl6pPr>
            <a:lvl7pPr marL="3901379" indent="0">
              <a:buNone/>
              <a:defRPr sz="2800"/>
            </a:lvl7pPr>
            <a:lvl8pPr marL="4551609" indent="0">
              <a:buNone/>
              <a:defRPr sz="2800"/>
            </a:lvl8pPr>
            <a:lvl9pPr marL="5201839" indent="0">
              <a:buNone/>
              <a:defRPr sz="28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D8B5-64C7-4750-B1F6-CDCB6880E77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7842-4975-481D-BE8F-B354AF431CC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1749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D8B5-64C7-4750-B1F6-CDCB6880E77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7842-4975-481D-BE8F-B354AF431CC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40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597"/>
            <a:ext cx="2926080" cy="83221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597"/>
            <a:ext cx="8561493" cy="83221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D8B5-64C7-4750-B1F6-CDCB6880E77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7842-4975-481D-BE8F-B354AF431CC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58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1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41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13A06-96F9-4485-8FC7-28E4F2155B5F}" type="datetimeFigureOut">
              <a:rPr lang="en-GB" smtClean="0"/>
              <a:t>08/04/2014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D989E-FBDE-4CEB-8279-10F6CD114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5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13A06-96F9-4485-8FC7-28E4F2155B5F}" type="datetimeFigureOut">
              <a:rPr lang="en-GB" smtClean="0"/>
              <a:t>08/04/2014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D989E-FBDE-4CEB-8279-10F6CD114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95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13A06-96F9-4485-8FC7-28E4F2155B5F}" type="datetimeFigureOut">
              <a:rPr lang="en-GB" smtClean="0"/>
              <a:t>08/04/2014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D989E-FBDE-4CEB-8279-10F6CD114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119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13A06-96F9-4485-8FC7-28E4F2155B5F}" type="datetimeFigureOut">
              <a:rPr lang="en-GB" smtClean="0"/>
              <a:t>08/04/2014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D989E-FBDE-4CEB-8279-10F6CD114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849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39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1" y="2041032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13A06-96F9-4485-8FC7-28E4F2155B5F}" type="datetimeFigureOut">
              <a:rPr lang="en-GB" smtClean="0"/>
              <a:t>08/04/2014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D989E-FBDE-4CEB-8279-10F6CD114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111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230" indent="0">
              <a:buNone/>
              <a:defRPr sz="4000"/>
            </a:lvl2pPr>
            <a:lvl3pPr marL="1300460" indent="0">
              <a:buNone/>
              <a:defRPr sz="3400"/>
            </a:lvl3pPr>
            <a:lvl4pPr marL="1950690" indent="0">
              <a:buNone/>
              <a:defRPr sz="2800"/>
            </a:lvl4pPr>
            <a:lvl5pPr marL="2600919" indent="0">
              <a:buNone/>
              <a:defRPr sz="2800"/>
            </a:lvl5pPr>
            <a:lvl6pPr marL="3251149" indent="0">
              <a:buNone/>
              <a:defRPr sz="2800"/>
            </a:lvl6pPr>
            <a:lvl7pPr marL="3901379" indent="0">
              <a:buNone/>
              <a:defRPr sz="2800"/>
            </a:lvl7pPr>
            <a:lvl8pPr marL="4551609" indent="0">
              <a:buNone/>
              <a:defRPr sz="2800"/>
            </a:lvl8pPr>
            <a:lvl9pPr marL="5201839" indent="0">
              <a:buNone/>
              <a:defRPr sz="28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13A06-96F9-4485-8FC7-28E4F2155B5F}" type="datetimeFigureOut">
              <a:rPr lang="en-GB" smtClean="0"/>
              <a:t>08/04/2014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D989E-FBDE-4CEB-8279-10F6CD114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326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130046" tIns="65023" rIns="130046" bIns="6502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41"/>
            <a:ext cx="11704320" cy="6436925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13A06-96F9-4485-8FC7-28E4F2155B5F}" type="datetimeFigureOut">
              <a:rPr lang="en-GB" smtClean="0"/>
              <a:t>08/04/2014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D989E-FBDE-4CEB-8279-10F6CD114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9809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046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130046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34315" y="546101"/>
            <a:ext cx="4822825" cy="290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127991" tIns="66556" rIns="127991" bIns="665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6" y="2276475"/>
            <a:ext cx="11699876" cy="6432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127991" tIns="66556" rIns="127991" bIns="665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50877" y="8882062"/>
            <a:ext cx="3033712" cy="677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30039" tIns="65020" rIns="130039" bIns="65020" anchor="ctr"/>
          <a:lstStyle/>
          <a:p>
            <a:pPr defTabSz="638909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DE" sz="2000" i="1">
              <a:solidFill>
                <a:srgbClr val="FFFFFF"/>
              </a:solidFill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4443414" y="8882062"/>
            <a:ext cx="4117975" cy="677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30039" tIns="65020" rIns="130039" bIns="65020" anchor="ctr"/>
          <a:lstStyle/>
          <a:p>
            <a:pPr defTabSz="638909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DE" sz="2000" i="1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9320213" y="8882065"/>
            <a:ext cx="3030537" cy="6730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27991" tIns="66556" rIns="127991" bIns="66556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sz="2000" i="1" baseline="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9E1E28-2941-4A32-B4FF-5609CA301384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5366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3814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E3EBF1"/>
          </a:solidFill>
          <a:latin typeface="+mj-lt"/>
          <a:ea typeface="+mj-ea"/>
          <a:cs typeface="+mj-cs"/>
        </a:defRPr>
      </a:lvl1pPr>
      <a:lvl2pPr algn="ctr" defTabSz="63814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E3EBF1"/>
          </a:solidFill>
          <a:latin typeface="Franklin Gothic Demi" pitchFamily="32" charset="0"/>
          <a:cs typeface="Lucida Sans Unicode" pitchFamily="34" charset="0"/>
        </a:defRPr>
      </a:lvl2pPr>
      <a:lvl3pPr algn="ctr" defTabSz="63814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E3EBF1"/>
          </a:solidFill>
          <a:latin typeface="Franklin Gothic Demi" pitchFamily="32" charset="0"/>
          <a:cs typeface="Lucida Sans Unicode" pitchFamily="34" charset="0"/>
        </a:defRPr>
      </a:lvl3pPr>
      <a:lvl4pPr algn="ctr" defTabSz="63814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E3EBF1"/>
          </a:solidFill>
          <a:latin typeface="Franklin Gothic Demi" pitchFamily="32" charset="0"/>
          <a:cs typeface="Lucida Sans Unicode" pitchFamily="34" charset="0"/>
        </a:defRPr>
      </a:lvl4pPr>
      <a:lvl5pPr algn="ctr" defTabSz="63814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E3EBF1"/>
          </a:solidFill>
          <a:latin typeface="Franklin Gothic Demi" pitchFamily="32" charset="0"/>
          <a:cs typeface="Lucida Sans Unicode" pitchFamily="34" charset="0"/>
        </a:defRPr>
      </a:lvl5pPr>
      <a:lvl6pPr marL="3576081" indent="-325098" algn="ctr" defTabSz="63890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E3EBF1"/>
          </a:solidFill>
          <a:latin typeface="Franklin Gothic Demi" pitchFamily="32" charset="0"/>
          <a:cs typeface="Lucida Sans Unicode" pitchFamily="34" charset="0"/>
        </a:defRPr>
      </a:lvl6pPr>
      <a:lvl7pPr marL="4226278" indent="-325098" algn="ctr" defTabSz="63890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E3EBF1"/>
          </a:solidFill>
          <a:latin typeface="Franklin Gothic Demi" pitchFamily="32" charset="0"/>
          <a:cs typeface="Lucida Sans Unicode" pitchFamily="34" charset="0"/>
        </a:defRPr>
      </a:lvl7pPr>
      <a:lvl8pPr marL="4876475" indent="-325098" algn="ctr" defTabSz="63890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E3EBF1"/>
          </a:solidFill>
          <a:latin typeface="Franklin Gothic Demi" pitchFamily="32" charset="0"/>
          <a:cs typeface="Lucida Sans Unicode" pitchFamily="34" charset="0"/>
        </a:defRPr>
      </a:lvl8pPr>
      <a:lvl9pPr marL="5526671" indent="-325098" algn="ctr" defTabSz="63890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E3EBF1"/>
          </a:solidFill>
          <a:latin typeface="Franklin Gothic Demi" pitchFamily="32" charset="0"/>
          <a:cs typeface="Lucida Sans Unicode" pitchFamily="34" charset="0"/>
        </a:defRPr>
      </a:lvl9pPr>
    </p:titleStyle>
    <p:bodyStyle>
      <a:lvl1pPr marL="487338" indent="-487338" algn="l" defTabSz="638143" rtl="0" eaLnBrk="0" fontAlgn="base" hangingPunct="0"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+mn-lt"/>
          <a:ea typeface="+mn-ea"/>
          <a:cs typeface="+mn-cs"/>
        </a:defRPr>
      </a:lvl1pPr>
      <a:lvl2pPr marL="1055634" indent="-404792" algn="l" defTabSz="63814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FFFFFF"/>
          </a:solidFill>
          <a:latin typeface="+mn-lt"/>
          <a:cs typeface="+mn-cs"/>
        </a:defRPr>
      </a:lvl2pPr>
      <a:lvl3pPr marL="1623931" indent="-323834" algn="l" defTabSz="638143" rtl="0" eaLnBrk="0" fontAlgn="base" hangingPunct="0"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400">
          <a:solidFill>
            <a:srgbClr val="FFFFFF"/>
          </a:solidFill>
          <a:latin typeface="+mn-lt"/>
          <a:cs typeface="+mn-cs"/>
        </a:defRPr>
      </a:lvl3pPr>
      <a:lvl4pPr marL="2274772" indent="-323834" algn="l" defTabSz="638143" rtl="0" eaLnBrk="0" fontAlgn="base" hangingPunct="0">
        <a:spcBef>
          <a:spcPts val="713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FFFF"/>
          </a:solidFill>
          <a:latin typeface="+mn-lt"/>
          <a:cs typeface="+mn-cs"/>
        </a:defRPr>
      </a:lvl4pPr>
      <a:lvl5pPr marL="2925613" indent="-323834" algn="l" defTabSz="638143" rtl="0" eaLnBrk="0" fontAlgn="base" hangingPunct="0">
        <a:spcBef>
          <a:spcPts val="713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FFFF"/>
          </a:solidFill>
          <a:latin typeface="+mn-lt"/>
          <a:cs typeface="+mn-cs"/>
        </a:defRPr>
      </a:lvl5pPr>
      <a:lvl6pPr marL="3576081" indent="-325098" algn="l" defTabSz="638909" rtl="0" eaLnBrk="0" fontAlgn="base" hangingPunct="0">
        <a:spcBef>
          <a:spcPts val="711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FFFF"/>
          </a:solidFill>
          <a:latin typeface="+mn-lt"/>
          <a:cs typeface="+mn-cs"/>
        </a:defRPr>
      </a:lvl6pPr>
      <a:lvl7pPr marL="4226278" indent="-325098" algn="l" defTabSz="638909" rtl="0" eaLnBrk="0" fontAlgn="base" hangingPunct="0">
        <a:spcBef>
          <a:spcPts val="711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FFFF"/>
          </a:solidFill>
          <a:latin typeface="+mn-lt"/>
          <a:cs typeface="+mn-cs"/>
        </a:defRPr>
      </a:lvl7pPr>
      <a:lvl8pPr marL="4876475" indent="-325098" algn="l" defTabSz="638909" rtl="0" eaLnBrk="0" fontAlgn="base" hangingPunct="0">
        <a:spcBef>
          <a:spcPts val="711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FFFF"/>
          </a:solidFill>
          <a:latin typeface="+mn-lt"/>
          <a:cs typeface="+mn-cs"/>
        </a:defRPr>
      </a:lvl8pPr>
      <a:lvl9pPr marL="5526671" indent="-325098" algn="l" defTabSz="638909" rtl="0" eaLnBrk="0" fontAlgn="base" hangingPunct="0">
        <a:spcBef>
          <a:spcPts val="711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97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93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90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86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83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80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376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573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130046" tIns="65023" rIns="130046" bIns="6502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41"/>
            <a:ext cx="11704320" cy="6436925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7D8B5-64C7-4750-B1F6-CDCB6880E77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27842-4975-481D-BE8F-B354AF431CC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668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30046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130046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130046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.uk/url?sa=i&amp;rct=j&amp;q=&amp;esrc=s&amp;frm=1&amp;source=images&amp;cd=&amp;cad=rja&amp;docid=n7Wg-zmhFm4RgM&amp;tbnid=mQmTHTNVjbm1-M:&amp;ved=0CAUQjRw&amp;url=http://www.mydaily.co.uk/2013/09/18/milan-fashion-week-spring-summer-2014-gucci/&amp;ei=kb_TUvH3A8i80QWvvYCABA&amp;bvm=bv.59026428,d.ZGU&amp;psig=AFQjCNERXjTLL1SkDLtCmb2FaDwHDq1fdg&amp;ust=1389695229377007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:\Coiffure\Kerastase\Marketing\FOTOTHEK\Shu Uemura\Für Kunden\CD SHU UEMURA 2011\Logos\logo freigestellt hohe auflösu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6552" y="8461199"/>
            <a:ext cx="5189538" cy="1096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hteck 2"/>
          <p:cNvSpPr/>
          <p:nvPr/>
        </p:nvSpPr>
        <p:spPr bwMode="auto">
          <a:xfrm>
            <a:off x="4966229" y="6105737"/>
            <a:ext cx="2253050" cy="174099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numCol="1" rtlCol="0" anchor="t" anchorCtr="0" compatLnSpc="1">
            <a:prstTxWarp prst="textNoShape">
              <a:avLst/>
            </a:prstTxWarp>
          </a:bodyPr>
          <a:lstStyle/>
          <a:p>
            <a:pPr defTabSz="638942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de-DE" sz="2000" i="1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17235" y="5454100"/>
            <a:ext cx="10832260" cy="2495041"/>
          </a:xfrm>
          <a:prstGeom prst="rect">
            <a:avLst/>
          </a:prstGeom>
          <a:noFill/>
        </p:spPr>
        <p:txBody>
          <a:bodyPr wrap="square" lIns="130046" tIns="65023" rIns="130046" bIns="65023">
            <a:spAutoFit/>
          </a:bodyPr>
          <a:lstStyle/>
          <a:p>
            <a:pPr algn="r"/>
            <a:r>
              <a:rPr lang="en-US" sz="77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THE ART OF</a:t>
            </a:r>
          </a:p>
          <a:p>
            <a:pPr algn="r"/>
            <a:r>
              <a:rPr lang="en-US" sz="77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STYLING CLASSICS</a:t>
            </a:r>
          </a:p>
        </p:txBody>
      </p:sp>
    </p:spTree>
    <p:extLst>
      <p:ext uri="{BB962C8B-B14F-4D97-AF65-F5344CB8AC3E}">
        <p14:creationId xmlns:p14="http://schemas.microsoft.com/office/powerpoint/2010/main" val="259692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4" t="8405" r="3017" b="5280"/>
          <a:stretch/>
        </p:blipFill>
        <p:spPr bwMode="auto">
          <a:xfrm>
            <a:off x="2289" y="-30609"/>
            <a:ext cx="13063932" cy="9784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97579" y="5696092"/>
            <a:ext cx="6349505" cy="4092745"/>
          </a:xfrm>
          <a:prstGeom prst="rect">
            <a:avLst/>
          </a:prstGeom>
          <a:solidFill>
            <a:schemeClr val="tx1"/>
          </a:solidFill>
        </p:spPr>
        <p:txBody>
          <a:bodyPr wrap="square" lIns="130046" tIns="65023" rIns="130046" bIns="65023" rtlCol="0">
            <a:spAutoFit/>
          </a:bodyPr>
          <a:lstStyle/>
          <a:p>
            <a:pPr algn="r"/>
            <a:endParaRPr lang="en-GB" sz="2300" dirty="0">
              <a:solidFill>
                <a:schemeClr val="bg1">
                  <a:lumMod val="75000"/>
                </a:schemeClr>
              </a:solidFill>
              <a:latin typeface="Franklin Gothic Demi Cond" panose="020B0706030402020204" pitchFamily="34" charset="0"/>
            </a:endParaRPr>
          </a:p>
          <a:p>
            <a:pPr algn="r"/>
            <a:endParaRPr lang="en-GB" sz="2300" dirty="0">
              <a:solidFill>
                <a:schemeClr val="bg1">
                  <a:lumMod val="75000"/>
                </a:schemeClr>
              </a:solidFill>
              <a:latin typeface="Franklin Gothic Demi Cond" panose="020B0706030402020204" pitchFamily="34" charset="0"/>
            </a:endParaRPr>
          </a:p>
          <a:p>
            <a:pPr algn="r"/>
            <a:r>
              <a:rPr lang="en-GB" sz="2300" dirty="0">
                <a:solidFill>
                  <a:schemeClr val="bg1">
                    <a:lumMod val="75000"/>
                  </a:schemeClr>
                </a:solidFill>
                <a:latin typeface="Franklin Gothic Demi Cond" panose="020B0706030402020204" pitchFamily="34" charset="0"/>
              </a:rPr>
              <a:t>DURING HIS MAKE-UP ARTIST CAREER </a:t>
            </a:r>
          </a:p>
          <a:p>
            <a:pPr algn="r"/>
            <a:r>
              <a:rPr lang="en-GB" sz="2300" dirty="0">
                <a:solidFill>
                  <a:schemeClr val="bg1">
                    <a:lumMod val="75000"/>
                  </a:schemeClr>
                </a:solidFill>
                <a:latin typeface="Franklin Gothic Demi Cond" panose="020B0706030402020204" pitchFamily="34" charset="0"/>
              </a:rPr>
              <a:t>MR SHU UEMURA HAS BEEN THE EPITOME OF TEXTURE</a:t>
            </a:r>
          </a:p>
          <a:p>
            <a:pPr algn="r"/>
            <a:endParaRPr lang="en-GB" sz="18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  <a:p>
            <a:pPr algn="r"/>
            <a:r>
              <a:rPr lang="en-GB" sz="18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PASSIONATELY AND INSISTENTLY, MR SHU UEMURA CHALLENGED HIMSELF TO EXPLOIT THE INFINITE POSSIBILITES WHEN COMBINING VERSATILE TEXTURES AND VARIED EFFECTS</a:t>
            </a:r>
          </a:p>
          <a:p>
            <a:pPr algn="r"/>
            <a:endParaRPr lang="en-GB" sz="18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  <a:p>
            <a:pPr algn="r"/>
            <a:r>
              <a:rPr lang="en-GB" sz="18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TODAY, THIS EXPLORATION OF TEXTURE IS TAKEN FURTHER, TO OFFER AN INSPIRATIONAL, TREND-LEAD CATALOGUE, ADOPTED BY PROFESSIONNALS AND RENOWNED WORLDWIDE </a:t>
            </a:r>
          </a:p>
          <a:p>
            <a:pPr algn="r"/>
            <a:endParaRPr lang="en-GB" sz="18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1026" name="Picture 2" descr="\\UKCORPUKFIL3\Coiffure\communic\PR RELEASES AND IMAGES\IMAGES\Shu Uemura Art of Hair\BRAND LOGOS\Mr%20Shu%20uemura%20painting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7" t="2251" r="12919"/>
          <a:stretch/>
        </p:blipFill>
        <p:spPr bwMode="auto">
          <a:xfrm>
            <a:off x="357717" y="262312"/>
            <a:ext cx="5827903" cy="922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54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77566" y="9092556"/>
            <a:ext cx="2608577" cy="569045"/>
          </a:xfrm>
          <a:prstGeom prst="rect">
            <a:avLst/>
          </a:prstGeom>
          <a:solidFill>
            <a:schemeClr val="bg1"/>
          </a:solidFill>
        </p:spPr>
        <p:txBody>
          <a:bodyPr wrap="none" lIns="130046" tIns="65023" rIns="130046" bIns="65023">
            <a:spAutoFit/>
          </a:bodyPr>
          <a:lstStyle/>
          <a:p>
            <a:r>
              <a:rPr lang="en-GB" sz="2800" kern="0" cap="all" dirty="0">
                <a:latin typeface="Franklin Gothic Demi Cond"/>
                <a:ea typeface="+mj-ea"/>
                <a:cs typeface="+mj-cs"/>
              </a:rPr>
              <a:t>s/s 2014 </a:t>
            </a:r>
            <a:r>
              <a:rPr lang="en-GB" sz="2800" kern="0" cap="all" dirty="0" err="1">
                <a:latin typeface="Franklin Gothic Demi Cond"/>
                <a:ea typeface="+mj-ea"/>
                <a:cs typeface="+mj-cs"/>
              </a:rPr>
              <a:t>pucci</a:t>
            </a:r>
            <a:endParaRPr lang="en-GB" sz="2800" kern="0" cap="all" dirty="0">
              <a:latin typeface="Franklin Gothic Demi Cond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" t="9051" r="2888" b="81047"/>
          <a:stretch/>
        </p:blipFill>
        <p:spPr bwMode="auto">
          <a:xfrm>
            <a:off x="76939" y="0"/>
            <a:ext cx="12938078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2"/>
          <p:cNvSpPr txBox="1">
            <a:spLocks/>
          </p:cNvSpPr>
          <p:nvPr/>
        </p:nvSpPr>
        <p:spPr bwMode="auto">
          <a:xfrm>
            <a:off x="1074702" y="1293565"/>
            <a:ext cx="11704320" cy="163741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30046" tIns="65023" rIns="130046" bIns="65023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400" cap="all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Franklin Gothic Demi Cond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Franklin Gothic Demi Cond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Franklin Gothic Demi Cond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Franklin Gothic Demi Cond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Franklin Gothic Demi Cond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Franklin Gothic Demi Cond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Franklin Gothic Demi Cond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Franklin Gothic Demi Cond" pitchFamily="34" charset="0"/>
              </a:defRPr>
            </a:lvl9pPr>
          </a:lstStyle>
          <a:p>
            <a:pPr>
              <a:defRPr/>
            </a:pPr>
            <a:r>
              <a:rPr lang="en-GB" sz="3700" kern="0" dirty="0">
                <a:solidFill>
                  <a:schemeClr val="tx1">
                    <a:lumMod val="50000"/>
                  </a:schemeClr>
                </a:solidFill>
                <a:latin typeface="Franklin Gothic Demi Cond"/>
              </a:rPr>
              <a:t>On trend FOR 2014 runway</a:t>
            </a:r>
          </a:p>
          <a:p>
            <a:pPr>
              <a:defRPr/>
            </a:pPr>
            <a:r>
              <a:rPr lang="en-GB" sz="6000" kern="0" dirty="0">
                <a:solidFill>
                  <a:schemeClr val="tx1"/>
                </a:solidFill>
                <a:latin typeface="Franklin Gothic Demi Cond"/>
              </a:rPr>
              <a:t>The wave effect.</a:t>
            </a:r>
            <a:endParaRPr lang="en-GB" kern="0" dirty="0" smtClean="0">
              <a:solidFill>
                <a:schemeClr val="tx1">
                  <a:lumMod val="75000"/>
                </a:schemeClr>
              </a:solidFill>
              <a:latin typeface="Franklin Gothic Demi Cond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9" t="36394" r="8544" b="6551"/>
          <a:stretch/>
        </p:blipFill>
        <p:spPr bwMode="auto">
          <a:xfrm>
            <a:off x="8722212" y="3053380"/>
            <a:ext cx="4282587" cy="70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0"/>
          <a:stretch/>
        </p:blipFill>
        <p:spPr bwMode="auto">
          <a:xfrm>
            <a:off x="4410045" y="3076348"/>
            <a:ext cx="3611537" cy="604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010650" y="9121090"/>
            <a:ext cx="4215855" cy="569045"/>
          </a:xfrm>
          <a:prstGeom prst="rect">
            <a:avLst/>
          </a:prstGeom>
          <a:solidFill>
            <a:schemeClr val="bg1"/>
          </a:solidFill>
        </p:spPr>
        <p:txBody>
          <a:bodyPr wrap="none" lIns="130046" tIns="65023" rIns="130046" bIns="65023">
            <a:spAutoFit/>
          </a:bodyPr>
          <a:lstStyle/>
          <a:p>
            <a:r>
              <a:rPr lang="en-GB" sz="2800" kern="0" cap="all" dirty="0">
                <a:latin typeface="Franklin Gothic Demi Cond"/>
              </a:rPr>
              <a:t>s/s 2014 </a:t>
            </a:r>
            <a:r>
              <a:rPr lang="en-GB" sz="2800" kern="0" cap="all" dirty="0" err="1">
                <a:latin typeface="Franklin Gothic Demi Cond"/>
                <a:ea typeface="+mj-ea"/>
                <a:cs typeface="+mj-cs"/>
              </a:rPr>
              <a:t>Topshop</a:t>
            </a:r>
            <a:r>
              <a:rPr lang="en-GB" sz="2800" kern="0" cap="all" dirty="0">
                <a:latin typeface="Franklin Gothic Demi Cond"/>
                <a:ea typeface="+mj-ea"/>
                <a:cs typeface="+mj-cs"/>
              </a:rPr>
              <a:t> unique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71" t="37617" r="2656" b="15430"/>
          <a:stretch/>
        </p:blipFill>
        <p:spPr bwMode="auto">
          <a:xfrm>
            <a:off x="152895" y="3067174"/>
            <a:ext cx="3762897" cy="607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9267507" y="9137978"/>
            <a:ext cx="3739372" cy="569045"/>
          </a:xfrm>
          <a:prstGeom prst="rect">
            <a:avLst/>
          </a:prstGeom>
          <a:solidFill>
            <a:schemeClr val="bg1"/>
          </a:solidFill>
        </p:spPr>
        <p:txBody>
          <a:bodyPr wrap="none" lIns="130046" tIns="65023" rIns="130046" bIns="65023">
            <a:spAutoFit/>
          </a:bodyPr>
          <a:lstStyle/>
          <a:p>
            <a:r>
              <a:rPr lang="en-GB" sz="2800" kern="0" cap="all" dirty="0">
                <a:latin typeface="Franklin Gothic Demi Cond"/>
              </a:rPr>
              <a:t>s/s 2014 </a:t>
            </a:r>
            <a:r>
              <a:rPr lang="en-GB" sz="2800" kern="0" cap="all" dirty="0">
                <a:latin typeface="Franklin Gothic Demi Cond"/>
                <a:ea typeface="+mj-ea"/>
                <a:cs typeface="+mj-cs"/>
              </a:rPr>
              <a:t>Marc </a:t>
            </a:r>
            <a:r>
              <a:rPr lang="en-GB" sz="2800" kern="0" cap="all" dirty="0" err="1">
                <a:latin typeface="Franklin Gothic Demi Cond"/>
                <a:ea typeface="+mj-ea"/>
                <a:cs typeface="+mj-cs"/>
              </a:rPr>
              <a:t>jacobs</a:t>
            </a:r>
            <a:endParaRPr lang="en-GB" sz="2800" kern="0" cap="all" dirty="0">
              <a:latin typeface="Franklin Gothic Demi Cond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6912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 bwMode="auto">
          <a:xfrm>
            <a:off x="4556584" y="985167"/>
            <a:ext cx="8222438" cy="163741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30046" tIns="65023" rIns="130046" bIns="65023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400" cap="all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Franklin Gothic Demi Cond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Franklin Gothic Demi Cond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Franklin Gothic Demi Cond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Franklin Gothic Demi Cond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Franklin Gothic Demi Cond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Franklin Gothic Demi Cond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Franklin Gothic Demi Cond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Franklin Gothic Demi Cond" pitchFamily="34" charset="0"/>
              </a:defRPr>
            </a:lvl9pPr>
          </a:lstStyle>
          <a:p>
            <a:pPr defTabSz="650230" eaLnBrk="1" hangingPunct="1">
              <a:defRPr/>
            </a:pPr>
            <a:r>
              <a:rPr lang="en-GB" sz="6000" dirty="0">
                <a:solidFill>
                  <a:srgbClr val="981522"/>
                </a:solidFill>
                <a:latin typeface="Franklin Gothic Demi Cond" panose="020B0706030402020204" pitchFamily="34" charset="0"/>
              </a:rPr>
              <a:t>TEXTURE WAVE.</a:t>
            </a:r>
          </a:p>
          <a:p>
            <a:pPr>
              <a:defRPr/>
            </a:pPr>
            <a:r>
              <a:rPr lang="en-GB" sz="3700" kern="0" cap="none" dirty="0">
                <a:solidFill>
                  <a:schemeClr val="tx1"/>
                </a:solidFill>
                <a:latin typeface="Franklin Gothic Demi Cond"/>
              </a:rPr>
              <a:t>DRY WORKABLE SPRAY</a:t>
            </a:r>
          </a:p>
          <a:p>
            <a:pPr>
              <a:defRPr/>
            </a:pPr>
            <a:r>
              <a:rPr lang="en-GB" kern="0" cap="none" dirty="0">
                <a:solidFill>
                  <a:schemeClr val="tx1"/>
                </a:solidFill>
                <a:latin typeface="Franklin Gothic Demi Cond"/>
              </a:rPr>
              <a:t>LONG-LASTING MOVEABLE HOLD</a:t>
            </a:r>
            <a:endParaRPr lang="en-GB" kern="0" dirty="0">
              <a:solidFill>
                <a:schemeClr val="tx1"/>
              </a:solidFill>
              <a:latin typeface="Franklin Gothic Demi Cond"/>
            </a:endParaRPr>
          </a:p>
          <a:p>
            <a:pPr>
              <a:defRPr/>
            </a:pPr>
            <a:endParaRPr lang="en-GB" kern="0" dirty="0" smtClean="0">
              <a:solidFill>
                <a:schemeClr val="tx1">
                  <a:lumMod val="50000"/>
                </a:schemeClr>
              </a:solidFill>
              <a:latin typeface="Franklin Gothic Demi Cond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47" t="8405" r="3017" b="80968"/>
          <a:stretch/>
        </p:blipFill>
        <p:spPr bwMode="auto">
          <a:xfrm>
            <a:off x="9518791" y="-30608"/>
            <a:ext cx="3547429" cy="1204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feld 3"/>
          <p:cNvSpPr txBox="1"/>
          <p:nvPr/>
        </p:nvSpPr>
        <p:spPr>
          <a:xfrm>
            <a:off x="7424102" y="8478541"/>
            <a:ext cx="5428056" cy="562203"/>
          </a:xfrm>
          <a:prstGeom prst="rect">
            <a:avLst/>
          </a:prstGeom>
          <a:solidFill>
            <a:schemeClr val="bg1"/>
          </a:solidFill>
        </p:spPr>
        <p:txBody>
          <a:bodyPr wrap="square" lIns="130046" tIns="65023" rIns="130046" bIns="65023" rtlCol="0">
            <a:spAutoFit/>
          </a:bodyPr>
          <a:lstStyle/>
          <a:p>
            <a:pPr algn="r"/>
            <a:r>
              <a:rPr lang="de-DE" sz="2800" kern="0" cap="all" dirty="0" smtClean="0">
                <a:latin typeface="Franklin Gothic Demi Cond"/>
                <a:ea typeface="+mj-ea"/>
                <a:cs typeface="+mj-cs"/>
              </a:rPr>
              <a:t>PRIS: 360kr</a:t>
            </a:r>
            <a:endParaRPr lang="de-DE" sz="2800" kern="0" cap="all" dirty="0">
              <a:latin typeface="Franklin Gothic Demi Cond"/>
              <a:ea typeface="+mj-ea"/>
              <a:cs typeface="+mj-cs"/>
            </a:endParaRPr>
          </a:p>
        </p:txBody>
      </p:sp>
      <p:pic>
        <p:nvPicPr>
          <p:cNvPr id="1027" name="Picture 3" descr="C:\Users\claire.turner\Desktop\TW inter cap blac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927" y="571719"/>
            <a:ext cx="4593179" cy="1081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226986" y="4057510"/>
            <a:ext cx="8804334" cy="4508585"/>
          </a:xfrm>
          <a:prstGeom prst="rect">
            <a:avLst/>
          </a:prstGeom>
        </p:spPr>
        <p:txBody>
          <a:bodyPr wrap="square" lIns="130046" tIns="65023" rIns="130046" bIns="65023">
            <a:spAutoFit/>
          </a:bodyPr>
          <a:lstStyle/>
          <a:p>
            <a:pPr algn="r"/>
            <a:r>
              <a:rPr lang="en-GB" sz="2800" kern="0" dirty="0">
                <a:latin typeface="Franklin Gothic Demi Cond"/>
              </a:rPr>
              <a:t>THE STRENGTH OF A TEXTURIZING MINERAL POWDER WITH THE SOFTNESS OF COTTON FOR LONG-LASTING HOLD</a:t>
            </a:r>
          </a:p>
          <a:p>
            <a:pPr algn="r"/>
            <a:r>
              <a:rPr lang="en-GB" sz="2800" kern="0" dirty="0">
                <a:latin typeface="Franklin Gothic Demi Cond"/>
              </a:rPr>
              <a:t>AND A FULLER TOUCH</a:t>
            </a:r>
          </a:p>
          <a:p>
            <a:pPr algn="r"/>
            <a:endParaRPr lang="en-GB" sz="2800" kern="0" dirty="0">
              <a:latin typeface="Franklin Gothic Demi Cond"/>
            </a:endParaRPr>
          </a:p>
          <a:p>
            <a:pPr algn="r"/>
            <a:r>
              <a:rPr lang="en-GB" sz="2800" kern="0" dirty="0">
                <a:solidFill>
                  <a:schemeClr val="tx1">
                    <a:lumMod val="50000"/>
                  </a:schemeClr>
                </a:solidFill>
                <a:latin typeface="Franklin Gothic Demi Cond"/>
              </a:rPr>
              <a:t>IDEAL FOR TEXTURIZED UNDONE LOOKS OR SUBTLE</a:t>
            </a:r>
          </a:p>
          <a:p>
            <a:pPr algn="r"/>
            <a:r>
              <a:rPr lang="en-GB" sz="2800" kern="0" dirty="0">
                <a:solidFill>
                  <a:schemeClr val="tx1">
                    <a:lumMod val="50000"/>
                  </a:schemeClr>
                </a:solidFill>
                <a:latin typeface="Franklin Gothic Demi Cond"/>
              </a:rPr>
              <a:t>NATURAL WAVES TO THE MOST DESIGNED</a:t>
            </a:r>
          </a:p>
          <a:p>
            <a:pPr algn="r"/>
            <a:r>
              <a:rPr lang="en-GB" sz="2800" kern="0" dirty="0">
                <a:solidFill>
                  <a:schemeClr val="tx1">
                    <a:lumMod val="50000"/>
                  </a:schemeClr>
                </a:solidFill>
                <a:latin typeface="Franklin Gothic Demi Cond"/>
              </a:rPr>
              <a:t>MOVEMENTS WITH A NO SHINE FINISH</a:t>
            </a:r>
          </a:p>
          <a:p>
            <a:pPr algn="r"/>
            <a:endParaRPr lang="en-GB" sz="2800" kern="0" dirty="0">
              <a:latin typeface="Franklin Gothic Demi Cond"/>
            </a:endParaRPr>
          </a:p>
          <a:p>
            <a:pPr algn="r"/>
            <a:r>
              <a:rPr lang="en-GB" sz="2800" kern="0" dirty="0">
                <a:latin typeface="Franklin Gothic Demi Cond"/>
              </a:rPr>
              <a:t>BUILDABLE </a:t>
            </a:r>
            <a:r>
              <a:rPr lang="en-GB" sz="2800" kern="0" dirty="0">
                <a:solidFill>
                  <a:schemeClr val="tx1">
                    <a:lumMod val="50000"/>
                  </a:schemeClr>
                </a:solidFill>
                <a:latin typeface="Franklin Gothic Demi Cond"/>
              </a:rPr>
              <a:t>GRIP. </a:t>
            </a:r>
            <a:r>
              <a:rPr lang="en-GB" sz="2800" kern="0" dirty="0">
                <a:latin typeface="Franklin Gothic Demi Cond"/>
              </a:rPr>
              <a:t>FULLER </a:t>
            </a:r>
            <a:r>
              <a:rPr lang="en-GB" sz="2800" kern="0" dirty="0">
                <a:solidFill>
                  <a:schemeClr val="tx1">
                    <a:lumMod val="50000"/>
                  </a:schemeClr>
                </a:solidFill>
                <a:latin typeface="Franklin Gothic Demi Cond"/>
              </a:rPr>
              <a:t>TOUCH.  </a:t>
            </a:r>
            <a:r>
              <a:rPr lang="en-GB" sz="2800" kern="0" dirty="0">
                <a:latin typeface="Franklin Gothic Demi Cond"/>
              </a:rPr>
              <a:t>MOVEABLE </a:t>
            </a:r>
            <a:r>
              <a:rPr lang="en-GB" sz="2800" kern="0" dirty="0">
                <a:solidFill>
                  <a:schemeClr val="tx1">
                    <a:lumMod val="50000"/>
                  </a:schemeClr>
                </a:solidFill>
                <a:latin typeface="Franklin Gothic Demi Cond"/>
              </a:rPr>
              <a:t>TEXTURE</a:t>
            </a:r>
            <a:endParaRPr lang="en-GB" sz="2800" kern="0" dirty="0">
              <a:latin typeface="Franklin Gothic Demi Cond"/>
            </a:endParaRPr>
          </a:p>
          <a:p>
            <a:pPr algn="r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9519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6" t="14872" r="8544" b="77580"/>
          <a:stretch/>
        </p:blipFill>
        <p:spPr bwMode="auto">
          <a:xfrm>
            <a:off x="0" y="-38946"/>
            <a:ext cx="13004800" cy="932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2"/>
          <p:cNvSpPr txBox="1">
            <a:spLocks/>
          </p:cNvSpPr>
          <p:nvPr/>
        </p:nvSpPr>
        <p:spPr bwMode="auto">
          <a:xfrm>
            <a:off x="4044527" y="985167"/>
            <a:ext cx="8704967" cy="163741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30046" tIns="65023" rIns="130046" bIns="65023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400" cap="all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Franklin Gothic Demi Cond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Franklin Gothic Demi Cond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Franklin Gothic Demi Cond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Franklin Gothic Demi Cond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Franklin Gothic Demi Cond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Franklin Gothic Demi Cond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Franklin Gothic Demi Cond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Franklin Gothic Demi Cond" pitchFamily="34" charset="0"/>
              </a:defRPr>
            </a:lvl9pPr>
          </a:lstStyle>
          <a:p>
            <a:pPr>
              <a:defRPr/>
            </a:pPr>
            <a:r>
              <a:rPr lang="en-GB" sz="6000" kern="0" dirty="0">
                <a:solidFill>
                  <a:schemeClr val="tx1"/>
                </a:solidFill>
                <a:latin typeface="Franklin Gothic Demi Cond"/>
              </a:rPr>
              <a:t>GET The windy wave LOOK.</a:t>
            </a:r>
          </a:p>
          <a:p>
            <a:pPr defTabSz="650230" eaLnBrk="1" hangingPunct="1">
              <a:defRPr/>
            </a:pPr>
            <a:r>
              <a:rPr lang="en-GB" sz="3700" dirty="0">
                <a:solidFill>
                  <a:srgbClr val="981522"/>
                </a:solidFill>
                <a:latin typeface="Franklin Gothic Demi Cond" panose="020B0706030402020204" pitchFamily="34" charset="0"/>
              </a:rPr>
              <a:t>TEXTURE WAVE</a:t>
            </a:r>
          </a:p>
          <a:p>
            <a:pPr>
              <a:defRPr/>
            </a:pPr>
            <a:r>
              <a:rPr lang="en-GB" sz="2600" kern="0" dirty="0">
                <a:solidFill>
                  <a:schemeClr val="tx1">
                    <a:lumMod val="50000"/>
                  </a:schemeClr>
                </a:solidFill>
                <a:latin typeface="Franklin Gothic Demi Cond"/>
              </a:rPr>
              <a:t>DRY WORKABLE SPRAY. LONG LASTING MOVEABLE HOLD   </a:t>
            </a:r>
          </a:p>
          <a:p>
            <a:pPr>
              <a:defRPr/>
            </a:pPr>
            <a:endParaRPr lang="en-GB" sz="3700" kern="0" dirty="0">
              <a:solidFill>
                <a:schemeClr val="tx1">
                  <a:lumMod val="75000"/>
                </a:schemeClr>
              </a:solidFill>
              <a:latin typeface="Franklin Gothic Demi Cond"/>
            </a:endParaRPr>
          </a:p>
          <a:p>
            <a:pPr>
              <a:defRPr/>
            </a:pPr>
            <a:endParaRPr lang="en-GB" kern="0" dirty="0" smtClean="0">
              <a:solidFill>
                <a:schemeClr val="tx1">
                  <a:lumMod val="75000"/>
                </a:schemeClr>
              </a:solidFill>
              <a:latin typeface="Franklin Gothic Demi Con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96300" y="7641908"/>
            <a:ext cx="10702475" cy="1947198"/>
          </a:xfrm>
          <a:prstGeom prst="rect">
            <a:avLst/>
          </a:prstGeom>
        </p:spPr>
        <p:txBody>
          <a:bodyPr wrap="square" lIns="130046" tIns="65023" rIns="130046" bIns="65023">
            <a:spAutoFit/>
          </a:bodyPr>
          <a:lstStyle/>
          <a:p>
            <a:pPr algn="r"/>
            <a:r>
              <a:rPr lang="en-GB" sz="2300" kern="0" cap="all" dirty="0">
                <a:latin typeface="Franklin Gothic Demi Cond"/>
                <a:ea typeface="+mj-ea"/>
                <a:cs typeface="+mj-cs"/>
              </a:rPr>
              <a:t>STEP 1. FORM CURLS USING A WIDE-BARREL CURLING IRON, WORKING SECTIONS OF 5CM INTERCHANGING DIRECTIONS, INWARDS AND OUTWARDS </a:t>
            </a:r>
          </a:p>
          <a:p>
            <a:pPr algn="r"/>
            <a:endParaRPr lang="en-GB" sz="2300" kern="0" cap="all" dirty="0">
              <a:latin typeface="Franklin Gothic Demi Cond"/>
              <a:ea typeface="+mj-ea"/>
              <a:cs typeface="+mj-cs"/>
            </a:endParaRPr>
          </a:p>
          <a:p>
            <a:pPr algn="r"/>
            <a:r>
              <a:rPr lang="en-GB" sz="2300" kern="0" cap="all" dirty="0">
                <a:latin typeface="Franklin Gothic Demi Cond"/>
                <a:ea typeface="+mj-ea"/>
                <a:cs typeface="+mj-cs"/>
              </a:rPr>
              <a:t>STEP 2. UNDO CURLS USING FINGERS. LIFT LENGTHS AND</a:t>
            </a:r>
          </a:p>
          <a:p>
            <a:pPr algn="r"/>
            <a:r>
              <a:rPr lang="en-GB" sz="2300" kern="0" cap="all" dirty="0">
                <a:latin typeface="Franklin Gothic Demi Cond"/>
                <a:ea typeface="+mj-ea"/>
                <a:cs typeface="+mj-cs"/>
              </a:rPr>
              <a:t>APPLY </a:t>
            </a:r>
            <a:r>
              <a:rPr lang="en-GB" cap="all" dirty="0">
                <a:solidFill>
                  <a:srgbClr val="981522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TEXTURE WAVE </a:t>
            </a:r>
            <a:r>
              <a:rPr lang="en-GB" sz="2300" kern="0" cap="all" dirty="0">
                <a:latin typeface="Franklin Gothic Demi Cond"/>
                <a:ea typeface="+mj-ea"/>
                <a:cs typeface="+mj-cs"/>
              </a:rPr>
              <a:t>WHILE TOUSLING LAYERS TO GET AN </a:t>
            </a:r>
            <a:r>
              <a:rPr lang="en-GB" sz="2300" kern="0" cap="all" dirty="0" err="1">
                <a:latin typeface="Franklin Gothic Demi Cond"/>
                <a:ea typeface="+mj-ea"/>
                <a:cs typeface="+mj-cs"/>
              </a:rPr>
              <a:t>EvEN</a:t>
            </a:r>
            <a:r>
              <a:rPr lang="en-GB" sz="2300" kern="0" cap="all" dirty="0">
                <a:latin typeface="Franklin Gothic Demi Cond"/>
                <a:ea typeface="+mj-ea"/>
                <a:cs typeface="+mj-cs"/>
              </a:rPr>
              <a:t> TEXTURIZATION</a:t>
            </a:r>
            <a:endParaRPr lang="en-GB" kern="0" cap="all" dirty="0">
              <a:latin typeface="Franklin Gothic Demi Cond"/>
              <a:ea typeface="+mj-ea"/>
              <a:cs typeface="+mj-cs"/>
            </a:endParaRPr>
          </a:p>
        </p:txBody>
      </p:sp>
      <p:pic>
        <p:nvPicPr>
          <p:cNvPr id="14" name="Picture 2" descr="http://primped.ninemsn.com.au/wp-content/uploads/2012/07/Gisele-Bundchen-Hair.jpg"/>
          <p:cNvPicPr>
            <a:picLocks noChangeAspect="1" noChangeArrowheads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1" r="10328" b="10059"/>
          <a:stretch/>
        </p:blipFill>
        <p:spPr bwMode="auto">
          <a:xfrm>
            <a:off x="9033134" y="3135808"/>
            <a:ext cx="3517706" cy="440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97" y="2887901"/>
            <a:ext cx="2253047" cy="225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99" y="5491271"/>
            <a:ext cx="2253047" cy="225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502898" y="2828573"/>
            <a:ext cx="927161" cy="437727"/>
          </a:xfrm>
          <a:prstGeom prst="rect">
            <a:avLst/>
          </a:prstGeom>
        </p:spPr>
        <p:txBody>
          <a:bodyPr wrap="none" lIns="130046" tIns="65023" rIns="130046" bIns="65023">
            <a:spAutoFit/>
          </a:bodyPr>
          <a:lstStyle/>
          <a:p>
            <a:pPr algn="r"/>
            <a:r>
              <a:rPr lang="en-GB" sz="2000" cap="all" dirty="0">
                <a:solidFill>
                  <a:srgbClr val="FFFFFF"/>
                </a:solidFill>
                <a:latin typeface="Franklin Gothic Demi Cond" panose="020B0706030402020204" pitchFamily="34" charset="0"/>
              </a:rPr>
              <a:t>Step 1</a:t>
            </a:r>
            <a:endParaRPr lang="en-GB" sz="2000" dirty="0"/>
          </a:p>
        </p:txBody>
      </p:sp>
      <p:sp>
        <p:nvSpPr>
          <p:cNvPr id="11" name="Rectangle 10"/>
          <p:cNvSpPr/>
          <p:nvPr/>
        </p:nvSpPr>
        <p:spPr>
          <a:xfrm>
            <a:off x="2508356" y="5388858"/>
            <a:ext cx="927161" cy="437727"/>
          </a:xfrm>
          <a:prstGeom prst="rect">
            <a:avLst/>
          </a:prstGeom>
        </p:spPr>
        <p:txBody>
          <a:bodyPr wrap="none" lIns="130046" tIns="65023" rIns="130046" bIns="65023">
            <a:spAutoFit/>
          </a:bodyPr>
          <a:lstStyle/>
          <a:p>
            <a:pPr algn="r"/>
            <a:r>
              <a:rPr lang="en-GB" sz="2000" cap="all" dirty="0">
                <a:solidFill>
                  <a:srgbClr val="FFFFFF"/>
                </a:solidFill>
                <a:latin typeface="Franklin Gothic Demi Cond" panose="020B0706030402020204" pitchFamily="34" charset="0"/>
              </a:rPr>
              <a:t>Step 2</a:t>
            </a:r>
            <a:endParaRPr lang="en-GB" sz="2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43" y="3118115"/>
            <a:ext cx="4421383" cy="4421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52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" t="9052" r="2888" b="82285"/>
          <a:stretch/>
        </p:blipFill>
        <p:spPr bwMode="auto">
          <a:xfrm>
            <a:off x="66722" y="36124"/>
            <a:ext cx="12938078" cy="97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2"/>
          <p:cNvSpPr txBox="1">
            <a:spLocks/>
          </p:cNvSpPr>
          <p:nvPr/>
        </p:nvSpPr>
        <p:spPr bwMode="auto">
          <a:xfrm>
            <a:off x="1074702" y="1293565"/>
            <a:ext cx="11704320" cy="163741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30046" tIns="65023" rIns="130046" bIns="65023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400" cap="all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Franklin Gothic Demi Cond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Franklin Gothic Demi Cond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Franklin Gothic Demi Cond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Franklin Gothic Demi Cond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Franklin Gothic Demi Cond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Franklin Gothic Demi Cond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Franklin Gothic Demi Cond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Franklin Gothic Demi Cond" pitchFamily="34" charset="0"/>
              </a:defRPr>
            </a:lvl9pPr>
          </a:lstStyle>
          <a:p>
            <a:pPr>
              <a:defRPr/>
            </a:pPr>
            <a:r>
              <a:rPr lang="en-GB" sz="3700" kern="0" dirty="0">
                <a:solidFill>
                  <a:schemeClr val="tx1">
                    <a:lumMod val="50000"/>
                  </a:schemeClr>
                </a:solidFill>
                <a:latin typeface="Franklin Gothic Demi Cond"/>
              </a:rPr>
              <a:t>On trend FOR 2014 runway</a:t>
            </a:r>
          </a:p>
          <a:p>
            <a:pPr>
              <a:defRPr/>
            </a:pPr>
            <a:r>
              <a:rPr lang="en-GB" sz="6000" kern="0" dirty="0">
                <a:solidFill>
                  <a:prstClr val="white"/>
                </a:solidFill>
                <a:latin typeface="Franklin Gothic Demi Cond"/>
              </a:rPr>
              <a:t>The SLEEK CONTROL effect.</a:t>
            </a:r>
            <a:endParaRPr lang="en-GB" kern="0" dirty="0" smtClean="0">
              <a:solidFill>
                <a:prstClr val="white">
                  <a:lumMod val="75000"/>
                </a:prstClr>
              </a:solidFill>
              <a:latin typeface="Franklin Gothic Demi Cond"/>
            </a:endParaRPr>
          </a:p>
        </p:txBody>
      </p:sp>
      <p:pic>
        <p:nvPicPr>
          <p:cNvPr id="1026" name="Picture 2" descr="http://cdni.condenast.co.uk/1280x1920/Shows/SS2014/London/R-T-W/j_js_lee/001_002_1280x19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450" y="3135806"/>
            <a:ext cx="3891632" cy="583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8580873" y="8973255"/>
            <a:ext cx="4300210" cy="569045"/>
          </a:xfrm>
          <a:prstGeom prst="rect">
            <a:avLst/>
          </a:prstGeom>
        </p:spPr>
        <p:txBody>
          <a:bodyPr wrap="none" lIns="130046" tIns="65023" rIns="130046" bIns="65023">
            <a:spAutoFit/>
          </a:bodyPr>
          <a:lstStyle/>
          <a:p>
            <a:r>
              <a:rPr lang="en-GB" sz="2800" kern="0" cap="all" dirty="0">
                <a:latin typeface="Franklin Gothic Demi Cond"/>
              </a:rPr>
              <a:t>s/s 2014 </a:t>
            </a:r>
            <a:r>
              <a:rPr lang="en-GB" sz="2800" kern="0" cap="all" dirty="0">
                <a:latin typeface="Franklin Gothic Demi Cond"/>
                <a:ea typeface="+mj-ea"/>
                <a:cs typeface="+mj-cs"/>
              </a:rPr>
              <a:t>Antonio </a:t>
            </a:r>
            <a:r>
              <a:rPr lang="en-GB" sz="2800" kern="0" cap="all" dirty="0" err="1">
                <a:latin typeface="Franklin Gothic Demi Cond"/>
                <a:ea typeface="+mj-ea"/>
                <a:cs typeface="+mj-cs"/>
              </a:rPr>
              <a:t>Berardi</a:t>
            </a:r>
            <a:endParaRPr lang="en-GB" sz="2800" kern="0" cap="all" dirty="0">
              <a:latin typeface="Franklin Gothic Demi Cond"/>
              <a:ea typeface="+mj-ea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13284" y="8973255"/>
            <a:ext cx="2633655" cy="569045"/>
          </a:xfrm>
          <a:prstGeom prst="rect">
            <a:avLst/>
          </a:prstGeom>
        </p:spPr>
        <p:txBody>
          <a:bodyPr wrap="none" lIns="130046" tIns="65023" rIns="130046" bIns="65023">
            <a:spAutoFit/>
          </a:bodyPr>
          <a:lstStyle/>
          <a:p>
            <a:r>
              <a:rPr lang="en-GB" sz="2800" kern="0" cap="all" dirty="0">
                <a:latin typeface="Franklin Gothic Demi Cond"/>
              </a:rPr>
              <a:t>s/s 2014 </a:t>
            </a:r>
            <a:r>
              <a:rPr lang="en-GB" sz="2800" kern="0" cap="all" dirty="0" err="1">
                <a:latin typeface="Franklin Gothic Demi Cond"/>
                <a:ea typeface="+mj-ea"/>
                <a:cs typeface="+mj-cs"/>
              </a:rPr>
              <a:t>gucci</a:t>
            </a:r>
            <a:endParaRPr lang="en-GB" sz="2800" kern="0" cap="all" dirty="0">
              <a:latin typeface="Franklin Gothic Demi Cond"/>
              <a:ea typeface="+mj-ea"/>
              <a:cs typeface="+mj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63818" y="8979802"/>
            <a:ext cx="3821446" cy="569045"/>
          </a:xfrm>
          <a:prstGeom prst="rect">
            <a:avLst/>
          </a:prstGeom>
        </p:spPr>
        <p:txBody>
          <a:bodyPr wrap="none" lIns="130046" tIns="65023" rIns="130046" bIns="65023">
            <a:spAutoFit/>
          </a:bodyPr>
          <a:lstStyle/>
          <a:p>
            <a:r>
              <a:rPr lang="en-GB" sz="2800" kern="0" cap="all" dirty="0">
                <a:latin typeface="Franklin Gothic Demi Cond"/>
              </a:rPr>
              <a:t>s/s 2014 </a:t>
            </a:r>
            <a:r>
              <a:rPr lang="en-GB" sz="2800" kern="0" cap="all" dirty="0">
                <a:latin typeface="Franklin Gothic Demi Cond"/>
                <a:ea typeface="+mj-ea"/>
                <a:cs typeface="+mj-cs"/>
              </a:rPr>
              <a:t>Holly </a:t>
            </a:r>
            <a:r>
              <a:rPr lang="en-GB" sz="2800" kern="0" cap="all" dirty="0" err="1">
                <a:latin typeface="Franklin Gothic Demi Cond"/>
                <a:ea typeface="+mj-ea"/>
                <a:cs typeface="+mj-cs"/>
              </a:rPr>
              <a:t>fulton</a:t>
            </a:r>
            <a:r>
              <a:rPr lang="en-GB" sz="2800" kern="0" cap="all" dirty="0">
                <a:latin typeface="Franklin Gothic Demi Cond"/>
                <a:ea typeface="+mj-ea"/>
                <a:cs typeface="+mj-cs"/>
              </a:rPr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"/>
          <a:stretch/>
        </p:blipFill>
        <p:spPr bwMode="auto">
          <a:xfrm>
            <a:off x="4351762" y="3125453"/>
            <a:ext cx="4088623" cy="584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www.blogcdn.com/slideshows/images/slides/104/374/3/S1043743/slug/l/180939980-1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0" r="23793"/>
          <a:stretch/>
        </p:blipFill>
        <p:spPr bwMode="auto">
          <a:xfrm>
            <a:off x="50484" y="3125454"/>
            <a:ext cx="3942583" cy="584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82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 bwMode="auto">
          <a:xfrm>
            <a:off x="4556584" y="985167"/>
            <a:ext cx="8222438" cy="163741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30046" tIns="65023" rIns="130046" bIns="65023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400" cap="all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Franklin Gothic Demi Cond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Franklin Gothic Demi Cond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Franklin Gothic Demi Cond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Franklin Gothic Demi Cond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Franklin Gothic Demi Cond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Franklin Gothic Demi Cond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Franklin Gothic Demi Cond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Franklin Gothic Demi Cond" pitchFamily="34" charset="0"/>
              </a:defRPr>
            </a:lvl9pPr>
          </a:lstStyle>
          <a:p>
            <a:pPr>
              <a:defRPr/>
            </a:pPr>
            <a:r>
              <a:rPr lang="en-GB" sz="6000" dirty="0">
                <a:solidFill>
                  <a:srgbClr val="7A132C"/>
                </a:solidFill>
                <a:latin typeface="Franklin Gothic Demi Cond" panose="020B0706030402020204" pitchFamily="34" charset="0"/>
              </a:rPr>
              <a:t>DETAIL</a:t>
            </a:r>
            <a:r>
              <a:rPr lang="en-GB" sz="6000" kern="0" dirty="0">
                <a:solidFill>
                  <a:srgbClr val="B9115D"/>
                </a:solidFill>
                <a:latin typeface="Franklin Gothic Demi Cond" panose="020B0706030402020204" pitchFamily="34" charset="0"/>
              </a:rPr>
              <a:t> </a:t>
            </a:r>
            <a:r>
              <a:rPr lang="en-GB" sz="6000" dirty="0">
                <a:solidFill>
                  <a:srgbClr val="7A132C"/>
                </a:solidFill>
                <a:latin typeface="Franklin Gothic Demi Cond" panose="020B0706030402020204" pitchFamily="34" charset="0"/>
              </a:rPr>
              <a:t>MASTER.</a:t>
            </a:r>
          </a:p>
          <a:p>
            <a:pPr>
              <a:defRPr/>
            </a:pPr>
            <a:r>
              <a:rPr lang="en-GB" sz="3700" kern="0" cap="none" dirty="0">
                <a:solidFill>
                  <a:schemeClr val="tx1"/>
                </a:solidFill>
                <a:latin typeface="Franklin Gothic Demi Cond"/>
              </a:rPr>
              <a:t>DIRECTIONAL FIXING SPRAY</a:t>
            </a:r>
          </a:p>
          <a:p>
            <a:pPr>
              <a:defRPr/>
            </a:pPr>
            <a:r>
              <a:rPr lang="en-GB" kern="0" cap="none" dirty="0">
                <a:solidFill>
                  <a:schemeClr val="tx1"/>
                </a:solidFill>
                <a:latin typeface="Franklin Gothic Demi Cond"/>
              </a:rPr>
              <a:t>HIGH HOLD, SLEEK SHINE</a:t>
            </a:r>
            <a:endParaRPr lang="en-GB" kern="0" dirty="0">
              <a:solidFill>
                <a:schemeClr val="tx1"/>
              </a:solidFill>
              <a:latin typeface="Franklin Gothic Demi Cond"/>
            </a:endParaRPr>
          </a:p>
          <a:p>
            <a:pPr>
              <a:defRPr/>
            </a:pPr>
            <a:endParaRPr lang="en-GB" kern="0" dirty="0" smtClean="0">
              <a:solidFill>
                <a:schemeClr val="tx1">
                  <a:lumMod val="50000"/>
                </a:schemeClr>
              </a:solidFill>
              <a:latin typeface="Franklin Gothic Demi Cond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47" t="8405" r="3017" b="80968"/>
          <a:stretch/>
        </p:blipFill>
        <p:spPr bwMode="auto">
          <a:xfrm>
            <a:off x="9518791" y="-30608"/>
            <a:ext cx="3547429" cy="1204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3"/>
          <p:cNvSpPr txBox="1"/>
          <p:nvPr/>
        </p:nvSpPr>
        <p:spPr>
          <a:xfrm>
            <a:off x="7321692" y="8478542"/>
            <a:ext cx="5325393" cy="993090"/>
          </a:xfrm>
          <a:prstGeom prst="rect">
            <a:avLst/>
          </a:prstGeom>
          <a:solidFill>
            <a:schemeClr val="bg1"/>
          </a:solidFill>
        </p:spPr>
        <p:txBody>
          <a:bodyPr wrap="square" lIns="130046" tIns="65023" rIns="130046" bIns="65023" rtlCol="0">
            <a:spAutoFit/>
          </a:bodyPr>
          <a:lstStyle/>
          <a:p>
            <a:pPr algn="r"/>
            <a:r>
              <a:rPr lang="de-DE" sz="2800" kern="0" cap="all" dirty="0" smtClean="0">
                <a:solidFill>
                  <a:prstClr val="white"/>
                </a:solidFill>
                <a:latin typeface="Franklin Gothic Demi Cond"/>
                <a:ea typeface="+mj-ea"/>
                <a:cs typeface="+mj-cs"/>
              </a:rPr>
              <a:t>Pris: 360kr </a:t>
            </a:r>
            <a:endParaRPr lang="de-DE" sz="2800" kern="0" cap="all" dirty="0">
              <a:solidFill>
                <a:prstClr val="white"/>
              </a:solidFill>
              <a:latin typeface="Franklin Gothic Demi Cond"/>
            </a:endParaRPr>
          </a:p>
          <a:p>
            <a:pPr algn="r"/>
            <a:endParaRPr lang="de-DE" sz="2800" kern="0" cap="all" dirty="0">
              <a:solidFill>
                <a:prstClr val="white"/>
              </a:solidFill>
              <a:latin typeface="Franklin Gothic Demi Cond"/>
              <a:ea typeface="+mj-ea"/>
              <a:cs typeface="+mj-cs"/>
            </a:endParaRPr>
          </a:p>
        </p:txBody>
      </p:sp>
      <p:pic>
        <p:nvPicPr>
          <p:cNvPr id="2050" name="Picture 2" descr="\\UKCORPUKFIL3\Coiffure\communic\PR RELEASES AND IMAGES\IMAGES\Shu Uemura Art of Hair\STYLING\DETAIL MASTER\Detail Master ambiance fli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928" y="-1"/>
            <a:ext cx="7142144" cy="1071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49351" y="5340125"/>
            <a:ext cx="8497099" cy="3195405"/>
          </a:xfrm>
          <a:prstGeom prst="rect">
            <a:avLst/>
          </a:prstGeom>
        </p:spPr>
        <p:txBody>
          <a:bodyPr wrap="square" lIns="130046" tIns="65023" rIns="130046" bIns="65023">
            <a:spAutoFit/>
          </a:bodyPr>
          <a:lstStyle/>
          <a:p>
            <a:pPr algn="r"/>
            <a:r>
              <a:rPr lang="en-GB" sz="2800" kern="0" dirty="0">
                <a:latin typeface="Franklin Gothic Demi Cond"/>
              </a:rPr>
              <a:t>SECURE ANY STYLE WITH FOCUSED HOLD</a:t>
            </a:r>
          </a:p>
          <a:p>
            <a:pPr algn="r"/>
            <a:r>
              <a:rPr lang="en-GB" sz="2800" kern="0" dirty="0">
                <a:latin typeface="Franklin Gothic Demi Cond"/>
              </a:rPr>
              <a:t>&amp; DETAILED CONTROL</a:t>
            </a:r>
          </a:p>
          <a:p>
            <a:pPr algn="r"/>
            <a:r>
              <a:rPr lang="en-GB" sz="2800" kern="0" dirty="0">
                <a:latin typeface="Franklin Gothic Demi Cond"/>
              </a:rPr>
              <a:t> </a:t>
            </a:r>
          </a:p>
          <a:p>
            <a:pPr algn="r"/>
            <a:r>
              <a:rPr lang="en-GB" sz="2800" kern="0" dirty="0">
                <a:latin typeface="Franklin Gothic Demi Cond"/>
              </a:rPr>
              <a:t>THE INDISPENSABLE TOOL FOR THE EVERYDAY HAIR ARTIST </a:t>
            </a:r>
          </a:p>
          <a:p>
            <a:pPr algn="r"/>
            <a:endParaRPr lang="en-GB" sz="2800" kern="0" dirty="0">
              <a:latin typeface="Franklin Gothic Demi Cond"/>
            </a:endParaRPr>
          </a:p>
          <a:p>
            <a:pPr algn="r"/>
            <a:r>
              <a:rPr lang="en-GB" sz="2800" kern="0" dirty="0">
                <a:latin typeface="Franklin Gothic Demi Cond"/>
              </a:rPr>
              <a:t>WORKABLE </a:t>
            </a:r>
            <a:r>
              <a:rPr lang="en-GB" sz="2800" kern="0" dirty="0">
                <a:solidFill>
                  <a:schemeClr val="tx1">
                    <a:lumMod val="50000"/>
                  </a:schemeClr>
                </a:solidFill>
                <a:latin typeface="Franklin Gothic Demi Cond"/>
              </a:rPr>
              <a:t>HIGH HOLD. </a:t>
            </a:r>
            <a:r>
              <a:rPr lang="en-GB" sz="2800" kern="0" dirty="0">
                <a:latin typeface="Franklin Gothic Demi Cond"/>
              </a:rPr>
              <a:t>SLEEK </a:t>
            </a:r>
            <a:r>
              <a:rPr lang="en-GB" sz="2800" kern="0" dirty="0">
                <a:solidFill>
                  <a:schemeClr val="tx1">
                    <a:lumMod val="50000"/>
                  </a:schemeClr>
                </a:solidFill>
                <a:latin typeface="Franklin Gothic Demi Cond"/>
              </a:rPr>
              <a:t>CONTROL. </a:t>
            </a:r>
            <a:r>
              <a:rPr lang="en-GB" sz="2800" kern="0" dirty="0">
                <a:latin typeface="Franklin Gothic Demi Cond"/>
              </a:rPr>
              <a:t>HIGH </a:t>
            </a:r>
            <a:r>
              <a:rPr lang="en-GB" sz="2800" kern="0" dirty="0">
                <a:solidFill>
                  <a:schemeClr val="tx1">
                    <a:lumMod val="50000"/>
                  </a:schemeClr>
                </a:solidFill>
                <a:latin typeface="Franklin Gothic Demi Cond"/>
              </a:rPr>
              <a:t>SHINE </a:t>
            </a:r>
          </a:p>
          <a:p>
            <a:pPr algn="r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1942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 bwMode="auto">
          <a:xfrm>
            <a:off x="1074702" y="3751438"/>
            <a:ext cx="11704320" cy="715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400" cap="all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Franklin Gothic Demi Cond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Franklin Gothic Demi Cond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Franklin Gothic Demi Cond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Franklin Gothic Demi Cond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Franklin Gothic Demi Cond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Franklin Gothic Demi Cond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Franklin Gothic Demi Cond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Franklin Gothic Demi Cond" pitchFamily="34" charset="0"/>
              </a:defRPr>
            </a:lvl9pPr>
          </a:lstStyle>
          <a:p>
            <a:pPr>
              <a:defRPr/>
            </a:pPr>
            <a:r>
              <a:rPr lang="en-GB" sz="3700" kern="0" dirty="0">
                <a:solidFill>
                  <a:prstClr val="black"/>
                </a:solidFill>
                <a:latin typeface="Franklin Gothic Demi Cond"/>
              </a:rPr>
              <a:t>Artistic money makers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6" t="14872" r="8544" b="77580"/>
          <a:stretch/>
        </p:blipFill>
        <p:spPr bwMode="auto">
          <a:xfrm>
            <a:off x="0" y="-38946"/>
            <a:ext cx="13004800" cy="932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2"/>
          <p:cNvSpPr txBox="1">
            <a:spLocks/>
          </p:cNvSpPr>
          <p:nvPr/>
        </p:nvSpPr>
        <p:spPr bwMode="auto">
          <a:xfrm>
            <a:off x="1045174" y="985167"/>
            <a:ext cx="11704320" cy="163741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30046" tIns="65023" rIns="130046" bIns="65023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400" cap="all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Franklin Gothic Demi Cond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Franklin Gothic Demi Cond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Franklin Gothic Demi Cond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Franklin Gothic Demi Cond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Franklin Gothic Demi Cond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Franklin Gothic Demi Cond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Franklin Gothic Demi Cond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Franklin Gothic Demi Cond" pitchFamily="34" charset="0"/>
              </a:defRPr>
            </a:lvl9pPr>
          </a:lstStyle>
          <a:p>
            <a:pPr>
              <a:defRPr/>
            </a:pPr>
            <a:r>
              <a:rPr lang="en-GB" sz="6000" kern="0" dirty="0">
                <a:solidFill>
                  <a:prstClr val="white"/>
                </a:solidFill>
                <a:latin typeface="Franklin Gothic Demi Cond"/>
              </a:rPr>
              <a:t>GET The dandy pony LOOK.</a:t>
            </a:r>
          </a:p>
          <a:p>
            <a:pPr>
              <a:defRPr/>
            </a:pPr>
            <a:r>
              <a:rPr lang="en-GB" sz="3700" dirty="0">
                <a:solidFill>
                  <a:srgbClr val="7A132C"/>
                </a:solidFill>
                <a:latin typeface="Franklin Gothic Demi Cond" panose="020B0706030402020204" pitchFamily="34" charset="0"/>
              </a:rPr>
              <a:t>DETAIL MASTER</a:t>
            </a:r>
          </a:p>
          <a:p>
            <a:pPr>
              <a:defRPr/>
            </a:pPr>
            <a:r>
              <a:rPr lang="en-GB" sz="2300" kern="0" dirty="0">
                <a:solidFill>
                  <a:schemeClr val="tx1"/>
                </a:solidFill>
                <a:latin typeface="Franklin Gothic Demi Cond"/>
              </a:rPr>
              <a:t>DIRECTIONAL FIXING </a:t>
            </a:r>
            <a:r>
              <a:rPr lang="en-GB" sz="2300" kern="0" dirty="0" err="1">
                <a:solidFill>
                  <a:schemeClr val="tx1"/>
                </a:solidFill>
                <a:latin typeface="Franklin Gothic Demi Cond"/>
              </a:rPr>
              <a:t>SPraY</a:t>
            </a:r>
            <a:r>
              <a:rPr lang="en-GB" sz="2300" kern="0" dirty="0">
                <a:solidFill>
                  <a:schemeClr val="tx1"/>
                </a:solidFill>
                <a:latin typeface="Franklin Gothic Demi Cond"/>
              </a:rPr>
              <a:t>. HIGH HOLD, SLEEK SHINE </a:t>
            </a:r>
          </a:p>
          <a:p>
            <a:pPr>
              <a:defRPr/>
            </a:pPr>
            <a:endParaRPr lang="en-GB" sz="3700" kern="0" dirty="0">
              <a:solidFill>
                <a:prstClr val="white">
                  <a:lumMod val="75000"/>
                </a:prstClr>
              </a:solidFill>
              <a:latin typeface="Franklin Gothic Demi Cond"/>
            </a:endParaRPr>
          </a:p>
          <a:p>
            <a:pPr>
              <a:defRPr/>
            </a:pPr>
            <a:endParaRPr lang="en-GB" kern="0" dirty="0" smtClean="0">
              <a:solidFill>
                <a:prstClr val="white">
                  <a:lumMod val="75000"/>
                </a:prstClr>
              </a:solidFill>
              <a:latin typeface="Franklin Gothic Demi Cond"/>
            </a:endParaRPr>
          </a:p>
        </p:txBody>
      </p:sp>
      <p:pic>
        <p:nvPicPr>
          <p:cNvPr id="28" name="Picture 2" descr="image00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3"/>
          <a:stretch/>
        </p:blipFill>
        <p:spPr bwMode="auto">
          <a:xfrm>
            <a:off x="8613625" y="3171573"/>
            <a:ext cx="4011371" cy="461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15134" y="8055680"/>
            <a:ext cx="10634361" cy="1593255"/>
          </a:xfrm>
          <a:prstGeom prst="rect">
            <a:avLst/>
          </a:prstGeom>
        </p:spPr>
        <p:txBody>
          <a:bodyPr wrap="square" lIns="130046" tIns="65023" rIns="130046" bIns="65023">
            <a:spAutoFit/>
          </a:bodyPr>
          <a:lstStyle/>
          <a:p>
            <a:pPr algn="r"/>
            <a:r>
              <a:rPr lang="en-GB" sz="2300" kern="0" cap="all" dirty="0">
                <a:latin typeface="Franklin Gothic Demi Cond"/>
                <a:ea typeface="+mj-ea"/>
                <a:cs typeface="+mj-cs"/>
              </a:rPr>
              <a:t>STEP 1. PART HAIR TO FORM AN “L” SHAPE, STARTING ABOVE THE MIDDLE OF THE EYEBROW</a:t>
            </a:r>
          </a:p>
          <a:p>
            <a:pPr algn="r"/>
            <a:endParaRPr lang="en-GB" sz="2300" kern="0" cap="all" dirty="0">
              <a:latin typeface="Franklin Gothic Demi Cond"/>
              <a:ea typeface="+mj-ea"/>
              <a:cs typeface="+mj-cs"/>
            </a:endParaRPr>
          </a:p>
          <a:p>
            <a:pPr algn="r"/>
            <a:r>
              <a:rPr lang="en-GB" sz="2300" kern="0" cap="all" dirty="0">
                <a:latin typeface="Franklin Gothic Demi Cond"/>
                <a:ea typeface="+mj-ea"/>
                <a:cs typeface="+mj-cs"/>
              </a:rPr>
              <a:t>STEP 2. SMOOTH SECTIONS WITH THE PALM OF THE HAND AND FIX WITH </a:t>
            </a:r>
            <a:r>
              <a:rPr lang="en-GB" cap="all" dirty="0">
                <a:solidFill>
                  <a:srgbClr val="7A132C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DETAIL MASTER. </a:t>
            </a:r>
            <a:r>
              <a:rPr lang="en-GB" sz="2300" kern="0" cap="all" dirty="0">
                <a:latin typeface="Franklin Gothic Demi Cond"/>
                <a:ea typeface="+mj-ea"/>
                <a:cs typeface="+mj-cs"/>
              </a:rPr>
              <a:t>GATHER HAIR IN A LOW PONYTAIL WHILE MAINTAINING THE “L” PART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75" y="2828573"/>
            <a:ext cx="2490719" cy="249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75" y="5666276"/>
            <a:ext cx="2490719" cy="249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502898" y="2828573"/>
            <a:ext cx="927161" cy="437727"/>
          </a:xfrm>
          <a:prstGeom prst="rect">
            <a:avLst/>
          </a:prstGeom>
        </p:spPr>
        <p:txBody>
          <a:bodyPr wrap="none" lIns="130046" tIns="65023" rIns="130046" bIns="65023">
            <a:spAutoFit/>
          </a:bodyPr>
          <a:lstStyle/>
          <a:p>
            <a:pPr algn="r"/>
            <a:r>
              <a:rPr lang="en-GB" sz="2000" cap="all" dirty="0">
                <a:solidFill>
                  <a:srgbClr val="FFFFFF"/>
                </a:solidFill>
                <a:latin typeface="Franklin Gothic Demi Cond" panose="020B0706030402020204" pitchFamily="34" charset="0"/>
              </a:rPr>
              <a:t>Step 1</a:t>
            </a:r>
            <a:endParaRPr lang="en-GB" sz="2000" dirty="0"/>
          </a:p>
        </p:txBody>
      </p:sp>
      <p:sp>
        <p:nvSpPr>
          <p:cNvPr id="11" name="Rectangle 10"/>
          <p:cNvSpPr/>
          <p:nvPr/>
        </p:nvSpPr>
        <p:spPr>
          <a:xfrm>
            <a:off x="2508356" y="5388858"/>
            <a:ext cx="927161" cy="437727"/>
          </a:xfrm>
          <a:prstGeom prst="rect">
            <a:avLst/>
          </a:prstGeom>
        </p:spPr>
        <p:txBody>
          <a:bodyPr wrap="none" lIns="130046" tIns="65023" rIns="130046" bIns="65023">
            <a:spAutoFit/>
          </a:bodyPr>
          <a:lstStyle/>
          <a:p>
            <a:pPr algn="r"/>
            <a:r>
              <a:rPr lang="en-GB" sz="2000" cap="all" dirty="0">
                <a:solidFill>
                  <a:srgbClr val="FFFFFF"/>
                </a:solidFill>
                <a:latin typeface="Franklin Gothic Demi Cond" panose="020B0706030402020204" pitchFamily="34" charset="0"/>
              </a:rPr>
              <a:t>Step 2</a:t>
            </a:r>
            <a:endParaRPr lang="en-GB" sz="2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9" y="3191705"/>
            <a:ext cx="4599272" cy="459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09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 bwMode="auto">
          <a:xfrm>
            <a:off x="9676835" y="1599636"/>
            <a:ext cx="2971236" cy="615245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numCol="1" rtlCol="0" anchor="t" anchorCtr="0" compatLnSpc="1">
            <a:prstTxWarp prst="textNoShape">
              <a:avLst/>
            </a:prstTxWarp>
          </a:bodyPr>
          <a:lstStyle/>
          <a:p>
            <a:pPr defTabSz="638942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de-DE" sz="2000" i="1">
              <a:solidFill>
                <a:srgbClr val="FFFFFF"/>
              </a:solidFill>
            </a:endParaRPr>
          </a:p>
        </p:txBody>
      </p:sp>
      <p:pic>
        <p:nvPicPr>
          <p:cNvPr id="5" name="Picture 2" descr="T:\Coiffure\Kerastase\Marketing\FOTOTHEK\Shu Uemura\Für Kunden\CD SHU UEMURA 2011\Logos\logo freigestellt hohe auflösu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0539" y="4364285"/>
            <a:ext cx="3243722" cy="68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25736" y="8117160"/>
            <a:ext cx="3528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HelveticaNeueLT Std Thin" pitchFamily="34" charset="0"/>
              </a:rPr>
              <a:t>FÖR VIDARE PRESSINFORMATION:</a:t>
            </a:r>
          </a:p>
          <a:p>
            <a:pPr>
              <a:defRPr/>
            </a:pPr>
            <a:r>
              <a:rPr lang="sv-SE" sz="1200" dirty="0">
                <a:solidFill>
                  <a:schemeClr val="bg1"/>
                </a:solidFill>
                <a:latin typeface="HelveticaNeueLT Std Thin" pitchFamily="34" charset="0"/>
              </a:rPr>
              <a:t>MONICA JONSSON, PR MANAGER</a:t>
            </a:r>
          </a:p>
          <a:p>
            <a:pPr>
              <a:defRPr/>
            </a:pPr>
            <a:r>
              <a:rPr lang="sv-SE" sz="1200" dirty="0">
                <a:solidFill>
                  <a:schemeClr val="bg1"/>
                </a:solidFill>
                <a:latin typeface="HelveticaNeueLT Std Thin" pitchFamily="34" charset="0"/>
              </a:rPr>
              <a:t>MONICA.JONSSON@LOREAL.COM, 0765-366086</a:t>
            </a:r>
            <a:endParaRPr lang="en-US" sz="1200" dirty="0">
              <a:solidFill>
                <a:schemeClr val="bg1"/>
              </a:solidFill>
              <a:latin typeface="HelveticaNeueLT Std Thin" pitchFamily="34" charset="0"/>
            </a:endParaRPr>
          </a:p>
          <a:p>
            <a:pPr>
              <a:defRPr/>
            </a:pPr>
            <a:endParaRPr lang="en-US" sz="1200" dirty="0">
              <a:solidFill>
                <a:schemeClr val="bg1"/>
              </a:solidFill>
              <a:latin typeface="HelveticaNeueLT Std Thin" pitchFamily="34" charset="0"/>
            </a:endParaRPr>
          </a:p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HelveticaNeueLT Std Thin" pitchFamily="34" charset="0"/>
              </a:rPr>
              <a:t>HÖGUPPLÖSTA BILDER:</a:t>
            </a:r>
          </a:p>
          <a:p>
            <a:pPr>
              <a:defRPr/>
            </a:pPr>
            <a:r>
              <a:rPr lang="sv-SE" sz="1200" dirty="0">
                <a:solidFill>
                  <a:schemeClr val="bg1"/>
                </a:solidFill>
                <a:latin typeface="HelveticaNeueLT Std Thin" pitchFamily="34" charset="0"/>
              </a:rPr>
              <a:t>LÄNK</a:t>
            </a:r>
          </a:p>
          <a:p>
            <a:endParaRPr lang="sv-S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51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Larissa-Design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Franklin Gothic Demi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400" b="0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400" b="0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Lucida Sans Unicode" pitchFamily="34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7323</TotalTime>
  <Words>651</Words>
  <Application>Microsoft Office PowerPoint</Application>
  <PresentationFormat>Custom</PresentationFormat>
  <Paragraphs>94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Office Theme</vt:lpstr>
      <vt:lpstr>3_Larissa-Design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L'OREAL (UK)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GUEST Chloe (Ext.)</dc:creator>
  <cp:lastModifiedBy>ALMSTROM Andrea</cp:lastModifiedBy>
  <cp:revision>187</cp:revision>
  <cp:lastPrinted>2014-01-24T10:34:49Z</cp:lastPrinted>
  <dcterms:created xsi:type="dcterms:W3CDTF">2013-11-18T13:59:44Z</dcterms:created>
  <dcterms:modified xsi:type="dcterms:W3CDTF">2014-04-08T15:57:34Z</dcterms:modified>
</cp:coreProperties>
</file>