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57" r:id="rId4"/>
    <p:sldId id="258" r:id="rId5"/>
    <p:sldId id="259" r:id="rId6"/>
    <p:sldId id="260" r:id="rId7"/>
    <p:sldId id="261"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p:scale>
          <a:sx n="33" d="100"/>
          <a:sy n="33" d="100"/>
        </p:scale>
        <p:origin x="-3258" y="-17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68951-0174-448D-8AA3-B5A5265731FE}" type="datetimeFigureOut">
              <a:rPr lang="sv-SE" smtClean="0"/>
              <a:t>2011-09-07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0A93E-0FD9-4536-87F6-C0BC28F9478C}" type="slidenum">
              <a:rPr lang="sv-SE" smtClean="0"/>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Dra ut de två seriekopplingsledarna igenom det första hålet. (De </a:t>
            </a:r>
            <a:r>
              <a:rPr lang="sv-SE" dirty="0" err="1" smtClean="0"/>
              <a:t>fakto</a:t>
            </a:r>
            <a:r>
              <a:rPr lang="sv-SE" dirty="0" smtClean="0"/>
              <a:t> det sista hålet, längst bort från drivern)</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3</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Anslut nästa HLS-puck på samma sätt som den</a:t>
            </a:r>
            <a:r>
              <a:rPr lang="sv-SE" baseline="0" dirty="0" smtClean="0"/>
              <a:t> </a:t>
            </a:r>
            <a:r>
              <a:rPr lang="sv-SE" dirty="0" smtClean="0"/>
              <a:t>första med hjälp av </a:t>
            </a:r>
            <a:r>
              <a:rPr lang="sv-SE" dirty="0" err="1" smtClean="0"/>
              <a:t>Scotchlokplintarna</a:t>
            </a:r>
            <a:r>
              <a:rPr lang="sv-SE" dirty="0" smtClean="0"/>
              <a:t> (OBS</a:t>
            </a:r>
            <a:r>
              <a:rPr lang="sv-SE" baseline="0" dirty="0" smtClean="0"/>
              <a:t> Viktigt! Kontrollera att den röda kabeln från armaturen kopplas till plussidan från drivern. Detta är dioder som är </a:t>
            </a:r>
            <a:r>
              <a:rPr lang="sv-SE" baseline="0" dirty="0" err="1" smtClean="0"/>
              <a:t>polaritetskänsliga</a:t>
            </a:r>
            <a:r>
              <a:rPr lang="sv-SE" baseline="0" dirty="0" smtClean="0"/>
              <a:t> och måste seriekopplas för att fungera. </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12</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Upp till 12st puckar kan kopplas i serie</a:t>
            </a:r>
            <a:r>
              <a:rPr lang="sv-SE" baseline="0" dirty="0" smtClean="0"/>
              <a:t> till en extern eller intern driver PL1 (Intern driver PL2 upp till 6st puckar) Den sista puckens minusledare skall anslutas till minusledaren från seriekopplingsbussen tillbaka till drivern.</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13</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Montera den första HLS-pucken med hjälp av plintar 3M </a:t>
            </a:r>
            <a:r>
              <a:rPr lang="sv-SE" dirty="0" err="1" smtClean="0"/>
              <a:t>Scotchlok</a:t>
            </a:r>
            <a:r>
              <a:rPr lang="sv-SE" dirty="0" smtClean="0"/>
              <a:t> Uy2</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4</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Använd specialtång för 3M</a:t>
            </a:r>
            <a:r>
              <a:rPr lang="sv-SE" baseline="0" dirty="0" smtClean="0"/>
              <a:t> </a:t>
            </a:r>
            <a:r>
              <a:rPr lang="sv-SE" baseline="0" dirty="0" err="1" smtClean="0"/>
              <a:t>Scotchlok</a:t>
            </a:r>
            <a:r>
              <a:rPr lang="sv-SE" baseline="0" dirty="0" smtClean="0"/>
              <a:t> för att tillse jämn tryck över hela plinten.</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5</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Trä in plintarna i röret och vrid</a:t>
            </a:r>
            <a:r>
              <a:rPr lang="sv-SE" baseline="0" dirty="0" smtClean="0"/>
              <a:t> kablarna moturs 5 varv intill pucken för att för hindra kabelbrott vid gängningen.</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6</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Lägg en klick </a:t>
            </a:r>
            <a:r>
              <a:rPr lang="sv-SE" dirty="0" err="1" smtClean="0"/>
              <a:t>Loctite</a:t>
            </a:r>
            <a:r>
              <a:rPr lang="sv-SE" dirty="0" smtClean="0"/>
              <a:t> på sista</a:t>
            </a:r>
            <a:r>
              <a:rPr lang="sv-SE" baseline="0" dirty="0" smtClean="0"/>
              <a:t> gängorna för att </a:t>
            </a:r>
            <a:r>
              <a:rPr lang="sv-SE" baseline="0" dirty="0" smtClean="0"/>
              <a:t>låsa </a:t>
            </a:r>
            <a:r>
              <a:rPr lang="sv-SE" baseline="0" dirty="0" smtClean="0"/>
              <a:t>pucken i sin rätta position. Vid eventuell service knäcks detta lås med hjälp av ett montageverktyg (tillbehör) i kombination med en fast nyckel.</a:t>
            </a:r>
          </a:p>
        </p:txBody>
      </p:sp>
      <p:sp>
        <p:nvSpPr>
          <p:cNvPr id="4" name="Platshållare för bildnummer 3"/>
          <p:cNvSpPr>
            <a:spLocks noGrp="1"/>
          </p:cNvSpPr>
          <p:nvPr>
            <p:ph type="sldNum" sz="quarter" idx="10"/>
          </p:nvPr>
        </p:nvSpPr>
        <p:spPr/>
        <p:txBody>
          <a:bodyPr/>
          <a:lstStyle/>
          <a:p>
            <a:fld id="{0410A93E-0FD9-4536-87F6-C0BC28F9478C}" type="slidenum">
              <a:rPr lang="sv-SE" smtClean="0"/>
              <a:t>7</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Gänga</a:t>
            </a:r>
            <a:r>
              <a:rPr lang="sv-SE" baseline="0" dirty="0" smtClean="0"/>
              <a:t> in pucken medurs med hjälp montageverktyget tills den livar med ledstången och tillse att den ovala ljusöppningen kommer i längsriktningen.</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8</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Fiska ut den röda pluskabeln (seriekopplingsledarna) ur nästa</a:t>
            </a:r>
            <a:r>
              <a:rPr lang="sv-SE" baseline="0" dirty="0" smtClean="0"/>
              <a:t> hål (ej att förväxla med ledarna till eventuell likströmsbuss från extern likriktare vid projekt med inbyggnadsdriver PL1 eller PL2)</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9</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Klipp</a:t>
            </a:r>
            <a:r>
              <a:rPr lang="sv-SE" baseline="0" dirty="0" smtClean="0"/>
              <a:t> av den röda ledaren.</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10</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Se till att ha koll på från vilket håll kablarna kommer genom att dra isär dom.</a:t>
            </a:r>
            <a:endParaRPr lang="sv-SE" dirty="0"/>
          </a:p>
        </p:txBody>
      </p:sp>
      <p:sp>
        <p:nvSpPr>
          <p:cNvPr id="4" name="Platshållare för bildnummer 3"/>
          <p:cNvSpPr>
            <a:spLocks noGrp="1"/>
          </p:cNvSpPr>
          <p:nvPr>
            <p:ph type="sldNum" sz="quarter" idx="10"/>
          </p:nvPr>
        </p:nvSpPr>
        <p:spPr/>
        <p:txBody>
          <a:bodyPr/>
          <a:lstStyle/>
          <a:p>
            <a:fld id="{0410A93E-0FD9-4536-87F6-C0BC28F9478C}" type="slidenum">
              <a:rPr lang="sv-SE" smtClean="0"/>
              <a:t>11</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8C1334E-FAD7-40E9-BBC9-CC2CF117141C}" type="datetimeFigureOut">
              <a:rPr lang="sv-SE" smtClean="0"/>
              <a:t>2011-09-07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C1334E-FAD7-40E9-BBC9-CC2CF117141C}" type="datetimeFigureOut">
              <a:rPr lang="sv-SE" smtClean="0"/>
              <a:t>2011-09-07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C1334E-FAD7-40E9-BBC9-CC2CF117141C}" type="datetimeFigureOut">
              <a:rPr lang="sv-SE" smtClean="0"/>
              <a:t>2011-09-07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C1334E-FAD7-40E9-BBC9-CC2CF117141C}" type="datetimeFigureOut">
              <a:rPr lang="sv-SE" smtClean="0"/>
              <a:t>2011-09-07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8C1334E-FAD7-40E9-BBC9-CC2CF117141C}" type="datetimeFigureOut">
              <a:rPr lang="sv-SE" smtClean="0"/>
              <a:t>2011-09-07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8C1334E-FAD7-40E9-BBC9-CC2CF117141C}" type="datetimeFigureOut">
              <a:rPr lang="sv-SE" smtClean="0"/>
              <a:t>2011-09-07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8C1334E-FAD7-40E9-BBC9-CC2CF117141C}" type="datetimeFigureOut">
              <a:rPr lang="sv-SE" smtClean="0"/>
              <a:t>2011-09-07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8C1334E-FAD7-40E9-BBC9-CC2CF117141C}" type="datetimeFigureOut">
              <a:rPr lang="sv-SE" smtClean="0"/>
              <a:t>2011-09-07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8C1334E-FAD7-40E9-BBC9-CC2CF117141C}" type="datetimeFigureOut">
              <a:rPr lang="sv-SE" smtClean="0"/>
              <a:t>2011-09-07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8C1334E-FAD7-40E9-BBC9-CC2CF117141C}" type="datetimeFigureOut">
              <a:rPr lang="sv-SE" smtClean="0"/>
              <a:t>2011-09-07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8C1334E-FAD7-40E9-BBC9-CC2CF117141C}" type="datetimeFigureOut">
              <a:rPr lang="sv-SE" smtClean="0"/>
              <a:t>2011-09-07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C14A5A8-25FE-4817-AA75-4915B7D3ADBD}"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1334E-FAD7-40E9-BBC9-CC2CF117141C}" type="datetimeFigureOut">
              <a:rPr lang="sv-SE" smtClean="0"/>
              <a:t>2011-09-07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4A5A8-25FE-4817-AA75-4915B7D3ADBD}"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HLS  </a:t>
            </a:r>
            <a:br>
              <a:rPr lang="sv-SE" dirty="0" smtClean="0"/>
            </a:br>
            <a:r>
              <a:rPr lang="sv-SE" sz="2200" dirty="0" smtClean="0"/>
              <a:t>(</a:t>
            </a:r>
            <a:r>
              <a:rPr lang="sv-SE" sz="2200" dirty="0" err="1" smtClean="0"/>
              <a:t>Handrail</a:t>
            </a:r>
            <a:r>
              <a:rPr lang="sv-SE" sz="2200" dirty="0" smtClean="0"/>
              <a:t> </a:t>
            </a:r>
            <a:r>
              <a:rPr lang="sv-SE" sz="2200" dirty="0" err="1" smtClean="0"/>
              <a:t>Lighting</a:t>
            </a:r>
            <a:r>
              <a:rPr lang="sv-SE" sz="2200" dirty="0" smtClean="0"/>
              <a:t> System)</a:t>
            </a:r>
            <a:r>
              <a:rPr lang="sv-SE" smtClean="0"/>
              <a:t/>
            </a:r>
            <a:br>
              <a:rPr lang="sv-SE" smtClean="0"/>
            </a:br>
            <a:r>
              <a:rPr lang="sv-SE" smtClean="0"/>
              <a:t>Inkopplingsanvisning, </a:t>
            </a:r>
            <a:r>
              <a:rPr lang="sv-SE" dirty="0" smtClean="0"/>
              <a:t>steg för steg</a:t>
            </a:r>
            <a:endParaRPr lang="sv-SE" dirty="0"/>
          </a:p>
        </p:txBody>
      </p:sp>
      <p:sp>
        <p:nvSpPr>
          <p:cNvPr id="3" name="Underrubrik 2"/>
          <p:cNvSpPr>
            <a:spLocks noGrp="1"/>
          </p:cNvSpPr>
          <p:nvPr>
            <p:ph type="subTitle" idx="1"/>
          </p:nvPr>
        </p:nvSpPr>
        <p:spPr/>
        <p:txBody>
          <a:bodyPr/>
          <a:lstStyle/>
          <a:p>
            <a:endParaRPr lang="sv-SE"/>
          </a:p>
        </p:txBody>
      </p:sp>
      <p:pic>
        <p:nvPicPr>
          <p:cNvPr id="16388" name="Picture 4" descr="K:\Bilder\Logotyper\Foxloggo - Fox.gif"/>
          <p:cNvPicPr>
            <a:picLocks noChangeAspect="1" noChangeArrowheads="1"/>
          </p:cNvPicPr>
          <p:nvPr/>
        </p:nvPicPr>
        <p:blipFill>
          <a:blip r:embed="rId2" cstate="print"/>
          <a:srcRect/>
          <a:stretch>
            <a:fillRect/>
          </a:stretch>
        </p:blipFill>
        <p:spPr bwMode="auto">
          <a:xfrm>
            <a:off x="7524328" y="764704"/>
            <a:ext cx="790575" cy="4095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Klipp</a:t>
            </a:r>
            <a:r>
              <a:rPr lang="sv-SE" sz="2000" baseline="0" dirty="0" smtClean="0"/>
              <a:t> av den röda ledaren.</a:t>
            </a:r>
            <a:r>
              <a:rPr lang="sv-SE" sz="2000" dirty="0" smtClean="0"/>
              <a:t/>
            </a:r>
            <a:br>
              <a:rPr lang="sv-SE" sz="2000" dirty="0" smtClean="0"/>
            </a:br>
            <a:endParaRPr lang="sv-SE" sz="2000" dirty="0"/>
          </a:p>
        </p:txBody>
      </p:sp>
      <p:pic>
        <p:nvPicPr>
          <p:cNvPr id="5" name="Platshållare för innehåll 4" descr="9_EX-DRIVER-WIRING.jpg"/>
          <p:cNvPicPr>
            <a:picLocks noGrp="1" noChangeAspect="1"/>
          </p:cNvPicPr>
          <p:nvPr>
            <p:ph idx="1"/>
          </p:nvPr>
        </p:nvPicPr>
        <p:blipFill>
          <a:blip r:embed="rId3" cstate="print"/>
          <a:stretch>
            <a:fillRect/>
          </a:stretch>
        </p:blipFill>
        <p:spPr>
          <a:xfrm>
            <a:off x="1535349" y="1600200"/>
            <a:ext cx="6073301"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Se till att ha koll på från vilket håll kablarna kommer genom att dra isär dom.</a:t>
            </a:r>
            <a:br>
              <a:rPr lang="sv-SE" sz="2000" dirty="0" smtClean="0"/>
            </a:br>
            <a:endParaRPr lang="sv-SE" sz="2000" dirty="0"/>
          </a:p>
        </p:txBody>
      </p:sp>
      <p:pic>
        <p:nvPicPr>
          <p:cNvPr id="5" name="Platshållare för innehåll 4" descr="10_EX-DRIVER-WIRING.jpg"/>
          <p:cNvPicPr>
            <a:picLocks noGrp="1" noChangeAspect="1"/>
          </p:cNvPicPr>
          <p:nvPr>
            <p:ph idx="1"/>
          </p:nvPr>
        </p:nvPicPr>
        <p:blipFill>
          <a:blip r:embed="rId3" cstate="print"/>
          <a:stretch>
            <a:fillRect/>
          </a:stretch>
        </p:blipFill>
        <p:spPr>
          <a:xfrm>
            <a:off x="1502892" y="1600200"/>
            <a:ext cx="6138216"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000" dirty="0" smtClean="0"/>
              <a:t>Anslut nästa HLS-puck på samma sätt som den</a:t>
            </a:r>
            <a:r>
              <a:rPr lang="sv-SE" sz="2000" baseline="0" dirty="0" smtClean="0"/>
              <a:t> </a:t>
            </a:r>
            <a:r>
              <a:rPr lang="sv-SE" sz="2000" dirty="0" smtClean="0"/>
              <a:t>första med hjälp av </a:t>
            </a:r>
            <a:r>
              <a:rPr lang="sv-SE" sz="2000" dirty="0" err="1" smtClean="0"/>
              <a:t>Scotchlokplintarna</a:t>
            </a:r>
            <a:r>
              <a:rPr lang="sv-SE" sz="2000" dirty="0" smtClean="0"/>
              <a:t> (OBS</a:t>
            </a:r>
            <a:r>
              <a:rPr lang="sv-SE" sz="2000" baseline="0" dirty="0" smtClean="0"/>
              <a:t> Viktigt! Kontrollera att den röda kabeln från pucken kopplas till plussidan från drivern. Detta är dioder som är </a:t>
            </a:r>
            <a:r>
              <a:rPr lang="sv-SE" sz="2000" baseline="0" dirty="0" err="1" smtClean="0"/>
              <a:t>polaritetskänsliga</a:t>
            </a:r>
            <a:r>
              <a:rPr lang="sv-SE" sz="2000" baseline="0" dirty="0" smtClean="0"/>
              <a:t> och måste seriekopplas för att fungera. </a:t>
            </a:r>
            <a:r>
              <a:rPr lang="sv-SE" sz="2000" dirty="0" smtClean="0"/>
              <a:t/>
            </a:r>
            <a:br>
              <a:rPr lang="sv-SE" sz="2000" dirty="0" smtClean="0"/>
            </a:br>
            <a:endParaRPr lang="sv-SE" sz="2000" dirty="0"/>
          </a:p>
        </p:txBody>
      </p:sp>
      <p:pic>
        <p:nvPicPr>
          <p:cNvPr id="5" name="Platshållare för innehåll 4" descr="11_EX-DRIVER-WIRING.jpg"/>
          <p:cNvPicPr>
            <a:picLocks noGrp="1" noChangeAspect="1"/>
          </p:cNvPicPr>
          <p:nvPr>
            <p:ph idx="1"/>
          </p:nvPr>
        </p:nvPicPr>
        <p:blipFill>
          <a:blip r:embed="rId3" cstate="print"/>
          <a:stretch>
            <a:fillRect/>
          </a:stretch>
        </p:blipFill>
        <p:spPr>
          <a:xfrm>
            <a:off x="1522317" y="1600200"/>
            <a:ext cx="6099366"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Exempel med extern driver</a:t>
            </a:r>
            <a:endParaRPr lang="sv-SE" sz="2000" dirty="0"/>
          </a:p>
        </p:txBody>
      </p:sp>
      <p:sp>
        <p:nvSpPr>
          <p:cNvPr id="3" name="Platshållare för innehåll 2"/>
          <p:cNvSpPr>
            <a:spLocks noGrp="1"/>
          </p:cNvSpPr>
          <p:nvPr>
            <p:ph idx="1"/>
          </p:nvPr>
        </p:nvSpPr>
        <p:spPr/>
        <p:txBody>
          <a:bodyPr/>
          <a:lstStyle/>
          <a:p>
            <a:endParaRPr lang="sv-SE"/>
          </a:p>
        </p:txBody>
      </p:sp>
      <p:pic>
        <p:nvPicPr>
          <p:cNvPr id="14338" name="Picture 2" descr="K:\PRODUKTER\Produkt info\1Monteringsanvisningar\Planet Lighting\Montage\12_EX-DRIVER-WIRING.jpg"/>
          <p:cNvPicPr>
            <a:picLocks noChangeAspect="1" noChangeArrowheads="1"/>
          </p:cNvPicPr>
          <p:nvPr/>
        </p:nvPicPr>
        <p:blipFill>
          <a:blip r:embed="rId3" cstate="print"/>
          <a:srcRect/>
          <a:stretch>
            <a:fillRect/>
          </a:stretch>
        </p:blipFill>
        <p:spPr bwMode="auto">
          <a:xfrm>
            <a:off x="1259632" y="2852936"/>
            <a:ext cx="6624735" cy="213913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Exempel med intern driver och extern likriktare</a:t>
            </a:r>
            <a:br>
              <a:rPr lang="sv-SE" sz="2000" dirty="0" smtClean="0"/>
            </a:br>
            <a:r>
              <a:rPr lang="sv-SE" sz="2000" dirty="0" smtClean="0"/>
              <a:t>För driver PL1 används likriktare 48VDC</a:t>
            </a:r>
            <a:br>
              <a:rPr lang="sv-SE" sz="2000" dirty="0" smtClean="0"/>
            </a:br>
            <a:r>
              <a:rPr lang="sv-SE" sz="2000" dirty="0" smtClean="0"/>
              <a:t>För driver PL2 används likriktare 24VDC</a:t>
            </a:r>
            <a:endParaRPr lang="sv-SE" sz="2000" dirty="0"/>
          </a:p>
        </p:txBody>
      </p:sp>
      <p:pic>
        <p:nvPicPr>
          <p:cNvPr id="5" name="Platshållare för innehåll 4" descr="15_EX-DRIVER-WIRING.jpg"/>
          <p:cNvPicPr>
            <a:picLocks noGrp="1" noChangeAspect="1"/>
          </p:cNvPicPr>
          <p:nvPr>
            <p:ph idx="1"/>
          </p:nvPr>
        </p:nvPicPr>
        <p:blipFill>
          <a:blip r:embed="rId2" cstate="print"/>
          <a:stretch>
            <a:fillRect/>
          </a:stretch>
        </p:blipFill>
        <p:spPr>
          <a:xfrm>
            <a:off x="457200" y="2540358"/>
            <a:ext cx="8229600" cy="264564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sz="2000" dirty="0"/>
          </a:p>
        </p:txBody>
      </p:sp>
      <p:sp>
        <p:nvSpPr>
          <p:cNvPr id="3" name="Platshållare för innehåll 2"/>
          <p:cNvSpPr>
            <a:spLocks noGrp="1"/>
          </p:cNvSpPr>
          <p:nvPr>
            <p:ph idx="1"/>
          </p:nvPr>
        </p:nvSpPr>
        <p:spPr/>
        <p:txBody>
          <a:bodyPr>
            <a:normAutofit/>
          </a:bodyPr>
          <a:lstStyle/>
          <a:p>
            <a:pPr algn="ctr">
              <a:buNone/>
            </a:pPr>
            <a:r>
              <a:rPr lang="sv-SE" sz="4000" dirty="0" smtClean="0"/>
              <a:t>Viktigt!</a:t>
            </a:r>
          </a:p>
          <a:p>
            <a:pPr algn="ctr">
              <a:buNone/>
            </a:pPr>
            <a:r>
              <a:rPr lang="sv-SE" sz="2000" dirty="0" smtClean="0"/>
              <a:t>Innan installation sker skall driver och eventuell likriktare vara spänningslösa tills allt är färdigkopplat. Strömstötar vid glappkontakt kan annars mycket lätt förkorta livslängden på </a:t>
            </a:r>
            <a:r>
              <a:rPr lang="sv-SE" sz="2000" dirty="0" err="1" smtClean="0"/>
              <a:t>LED-puckarna</a:t>
            </a:r>
            <a:r>
              <a:rPr lang="sv-SE" sz="2000" dirty="0" smtClean="0"/>
              <a:t> eller förstöra dom helt.</a:t>
            </a:r>
            <a:endParaRPr lang="sv-SE"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Dra ut de två seriekopplingsledarna igenom det första hålet. (De </a:t>
            </a:r>
            <a:r>
              <a:rPr lang="sv-SE" sz="2000" dirty="0" err="1" smtClean="0"/>
              <a:t>fakto</a:t>
            </a:r>
            <a:r>
              <a:rPr lang="sv-SE" sz="2000" dirty="0" smtClean="0"/>
              <a:t> det sista hålet, längst bort från drivern)</a:t>
            </a:r>
            <a:br>
              <a:rPr lang="sv-SE" sz="2000" dirty="0" smtClean="0"/>
            </a:br>
            <a:endParaRPr lang="sv-SE" sz="2000" dirty="0"/>
          </a:p>
        </p:txBody>
      </p:sp>
      <p:pic>
        <p:nvPicPr>
          <p:cNvPr id="5" name="Platshållare för innehåll 4" descr="1_EX-DRIVER-WIRING.jpg"/>
          <p:cNvPicPr>
            <a:picLocks noGrp="1" noChangeAspect="1"/>
          </p:cNvPicPr>
          <p:nvPr>
            <p:ph idx="1"/>
          </p:nvPr>
        </p:nvPicPr>
        <p:blipFill>
          <a:blip r:embed="rId3" cstate="print"/>
          <a:stretch>
            <a:fillRect/>
          </a:stretch>
        </p:blipFill>
        <p:spPr>
          <a:xfrm>
            <a:off x="1512604" y="1600200"/>
            <a:ext cx="6118791"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Montera den första HLS-pucken med hjälp av plintar 3M </a:t>
            </a:r>
            <a:r>
              <a:rPr lang="sv-SE" sz="2000" dirty="0" err="1" smtClean="0"/>
              <a:t>Scotchlok</a:t>
            </a:r>
            <a:r>
              <a:rPr lang="sv-SE" sz="2000" dirty="0" smtClean="0"/>
              <a:t> Uy2</a:t>
            </a:r>
            <a:br>
              <a:rPr lang="sv-SE" sz="2000" dirty="0" smtClean="0"/>
            </a:br>
            <a:endParaRPr lang="sv-SE" sz="2000" dirty="0"/>
          </a:p>
        </p:txBody>
      </p:sp>
      <p:pic>
        <p:nvPicPr>
          <p:cNvPr id="6" name="Platshållare för innehåll 5" descr="2_EX-DRIVER-WIRING.jpg"/>
          <p:cNvPicPr>
            <a:picLocks noGrp="1" noChangeAspect="1"/>
          </p:cNvPicPr>
          <p:nvPr>
            <p:ph idx="1"/>
          </p:nvPr>
        </p:nvPicPr>
        <p:blipFill>
          <a:blip r:embed="rId3" cstate="print"/>
          <a:stretch>
            <a:fillRect/>
          </a:stretch>
        </p:blipFill>
        <p:spPr>
          <a:xfrm>
            <a:off x="1522317" y="1600200"/>
            <a:ext cx="6099366"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Använd specialtång för 3M</a:t>
            </a:r>
            <a:r>
              <a:rPr lang="sv-SE" sz="2000" baseline="0" dirty="0" smtClean="0"/>
              <a:t> </a:t>
            </a:r>
            <a:r>
              <a:rPr lang="sv-SE" sz="2000" baseline="0" dirty="0" err="1" smtClean="0"/>
              <a:t>Scotchlok</a:t>
            </a:r>
            <a:r>
              <a:rPr lang="sv-SE" sz="2000" baseline="0" dirty="0" smtClean="0"/>
              <a:t> för att tillse jämn tryck över hela plinten.</a:t>
            </a:r>
            <a:r>
              <a:rPr lang="sv-SE" sz="2000" dirty="0" smtClean="0"/>
              <a:t/>
            </a:r>
            <a:br>
              <a:rPr lang="sv-SE" sz="2000" dirty="0" smtClean="0"/>
            </a:br>
            <a:endParaRPr lang="sv-SE" sz="2000" dirty="0"/>
          </a:p>
        </p:txBody>
      </p:sp>
      <p:pic>
        <p:nvPicPr>
          <p:cNvPr id="5" name="Platshållare för innehåll 4" descr="3_EX-DRIVER-WIRING.jpg"/>
          <p:cNvPicPr>
            <a:picLocks noGrp="1" noChangeAspect="1"/>
          </p:cNvPicPr>
          <p:nvPr>
            <p:ph idx="1"/>
          </p:nvPr>
        </p:nvPicPr>
        <p:blipFill>
          <a:blip r:embed="rId3" cstate="print"/>
          <a:stretch>
            <a:fillRect/>
          </a:stretch>
        </p:blipFill>
        <p:spPr>
          <a:xfrm>
            <a:off x="1522317" y="1600200"/>
            <a:ext cx="6099366"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000" dirty="0" smtClean="0"/>
              <a:t>Trä in plintarna i röret och vrid</a:t>
            </a:r>
            <a:r>
              <a:rPr lang="sv-SE" sz="2000" baseline="0" dirty="0" smtClean="0"/>
              <a:t> kablarna moturs 5 varv intill pucken för att </a:t>
            </a:r>
            <a:br>
              <a:rPr lang="sv-SE" sz="2000" baseline="0" dirty="0" smtClean="0"/>
            </a:br>
            <a:r>
              <a:rPr lang="sv-SE" sz="2000" baseline="0" dirty="0" smtClean="0"/>
              <a:t>förhindra kabelbrott vid gängningen.</a:t>
            </a:r>
            <a:r>
              <a:rPr lang="sv-SE" sz="2000" dirty="0" smtClean="0"/>
              <a:t/>
            </a:r>
            <a:br>
              <a:rPr lang="sv-SE" sz="2000" dirty="0" smtClean="0"/>
            </a:br>
            <a:endParaRPr lang="sv-SE" sz="2000" dirty="0"/>
          </a:p>
        </p:txBody>
      </p:sp>
      <p:pic>
        <p:nvPicPr>
          <p:cNvPr id="5" name="Platshållare för innehåll 4" descr="4_EX-DRIVER-WIRING.jpg"/>
          <p:cNvPicPr>
            <a:picLocks noGrp="1" noChangeAspect="1"/>
          </p:cNvPicPr>
          <p:nvPr>
            <p:ph idx="1"/>
          </p:nvPr>
        </p:nvPicPr>
        <p:blipFill>
          <a:blip r:embed="rId3" cstate="print"/>
          <a:stretch>
            <a:fillRect/>
          </a:stretch>
        </p:blipFill>
        <p:spPr>
          <a:xfrm>
            <a:off x="1522317" y="1600200"/>
            <a:ext cx="6099366"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000" dirty="0" smtClean="0"/>
              <a:t>Lägg en klick </a:t>
            </a:r>
            <a:r>
              <a:rPr lang="sv-SE" sz="2000" dirty="0" err="1" smtClean="0"/>
              <a:t>Loctite</a:t>
            </a:r>
            <a:r>
              <a:rPr lang="sv-SE" sz="2000" dirty="0" smtClean="0"/>
              <a:t> på sista</a:t>
            </a:r>
            <a:r>
              <a:rPr lang="sv-SE" sz="2000" baseline="0" dirty="0" smtClean="0"/>
              <a:t> gängorna för att låsa pucken i sin rätta position. Vid eventuell service knäcks detta lås med hjälp av ett montageverktyg (tillbehör) i kombination med en fast nyckel.</a:t>
            </a:r>
            <a:br>
              <a:rPr lang="sv-SE" sz="2000" baseline="0" dirty="0" smtClean="0"/>
            </a:br>
            <a:endParaRPr lang="sv-SE" sz="2000" dirty="0"/>
          </a:p>
        </p:txBody>
      </p:sp>
      <p:pic>
        <p:nvPicPr>
          <p:cNvPr id="5" name="Platshållare för innehåll 4" descr="5_EX5A2-DRIVER-WIRING.jpg"/>
          <p:cNvPicPr>
            <a:picLocks noGrp="1" noChangeAspect="1"/>
          </p:cNvPicPr>
          <p:nvPr>
            <p:ph idx="1"/>
          </p:nvPr>
        </p:nvPicPr>
        <p:blipFill>
          <a:blip r:embed="rId3" cstate="print"/>
          <a:stretch>
            <a:fillRect/>
          </a:stretch>
        </p:blipFill>
        <p:spPr>
          <a:xfrm>
            <a:off x="1502892" y="1600200"/>
            <a:ext cx="6138216"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000" dirty="0" smtClean="0"/>
              <a:t>Gänga</a:t>
            </a:r>
            <a:r>
              <a:rPr lang="sv-SE" sz="2000" baseline="0" dirty="0" smtClean="0"/>
              <a:t> in pucken medurs med hjälp montageverktyget (tillbehör) tills den livar med ledstången och tillse att den ovala ljusöppningen kommer i längsriktningen.</a:t>
            </a:r>
            <a:r>
              <a:rPr lang="sv-SE" sz="2000" dirty="0" smtClean="0"/>
              <a:t/>
            </a:r>
            <a:br>
              <a:rPr lang="sv-SE" sz="2000" dirty="0" smtClean="0"/>
            </a:br>
            <a:endParaRPr lang="sv-SE" sz="2000" dirty="0"/>
          </a:p>
        </p:txBody>
      </p:sp>
      <p:pic>
        <p:nvPicPr>
          <p:cNvPr id="5" name="Platshållare för innehåll 4" descr="6_EX-DRIVER-WIRING.jpg"/>
          <p:cNvPicPr>
            <a:picLocks noGrp="1" noChangeAspect="1"/>
          </p:cNvPicPr>
          <p:nvPr>
            <p:ph idx="1"/>
          </p:nvPr>
        </p:nvPicPr>
        <p:blipFill>
          <a:blip r:embed="rId3" cstate="print"/>
          <a:stretch>
            <a:fillRect/>
          </a:stretch>
        </p:blipFill>
        <p:spPr>
          <a:xfrm>
            <a:off x="1522317" y="1600200"/>
            <a:ext cx="6099366"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000" dirty="0" smtClean="0"/>
              <a:t>Fiska ut den röda pluskabeln (seriekopplingsledarna) ur nästa</a:t>
            </a:r>
            <a:r>
              <a:rPr lang="sv-SE" sz="2000" baseline="0" dirty="0" smtClean="0"/>
              <a:t> hål (ej att förväxla med ledarna till eventuell likströmsbuss från extern likriktare vid projekt med inbyggnadsdriver PL1 eller PL2)</a:t>
            </a:r>
            <a:r>
              <a:rPr lang="sv-SE" sz="2000" dirty="0" smtClean="0"/>
              <a:t/>
            </a:r>
            <a:br>
              <a:rPr lang="sv-SE" sz="2000" dirty="0" smtClean="0"/>
            </a:br>
            <a:endParaRPr lang="sv-SE" sz="2000" dirty="0"/>
          </a:p>
        </p:txBody>
      </p:sp>
      <p:pic>
        <p:nvPicPr>
          <p:cNvPr id="5" name="Platshållare för innehåll 4" descr="8_EX-DRIVER-WIRING.jpg"/>
          <p:cNvPicPr>
            <a:picLocks noGrp="1" noChangeAspect="1"/>
          </p:cNvPicPr>
          <p:nvPr>
            <p:ph idx="1"/>
          </p:nvPr>
        </p:nvPicPr>
        <p:blipFill>
          <a:blip r:embed="rId3" cstate="print"/>
          <a:stretch>
            <a:fillRect/>
          </a:stretch>
        </p:blipFill>
        <p:spPr>
          <a:xfrm>
            <a:off x="1522317" y="1600200"/>
            <a:ext cx="6099366"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539</Words>
  <Application>Microsoft Office PowerPoint</Application>
  <PresentationFormat>Bildspel på skärmen (4:3)</PresentationFormat>
  <Paragraphs>37</Paragraphs>
  <Slides>14</Slides>
  <Notes>11</Notes>
  <HiddenSlides>0</HiddenSlides>
  <MMClips>0</MMClips>
  <ScaleCrop>false</ScaleCrop>
  <HeadingPairs>
    <vt:vector size="4" baseType="variant">
      <vt:variant>
        <vt:lpstr>Tema</vt:lpstr>
      </vt:variant>
      <vt:variant>
        <vt:i4>1</vt:i4>
      </vt:variant>
      <vt:variant>
        <vt:lpstr>Bildrubriker</vt:lpstr>
      </vt:variant>
      <vt:variant>
        <vt:i4>14</vt:i4>
      </vt:variant>
    </vt:vector>
  </HeadingPairs>
  <TitlesOfParts>
    <vt:vector size="15" baseType="lpstr">
      <vt:lpstr>Office-tema</vt:lpstr>
      <vt:lpstr>HLS   (Handrail Lighting System) Inkopplingsanvisning, steg för steg</vt:lpstr>
      <vt:lpstr>Bild 2</vt:lpstr>
      <vt:lpstr>Dra ut de två seriekopplingsledarna igenom det första hålet. (De fakto det sista hålet, längst bort från drivern) </vt:lpstr>
      <vt:lpstr>Montera den första HLS-pucken med hjälp av plintar 3M Scotchlok Uy2 </vt:lpstr>
      <vt:lpstr>Använd specialtång för 3M Scotchlok för att tillse jämn tryck över hela plinten. </vt:lpstr>
      <vt:lpstr>Trä in plintarna i röret och vrid kablarna moturs 5 varv intill pucken för att  förhindra kabelbrott vid gängningen. </vt:lpstr>
      <vt:lpstr>Lägg en klick Loctite på sista gängorna för att låsa pucken i sin rätta position. Vid eventuell service knäcks detta lås med hjälp av ett montageverktyg (tillbehör) i kombination med en fast nyckel. </vt:lpstr>
      <vt:lpstr>Gänga in pucken medurs med hjälp montageverktyget (tillbehör) tills den livar med ledstången och tillse att den ovala ljusöppningen kommer i längsriktningen. </vt:lpstr>
      <vt:lpstr>Fiska ut den röda pluskabeln (seriekopplingsledarna) ur nästa hål (ej att förväxla med ledarna till eventuell likströmsbuss från extern likriktare vid projekt med inbyggnadsdriver PL1 eller PL2) </vt:lpstr>
      <vt:lpstr>Klipp av den röda ledaren. </vt:lpstr>
      <vt:lpstr>Se till att ha koll på från vilket håll kablarna kommer genom att dra isär dom. </vt:lpstr>
      <vt:lpstr>Anslut nästa HLS-puck på samma sätt som den första med hjälp av Scotchlokplintarna (OBS Viktigt! Kontrollera att den röda kabeln från pucken kopplas till plussidan från drivern. Detta är dioder som är polaritetskänsliga och måste seriekopplas för att fungera.  </vt:lpstr>
      <vt:lpstr>Exempel med extern driver</vt:lpstr>
      <vt:lpstr>Exempel med intern driver och extern likriktare För driver PL1 används likriktare 48VDC För driver PL2 används likriktare 24VDC</vt:lpstr>
    </vt:vector>
  </TitlesOfParts>
  <Company>Fox Design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HLS montage, steg för steg</dc:title>
  <dc:creator>Jesper Nörthen</dc:creator>
  <cp:lastModifiedBy>Jesper Nörthen</cp:lastModifiedBy>
  <cp:revision>26</cp:revision>
  <dcterms:created xsi:type="dcterms:W3CDTF">2011-09-07T11:46:16Z</dcterms:created>
  <dcterms:modified xsi:type="dcterms:W3CDTF">2011-09-07T13:18:39Z</dcterms:modified>
</cp:coreProperties>
</file>