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drawings/drawing2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74" r:id="rId3"/>
    <p:sldMasterId id="2147483679" r:id="rId4"/>
    <p:sldMasterId id="2147483688" r:id="rId5"/>
  </p:sldMasterIdLst>
  <p:notesMasterIdLst>
    <p:notesMasterId r:id="rId41"/>
  </p:notesMasterIdLst>
  <p:sldIdLst>
    <p:sldId id="291" r:id="rId6"/>
    <p:sldId id="257" r:id="rId7"/>
    <p:sldId id="260" r:id="rId8"/>
    <p:sldId id="259" r:id="rId9"/>
    <p:sldId id="292" r:id="rId10"/>
    <p:sldId id="262" r:id="rId11"/>
    <p:sldId id="263" r:id="rId12"/>
    <p:sldId id="264" r:id="rId13"/>
    <p:sldId id="265" r:id="rId14"/>
    <p:sldId id="266" r:id="rId15"/>
    <p:sldId id="267" r:id="rId16"/>
    <p:sldId id="29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2" r:id="rId30"/>
    <p:sldId id="281" r:id="rId31"/>
    <p:sldId id="283" r:id="rId32"/>
    <p:sldId id="284" r:id="rId33"/>
    <p:sldId id="285" r:id="rId34"/>
    <p:sldId id="287" r:id="rId35"/>
    <p:sldId id="286" r:id="rId36"/>
    <p:sldId id="294" r:id="rId37"/>
    <p:sldId id="295" r:id="rId38"/>
    <p:sldId id="296" r:id="rId39"/>
    <p:sldId id="288" r:id="rId4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file1.origogroup.ad\Markor\KUNDER\Kunder%20O-U\Stockholms%20stad\Stockholmsenk&#228;ten\Stockholmsenk&#228;ten%202018\Arbetsmaterial\Tobias%20Makro\L&#228;nsstyrelsen\Droger%202_N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2_NY.xlsx]Data'!$H$12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C2-43F8-BF39-1D8156B093F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C2-43F8-BF39-1D8156B093F9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5C2-43F8-BF39-1D8156B093F9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5C2-43F8-BF39-1D8156B093F9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C2-43F8-BF39-1D8156B093F9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C2-43F8-BF39-1D8156B093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2_NY.xlsx]Data'!$I$11:$AG$11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2_NY.xlsx]Data'!$I$12:$AG$12</c:f>
              <c:numCache>
                <c:formatCode>0</c:formatCode>
                <c:ptCount val="25"/>
                <c:pt idx="0">
                  <c:v>20.320855614973262</c:v>
                </c:pt>
                <c:pt idx="1">
                  <c:v>23.239436619718308</c:v>
                </c:pt>
                <c:pt idx="2">
                  <c:v>2.666666666666667</c:v>
                </c:pt>
                <c:pt idx="3">
                  <c:v>19.36936936936937</c:v>
                </c:pt>
                <c:pt idx="4">
                  <c:v>8.6021505376344098</c:v>
                </c:pt>
                <c:pt idx="5">
                  <c:v>24.242424242424242</c:v>
                </c:pt>
                <c:pt idx="6">
                  <c:v>18.348623853211009</c:v>
                </c:pt>
                <c:pt idx="7">
                  <c:v>-1</c:v>
                </c:pt>
                <c:pt idx="8">
                  <c:v>18.604651162790699</c:v>
                </c:pt>
                <c:pt idx="9">
                  <c:v>12.820512820512819</c:v>
                </c:pt>
                <c:pt idx="10">
                  <c:v>20.689655172413794</c:v>
                </c:pt>
                <c:pt idx="11">
                  <c:v>14.84375</c:v>
                </c:pt>
                <c:pt idx="12">
                  <c:v>16.19047619047619</c:v>
                </c:pt>
                <c:pt idx="13">
                  <c:v>14.942528735632186</c:v>
                </c:pt>
                <c:pt idx="14">
                  <c:v>21.875</c:v>
                </c:pt>
                <c:pt idx="15">
                  <c:v>12.903225806451612</c:v>
                </c:pt>
                <c:pt idx="16">
                  <c:v>13.913043478260869</c:v>
                </c:pt>
                <c:pt idx="17">
                  <c:v>8.8235294117647065</c:v>
                </c:pt>
                <c:pt idx="18">
                  <c:v>18.604651162790699</c:v>
                </c:pt>
                <c:pt idx="19">
                  <c:v>-1</c:v>
                </c:pt>
                <c:pt idx="20">
                  <c:v>19.852941176470587</c:v>
                </c:pt>
                <c:pt idx="21">
                  <c:v>17.647058823529413</c:v>
                </c:pt>
                <c:pt idx="22">
                  <c:v>17.191201353637904</c:v>
                </c:pt>
                <c:pt idx="23">
                  <c:v>16.973200210194431</c:v>
                </c:pt>
                <c:pt idx="24">
                  <c:v>17.105804857966241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C2-43F8-BF39-1D8156B093F9}"/>
            </c:ext>
          </c:extLst>
        </c:ser>
        <c:ser>
          <c:idx val="1"/>
          <c:order val="1"/>
          <c:tx>
            <c:strRef>
              <c:f>'[Droger 2_NY.xlsx]Data'!$H$13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5C2-43F8-BF39-1D8156B093F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5C2-43F8-BF39-1D8156B093F9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5C2-43F8-BF39-1D8156B093F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2_NY.xlsx]Data'!$I$11:$AG$11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2_NY.xlsx]Data'!$I$13:$AG$13</c:f>
              <c:numCache>
                <c:formatCode>0</c:formatCode>
                <c:ptCount val="25"/>
                <c:pt idx="0">
                  <c:v>21.390374331550802</c:v>
                </c:pt>
                <c:pt idx="1">
                  <c:v>31.896551724137932</c:v>
                </c:pt>
                <c:pt idx="2">
                  <c:v>25</c:v>
                </c:pt>
                <c:pt idx="3">
                  <c:v>20.3125</c:v>
                </c:pt>
                <c:pt idx="4">
                  <c:v>16.577540106951872</c:v>
                </c:pt>
                <c:pt idx="5">
                  <c:v>32.515337423312886</c:v>
                </c:pt>
                <c:pt idx="6">
                  <c:v>35.081967213114758</c:v>
                </c:pt>
                <c:pt idx="7">
                  <c:v>-1</c:v>
                </c:pt>
                <c:pt idx="8">
                  <c:v>22.413793103448278</c:v>
                </c:pt>
                <c:pt idx="9">
                  <c:v>10.810810810810811</c:v>
                </c:pt>
                <c:pt idx="10">
                  <c:v>23.809523809523807</c:v>
                </c:pt>
                <c:pt idx="11">
                  <c:v>15.942028985507244</c:v>
                </c:pt>
                <c:pt idx="12">
                  <c:v>26</c:v>
                </c:pt>
                <c:pt idx="13">
                  <c:v>26.388888888888889</c:v>
                </c:pt>
                <c:pt idx="14">
                  <c:v>14.559386973180077</c:v>
                </c:pt>
                <c:pt idx="15">
                  <c:v>25.423728813559322</c:v>
                </c:pt>
                <c:pt idx="16">
                  <c:v>14.117647058823529</c:v>
                </c:pt>
                <c:pt idx="17">
                  <c:v>11.538461538461538</c:v>
                </c:pt>
                <c:pt idx="18">
                  <c:v>25.714285714285712</c:v>
                </c:pt>
                <c:pt idx="19">
                  <c:v>23.076923076923077</c:v>
                </c:pt>
                <c:pt idx="20">
                  <c:v>40.776699029126213</c:v>
                </c:pt>
                <c:pt idx="21">
                  <c:v>38.775510204081634</c:v>
                </c:pt>
                <c:pt idx="22">
                  <c:v>24.015296367112811</c:v>
                </c:pt>
                <c:pt idx="23">
                  <c:v>25.248301097752226</c:v>
                </c:pt>
                <c:pt idx="24">
                  <c:v>24.536219081272083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C2-43F8-BF39-1D8156B09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2_NY.xlsx]Data'!$H$36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A75-4979-BC8C-71854016651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75-4979-BC8C-71854016651D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A75-4979-BC8C-71854016651D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75-4979-BC8C-71854016651D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75-4979-BC8C-71854016651D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75-4979-BC8C-71854016651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2_NY.xlsx]Data'!$I$35:$AG$35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2_NY.xlsx]Data'!$I$36:$AG$36</c:f>
              <c:numCache>
                <c:formatCode>0</c:formatCode>
                <c:ptCount val="25"/>
                <c:pt idx="0">
                  <c:v>20.54054054054054</c:v>
                </c:pt>
                <c:pt idx="1">
                  <c:v>42.142857142857146</c:v>
                </c:pt>
                <c:pt idx="2">
                  <c:v>28.169014084507044</c:v>
                </c:pt>
                <c:pt idx="3">
                  <c:v>25.90909090909091</c:v>
                </c:pt>
                <c:pt idx="4">
                  <c:v>17.837837837837839</c:v>
                </c:pt>
                <c:pt idx="5">
                  <c:v>46.625766871165638</c:v>
                </c:pt>
                <c:pt idx="6">
                  <c:v>37.846153846153847</c:v>
                </c:pt>
                <c:pt idx="7">
                  <c:v>-1</c:v>
                </c:pt>
                <c:pt idx="8">
                  <c:v>33.333333333333329</c:v>
                </c:pt>
                <c:pt idx="9">
                  <c:v>25</c:v>
                </c:pt>
                <c:pt idx="10">
                  <c:v>29.285714285714288</c:v>
                </c:pt>
                <c:pt idx="11">
                  <c:v>30.241935483870968</c:v>
                </c:pt>
                <c:pt idx="12">
                  <c:v>22.549019607843139</c:v>
                </c:pt>
                <c:pt idx="13">
                  <c:v>22.093023255813954</c:v>
                </c:pt>
                <c:pt idx="14">
                  <c:v>25.691699604743086</c:v>
                </c:pt>
                <c:pt idx="15">
                  <c:v>28.648648648648649</c:v>
                </c:pt>
                <c:pt idx="16">
                  <c:v>26.956521739130434</c:v>
                </c:pt>
                <c:pt idx="17">
                  <c:v>31.343283582089555</c:v>
                </c:pt>
                <c:pt idx="18">
                  <c:v>30.952380952380953</c:v>
                </c:pt>
                <c:pt idx="19">
                  <c:v>-1</c:v>
                </c:pt>
                <c:pt idx="20">
                  <c:v>31.818181818181817</c:v>
                </c:pt>
                <c:pt idx="21">
                  <c:v>39.285714285714285</c:v>
                </c:pt>
                <c:pt idx="22">
                  <c:v>30.003432887058018</c:v>
                </c:pt>
                <c:pt idx="23">
                  <c:v>27.816711590296496</c:v>
                </c:pt>
                <c:pt idx="24">
                  <c:v>29.152684563758392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5-4979-BC8C-71854016651D}"/>
            </c:ext>
          </c:extLst>
        </c:ser>
        <c:ser>
          <c:idx val="1"/>
          <c:order val="1"/>
          <c:tx>
            <c:strRef>
              <c:f>'[Droger 2_NY.xlsx]Data'!$H$37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A75-4979-BC8C-71854016651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A75-4979-BC8C-71854016651D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A75-4979-BC8C-71854016651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2_NY.xlsx]Data'!$I$35:$AG$35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2_NY.xlsx]Data'!$I$37:$AG$37</c:f>
              <c:numCache>
                <c:formatCode>0</c:formatCode>
                <c:ptCount val="25"/>
                <c:pt idx="0">
                  <c:v>19.337016574585636</c:v>
                </c:pt>
                <c:pt idx="1">
                  <c:v>36.84210526315789</c:v>
                </c:pt>
                <c:pt idx="2">
                  <c:v>26.923076923076923</c:v>
                </c:pt>
                <c:pt idx="3">
                  <c:v>16.216216216216218</c:v>
                </c:pt>
                <c:pt idx="4">
                  <c:v>19.672131147540984</c:v>
                </c:pt>
                <c:pt idx="5">
                  <c:v>43.827160493827158</c:v>
                </c:pt>
                <c:pt idx="6">
                  <c:v>41.584158415841586</c:v>
                </c:pt>
                <c:pt idx="7">
                  <c:v>-1</c:v>
                </c:pt>
                <c:pt idx="8">
                  <c:v>37.931034482758619</c:v>
                </c:pt>
                <c:pt idx="9">
                  <c:v>13.513513513513514</c:v>
                </c:pt>
                <c:pt idx="10">
                  <c:v>28.220858895705518</c:v>
                </c:pt>
                <c:pt idx="11">
                  <c:v>26.47058823529412</c:v>
                </c:pt>
                <c:pt idx="12">
                  <c:v>22.680412371134022</c:v>
                </c:pt>
                <c:pt idx="13">
                  <c:v>28.169014084507044</c:v>
                </c:pt>
                <c:pt idx="14">
                  <c:v>14.285714285714285</c:v>
                </c:pt>
                <c:pt idx="15">
                  <c:v>28.18181818181818</c:v>
                </c:pt>
                <c:pt idx="16">
                  <c:v>20.238095238095237</c:v>
                </c:pt>
                <c:pt idx="17">
                  <c:v>13.725490196078432</c:v>
                </c:pt>
                <c:pt idx="18">
                  <c:v>38.888888888888893</c:v>
                </c:pt>
                <c:pt idx="19">
                  <c:v>32</c:v>
                </c:pt>
                <c:pt idx="20">
                  <c:v>36.274509803921568</c:v>
                </c:pt>
                <c:pt idx="21">
                  <c:v>40</c:v>
                </c:pt>
                <c:pt idx="22">
                  <c:v>27.372120265521282</c:v>
                </c:pt>
                <c:pt idx="23">
                  <c:v>27.650506126798081</c:v>
                </c:pt>
                <c:pt idx="24">
                  <c:v>27.489860297431274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75-4979-BC8C-718540166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2_NY.xlsx]Data'!$H$39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51-4BA5-9A17-BAA5426CA21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51-4BA5-9A17-BAA5426CA21C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C51-4BA5-9A17-BAA5426CA21C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C51-4BA5-9A17-BAA5426CA21C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51-4BA5-9A17-BAA5426CA21C}"/>
                </c:ext>
              </c:extLst>
            </c:dLbl>
            <c:dLbl>
              <c:idx val="24"/>
              <c:layout>
                <c:manualLayout>
                  <c:x val="0"/>
                  <c:y val="2.768095696852922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1-4BA5-9A17-BAA5426CA2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2_NY.xlsx]Data'!$I$38:$AG$38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2_NY.xlsx]Data'!$I$39:$AG$39</c:f>
              <c:numCache>
                <c:formatCode>0</c:formatCode>
                <c:ptCount val="25"/>
                <c:pt idx="0">
                  <c:v>3.7735849056603774</c:v>
                </c:pt>
                <c:pt idx="1">
                  <c:v>4.9382716049382713</c:v>
                </c:pt>
                <c:pt idx="2">
                  <c:v>2.7027027027027026</c:v>
                </c:pt>
                <c:pt idx="3">
                  <c:v>0</c:v>
                </c:pt>
                <c:pt idx="4">
                  <c:v>5.6338028169014089</c:v>
                </c:pt>
                <c:pt idx="5">
                  <c:v>26.605504587155966</c:v>
                </c:pt>
                <c:pt idx="6">
                  <c:v>5.3571428571428568</c:v>
                </c:pt>
                <c:pt idx="7">
                  <c:v>-1</c:v>
                </c:pt>
                <c:pt idx="8">
                  <c:v>2.3809523809523809</c:v>
                </c:pt>
                <c:pt idx="9">
                  <c:v>0</c:v>
                </c:pt>
                <c:pt idx="10">
                  <c:v>3.3333333333333335</c:v>
                </c:pt>
                <c:pt idx="11">
                  <c:v>5.4545454545454541</c:v>
                </c:pt>
                <c:pt idx="12">
                  <c:v>2.2727272727272729</c:v>
                </c:pt>
                <c:pt idx="13">
                  <c:v>9.0909090909090917</c:v>
                </c:pt>
                <c:pt idx="14">
                  <c:v>0</c:v>
                </c:pt>
                <c:pt idx="15">
                  <c:v>3.4090909090909087</c:v>
                </c:pt>
                <c:pt idx="16">
                  <c:v>4</c:v>
                </c:pt>
                <c:pt idx="17">
                  <c:v>6.25</c:v>
                </c:pt>
                <c:pt idx="18">
                  <c:v>0</c:v>
                </c:pt>
                <c:pt idx="19">
                  <c:v>-1</c:v>
                </c:pt>
                <c:pt idx="20">
                  <c:v>6.25</c:v>
                </c:pt>
                <c:pt idx="21">
                  <c:v>4</c:v>
                </c:pt>
                <c:pt idx="22">
                  <c:v>5.6445461479786418</c:v>
                </c:pt>
                <c:pt idx="23">
                  <c:v>3.6817102137767219</c:v>
                </c:pt>
                <c:pt idx="24">
                  <c:v>4.8769159312587087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51-4BA5-9A17-BAA5426CA21C}"/>
            </c:ext>
          </c:extLst>
        </c:ser>
        <c:ser>
          <c:idx val="1"/>
          <c:order val="1"/>
          <c:tx>
            <c:strRef>
              <c:f>'[Droger 2_NY.xlsx]Data'!$H$40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C51-4BA5-9A17-BAA5426CA21C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51-4BA5-9A17-BAA5426CA21C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C51-4BA5-9A17-BAA5426CA21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2_NY.xlsx]Data'!$I$38:$AG$38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2_NY.xlsx]Data'!$I$40:$AG$40</c:f>
              <c:numCache>
                <c:formatCode>0</c:formatCode>
                <c:ptCount val="25"/>
                <c:pt idx="0">
                  <c:v>2.8571428571428572</c:v>
                </c:pt>
                <c:pt idx="1">
                  <c:v>2.3529411764705883</c:v>
                </c:pt>
                <c:pt idx="2">
                  <c:v>0</c:v>
                </c:pt>
                <c:pt idx="3">
                  <c:v>2.3809523809523809</c:v>
                </c:pt>
                <c:pt idx="4">
                  <c:v>3.8961038961038961</c:v>
                </c:pt>
                <c:pt idx="5">
                  <c:v>20.202020202020201</c:v>
                </c:pt>
                <c:pt idx="6">
                  <c:v>4.0816326530612246</c:v>
                </c:pt>
                <c:pt idx="7">
                  <c:v>-1</c:v>
                </c:pt>
                <c:pt idx="8">
                  <c:v>0</c:v>
                </c:pt>
                <c:pt idx="9">
                  <c:v>0</c:v>
                </c:pt>
                <c:pt idx="10">
                  <c:v>5.4347826086956523</c:v>
                </c:pt>
                <c:pt idx="11">
                  <c:v>6.0606060606060606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1.5384615384615385</c:v>
                </c:pt>
                <c:pt idx="16">
                  <c:v>7.3170731707317067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5.3571428571428568</c:v>
                </c:pt>
                <c:pt idx="21">
                  <c:v>3.4482758620689653</c:v>
                </c:pt>
                <c:pt idx="22">
                  <c:v>4.1947565543071166</c:v>
                </c:pt>
                <c:pt idx="23">
                  <c:v>1.8027571580063628</c:v>
                </c:pt>
                <c:pt idx="24">
                  <c:v>3.2045654082528534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51-4BA5-9A17-BAA5426CA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2_NY.xlsx]Data'!$H$42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A14-4819-BCFF-F424798C679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14-4819-BCFF-F424798C679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FA14-4819-BCFF-F424798C679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A14-4819-BCFF-F424798C679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A14-4819-BCFF-F424798C679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A14-4819-BCFF-F424798C679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2_NY.xlsx]Data'!$I$41:$AG$41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2_NY.xlsx]Data'!$I$42:$AG$42</c:f>
              <c:numCache>
                <c:formatCode>0</c:formatCode>
                <c:ptCount val="25"/>
                <c:pt idx="0">
                  <c:v>38.421052631578945</c:v>
                </c:pt>
                <c:pt idx="1">
                  <c:v>63.698630136986303</c:v>
                </c:pt>
                <c:pt idx="2">
                  <c:v>65.789473684210535</c:v>
                </c:pt>
                <c:pt idx="3">
                  <c:v>50.21834061135371</c:v>
                </c:pt>
                <c:pt idx="4">
                  <c:v>40.837696335078533</c:v>
                </c:pt>
                <c:pt idx="5">
                  <c:v>63.253012048192772</c:v>
                </c:pt>
                <c:pt idx="6">
                  <c:v>56.92771084337349</c:v>
                </c:pt>
                <c:pt idx="7">
                  <c:v>-1</c:v>
                </c:pt>
                <c:pt idx="8">
                  <c:v>65.909090909090907</c:v>
                </c:pt>
                <c:pt idx="9">
                  <c:v>57.499999999999993</c:v>
                </c:pt>
                <c:pt idx="10">
                  <c:v>48.299319727891152</c:v>
                </c:pt>
                <c:pt idx="11">
                  <c:v>53.846153846153847</c:v>
                </c:pt>
                <c:pt idx="12">
                  <c:v>44.444444444444443</c:v>
                </c:pt>
                <c:pt idx="13">
                  <c:v>43.333333333333336</c:v>
                </c:pt>
                <c:pt idx="14">
                  <c:v>43.29501915708812</c:v>
                </c:pt>
                <c:pt idx="15">
                  <c:v>55.78947368421052</c:v>
                </c:pt>
                <c:pt idx="16">
                  <c:v>52.542372881355938</c:v>
                </c:pt>
                <c:pt idx="17">
                  <c:v>52.857142857142861</c:v>
                </c:pt>
                <c:pt idx="18">
                  <c:v>53.488372093023251</c:v>
                </c:pt>
                <c:pt idx="19">
                  <c:v>-1</c:v>
                </c:pt>
                <c:pt idx="20">
                  <c:v>63.04347826086957</c:v>
                </c:pt>
                <c:pt idx="21">
                  <c:v>63.953488372093027</c:v>
                </c:pt>
                <c:pt idx="22">
                  <c:v>52.919708029197075</c:v>
                </c:pt>
                <c:pt idx="23">
                  <c:v>48.946015424164521</c:v>
                </c:pt>
                <c:pt idx="24">
                  <c:v>51.361161524500908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4-4819-BCFF-F424798C6792}"/>
            </c:ext>
          </c:extLst>
        </c:ser>
        <c:ser>
          <c:idx val="1"/>
          <c:order val="1"/>
          <c:tx>
            <c:strRef>
              <c:f>'[Droger 2_NY.xlsx]Data'!$H$43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A14-4819-BCFF-F424798C679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A14-4819-BCFF-F424798C679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FA14-4819-BCFF-F424798C67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2_NY.xlsx]Data'!$I$41:$AG$41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2_NY.xlsx]Data'!$I$43:$AG$43</c:f>
              <c:numCache>
                <c:formatCode>0</c:formatCode>
                <c:ptCount val="25"/>
                <c:pt idx="0">
                  <c:v>40.74074074074074</c:v>
                </c:pt>
                <c:pt idx="1">
                  <c:v>64.102564102564102</c:v>
                </c:pt>
                <c:pt idx="2">
                  <c:v>62.5</c:v>
                </c:pt>
                <c:pt idx="3">
                  <c:v>51.546391752577314</c:v>
                </c:pt>
                <c:pt idx="4">
                  <c:v>50.802139037433157</c:v>
                </c:pt>
                <c:pt idx="5">
                  <c:v>63.414634146341463</c:v>
                </c:pt>
                <c:pt idx="6">
                  <c:v>61.363636363636367</c:v>
                </c:pt>
                <c:pt idx="7">
                  <c:v>-1</c:v>
                </c:pt>
                <c:pt idx="8">
                  <c:v>60.655737704918032</c:v>
                </c:pt>
                <c:pt idx="9">
                  <c:v>59.45945945945946</c:v>
                </c:pt>
                <c:pt idx="10">
                  <c:v>53.254437869822489</c:v>
                </c:pt>
                <c:pt idx="11">
                  <c:v>53.554502369668242</c:v>
                </c:pt>
                <c:pt idx="12">
                  <c:v>51.485148514851488</c:v>
                </c:pt>
                <c:pt idx="13">
                  <c:v>63.888888888888886</c:v>
                </c:pt>
                <c:pt idx="14">
                  <c:v>38.403041825095059</c:v>
                </c:pt>
                <c:pt idx="15">
                  <c:v>64.166666666666671</c:v>
                </c:pt>
                <c:pt idx="16">
                  <c:v>58.82352941176471</c:v>
                </c:pt>
                <c:pt idx="17">
                  <c:v>62.264150943396224</c:v>
                </c:pt>
                <c:pt idx="18">
                  <c:v>52.777777777777779</c:v>
                </c:pt>
                <c:pt idx="19">
                  <c:v>53.846153846153847</c:v>
                </c:pt>
                <c:pt idx="20">
                  <c:v>56.310679611650485</c:v>
                </c:pt>
                <c:pt idx="21">
                  <c:v>70</c:v>
                </c:pt>
                <c:pt idx="22">
                  <c:v>54.827716773949263</c:v>
                </c:pt>
                <c:pt idx="23">
                  <c:v>53.195876288659797</c:v>
                </c:pt>
                <c:pt idx="24">
                  <c:v>54.136651386160231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14-4819-BCFF-F424798C6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2_NY.xlsx]Data'!$H$45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91-4C1E-9F3D-D758096C38C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91-4C1E-9F3D-D758096C38CF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4791-4C1E-9F3D-D758096C38CF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91-4C1E-9F3D-D758096C38CF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91-4C1E-9F3D-D758096C38CF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91-4C1E-9F3D-D758096C38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2_NY.xlsx]Data'!$I$44:$AG$44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2_NY.xlsx]Data'!$I$45:$AG$45</c:f>
              <c:numCache>
                <c:formatCode>0</c:formatCode>
                <c:ptCount val="25"/>
                <c:pt idx="0">
                  <c:v>3.1578947368421053</c:v>
                </c:pt>
                <c:pt idx="1">
                  <c:v>0</c:v>
                </c:pt>
                <c:pt idx="2">
                  <c:v>7.8947368421052628</c:v>
                </c:pt>
                <c:pt idx="3">
                  <c:v>5.2401746724890828</c:v>
                </c:pt>
                <c:pt idx="4">
                  <c:v>5.2356020942408374</c:v>
                </c:pt>
                <c:pt idx="5">
                  <c:v>3.0120481927710845</c:v>
                </c:pt>
                <c:pt idx="6">
                  <c:v>2.7108433734939759</c:v>
                </c:pt>
                <c:pt idx="7">
                  <c:v>-1</c:v>
                </c:pt>
                <c:pt idx="8">
                  <c:v>9.0909090909090917</c:v>
                </c:pt>
                <c:pt idx="9">
                  <c:v>5</c:v>
                </c:pt>
                <c:pt idx="10">
                  <c:v>5.4421768707482991</c:v>
                </c:pt>
                <c:pt idx="11">
                  <c:v>5</c:v>
                </c:pt>
                <c:pt idx="12">
                  <c:v>6.481481481481481</c:v>
                </c:pt>
                <c:pt idx="13">
                  <c:v>1.1111111111111112</c:v>
                </c:pt>
                <c:pt idx="14">
                  <c:v>5.3639846743295019</c:v>
                </c:pt>
                <c:pt idx="15">
                  <c:v>3.6842105263157889</c:v>
                </c:pt>
                <c:pt idx="16">
                  <c:v>2.5423728813559325</c:v>
                </c:pt>
                <c:pt idx="17">
                  <c:v>4.2857142857142856</c:v>
                </c:pt>
                <c:pt idx="18">
                  <c:v>6.9767441860465116</c:v>
                </c:pt>
                <c:pt idx="19">
                  <c:v>-1</c:v>
                </c:pt>
                <c:pt idx="20">
                  <c:v>2.8985507246376812</c:v>
                </c:pt>
                <c:pt idx="21">
                  <c:v>0</c:v>
                </c:pt>
                <c:pt idx="22">
                  <c:v>4.0477770404777704</c:v>
                </c:pt>
                <c:pt idx="23">
                  <c:v>4.1645244215938302</c:v>
                </c:pt>
                <c:pt idx="24">
                  <c:v>4.0935672514619883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91-4C1E-9F3D-D758096C38CF}"/>
            </c:ext>
          </c:extLst>
        </c:ser>
        <c:ser>
          <c:idx val="1"/>
          <c:order val="1"/>
          <c:tx>
            <c:strRef>
              <c:f>'[Droger 2_NY.xlsx]Data'!$H$46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91-4C1E-9F3D-D758096C38C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91-4C1E-9F3D-D758096C38CF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4791-4C1E-9F3D-D758096C38C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2_NY.xlsx]Data'!$I$44:$AG$44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2_NY.xlsx]Data'!$I$46:$AG$46</c:f>
              <c:numCache>
                <c:formatCode>0</c:formatCode>
                <c:ptCount val="25"/>
                <c:pt idx="0">
                  <c:v>1.5873015873015872</c:v>
                </c:pt>
                <c:pt idx="1">
                  <c:v>0</c:v>
                </c:pt>
                <c:pt idx="2">
                  <c:v>2.5</c:v>
                </c:pt>
                <c:pt idx="3">
                  <c:v>2.5773195876288657</c:v>
                </c:pt>
                <c:pt idx="4">
                  <c:v>2.6737967914438503</c:v>
                </c:pt>
                <c:pt idx="5">
                  <c:v>1.2195121951219512</c:v>
                </c:pt>
                <c:pt idx="6">
                  <c:v>4.5454545454545459</c:v>
                </c:pt>
                <c:pt idx="7">
                  <c:v>-1</c:v>
                </c:pt>
                <c:pt idx="8">
                  <c:v>3.278688524590164</c:v>
                </c:pt>
                <c:pt idx="9">
                  <c:v>0</c:v>
                </c:pt>
                <c:pt idx="10">
                  <c:v>1.1834319526627219</c:v>
                </c:pt>
                <c:pt idx="11">
                  <c:v>3.7914691943127963</c:v>
                </c:pt>
                <c:pt idx="12">
                  <c:v>2.9702970297029703</c:v>
                </c:pt>
                <c:pt idx="13">
                  <c:v>4.1666666666666661</c:v>
                </c:pt>
                <c:pt idx="14">
                  <c:v>1.1406844106463878</c:v>
                </c:pt>
                <c:pt idx="15">
                  <c:v>1.6666666666666667</c:v>
                </c:pt>
                <c:pt idx="16">
                  <c:v>3.5294117647058822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3.8834951456310676</c:v>
                </c:pt>
                <c:pt idx="21">
                  <c:v>2</c:v>
                </c:pt>
                <c:pt idx="22">
                  <c:v>2.3475956077243469</c:v>
                </c:pt>
                <c:pt idx="23">
                  <c:v>2.938144329896907</c:v>
                </c:pt>
                <c:pt idx="24">
                  <c:v>2.59768609473914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91-4C1E-9F3D-D758096C3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2_NY.xlsx]Data'!$H$48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20-473B-A302-51E893DB3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20-473B-A302-51E893DB3DCD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A220-473B-A302-51E893DB3DCD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20-473B-A302-51E893DB3DCD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20-473B-A302-51E893DB3DCD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20-473B-A302-51E893DB3DC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2_NY.xlsx]Data'!$I$47:$AG$47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2_NY.xlsx]Data'!$I$48:$AG$48</c:f>
              <c:numCache>
                <c:formatCode>0</c:formatCode>
                <c:ptCount val="25"/>
                <c:pt idx="0">
                  <c:v>20.792079207920793</c:v>
                </c:pt>
                <c:pt idx="1">
                  <c:v>23.636363636363637</c:v>
                </c:pt>
                <c:pt idx="2">
                  <c:v>27.118644067796609</c:v>
                </c:pt>
                <c:pt idx="3">
                  <c:v>18.493150684931507</c:v>
                </c:pt>
                <c:pt idx="4">
                  <c:v>20.5607476635514</c:v>
                </c:pt>
                <c:pt idx="5">
                  <c:v>19.078947368421055</c:v>
                </c:pt>
                <c:pt idx="6">
                  <c:v>19.920318725099602</c:v>
                </c:pt>
                <c:pt idx="7">
                  <c:v>-1</c:v>
                </c:pt>
                <c:pt idx="8">
                  <c:v>18.055555555555554</c:v>
                </c:pt>
                <c:pt idx="9">
                  <c:v>11.111111111111111</c:v>
                </c:pt>
                <c:pt idx="10">
                  <c:v>16.161616161616163</c:v>
                </c:pt>
                <c:pt idx="11">
                  <c:v>22.988505747126435</c:v>
                </c:pt>
                <c:pt idx="12">
                  <c:v>18.461538461538463</c:v>
                </c:pt>
                <c:pt idx="13">
                  <c:v>17.777777777777779</c:v>
                </c:pt>
                <c:pt idx="14">
                  <c:v>21.739130434782609</c:v>
                </c:pt>
                <c:pt idx="15">
                  <c:v>15.503875968992247</c:v>
                </c:pt>
                <c:pt idx="16">
                  <c:v>17.721518987341771</c:v>
                </c:pt>
                <c:pt idx="17">
                  <c:v>19.565217391304348</c:v>
                </c:pt>
                <c:pt idx="18">
                  <c:v>22.222222222222221</c:v>
                </c:pt>
                <c:pt idx="19">
                  <c:v>-1</c:v>
                </c:pt>
                <c:pt idx="20">
                  <c:v>14.893617021276595</c:v>
                </c:pt>
                <c:pt idx="21">
                  <c:v>19.402985074626866</c:v>
                </c:pt>
                <c:pt idx="22">
                  <c:v>19.413202933985328</c:v>
                </c:pt>
                <c:pt idx="23">
                  <c:v>16.571428571428569</c:v>
                </c:pt>
                <c:pt idx="24">
                  <c:v>18.348623853211009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0-473B-A302-51E893DB3DCD}"/>
            </c:ext>
          </c:extLst>
        </c:ser>
        <c:ser>
          <c:idx val="1"/>
          <c:order val="1"/>
          <c:tx>
            <c:strRef>
              <c:f>'[Droger 2_NY.xlsx]Data'!$H$49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20-473B-A302-51E893DB3DC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220-473B-A302-51E893DB3DCD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A220-473B-A302-51E893DB3DC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2_NY.xlsx]Data'!$I$47:$AG$47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2_NY.xlsx]Data'!$I$49:$AG$49</c:f>
              <c:numCache>
                <c:formatCode>0</c:formatCode>
                <c:ptCount val="25"/>
                <c:pt idx="0">
                  <c:v>20.192307692307693</c:v>
                </c:pt>
                <c:pt idx="1">
                  <c:v>17.142857142857142</c:v>
                </c:pt>
                <c:pt idx="2">
                  <c:v>24.193548387096776</c:v>
                </c:pt>
                <c:pt idx="3">
                  <c:v>24.81203007518797</c:v>
                </c:pt>
                <c:pt idx="4">
                  <c:v>17.5</c:v>
                </c:pt>
                <c:pt idx="5">
                  <c:v>23.776223776223777</c:v>
                </c:pt>
                <c:pt idx="6">
                  <c:v>16.216216216216218</c:v>
                </c:pt>
                <c:pt idx="7">
                  <c:v>-1</c:v>
                </c:pt>
                <c:pt idx="8">
                  <c:v>16.326530612244898</c:v>
                </c:pt>
                <c:pt idx="9">
                  <c:v>22.222222222222221</c:v>
                </c:pt>
                <c:pt idx="10">
                  <c:v>35.384615384615387</c:v>
                </c:pt>
                <c:pt idx="11">
                  <c:v>22</c:v>
                </c:pt>
                <c:pt idx="12">
                  <c:v>18.30985915492958</c:v>
                </c:pt>
                <c:pt idx="13">
                  <c:v>13.461538461538462</c:v>
                </c:pt>
                <c:pt idx="14">
                  <c:v>28.571428571428569</c:v>
                </c:pt>
                <c:pt idx="15">
                  <c:v>23</c:v>
                </c:pt>
                <c:pt idx="16">
                  <c:v>17.241379310344829</c:v>
                </c:pt>
                <c:pt idx="17">
                  <c:v>16.666666666666664</c:v>
                </c:pt>
                <c:pt idx="18">
                  <c:v>32</c:v>
                </c:pt>
                <c:pt idx="19">
                  <c:v>4.7619047619047619</c:v>
                </c:pt>
                <c:pt idx="20">
                  <c:v>11.76470588235294</c:v>
                </c:pt>
                <c:pt idx="21">
                  <c:v>16.666666666666664</c:v>
                </c:pt>
                <c:pt idx="22">
                  <c:v>21.107087428867047</c:v>
                </c:pt>
                <c:pt idx="23">
                  <c:v>19.549418604651162</c:v>
                </c:pt>
                <c:pt idx="24">
                  <c:v>20.459353278936234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20-473B-A302-51E893DB3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2_NY.xlsx]Data'!$H$51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0B-4812-89A8-A8208DA9873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0B-4812-89A8-A8208DA9873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D0B-4812-89A8-A8208DA9873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D0B-4812-89A8-A8208DA9873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0B-4812-89A8-A8208DA9873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0B-4812-89A8-A8208DA987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2_NY.xlsx]Data'!$I$50:$AG$50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2_NY.xlsx]Data'!$I$51:$AG$51</c:f>
              <c:numCache>
                <c:formatCode>0</c:formatCode>
                <c:ptCount val="25"/>
                <c:pt idx="0">
                  <c:v>10.891089108910892</c:v>
                </c:pt>
                <c:pt idx="1">
                  <c:v>18.181818181818183</c:v>
                </c:pt>
                <c:pt idx="2">
                  <c:v>8.4745762711864394</c:v>
                </c:pt>
                <c:pt idx="3">
                  <c:v>13.013698630136986</c:v>
                </c:pt>
                <c:pt idx="4">
                  <c:v>12.149532710280374</c:v>
                </c:pt>
                <c:pt idx="5">
                  <c:v>21.052631578947366</c:v>
                </c:pt>
                <c:pt idx="6">
                  <c:v>14.741035856573706</c:v>
                </c:pt>
                <c:pt idx="7">
                  <c:v>-1</c:v>
                </c:pt>
                <c:pt idx="8">
                  <c:v>15.277777777777779</c:v>
                </c:pt>
                <c:pt idx="9">
                  <c:v>14.814814814814813</c:v>
                </c:pt>
                <c:pt idx="10">
                  <c:v>22.222222222222221</c:v>
                </c:pt>
                <c:pt idx="11">
                  <c:v>15.517241379310345</c:v>
                </c:pt>
                <c:pt idx="12">
                  <c:v>13.846153846153847</c:v>
                </c:pt>
                <c:pt idx="13">
                  <c:v>13.333333333333334</c:v>
                </c:pt>
                <c:pt idx="14">
                  <c:v>13.043478260869565</c:v>
                </c:pt>
                <c:pt idx="15">
                  <c:v>13.178294573643413</c:v>
                </c:pt>
                <c:pt idx="16">
                  <c:v>11.39240506329114</c:v>
                </c:pt>
                <c:pt idx="17">
                  <c:v>6.5217391304347823</c:v>
                </c:pt>
                <c:pt idx="18">
                  <c:v>11.111111111111111</c:v>
                </c:pt>
                <c:pt idx="19">
                  <c:v>-1</c:v>
                </c:pt>
                <c:pt idx="20">
                  <c:v>9.5744680851063837</c:v>
                </c:pt>
                <c:pt idx="21">
                  <c:v>13.432835820895523</c:v>
                </c:pt>
                <c:pt idx="22">
                  <c:v>14.1320293398533</c:v>
                </c:pt>
                <c:pt idx="23">
                  <c:v>12.081632653061225</c:v>
                </c:pt>
                <c:pt idx="24">
                  <c:v>13.363914373088685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B-4812-89A8-A8208DA98732}"/>
            </c:ext>
          </c:extLst>
        </c:ser>
        <c:ser>
          <c:idx val="1"/>
          <c:order val="1"/>
          <c:tx>
            <c:strRef>
              <c:f>'[Droger 2_NY.xlsx]Data'!$H$52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D0B-4812-89A8-A8208DA9873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0B-4812-89A8-A8208DA9873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D0B-4812-89A8-A8208DA9873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2_NY.xlsx]Data'!$I$50:$AG$50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2_NY.xlsx]Data'!$I$52:$AG$52</c:f>
              <c:numCache>
                <c:formatCode>0</c:formatCode>
                <c:ptCount val="25"/>
                <c:pt idx="0">
                  <c:v>13.461538461538462</c:v>
                </c:pt>
                <c:pt idx="1">
                  <c:v>22.857142857142858</c:v>
                </c:pt>
                <c:pt idx="2">
                  <c:v>17.741935483870968</c:v>
                </c:pt>
                <c:pt idx="3">
                  <c:v>14.285714285714285</c:v>
                </c:pt>
                <c:pt idx="4">
                  <c:v>11.666666666666666</c:v>
                </c:pt>
                <c:pt idx="5">
                  <c:v>21.678321678321677</c:v>
                </c:pt>
                <c:pt idx="6">
                  <c:v>15.83011583011583</c:v>
                </c:pt>
                <c:pt idx="7">
                  <c:v>-1</c:v>
                </c:pt>
                <c:pt idx="8">
                  <c:v>20.408163265306122</c:v>
                </c:pt>
                <c:pt idx="9">
                  <c:v>14.814814814814813</c:v>
                </c:pt>
                <c:pt idx="10">
                  <c:v>14.615384615384617</c:v>
                </c:pt>
                <c:pt idx="11">
                  <c:v>18</c:v>
                </c:pt>
                <c:pt idx="12">
                  <c:v>12.676056338028168</c:v>
                </c:pt>
                <c:pt idx="13">
                  <c:v>17.307692307692307</c:v>
                </c:pt>
                <c:pt idx="14">
                  <c:v>6.8027210884353746</c:v>
                </c:pt>
                <c:pt idx="15">
                  <c:v>16</c:v>
                </c:pt>
                <c:pt idx="16">
                  <c:v>15.517241379310345</c:v>
                </c:pt>
                <c:pt idx="17">
                  <c:v>13.888888888888889</c:v>
                </c:pt>
                <c:pt idx="18">
                  <c:v>12</c:v>
                </c:pt>
                <c:pt idx="19">
                  <c:v>9.5238095238095237</c:v>
                </c:pt>
                <c:pt idx="20">
                  <c:v>17.647058823529413</c:v>
                </c:pt>
                <c:pt idx="21">
                  <c:v>19.047619047619047</c:v>
                </c:pt>
                <c:pt idx="22">
                  <c:v>15.62338334195551</c:v>
                </c:pt>
                <c:pt idx="23">
                  <c:v>11.845930232558139</c:v>
                </c:pt>
                <c:pt idx="24">
                  <c:v>14.052583862194016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0B-4812-89A8-A8208DA98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2_NY.xlsx]Data'!$H$54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F9-4030-BFD3-89D3339B39B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F9-4030-BFD3-89D3339B39B7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9F9-4030-BFD3-89D3339B39B7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F9-4030-BFD3-89D3339B39B7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F9-4030-BFD3-89D3339B39B7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F9-4030-BFD3-89D3339B39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2_NY.xlsx]Data'!$I$53:$AG$53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2_NY.xlsx]Data'!$I$54:$AG$54</c:f>
              <c:numCache>
                <c:formatCode>0</c:formatCode>
                <c:ptCount val="25"/>
                <c:pt idx="0">
                  <c:v>34.653465346534652</c:v>
                </c:pt>
                <c:pt idx="1">
                  <c:v>50.909090909090907</c:v>
                </c:pt>
                <c:pt idx="2">
                  <c:v>37.288135593220339</c:v>
                </c:pt>
                <c:pt idx="3">
                  <c:v>45.205479452054789</c:v>
                </c:pt>
                <c:pt idx="4">
                  <c:v>38.31775700934579</c:v>
                </c:pt>
                <c:pt idx="5">
                  <c:v>67.10526315789474</c:v>
                </c:pt>
                <c:pt idx="6">
                  <c:v>51.792828685258961</c:v>
                </c:pt>
                <c:pt idx="7">
                  <c:v>-1</c:v>
                </c:pt>
                <c:pt idx="8">
                  <c:v>50</c:v>
                </c:pt>
                <c:pt idx="9">
                  <c:v>55.555555555555557</c:v>
                </c:pt>
                <c:pt idx="10">
                  <c:v>66.666666666666657</c:v>
                </c:pt>
                <c:pt idx="11">
                  <c:v>50.574712643678168</c:v>
                </c:pt>
                <c:pt idx="12">
                  <c:v>49.230769230769234</c:v>
                </c:pt>
                <c:pt idx="13">
                  <c:v>51.111111111111107</c:v>
                </c:pt>
                <c:pt idx="14">
                  <c:v>48.447204968944099</c:v>
                </c:pt>
                <c:pt idx="15">
                  <c:v>55.038759689922479</c:v>
                </c:pt>
                <c:pt idx="16">
                  <c:v>50.632911392405063</c:v>
                </c:pt>
                <c:pt idx="17">
                  <c:v>60.869565217391312</c:v>
                </c:pt>
                <c:pt idx="18">
                  <c:v>66.666666666666657</c:v>
                </c:pt>
                <c:pt idx="19">
                  <c:v>-1</c:v>
                </c:pt>
                <c:pt idx="20">
                  <c:v>54.255319148936167</c:v>
                </c:pt>
                <c:pt idx="21">
                  <c:v>56.71641791044776</c:v>
                </c:pt>
                <c:pt idx="22">
                  <c:v>51.442542787286058</c:v>
                </c:pt>
                <c:pt idx="23">
                  <c:v>53.061224489795919</c:v>
                </c:pt>
                <c:pt idx="24">
                  <c:v>52.048929663608568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F9-4030-BFD3-89D3339B39B7}"/>
            </c:ext>
          </c:extLst>
        </c:ser>
        <c:ser>
          <c:idx val="1"/>
          <c:order val="1"/>
          <c:tx>
            <c:strRef>
              <c:f>'[Droger 2_NY.xlsx]Data'!$H$55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9F9-4030-BFD3-89D3339B39B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9F9-4030-BFD3-89D3339B39B7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9F9-4030-BFD3-89D3339B39B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2_NY.xlsx]Data'!$I$53:$AG$53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2_NY.xlsx]Data'!$I$55:$AG$55</c:f>
              <c:numCache>
                <c:formatCode>0</c:formatCode>
                <c:ptCount val="25"/>
                <c:pt idx="0">
                  <c:v>54.807692307692314</c:v>
                </c:pt>
                <c:pt idx="1">
                  <c:v>70.476190476190482</c:v>
                </c:pt>
                <c:pt idx="2">
                  <c:v>74.193548387096769</c:v>
                </c:pt>
                <c:pt idx="3">
                  <c:v>61.65413533834586</c:v>
                </c:pt>
                <c:pt idx="4">
                  <c:v>65.833333333333329</c:v>
                </c:pt>
                <c:pt idx="5">
                  <c:v>65.734265734265733</c:v>
                </c:pt>
                <c:pt idx="6">
                  <c:v>67.181467181467184</c:v>
                </c:pt>
                <c:pt idx="7">
                  <c:v>-1</c:v>
                </c:pt>
                <c:pt idx="8">
                  <c:v>69.387755102040813</c:v>
                </c:pt>
                <c:pt idx="9">
                  <c:v>62.962962962962962</c:v>
                </c:pt>
                <c:pt idx="10">
                  <c:v>56.92307692307692</c:v>
                </c:pt>
                <c:pt idx="11">
                  <c:v>66.666666666666657</c:v>
                </c:pt>
                <c:pt idx="12">
                  <c:v>59.154929577464785</c:v>
                </c:pt>
                <c:pt idx="13">
                  <c:v>67.307692307692307</c:v>
                </c:pt>
                <c:pt idx="14">
                  <c:v>44.897959183673471</c:v>
                </c:pt>
                <c:pt idx="15">
                  <c:v>64</c:v>
                </c:pt>
                <c:pt idx="16">
                  <c:v>62.068965517241381</c:v>
                </c:pt>
                <c:pt idx="17">
                  <c:v>50</c:v>
                </c:pt>
                <c:pt idx="18">
                  <c:v>52</c:v>
                </c:pt>
                <c:pt idx="19">
                  <c:v>66.666666666666657</c:v>
                </c:pt>
                <c:pt idx="20">
                  <c:v>67.058823529411754</c:v>
                </c:pt>
                <c:pt idx="21">
                  <c:v>80.952380952380949</c:v>
                </c:pt>
                <c:pt idx="22">
                  <c:v>63.010863942058982</c:v>
                </c:pt>
                <c:pt idx="23">
                  <c:v>61.482558139534881</c:v>
                </c:pt>
                <c:pt idx="24">
                  <c:v>62.37533998186764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F9-4030-BFD3-89D3339B3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2_NY.xlsx]Data'!$H$57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73-4F13-90AD-589B26651C4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73-4F13-90AD-589B26651C48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5E73-4F13-90AD-589B26651C48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73-4F13-90AD-589B26651C48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73-4F13-90AD-589B26651C48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73-4F13-90AD-589B26651C4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2_NY.xlsx]Data'!$I$56:$AG$56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2_NY.xlsx]Data'!$I$57:$AG$57</c:f>
              <c:numCache>
                <c:formatCode>0</c:formatCode>
                <c:ptCount val="25"/>
                <c:pt idx="0">
                  <c:v>9.4736842105263168</c:v>
                </c:pt>
                <c:pt idx="1">
                  <c:v>13.698630136986301</c:v>
                </c:pt>
                <c:pt idx="2">
                  <c:v>23.684210526315788</c:v>
                </c:pt>
                <c:pt idx="3">
                  <c:v>13.100436681222707</c:v>
                </c:pt>
                <c:pt idx="4">
                  <c:v>12.56544502617801</c:v>
                </c:pt>
                <c:pt idx="5">
                  <c:v>19.277108433734941</c:v>
                </c:pt>
                <c:pt idx="6">
                  <c:v>17.168674698795179</c:v>
                </c:pt>
                <c:pt idx="7">
                  <c:v>-1</c:v>
                </c:pt>
                <c:pt idx="8">
                  <c:v>15.909090909090908</c:v>
                </c:pt>
                <c:pt idx="9">
                  <c:v>10</c:v>
                </c:pt>
                <c:pt idx="10">
                  <c:v>12.244897959183673</c:v>
                </c:pt>
                <c:pt idx="11">
                  <c:v>17.307692307692307</c:v>
                </c:pt>
                <c:pt idx="12">
                  <c:v>16.666666666666664</c:v>
                </c:pt>
                <c:pt idx="13">
                  <c:v>11.111111111111111</c:v>
                </c:pt>
                <c:pt idx="14">
                  <c:v>10.727969348659004</c:v>
                </c:pt>
                <c:pt idx="15">
                  <c:v>11.052631578947368</c:v>
                </c:pt>
                <c:pt idx="16">
                  <c:v>16.949152542372879</c:v>
                </c:pt>
                <c:pt idx="17">
                  <c:v>17.142857142857142</c:v>
                </c:pt>
                <c:pt idx="18">
                  <c:v>6.9767441860465116</c:v>
                </c:pt>
                <c:pt idx="19">
                  <c:v>-1</c:v>
                </c:pt>
                <c:pt idx="20">
                  <c:v>13.768115942028986</c:v>
                </c:pt>
                <c:pt idx="21">
                  <c:v>12.790697674418606</c:v>
                </c:pt>
                <c:pt idx="22">
                  <c:v>14.233576642335766</c:v>
                </c:pt>
                <c:pt idx="23">
                  <c:v>18.14910025706941</c:v>
                </c:pt>
                <c:pt idx="24">
                  <c:v>15.769308328291995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73-4F13-90AD-589B26651C48}"/>
            </c:ext>
          </c:extLst>
        </c:ser>
        <c:ser>
          <c:idx val="1"/>
          <c:order val="1"/>
          <c:tx>
            <c:strRef>
              <c:f>'[Droger 2_NY.xlsx]Data'!$H$58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E73-4F13-90AD-589B26651C4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E73-4F13-90AD-589B26651C48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5E73-4F13-90AD-589B26651C4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2_NY.xlsx]Data'!$I$56:$AG$56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2_NY.xlsx]Data'!$I$58:$AG$58</c:f>
              <c:numCache>
                <c:formatCode>0</c:formatCode>
                <c:ptCount val="25"/>
                <c:pt idx="0">
                  <c:v>7.4074074074074066</c:v>
                </c:pt>
                <c:pt idx="1">
                  <c:v>19.658119658119659</c:v>
                </c:pt>
                <c:pt idx="2">
                  <c:v>17.5</c:v>
                </c:pt>
                <c:pt idx="3">
                  <c:v>8.7628865979381434</c:v>
                </c:pt>
                <c:pt idx="4">
                  <c:v>9.6256684491978604</c:v>
                </c:pt>
                <c:pt idx="5">
                  <c:v>18.902439024390244</c:v>
                </c:pt>
                <c:pt idx="6">
                  <c:v>22.402597402597401</c:v>
                </c:pt>
                <c:pt idx="7">
                  <c:v>-1</c:v>
                </c:pt>
                <c:pt idx="8">
                  <c:v>8.1967213114754092</c:v>
                </c:pt>
                <c:pt idx="9">
                  <c:v>13.513513513513514</c:v>
                </c:pt>
                <c:pt idx="10">
                  <c:v>11.834319526627219</c:v>
                </c:pt>
                <c:pt idx="11">
                  <c:v>22.748815165876778</c:v>
                </c:pt>
                <c:pt idx="12">
                  <c:v>10.891089108910892</c:v>
                </c:pt>
                <c:pt idx="13">
                  <c:v>18.055555555555554</c:v>
                </c:pt>
                <c:pt idx="14">
                  <c:v>4.5627376425855513</c:v>
                </c:pt>
                <c:pt idx="15">
                  <c:v>16.666666666666664</c:v>
                </c:pt>
                <c:pt idx="16">
                  <c:v>9.4117647058823533</c:v>
                </c:pt>
                <c:pt idx="17">
                  <c:v>5.6603773584905666</c:v>
                </c:pt>
                <c:pt idx="18">
                  <c:v>8.3333333333333321</c:v>
                </c:pt>
                <c:pt idx="19">
                  <c:v>11.538461538461538</c:v>
                </c:pt>
                <c:pt idx="20">
                  <c:v>24.271844660194176</c:v>
                </c:pt>
                <c:pt idx="21">
                  <c:v>10</c:v>
                </c:pt>
                <c:pt idx="22">
                  <c:v>13.934115865202577</c:v>
                </c:pt>
                <c:pt idx="23">
                  <c:v>19.226804123711343</c:v>
                </c:pt>
                <c:pt idx="24">
                  <c:v>16.175507531106746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73-4F13-90AD-589B2665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2_NY.xlsx]Data'!$H$60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6C-40DC-8E3C-EFBAD961F07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6C-40DC-8E3C-EFBAD961F075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696C-40DC-8E3C-EFBAD961F075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96C-40DC-8E3C-EFBAD961F075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6C-40DC-8E3C-EFBAD961F075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6C-40DC-8E3C-EFBAD961F0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2_NY.xlsx]Data'!$I$59:$AG$59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2_NY.xlsx]Data'!$I$60:$AG$60</c:f>
              <c:numCache>
                <c:formatCode>0</c:formatCode>
                <c:ptCount val="25"/>
                <c:pt idx="0">
                  <c:v>14.835164835164836</c:v>
                </c:pt>
                <c:pt idx="1">
                  <c:v>4.7945205479452051</c:v>
                </c:pt>
                <c:pt idx="2">
                  <c:v>13.698630136986301</c:v>
                </c:pt>
                <c:pt idx="3">
                  <c:v>14.932126696832579</c:v>
                </c:pt>
                <c:pt idx="4">
                  <c:v>5.4054054054054053</c:v>
                </c:pt>
                <c:pt idx="5">
                  <c:v>4.2682926829268295</c:v>
                </c:pt>
                <c:pt idx="6">
                  <c:v>8.2822085889570545</c:v>
                </c:pt>
                <c:pt idx="7">
                  <c:v>-1</c:v>
                </c:pt>
                <c:pt idx="8">
                  <c:v>13.953488372093023</c:v>
                </c:pt>
                <c:pt idx="9">
                  <c:v>5.1282051282051277</c:v>
                </c:pt>
                <c:pt idx="10">
                  <c:v>6.8965517241379306</c:v>
                </c:pt>
                <c:pt idx="11">
                  <c:v>6.746031746031746</c:v>
                </c:pt>
                <c:pt idx="12">
                  <c:v>8.5714285714285712</c:v>
                </c:pt>
                <c:pt idx="13">
                  <c:v>4.5977011494252871</c:v>
                </c:pt>
                <c:pt idx="14">
                  <c:v>9.4488188976377945</c:v>
                </c:pt>
                <c:pt idx="15">
                  <c:v>15.217391304347828</c:v>
                </c:pt>
                <c:pt idx="16">
                  <c:v>9.5652173913043477</c:v>
                </c:pt>
                <c:pt idx="17">
                  <c:v>10.294117647058822</c:v>
                </c:pt>
                <c:pt idx="18">
                  <c:v>13.953488372093023</c:v>
                </c:pt>
                <c:pt idx="19">
                  <c:v>-1</c:v>
                </c:pt>
                <c:pt idx="20">
                  <c:v>9.6296296296296298</c:v>
                </c:pt>
                <c:pt idx="21">
                  <c:v>10.588235294117647</c:v>
                </c:pt>
                <c:pt idx="22">
                  <c:v>9.3941456773315188</c:v>
                </c:pt>
                <c:pt idx="23">
                  <c:v>7.2378924960085147</c:v>
                </c:pt>
                <c:pt idx="24">
                  <c:v>8.5530413120199302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6C-40DC-8E3C-EFBAD961F075}"/>
            </c:ext>
          </c:extLst>
        </c:ser>
        <c:ser>
          <c:idx val="1"/>
          <c:order val="1"/>
          <c:tx>
            <c:strRef>
              <c:f>'[Droger 2_NY.xlsx]Data'!$H$61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96C-40DC-8E3C-EFBAD961F075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96C-40DC-8E3C-EFBAD961F075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696C-40DC-8E3C-EFBAD961F07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2_NY.xlsx]Data'!$I$59:$AG$59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2_NY.xlsx]Data'!$I$61:$AG$61</c:f>
              <c:numCache>
                <c:formatCode>0</c:formatCode>
                <c:ptCount val="25"/>
                <c:pt idx="0">
                  <c:v>9.8901098901098905</c:v>
                </c:pt>
                <c:pt idx="1">
                  <c:v>2.5862068965517242</c:v>
                </c:pt>
                <c:pt idx="2">
                  <c:v>7.5</c:v>
                </c:pt>
                <c:pt idx="3">
                  <c:v>6.3157894736842106</c:v>
                </c:pt>
                <c:pt idx="4">
                  <c:v>4.838709677419355</c:v>
                </c:pt>
                <c:pt idx="5">
                  <c:v>3.0487804878048781</c:v>
                </c:pt>
                <c:pt idx="6">
                  <c:v>8.5526315789473681</c:v>
                </c:pt>
                <c:pt idx="7">
                  <c:v>-1</c:v>
                </c:pt>
                <c:pt idx="8">
                  <c:v>8.3333333333333321</c:v>
                </c:pt>
                <c:pt idx="9">
                  <c:v>24.324324324324326</c:v>
                </c:pt>
                <c:pt idx="10">
                  <c:v>5.9880239520958085</c:v>
                </c:pt>
                <c:pt idx="11">
                  <c:v>3.9408866995073892</c:v>
                </c:pt>
                <c:pt idx="12">
                  <c:v>8.2474226804123703</c:v>
                </c:pt>
                <c:pt idx="13">
                  <c:v>10</c:v>
                </c:pt>
                <c:pt idx="14">
                  <c:v>5.0583657587548636</c:v>
                </c:pt>
                <c:pt idx="15">
                  <c:v>7.7586206896551726</c:v>
                </c:pt>
                <c:pt idx="16">
                  <c:v>1.1764705882352942</c:v>
                </c:pt>
                <c:pt idx="17">
                  <c:v>3.7735849056603774</c:v>
                </c:pt>
                <c:pt idx="18">
                  <c:v>5.7142857142857144</c:v>
                </c:pt>
                <c:pt idx="19">
                  <c:v>0</c:v>
                </c:pt>
                <c:pt idx="20">
                  <c:v>7.9207920792079207</c:v>
                </c:pt>
                <c:pt idx="21">
                  <c:v>2.0408163265306123</c:v>
                </c:pt>
                <c:pt idx="22">
                  <c:v>6.2885802469135808</c:v>
                </c:pt>
                <c:pt idx="23">
                  <c:v>6.8181818181818175</c:v>
                </c:pt>
                <c:pt idx="24">
                  <c:v>6.5120428189116852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96C-40DC-8E3C-EFBAD961F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2_NY.xlsx]Data'!$H$63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33-4801-840C-020979B621C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33-4801-840C-020979B621C8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0633-4801-840C-020979B621C8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633-4801-840C-020979B621C8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33-4801-840C-020979B621C8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33-4801-840C-020979B621C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2_NY.xlsx]Data'!$I$62:$AG$62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2_NY.xlsx]Data'!$I$63:$AG$63</c:f>
              <c:numCache>
                <c:formatCode>0</c:formatCode>
                <c:ptCount val="25"/>
                <c:pt idx="0">
                  <c:v>21.857923497267759</c:v>
                </c:pt>
                <c:pt idx="1">
                  <c:v>28.27586206896552</c:v>
                </c:pt>
                <c:pt idx="2">
                  <c:v>23.684210526315788</c:v>
                </c:pt>
                <c:pt idx="3">
                  <c:v>26.696832579185521</c:v>
                </c:pt>
                <c:pt idx="4">
                  <c:v>16.402116402116402</c:v>
                </c:pt>
                <c:pt idx="5">
                  <c:v>38.787878787878789</c:v>
                </c:pt>
                <c:pt idx="6">
                  <c:v>31.097560975609756</c:v>
                </c:pt>
                <c:pt idx="7">
                  <c:v>-1</c:v>
                </c:pt>
                <c:pt idx="8">
                  <c:v>28.571428571428569</c:v>
                </c:pt>
                <c:pt idx="9">
                  <c:v>25.641025641025639</c:v>
                </c:pt>
                <c:pt idx="10">
                  <c:v>25.342465753424658</c:v>
                </c:pt>
                <c:pt idx="11">
                  <c:v>25.196850393700785</c:v>
                </c:pt>
                <c:pt idx="12">
                  <c:v>24.03846153846154</c:v>
                </c:pt>
                <c:pt idx="13">
                  <c:v>25</c:v>
                </c:pt>
                <c:pt idx="14">
                  <c:v>14.960629921259844</c:v>
                </c:pt>
                <c:pt idx="15">
                  <c:v>22.826086956521738</c:v>
                </c:pt>
                <c:pt idx="16">
                  <c:v>16.814159292035399</c:v>
                </c:pt>
                <c:pt idx="17">
                  <c:v>20.8955223880597</c:v>
                </c:pt>
                <c:pt idx="18">
                  <c:v>25.581395348837212</c:v>
                </c:pt>
                <c:pt idx="19">
                  <c:v>-1</c:v>
                </c:pt>
                <c:pt idx="20">
                  <c:v>26.865671641791046</c:v>
                </c:pt>
                <c:pt idx="21">
                  <c:v>28.571428571428569</c:v>
                </c:pt>
                <c:pt idx="22">
                  <c:v>24.821731748726656</c:v>
                </c:pt>
                <c:pt idx="23">
                  <c:v>29.725448785638857</c:v>
                </c:pt>
                <c:pt idx="24">
                  <c:v>26.74106220293449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3-4801-840C-020979B621C8}"/>
            </c:ext>
          </c:extLst>
        </c:ser>
        <c:ser>
          <c:idx val="1"/>
          <c:order val="1"/>
          <c:tx>
            <c:strRef>
              <c:f>'[Droger 2_NY.xlsx]Data'!$H$64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633-4801-840C-020979B621C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633-4801-840C-020979B621C8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0633-4801-840C-020979B621C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2_NY.xlsx]Data'!$I$62:$AG$62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2_NY.xlsx]Data'!$I$64:$AG$64</c:f>
              <c:numCache>
                <c:formatCode>0</c:formatCode>
                <c:ptCount val="25"/>
                <c:pt idx="0">
                  <c:v>16.756756756756758</c:v>
                </c:pt>
                <c:pt idx="1">
                  <c:v>21.367521367521366</c:v>
                </c:pt>
                <c:pt idx="2">
                  <c:v>18.9873417721519</c:v>
                </c:pt>
                <c:pt idx="3">
                  <c:v>19.072164948453608</c:v>
                </c:pt>
                <c:pt idx="4">
                  <c:v>19.45945945945946</c:v>
                </c:pt>
                <c:pt idx="5">
                  <c:v>21.472392638036812</c:v>
                </c:pt>
                <c:pt idx="6">
                  <c:v>27.814569536423839</c:v>
                </c:pt>
                <c:pt idx="7">
                  <c:v>-1</c:v>
                </c:pt>
                <c:pt idx="8">
                  <c:v>24.590163934426229</c:v>
                </c:pt>
                <c:pt idx="9">
                  <c:v>24.324324324324326</c:v>
                </c:pt>
                <c:pt idx="10">
                  <c:v>18.674698795180721</c:v>
                </c:pt>
                <c:pt idx="11">
                  <c:v>18.269230769230766</c:v>
                </c:pt>
                <c:pt idx="12">
                  <c:v>23.762376237623762</c:v>
                </c:pt>
                <c:pt idx="13">
                  <c:v>18.571428571428573</c:v>
                </c:pt>
                <c:pt idx="14">
                  <c:v>8.5271317829457356</c:v>
                </c:pt>
                <c:pt idx="15">
                  <c:v>24.166666666666668</c:v>
                </c:pt>
                <c:pt idx="16">
                  <c:v>11.76470588235294</c:v>
                </c:pt>
                <c:pt idx="17">
                  <c:v>7.5471698113207548</c:v>
                </c:pt>
                <c:pt idx="18">
                  <c:v>8.5714285714285712</c:v>
                </c:pt>
                <c:pt idx="19">
                  <c:v>15.384615384615385</c:v>
                </c:pt>
                <c:pt idx="20">
                  <c:v>24.752475247524753</c:v>
                </c:pt>
                <c:pt idx="21">
                  <c:v>22</c:v>
                </c:pt>
                <c:pt idx="22">
                  <c:v>19.341248563768669</c:v>
                </c:pt>
                <c:pt idx="23">
                  <c:v>24.619422572178479</c:v>
                </c:pt>
                <c:pt idx="24">
                  <c:v>21.567759078830822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33-4801-840C-020979B62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2_NY.xlsx]Data'!$H$15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C9D-4CAE-91D6-68267B5DBA7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9D-4CAE-91D6-68267B5DBA7B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0C9D-4CAE-91D6-68267B5DBA7B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9D-4CAE-91D6-68267B5DBA7B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9D-4CAE-91D6-68267B5DBA7B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9D-4CAE-91D6-68267B5DBA7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2_NY.xlsx]Data'!$I$14:$AG$14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2_NY.xlsx]Data'!$I$15:$AG$15</c:f>
              <c:numCache>
                <c:formatCode>0</c:formatCode>
                <c:ptCount val="25"/>
                <c:pt idx="0">
                  <c:v>17.647058823529413</c:v>
                </c:pt>
                <c:pt idx="1">
                  <c:v>29.861111111111111</c:v>
                </c:pt>
                <c:pt idx="2">
                  <c:v>19.736842105263158</c:v>
                </c:pt>
                <c:pt idx="3">
                  <c:v>20.888888888888889</c:v>
                </c:pt>
                <c:pt idx="4">
                  <c:v>13.756613756613756</c:v>
                </c:pt>
                <c:pt idx="5">
                  <c:v>26.219512195121951</c:v>
                </c:pt>
                <c:pt idx="6">
                  <c:v>23.70820668693009</c:v>
                </c:pt>
                <c:pt idx="7">
                  <c:v>-1</c:v>
                </c:pt>
                <c:pt idx="8">
                  <c:v>27.906976744186046</c:v>
                </c:pt>
                <c:pt idx="9">
                  <c:v>15</c:v>
                </c:pt>
                <c:pt idx="10">
                  <c:v>23.448275862068964</c:v>
                </c:pt>
                <c:pt idx="11">
                  <c:v>19.685039370078741</c:v>
                </c:pt>
                <c:pt idx="12">
                  <c:v>17.307692307692307</c:v>
                </c:pt>
                <c:pt idx="13">
                  <c:v>14.772727272727273</c:v>
                </c:pt>
                <c:pt idx="14">
                  <c:v>15.891472868217054</c:v>
                </c:pt>
                <c:pt idx="15">
                  <c:v>17.934782608695652</c:v>
                </c:pt>
                <c:pt idx="16">
                  <c:v>14.035087719298245</c:v>
                </c:pt>
                <c:pt idx="17">
                  <c:v>17.647058823529413</c:v>
                </c:pt>
                <c:pt idx="18">
                  <c:v>11.627906976744185</c:v>
                </c:pt>
                <c:pt idx="19">
                  <c:v>-1</c:v>
                </c:pt>
                <c:pt idx="20">
                  <c:v>16.296296296296298</c:v>
                </c:pt>
                <c:pt idx="21">
                  <c:v>24.705882352941178</c:v>
                </c:pt>
                <c:pt idx="22">
                  <c:v>19.885212694125588</c:v>
                </c:pt>
                <c:pt idx="23">
                  <c:v>18.334206390780512</c:v>
                </c:pt>
                <c:pt idx="24">
                  <c:v>19.277355779100798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9D-4CAE-91D6-68267B5DBA7B}"/>
            </c:ext>
          </c:extLst>
        </c:ser>
        <c:ser>
          <c:idx val="1"/>
          <c:order val="1"/>
          <c:tx>
            <c:strRef>
              <c:f>'[Droger 2_NY.xlsx]Data'!$H$16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C9D-4CAE-91D6-68267B5DBA7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C9D-4CAE-91D6-68267B5DBA7B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0C9D-4CAE-91D6-68267B5DBA7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2_NY.xlsx]Data'!$I$14:$AG$14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2_NY.xlsx]Data'!$I$16:$AG$16</c:f>
              <c:numCache>
                <c:formatCode>0</c:formatCode>
                <c:ptCount val="25"/>
                <c:pt idx="0">
                  <c:v>4.2553191489361701</c:v>
                </c:pt>
                <c:pt idx="1">
                  <c:v>4.3103448275862073</c:v>
                </c:pt>
                <c:pt idx="2">
                  <c:v>1.2820512820512819</c:v>
                </c:pt>
                <c:pt idx="3">
                  <c:v>1.0416666666666665</c:v>
                </c:pt>
                <c:pt idx="4">
                  <c:v>0</c:v>
                </c:pt>
                <c:pt idx="5">
                  <c:v>3.0674846625766872</c:v>
                </c:pt>
                <c:pt idx="6">
                  <c:v>2.6402640264026402</c:v>
                </c:pt>
                <c:pt idx="7">
                  <c:v>-1</c:v>
                </c:pt>
                <c:pt idx="8">
                  <c:v>3.3333333333333335</c:v>
                </c:pt>
                <c:pt idx="9">
                  <c:v>0</c:v>
                </c:pt>
                <c:pt idx="10">
                  <c:v>3.5928143712574849</c:v>
                </c:pt>
                <c:pt idx="11">
                  <c:v>0.48543689320388345</c:v>
                </c:pt>
                <c:pt idx="12">
                  <c:v>3.0303030303030303</c:v>
                </c:pt>
                <c:pt idx="13">
                  <c:v>1.4084507042253522</c:v>
                </c:pt>
                <c:pt idx="14">
                  <c:v>0.77220077220077221</c:v>
                </c:pt>
                <c:pt idx="15">
                  <c:v>2.5</c:v>
                </c:pt>
                <c:pt idx="16">
                  <c:v>1.1904761904761905</c:v>
                </c:pt>
                <c:pt idx="17">
                  <c:v>0</c:v>
                </c:pt>
                <c:pt idx="18">
                  <c:v>5.8823529411764701</c:v>
                </c:pt>
                <c:pt idx="19">
                  <c:v>0</c:v>
                </c:pt>
                <c:pt idx="20">
                  <c:v>3.8834951456310676</c:v>
                </c:pt>
                <c:pt idx="21">
                  <c:v>0</c:v>
                </c:pt>
                <c:pt idx="22">
                  <c:v>2.1497120921305184</c:v>
                </c:pt>
                <c:pt idx="23">
                  <c:v>1.8440463645943099</c:v>
                </c:pt>
                <c:pt idx="24">
                  <c:v>2.0208749722407284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9D-4CAE-91D6-68267B5DB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2_NY.xlsx]Data'!$H$66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D3-44B5-B1AD-503B7F14A45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D3-44B5-B1AD-503B7F14A450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9BD3-44B5-B1AD-503B7F14A450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D3-44B5-B1AD-503B7F14A450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D3-44B5-B1AD-503B7F14A450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D3-44B5-B1AD-503B7F14A4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2_NY.xlsx]Data'!$I$65:$AG$65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2_NY.xlsx]Data'!$I$66:$AG$66</c:f>
              <c:numCache>
                <c:formatCode>0</c:formatCode>
                <c:ptCount val="25"/>
                <c:pt idx="0">
                  <c:v>7.9365079365079358</c:v>
                </c:pt>
                <c:pt idx="1">
                  <c:v>13.013698630136986</c:v>
                </c:pt>
                <c:pt idx="2">
                  <c:v>9.3333333333333339</c:v>
                </c:pt>
                <c:pt idx="3">
                  <c:v>8.8888888888888893</c:v>
                </c:pt>
                <c:pt idx="4">
                  <c:v>6.3157894736842106</c:v>
                </c:pt>
                <c:pt idx="5">
                  <c:v>10.303030303030303</c:v>
                </c:pt>
                <c:pt idx="6">
                  <c:v>11.212121212121213</c:v>
                </c:pt>
                <c:pt idx="7">
                  <c:v>-1</c:v>
                </c:pt>
                <c:pt idx="8">
                  <c:v>12.643678160919542</c:v>
                </c:pt>
                <c:pt idx="9">
                  <c:v>7.5</c:v>
                </c:pt>
                <c:pt idx="10">
                  <c:v>8.2758620689655178</c:v>
                </c:pt>
                <c:pt idx="11">
                  <c:v>5.4263565891472867</c:v>
                </c:pt>
                <c:pt idx="12">
                  <c:v>12.149532710280374</c:v>
                </c:pt>
                <c:pt idx="13">
                  <c:v>7.7777777777777777</c:v>
                </c:pt>
                <c:pt idx="14">
                  <c:v>5</c:v>
                </c:pt>
                <c:pt idx="15">
                  <c:v>5.3475935828877006</c:v>
                </c:pt>
                <c:pt idx="16">
                  <c:v>6.8376068376068382</c:v>
                </c:pt>
                <c:pt idx="17">
                  <c:v>2.8571428571428572</c:v>
                </c:pt>
                <c:pt idx="18">
                  <c:v>9.3023255813953494</c:v>
                </c:pt>
                <c:pt idx="19">
                  <c:v>-1</c:v>
                </c:pt>
                <c:pt idx="20">
                  <c:v>8.8235294117647065</c:v>
                </c:pt>
                <c:pt idx="21">
                  <c:v>9.3023255813953494</c:v>
                </c:pt>
                <c:pt idx="22">
                  <c:v>8.25810765630224</c:v>
                </c:pt>
                <c:pt idx="23">
                  <c:v>12.072538860103627</c:v>
                </c:pt>
                <c:pt idx="24">
                  <c:v>9.7541150172729107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D3-44B5-B1AD-503B7F14A450}"/>
            </c:ext>
          </c:extLst>
        </c:ser>
        <c:ser>
          <c:idx val="1"/>
          <c:order val="1"/>
          <c:tx>
            <c:strRef>
              <c:f>'[Droger 2_NY.xlsx]Data'!$H$67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D3-44B5-B1AD-503B7F14A45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BD3-44B5-B1AD-503B7F14A450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9BD3-44B5-B1AD-503B7F14A45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2_NY.xlsx]Data'!$I$65:$AG$65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2_NY.xlsx]Data'!$I$67:$AG$67</c:f>
              <c:numCache>
                <c:formatCode>0</c:formatCode>
                <c:ptCount val="25"/>
                <c:pt idx="0">
                  <c:v>3.1746031746031744</c:v>
                </c:pt>
                <c:pt idx="1">
                  <c:v>6.0344827586206895</c:v>
                </c:pt>
                <c:pt idx="2">
                  <c:v>3.79746835443038</c:v>
                </c:pt>
                <c:pt idx="3">
                  <c:v>4.6875</c:v>
                </c:pt>
                <c:pt idx="4">
                  <c:v>3.763440860215054</c:v>
                </c:pt>
                <c:pt idx="5">
                  <c:v>3.0674846625766872</c:v>
                </c:pt>
                <c:pt idx="6">
                  <c:v>8.524590163934425</c:v>
                </c:pt>
                <c:pt idx="7">
                  <c:v>-1</c:v>
                </c:pt>
                <c:pt idx="8">
                  <c:v>6.557377049180328</c:v>
                </c:pt>
                <c:pt idx="9">
                  <c:v>2.7027027027027026</c:v>
                </c:pt>
                <c:pt idx="10">
                  <c:v>3.5928143712574849</c:v>
                </c:pt>
                <c:pt idx="11">
                  <c:v>3.8095238095238098</c:v>
                </c:pt>
                <c:pt idx="12">
                  <c:v>4.9504950495049505</c:v>
                </c:pt>
                <c:pt idx="13">
                  <c:v>5.5555555555555554</c:v>
                </c:pt>
                <c:pt idx="14">
                  <c:v>0.76628352490421447</c:v>
                </c:pt>
                <c:pt idx="15">
                  <c:v>7.6271186440677967</c:v>
                </c:pt>
                <c:pt idx="16">
                  <c:v>3.5294117647058822</c:v>
                </c:pt>
                <c:pt idx="17">
                  <c:v>1.8867924528301887</c:v>
                </c:pt>
                <c:pt idx="18">
                  <c:v>2.7777777777777777</c:v>
                </c:pt>
                <c:pt idx="19">
                  <c:v>7.6923076923076925</c:v>
                </c:pt>
                <c:pt idx="20">
                  <c:v>7.8431372549019605</c:v>
                </c:pt>
                <c:pt idx="21">
                  <c:v>2</c:v>
                </c:pt>
                <c:pt idx="22">
                  <c:v>4.5731707317073171</c:v>
                </c:pt>
                <c:pt idx="23">
                  <c:v>6.3796680497925307</c:v>
                </c:pt>
                <c:pt idx="24">
                  <c:v>5.338312829525484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BD3-44B5-B1AD-503B7F14A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2_NY.xlsx]Data'!$H$69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ED-488F-8C02-8A5239B247F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ED-488F-8C02-8A5239B247FB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63ED-488F-8C02-8A5239B247FB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ED-488F-8C02-8A5239B247FB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3ED-488F-8C02-8A5239B247FB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ED-488F-8C02-8A5239B247F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2_NY.xlsx]Data'!$I$68:$AG$68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2_NY.xlsx]Data'!$I$69:$AG$69</c:f>
              <c:numCache>
                <c:formatCode>0</c:formatCode>
                <c:ptCount val="25"/>
                <c:pt idx="0">
                  <c:v>36.923076923076927</c:v>
                </c:pt>
                <c:pt idx="1">
                  <c:v>56.043956043956044</c:v>
                </c:pt>
                <c:pt idx="2">
                  <c:v>49.019607843137251</c:v>
                </c:pt>
                <c:pt idx="3">
                  <c:v>39.597315436241608</c:v>
                </c:pt>
                <c:pt idx="4">
                  <c:v>29.054054054054053</c:v>
                </c:pt>
                <c:pt idx="5">
                  <c:v>51.086956521739133</c:v>
                </c:pt>
                <c:pt idx="6">
                  <c:v>51.515151515151516</c:v>
                </c:pt>
                <c:pt idx="7">
                  <c:v>-1</c:v>
                </c:pt>
                <c:pt idx="8">
                  <c:v>50.909090909090907</c:v>
                </c:pt>
                <c:pt idx="9">
                  <c:v>44.444444444444443</c:v>
                </c:pt>
                <c:pt idx="10">
                  <c:v>39.795918367346935</c:v>
                </c:pt>
                <c:pt idx="11">
                  <c:v>43.274853801169591</c:v>
                </c:pt>
                <c:pt idx="12">
                  <c:v>50</c:v>
                </c:pt>
                <c:pt idx="13">
                  <c:v>38.333333333333336</c:v>
                </c:pt>
                <c:pt idx="14">
                  <c:v>30.198019801980198</c:v>
                </c:pt>
                <c:pt idx="15">
                  <c:v>46.09375</c:v>
                </c:pt>
                <c:pt idx="16">
                  <c:v>38.372093023255815</c:v>
                </c:pt>
                <c:pt idx="17">
                  <c:v>32.653061224489797</c:v>
                </c:pt>
                <c:pt idx="18">
                  <c:v>37.931034482758619</c:v>
                </c:pt>
                <c:pt idx="19">
                  <c:v>-1</c:v>
                </c:pt>
                <c:pt idx="20">
                  <c:v>39.325842696629216</c:v>
                </c:pt>
                <c:pt idx="21">
                  <c:v>40.677966101694921</c:v>
                </c:pt>
                <c:pt idx="22">
                  <c:v>41.596430342092219</c:v>
                </c:pt>
                <c:pt idx="23">
                  <c:v>42.238562091503269</c:v>
                </c:pt>
                <c:pt idx="24">
                  <c:v>41.838938599197775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D-488F-8C02-8A5239B247FB}"/>
            </c:ext>
          </c:extLst>
        </c:ser>
        <c:ser>
          <c:idx val="1"/>
          <c:order val="1"/>
          <c:tx>
            <c:strRef>
              <c:f>'[Droger 2_NY.xlsx]Data'!$H$70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3ED-488F-8C02-8A5239B247FB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3ED-488F-8C02-8A5239B247FB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63ED-488F-8C02-8A5239B247F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2_NY.xlsx]Data'!$I$68:$AG$68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2_NY.xlsx]Data'!$I$70:$AG$70</c:f>
              <c:numCache>
                <c:formatCode>0</c:formatCode>
                <c:ptCount val="25"/>
                <c:pt idx="0">
                  <c:v>26.027397260273972</c:v>
                </c:pt>
                <c:pt idx="1">
                  <c:v>54.651162790697668</c:v>
                </c:pt>
                <c:pt idx="2">
                  <c:v>37.096774193548384</c:v>
                </c:pt>
                <c:pt idx="3">
                  <c:v>30.82191780821918</c:v>
                </c:pt>
                <c:pt idx="4">
                  <c:v>31.690140845070424</c:v>
                </c:pt>
                <c:pt idx="5">
                  <c:v>49.565217391304351</c:v>
                </c:pt>
                <c:pt idx="6">
                  <c:v>57.788944723618087</c:v>
                </c:pt>
                <c:pt idx="7">
                  <c:v>-1</c:v>
                </c:pt>
                <c:pt idx="8">
                  <c:v>30.232558139534881</c:v>
                </c:pt>
                <c:pt idx="9">
                  <c:v>40.74074074074074</c:v>
                </c:pt>
                <c:pt idx="10">
                  <c:v>34.883720930232556</c:v>
                </c:pt>
                <c:pt idx="11">
                  <c:v>35.625</c:v>
                </c:pt>
                <c:pt idx="12">
                  <c:v>38.028169014084504</c:v>
                </c:pt>
                <c:pt idx="13">
                  <c:v>36.363636363636367</c:v>
                </c:pt>
                <c:pt idx="14">
                  <c:v>20.982142857142858</c:v>
                </c:pt>
                <c:pt idx="15">
                  <c:v>36</c:v>
                </c:pt>
                <c:pt idx="16">
                  <c:v>27.142857142857142</c:v>
                </c:pt>
                <c:pt idx="17">
                  <c:v>39.130434782608695</c:v>
                </c:pt>
                <c:pt idx="18">
                  <c:v>38.461538461538467</c:v>
                </c:pt>
                <c:pt idx="19">
                  <c:v>33.333333333333329</c:v>
                </c:pt>
                <c:pt idx="20">
                  <c:v>50</c:v>
                </c:pt>
                <c:pt idx="21">
                  <c:v>55.26315789473685</c:v>
                </c:pt>
                <c:pt idx="22">
                  <c:v>37.295918367346935</c:v>
                </c:pt>
                <c:pt idx="23">
                  <c:v>39.068369646882047</c:v>
                </c:pt>
                <c:pt idx="24">
                  <c:v>38.012762078395625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ED-488F-8C02-8A5239B24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2_NY.xlsx]Data'!$H$72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35-4536-ACEB-C5814BF5E45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35-4536-ACEB-C5814BF5E453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BE35-4536-ACEB-C5814BF5E453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E35-4536-ACEB-C5814BF5E453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35-4536-ACEB-C5814BF5E453}"/>
                </c:ext>
              </c:extLst>
            </c:dLbl>
            <c:dLbl>
              <c:idx val="24"/>
              <c:layout>
                <c:manualLayout>
                  <c:x val="-2.7777777777778798E-3"/>
                  <c:y val="6.11753371868978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5-4536-ACEB-C5814BF5E4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2_NY.xlsx]Data'!$I$71:$AG$71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2_NY.xlsx]Data'!$I$72:$AG$72</c:f>
              <c:numCache>
                <c:formatCode>0</c:formatCode>
                <c:ptCount val="25"/>
                <c:pt idx="0">
                  <c:v>6.0439560439560438</c:v>
                </c:pt>
                <c:pt idx="1">
                  <c:v>2.112676056338028</c:v>
                </c:pt>
                <c:pt idx="2">
                  <c:v>1.3333333333333335</c:v>
                </c:pt>
                <c:pt idx="3">
                  <c:v>8.9686098654708513</c:v>
                </c:pt>
                <c:pt idx="4">
                  <c:v>3.7037037037037033</c:v>
                </c:pt>
                <c:pt idx="5">
                  <c:v>3.7037037037037033</c:v>
                </c:pt>
                <c:pt idx="6">
                  <c:v>3.9755351681957185</c:v>
                </c:pt>
                <c:pt idx="7">
                  <c:v>-1</c:v>
                </c:pt>
                <c:pt idx="8">
                  <c:v>10.465116279069768</c:v>
                </c:pt>
                <c:pt idx="9">
                  <c:v>2.5641025641025639</c:v>
                </c:pt>
                <c:pt idx="10">
                  <c:v>6.1643835616438354</c:v>
                </c:pt>
                <c:pt idx="11">
                  <c:v>3.1872509960159361</c:v>
                </c:pt>
                <c:pt idx="12">
                  <c:v>2.8571428571428572</c:v>
                </c:pt>
                <c:pt idx="13">
                  <c:v>3.4090909090909087</c:v>
                </c:pt>
                <c:pt idx="14">
                  <c:v>3.9215686274509802</c:v>
                </c:pt>
                <c:pt idx="15">
                  <c:v>5.913978494623656</c:v>
                </c:pt>
                <c:pt idx="16">
                  <c:v>6.140350877192982</c:v>
                </c:pt>
                <c:pt idx="17">
                  <c:v>5.9701492537313428</c:v>
                </c:pt>
                <c:pt idx="18">
                  <c:v>2.3255813953488373</c:v>
                </c:pt>
                <c:pt idx="19">
                  <c:v>-1</c:v>
                </c:pt>
                <c:pt idx="20">
                  <c:v>3.7037037037037033</c:v>
                </c:pt>
                <c:pt idx="21">
                  <c:v>4.7619047619047619</c:v>
                </c:pt>
                <c:pt idx="22">
                  <c:v>4.7214673913043477</c:v>
                </c:pt>
                <c:pt idx="23">
                  <c:v>5.485232067510549</c:v>
                </c:pt>
                <c:pt idx="24">
                  <c:v>5.0206611570247928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5-4536-ACEB-C5814BF5E453}"/>
            </c:ext>
          </c:extLst>
        </c:ser>
        <c:ser>
          <c:idx val="1"/>
          <c:order val="1"/>
          <c:tx>
            <c:strRef>
              <c:f>'[Droger 2_NY.xlsx]Data'!$H$73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E35-4536-ACEB-C5814BF5E45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E35-4536-ACEB-C5814BF5E453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BE35-4536-ACEB-C5814BF5E45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2_NY.xlsx]Data'!$I$71:$AG$71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2_NY.xlsx]Data'!$I$73:$AG$73</c:f>
              <c:numCache>
                <c:formatCode>0</c:formatCode>
                <c:ptCount val="25"/>
                <c:pt idx="0">
                  <c:v>1.6304347826086956</c:v>
                </c:pt>
                <c:pt idx="1">
                  <c:v>0.85470085470085477</c:v>
                </c:pt>
                <c:pt idx="2">
                  <c:v>1.25</c:v>
                </c:pt>
                <c:pt idx="3">
                  <c:v>1.5625</c:v>
                </c:pt>
                <c:pt idx="4">
                  <c:v>1.0810810810810811</c:v>
                </c:pt>
                <c:pt idx="5">
                  <c:v>3.6585365853658534</c:v>
                </c:pt>
                <c:pt idx="6">
                  <c:v>2.6143790849673203</c:v>
                </c:pt>
                <c:pt idx="7">
                  <c:v>-1</c:v>
                </c:pt>
                <c:pt idx="8">
                  <c:v>3.278688524590164</c:v>
                </c:pt>
                <c:pt idx="9">
                  <c:v>0</c:v>
                </c:pt>
                <c:pt idx="10">
                  <c:v>1.2121212121212122</c:v>
                </c:pt>
                <c:pt idx="11">
                  <c:v>1.4634146341463417</c:v>
                </c:pt>
                <c:pt idx="12">
                  <c:v>2.0408163265306123</c:v>
                </c:pt>
                <c:pt idx="13">
                  <c:v>0</c:v>
                </c:pt>
                <c:pt idx="14">
                  <c:v>0</c:v>
                </c:pt>
                <c:pt idx="15">
                  <c:v>5.0847457627118651</c:v>
                </c:pt>
                <c:pt idx="16">
                  <c:v>2.3529411764705883</c:v>
                </c:pt>
                <c:pt idx="17">
                  <c:v>0</c:v>
                </c:pt>
                <c:pt idx="18">
                  <c:v>2.8571428571428572</c:v>
                </c:pt>
                <c:pt idx="19">
                  <c:v>0</c:v>
                </c:pt>
                <c:pt idx="20">
                  <c:v>4.9019607843137258</c:v>
                </c:pt>
                <c:pt idx="21">
                  <c:v>0</c:v>
                </c:pt>
                <c:pt idx="22">
                  <c:v>1.841903300076746</c:v>
                </c:pt>
                <c:pt idx="23">
                  <c:v>3.4156594850236468</c:v>
                </c:pt>
                <c:pt idx="24">
                  <c:v>2.5060989132845419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35-4536-ACEB-C5814BF5E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2_NY.xlsx]Data'!$H$75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03-4635-A139-9C539347874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A03-4635-A139-9C5393478743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DA03-4635-A139-9C5393478743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03-4635-A139-9C5393478743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03-4635-A139-9C5393478743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03-4635-A139-9C539347874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2_NY.xlsx]Data'!$I$74:$AG$74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2_NY.xlsx]Data'!$I$75:$AG$75</c:f>
              <c:numCache>
                <c:formatCode>0</c:formatCode>
                <c:ptCount val="25"/>
                <c:pt idx="0">
                  <c:v>26.229508196721312</c:v>
                </c:pt>
                <c:pt idx="1">
                  <c:v>18.30985915492958</c:v>
                </c:pt>
                <c:pt idx="2">
                  <c:v>13.698630136986301</c:v>
                </c:pt>
                <c:pt idx="3">
                  <c:v>20.982142857142858</c:v>
                </c:pt>
                <c:pt idx="4">
                  <c:v>22.702702702702705</c:v>
                </c:pt>
                <c:pt idx="5">
                  <c:v>19.254658385093169</c:v>
                </c:pt>
                <c:pt idx="6">
                  <c:v>21.052631578947366</c:v>
                </c:pt>
                <c:pt idx="7">
                  <c:v>-1</c:v>
                </c:pt>
                <c:pt idx="8">
                  <c:v>23.52941176470588</c:v>
                </c:pt>
                <c:pt idx="9">
                  <c:v>28.947368421052634</c:v>
                </c:pt>
                <c:pt idx="10">
                  <c:v>24.305555555555554</c:v>
                </c:pt>
                <c:pt idx="11">
                  <c:v>18.823529411764707</c:v>
                </c:pt>
                <c:pt idx="12">
                  <c:v>18.095238095238095</c:v>
                </c:pt>
                <c:pt idx="13">
                  <c:v>15.66265060240964</c:v>
                </c:pt>
                <c:pt idx="14">
                  <c:v>23.015873015873016</c:v>
                </c:pt>
                <c:pt idx="15">
                  <c:v>18.478260869565215</c:v>
                </c:pt>
                <c:pt idx="16">
                  <c:v>25.438596491228072</c:v>
                </c:pt>
                <c:pt idx="17">
                  <c:v>27.941176470588236</c:v>
                </c:pt>
                <c:pt idx="18">
                  <c:v>29.268292682926827</c:v>
                </c:pt>
                <c:pt idx="19">
                  <c:v>-1</c:v>
                </c:pt>
                <c:pt idx="20">
                  <c:v>18.382352941176471</c:v>
                </c:pt>
                <c:pt idx="21">
                  <c:v>24.691358024691358</c:v>
                </c:pt>
                <c:pt idx="22">
                  <c:v>21.533721328312222</c:v>
                </c:pt>
                <c:pt idx="23">
                  <c:v>19.95708154506438</c:v>
                </c:pt>
                <c:pt idx="24">
                  <c:v>20.919540229885058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3-4635-A139-9C5393478743}"/>
            </c:ext>
          </c:extLst>
        </c:ser>
        <c:ser>
          <c:idx val="1"/>
          <c:order val="1"/>
          <c:tx>
            <c:strRef>
              <c:f>'[Droger 2_NY.xlsx]Data'!$H$76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A03-4635-A139-9C539347874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A03-4635-A139-9C5393478743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DA03-4635-A139-9C539347874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2_NY.xlsx]Data'!$I$74:$AG$74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2_NY.xlsx]Data'!$I$76:$AG$76</c:f>
              <c:numCache>
                <c:formatCode>0</c:formatCode>
                <c:ptCount val="25"/>
                <c:pt idx="0">
                  <c:v>8.2872928176795568</c:v>
                </c:pt>
                <c:pt idx="1">
                  <c:v>2.6086956521739131</c:v>
                </c:pt>
                <c:pt idx="2">
                  <c:v>7.59493670886076</c:v>
                </c:pt>
                <c:pt idx="3">
                  <c:v>10.99476439790576</c:v>
                </c:pt>
                <c:pt idx="4">
                  <c:v>6.5217391304347823</c:v>
                </c:pt>
                <c:pt idx="5">
                  <c:v>6.2111801242236027</c:v>
                </c:pt>
                <c:pt idx="6">
                  <c:v>3.3112582781456954</c:v>
                </c:pt>
                <c:pt idx="7">
                  <c:v>-1</c:v>
                </c:pt>
                <c:pt idx="8">
                  <c:v>6.666666666666667</c:v>
                </c:pt>
                <c:pt idx="9">
                  <c:v>0</c:v>
                </c:pt>
                <c:pt idx="10">
                  <c:v>5.5555555555555554</c:v>
                </c:pt>
                <c:pt idx="11">
                  <c:v>4.3902439024390238</c:v>
                </c:pt>
                <c:pt idx="12">
                  <c:v>6</c:v>
                </c:pt>
                <c:pt idx="13">
                  <c:v>2.8571428571428572</c:v>
                </c:pt>
                <c:pt idx="14">
                  <c:v>3.8910505836575875</c:v>
                </c:pt>
                <c:pt idx="15">
                  <c:v>7.6271186440677967</c:v>
                </c:pt>
                <c:pt idx="16">
                  <c:v>6.024096385542169</c:v>
                </c:pt>
                <c:pt idx="17">
                  <c:v>9.6153846153846168</c:v>
                </c:pt>
                <c:pt idx="18">
                  <c:v>17.647058823529413</c:v>
                </c:pt>
                <c:pt idx="19">
                  <c:v>4</c:v>
                </c:pt>
                <c:pt idx="20">
                  <c:v>4.8543689320388346</c:v>
                </c:pt>
                <c:pt idx="21">
                  <c:v>12</c:v>
                </c:pt>
                <c:pt idx="22">
                  <c:v>5.9984520123839005</c:v>
                </c:pt>
                <c:pt idx="23">
                  <c:v>5.7112638815441565</c:v>
                </c:pt>
                <c:pt idx="24">
                  <c:v>5.8770949720670398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A03-4635-A139-9C539347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2_NY.xlsx]Data'!$H$78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B4-4E9D-AA2C-6E592E04E13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B4-4E9D-AA2C-6E592E04E13E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EFB4-4E9D-AA2C-6E592E04E13E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B4-4E9D-AA2C-6E592E04E13E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B4-4E9D-AA2C-6E592E04E13E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B4-4E9D-AA2C-6E592E04E1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2_NY.xlsx]Data'!$I$77:$AG$77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2_NY.xlsx]Data'!$I$78:$AG$78</c:f>
              <c:numCache>
                <c:formatCode>0</c:formatCode>
                <c:ptCount val="25"/>
                <c:pt idx="0">
                  <c:v>22.916666666666664</c:v>
                </c:pt>
                <c:pt idx="1">
                  <c:v>34.615384615384613</c:v>
                </c:pt>
                <c:pt idx="2">
                  <c:v>22.222222222222221</c:v>
                </c:pt>
                <c:pt idx="3">
                  <c:v>29.787234042553191</c:v>
                </c:pt>
                <c:pt idx="4">
                  <c:v>38.461538461538467</c:v>
                </c:pt>
                <c:pt idx="5">
                  <c:v>27.586206896551722</c:v>
                </c:pt>
                <c:pt idx="6">
                  <c:v>24.242424242424242</c:v>
                </c:pt>
                <c:pt idx="7">
                  <c:v>-1</c:v>
                </c:pt>
                <c:pt idx="8">
                  <c:v>20</c:v>
                </c:pt>
                <c:pt idx="9">
                  <c:v>18.181818181818183</c:v>
                </c:pt>
                <c:pt idx="10">
                  <c:v>32.352941176470587</c:v>
                </c:pt>
                <c:pt idx="11">
                  <c:v>27.083333333333332</c:v>
                </c:pt>
                <c:pt idx="12">
                  <c:v>22.222222222222221</c:v>
                </c:pt>
                <c:pt idx="13">
                  <c:v>46.153846153846153</c:v>
                </c:pt>
                <c:pt idx="14">
                  <c:v>32.727272727272727</c:v>
                </c:pt>
                <c:pt idx="15">
                  <c:v>30.303030303030305</c:v>
                </c:pt>
                <c:pt idx="16">
                  <c:v>28.571428571428569</c:v>
                </c:pt>
                <c:pt idx="17">
                  <c:v>42.105263157894733</c:v>
                </c:pt>
                <c:pt idx="18">
                  <c:v>16.666666666666664</c:v>
                </c:pt>
                <c:pt idx="19">
                  <c:v>-1</c:v>
                </c:pt>
                <c:pt idx="20">
                  <c:v>33.333333333333329</c:v>
                </c:pt>
                <c:pt idx="21">
                  <c:v>20</c:v>
                </c:pt>
                <c:pt idx="22">
                  <c:v>28.384991843393149</c:v>
                </c:pt>
                <c:pt idx="23">
                  <c:v>27.683615819209038</c:v>
                </c:pt>
                <c:pt idx="24">
                  <c:v>28.128231644260598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4-4E9D-AA2C-6E592E04E13E}"/>
            </c:ext>
          </c:extLst>
        </c:ser>
        <c:ser>
          <c:idx val="1"/>
          <c:order val="1"/>
          <c:tx>
            <c:strRef>
              <c:f>'[Droger 2_NY.xlsx]Data'!$H$79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FB4-4E9D-AA2C-6E592E04E13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FB4-4E9D-AA2C-6E592E04E13E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EFB4-4E9D-AA2C-6E592E04E1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2_NY.xlsx]Data'!$I$77:$AG$77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2_NY.xlsx]Data'!$I$79:$AG$79</c:f>
              <c:numCache>
                <c:formatCode>0</c:formatCode>
                <c:ptCount val="25"/>
                <c:pt idx="0">
                  <c:v>13.333333333333334</c:v>
                </c:pt>
                <c:pt idx="1">
                  <c:v>-1</c:v>
                </c:pt>
                <c:pt idx="2">
                  <c:v>-1</c:v>
                </c:pt>
                <c:pt idx="3">
                  <c:v>5</c:v>
                </c:pt>
                <c:pt idx="4">
                  <c:v>9.0909090909090917</c:v>
                </c:pt>
                <c:pt idx="5">
                  <c:v>0</c:v>
                </c:pt>
                <c:pt idx="6">
                  <c:v>0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0</c:v>
                </c:pt>
                <c:pt idx="11">
                  <c:v>0</c:v>
                </c:pt>
                <c:pt idx="12">
                  <c:v>-1</c:v>
                </c:pt>
                <c:pt idx="13">
                  <c:v>-1</c:v>
                </c:pt>
                <c:pt idx="14">
                  <c:v>0</c:v>
                </c:pt>
                <c:pt idx="15">
                  <c:v>0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5.5944055944055942</c:v>
                </c:pt>
                <c:pt idx="23">
                  <c:v>5.2083333333333339</c:v>
                </c:pt>
                <c:pt idx="24">
                  <c:v>5.439330543933055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B4-4E9D-AA2C-6E592E04E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2_NY.xlsx]Data'!$H$81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1F-4E97-8268-C809E197A0A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1F-4E97-8268-C809E197A0AF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21F-4E97-8268-C809E197A0AF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21F-4E97-8268-C809E197A0AF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1F-4E97-8268-C809E197A0AF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1F-4E97-8268-C809E197A0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2_NY.xlsx]Data'!$I$80:$AG$80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2_NY.xlsx]Data'!$I$81:$AG$81</c:f>
              <c:numCache>
                <c:formatCode>0</c:formatCode>
                <c:ptCount val="25"/>
                <c:pt idx="0">
                  <c:v>47.916666666666671</c:v>
                </c:pt>
                <c:pt idx="1">
                  <c:v>11.538461538461538</c:v>
                </c:pt>
                <c:pt idx="2">
                  <c:v>20</c:v>
                </c:pt>
                <c:pt idx="3">
                  <c:v>36.170212765957451</c:v>
                </c:pt>
                <c:pt idx="4">
                  <c:v>33.333333333333329</c:v>
                </c:pt>
                <c:pt idx="5">
                  <c:v>16.129032258064516</c:v>
                </c:pt>
                <c:pt idx="6">
                  <c:v>27.941176470588236</c:v>
                </c:pt>
                <c:pt idx="7">
                  <c:v>-1</c:v>
                </c:pt>
                <c:pt idx="8">
                  <c:v>15</c:v>
                </c:pt>
                <c:pt idx="9">
                  <c:v>36.363636363636367</c:v>
                </c:pt>
                <c:pt idx="10">
                  <c:v>45.714285714285715</c:v>
                </c:pt>
                <c:pt idx="11">
                  <c:v>16.666666666666664</c:v>
                </c:pt>
                <c:pt idx="12">
                  <c:v>15.789473684210526</c:v>
                </c:pt>
                <c:pt idx="13">
                  <c:v>15.384615384615385</c:v>
                </c:pt>
                <c:pt idx="14">
                  <c:v>29.310344827586203</c:v>
                </c:pt>
                <c:pt idx="15">
                  <c:v>32.352941176470587</c:v>
                </c:pt>
                <c:pt idx="16">
                  <c:v>24.137931034482758</c:v>
                </c:pt>
                <c:pt idx="17">
                  <c:v>21.052631578947366</c:v>
                </c:pt>
                <c:pt idx="18">
                  <c:v>16.666666666666664</c:v>
                </c:pt>
                <c:pt idx="19">
                  <c:v>-1</c:v>
                </c:pt>
                <c:pt idx="20">
                  <c:v>28.000000000000004</c:v>
                </c:pt>
                <c:pt idx="21">
                  <c:v>15</c:v>
                </c:pt>
                <c:pt idx="22">
                  <c:v>27.344992050874406</c:v>
                </c:pt>
                <c:pt idx="23">
                  <c:v>27.419354838709676</c:v>
                </c:pt>
                <c:pt idx="24">
                  <c:v>27.372627372627374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1F-4E97-8268-C809E197A0AF}"/>
            </c:ext>
          </c:extLst>
        </c:ser>
        <c:ser>
          <c:idx val="1"/>
          <c:order val="1"/>
          <c:tx>
            <c:strRef>
              <c:f>'[Droger 2_NY.xlsx]Data'!$H$82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1F-4E97-8268-C809E197A0A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21F-4E97-8268-C809E197A0AF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21F-4E97-8268-C809E197A0A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2_NY.xlsx]Data'!$I$80:$AG$80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2_NY.xlsx]Data'!$I$82:$AG$82</c:f>
              <c:numCache>
                <c:formatCode>0</c:formatCode>
                <c:ptCount val="25"/>
                <c:pt idx="0">
                  <c:v>0</c:v>
                </c:pt>
                <c:pt idx="1">
                  <c:v>-1</c:v>
                </c:pt>
                <c:pt idx="2">
                  <c:v>-1</c:v>
                </c:pt>
                <c:pt idx="3">
                  <c:v>9.5238095238095237</c:v>
                </c:pt>
                <c:pt idx="4">
                  <c:v>25</c:v>
                </c:pt>
                <c:pt idx="5">
                  <c:v>0</c:v>
                </c:pt>
                <c:pt idx="6">
                  <c:v>0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11.111111111111111</c:v>
                </c:pt>
                <c:pt idx="11">
                  <c:v>0</c:v>
                </c:pt>
                <c:pt idx="12">
                  <c:v>-1</c:v>
                </c:pt>
                <c:pt idx="13">
                  <c:v>-1</c:v>
                </c:pt>
                <c:pt idx="14">
                  <c:v>10</c:v>
                </c:pt>
                <c:pt idx="15">
                  <c:v>11.111111111111111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7.096774193548387</c:v>
                </c:pt>
                <c:pt idx="23">
                  <c:v>5.5555555555555554</c:v>
                </c:pt>
                <c:pt idx="24">
                  <c:v>6.4638783269961975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1F-4E97-8268-C809E197A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2_NY.xlsx]Data'!$H$18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35-4F9F-B8B6-8C8A859B6F0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35-4F9F-B8B6-8C8A859B6F04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E535-4F9F-B8B6-8C8A859B6F04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35-4F9F-B8B6-8C8A859B6F04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35-4F9F-B8B6-8C8A859B6F04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35-4F9F-B8B6-8C8A859B6F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2_NY.xlsx]Data'!$I$17:$AG$17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2_NY.xlsx]Data'!$I$18:$AG$18</c:f>
              <c:numCache>
                <c:formatCode>0</c:formatCode>
                <c:ptCount val="25"/>
                <c:pt idx="0">
                  <c:v>28.648648648648649</c:v>
                </c:pt>
                <c:pt idx="1">
                  <c:v>38.461538461538467</c:v>
                </c:pt>
                <c:pt idx="2">
                  <c:v>21.052631578947366</c:v>
                </c:pt>
                <c:pt idx="3">
                  <c:v>32.882882882882889</c:v>
                </c:pt>
                <c:pt idx="4">
                  <c:v>18.918918918918919</c:v>
                </c:pt>
                <c:pt idx="5">
                  <c:v>36.969696969696969</c:v>
                </c:pt>
                <c:pt idx="6">
                  <c:v>31.402439024390244</c:v>
                </c:pt>
                <c:pt idx="7">
                  <c:v>-1</c:v>
                </c:pt>
                <c:pt idx="8">
                  <c:v>35.294117647058826</c:v>
                </c:pt>
                <c:pt idx="9">
                  <c:v>20.512820512820511</c:v>
                </c:pt>
                <c:pt idx="10">
                  <c:v>35.172413793103445</c:v>
                </c:pt>
                <c:pt idx="11">
                  <c:v>28.853754940711461</c:v>
                </c:pt>
                <c:pt idx="12">
                  <c:v>25.742574257425744</c:v>
                </c:pt>
                <c:pt idx="13">
                  <c:v>26.744186046511626</c:v>
                </c:pt>
                <c:pt idx="14">
                  <c:v>30.196078431372548</c:v>
                </c:pt>
                <c:pt idx="15">
                  <c:v>25.683060109289617</c:v>
                </c:pt>
                <c:pt idx="16">
                  <c:v>20.869565217391305</c:v>
                </c:pt>
                <c:pt idx="17">
                  <c:v>23.880597014925371</c:v>
                </c:pt>
                <c:pt idx="18">
                  <c:v>25.581395348837212</c:v>
                </c:pt>
                <c:pt idx="19">
                  <c:v>-1</c:v>
                </c:pt>
                <c:pt idx="20">
                  <c:v>28.888888888888886</c:v>
                </c:pt>
                <c:pt idx="21">
                  <c:v>34.117647058823529</c:v>
                </c:pt>
                <c:pt idx="22">
                  <c:v>29.319727891156461</c:v>
                </c:pt>
                <c:pt idx="23">
                  <c:v>27.536997885835095</c:v>
                </c:pt>
                <c:pt idx="24">
                  <c:v>28.621688741721858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5-4F9F-B8B6-8C8A859B6F04}"/>
            </c:ext>
          </c:extLst>
        </c:ser>
        <c:ser>
          <c:idx val="1"/>
          <c:order val="1"/>
          <c:tx>
            <c:strRef>
              <c:f>'[Droger 2_NY.xlsx]Data'!$H$19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535-4F9F-B8B6-8C8A859B6F04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535-4F9F-B8B6-8C8A859B6F04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E535-4F9F-B8B6-8C8A859B6F0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2_NY.xlsx]Data'!$I$17:$AG$17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2_NY.xlsx]Data'!$I$19:$AG$19</c:f>
              <c:numCache>
                <c:formatCode>0</c:formatCode>
                <c:ptCount val="25"/>
                <c:pt idx="0">
                  <c:v>22.459893048128343</c:v>
                </c:pt>
                <c:pt idx="1">
                  <c:v>35.344827586206897</c:v>
                </c:pt>
                <c:pt idx="2">
                  <c:v>26.923076923076923</c:v>
                </c:pt>
                <c:pt idx="3">
                  <c:v>20.418848167539267</c:v>
                </c:pt>
                <c:pt idx="4">
                  <c:v>16.847826086956523</c:v>
                </c:pt>
                <c:pt idx="5">
                  <c:v>34.355828220858896</c:v>
                </c:pt>
                <c:pt idx="6">
                  <c:v>36.184210526315788</c:v>
                </c:pt>
                <c:pt idx="7">
                  <c:v>-1</c:v>
                </c:pt>
                <c:pt idx="8">
                  <c:v>24.137931034482758</c:v>
                </c:pt>
                <c:pt idx="9">
                  <c:v>10.810810810810811</c:v>
                </c:pt>
                <c:pt idx="10">
                  <c:v>25.149700598802394</c:v>
                </c:pt>
                <c:pt idx="11">
                  <c:v>16.176470588235293</c:v>
                </c:pt>
                <c:pt idx="12">
                  <c:v>28.571428571428569</c:v>
                </c:pt>
                <c:pt idx="13">
                  <c:v>26.760563380281688</c:v>
                </c:pt>
                <c:pt idx="14">
                  <c:v>15.175097276264591</c:v>
                </c:pt>
                <c:pt idx="15">
                  <c:v>26.271186440677969</c:v>
                </c:pt>
                <c:pt idx="16">
                  <c:v>15.476190476190476</c:v>
                </c:pt>
                <c:pt idx="17">
                  <c:v>11.76470588235294</c:v>
                </c:pt>
                <c:pt idx="18">
                  <c:v>29.411764705882355</c:v>
                </c:pt>
                <c:pt idx="19">
                  <c:v>23.076923076923077</c:v>
                </c:pt>
                <c:pt idx="20">
                  <c:v>41.747572815533978</c:v>
                </c:pt>
                <c:pt idx="21">
                  <c:v>38.775510204081634</c:v>
                </c:pt>
                <c:pt idx="22">
                  <c:v>25.134926754047804</c:v>
                </c:pt>
                <c:pt idx="23">
                  <c:v>26.20179609086107</c:v>
                </c:pt>
                <c:pt idx="24">
                  <c:v>25.585023400936034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35-4F9F-B8B6-8C8A859B6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2_NY.xlsx]Data'!$H$21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BE-44DB-B4C3-9C171C809B6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BE-44DB-B4C3-9C171C809B6A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60BE-44DB-B4C3-9C171C809B6A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BE-44DB-B4C3-9C171C809B6A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BE-44DB-B4C3-9C171C809B6A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BE-44DB-B4C3-9C171C809B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2_NY.xlsx]Data'!$I$20:$AG$20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2_NY.xlsx]Data'!$I$21:$AG$21</c:f>
              <c:numCache>
                <c:formatCode>0</c:formatCode>
                <c:ptCount val="25"/>
                <c:pt idx="0">
                  <c:v>52.173913043478258</c:v>
                </c:pt>
                <c:pt idx="1">
                  <c:v>55.000000000000007</c:v>
                </c:pt>
                <c:pt idx="2">
                  <c:v>55.555555555555557</c:v>
                </c:pt>
                <c:pt idx="3">
                  <c:v>51.351351351351347</c:v>
                </c:pt>
                <c:pt idx="4">
                  <c:v>78.94736842105263</c:v>
                </c:pt>
                <c:pt idx="5">
                  <c:v>75</c:v>
                </c:pt>
                <c:pt idx="6">
                  <c:v>61.971830985915489</c:v>
                </c:pt>
                <c:pt idx="7">
                  <c:v>-1</c:v>
                </c:pt>
                <c:pt idx="8">
                  <c:v>52.631578947368418</c:v>
                </c:pt>
                <c:pt idx="9">
                  <c:v>-1</c:v>
                </c:pt>
                <c:pt idx="10">
                  <c:v>48.484848484848484</c:v>
                </c:pt>
                <c:pt idx="11">
                  <c:v>52.380952380952387</c:v>
                </c:pt>
                <c:pt idx="12">
                  <c:v>50</c:v>
                </c:pt>
                <c:pt idx="13">
                  <c:v>71.428571428571431</c:v>
                </c:pt>
                <c:pt idx="14">
                  <c:v>63.414634146341463</c:v>
                </c:pt>
                <c:pt idx="15">
                  <c:v>57.142857142857139</c:v>
                </c:pt>
                <c:pt idx="16">
                  <c:v>66.666666666666657</c:v>
                </c:pt>
                <c:pt idx="17">
                  <c:v>75</c:v>
                </c:pt>
                <c:pt idx="18">
                  <c:v>-1</c:v>
                </c:pt>
                <c:pt idx="19">
                  <c:v>-1</c:v>
                </c:pt>
                <c:pt idx="20">
                  <c:v>57.692307692307686</c:v>
                </c:pt>
                <c:pt idx="21">
                  <c:v>70.588235294117652</c:v>
                </c:pt>
                <c:pt idx="22">
                  <c:v>59.344894026974949</c:v>
                </c:pt>
                <c:pt idx="23">
                  <c:v>61.781609195402297</c:v>
                </c:pt>
                <c:pt idx="24">
                  <c:v>60.322952710495962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BE-44DB-B4C3-9C171C809B6A}"/>
            </c:ext>
          </c:extLst>
        </c:ser>
        <c:ser>
          <c:idx val="1"/>
          <c:order val="1"/>
          <c:tx>
            <c:strRef>
              <c:f>'[Droger 2_NY.xlsx]Data'!$H$22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0BE-44DB-B4C3-9C171C809B6A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0BE-44DB-B4C3-9C171C809B6A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60BE-44DB-B4C3-9C171C809B6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2_NY.xlsx]Data'!$I$20:$AG$20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2_NY.xlsx]Data'!$I$22:$AG$22</c:f>
              <c:numCache>
                <c:formatCode>0</c:formatCode>
                <c:ptCount val="25"/>
                <c:pt idx="0">
                  <c:v>33.333333333333329</c:v>
                </c:pt>
                <c:pt idx="1">
                  <c:v>31.428571428571427</c:v>
                </c:pt>
                <c:pt idx="2">
                  <c:v>30</c:v>
                </c:pt>
                <c:pt idx="3">
                  <c:v>47.058823529411761</c:v>
                </c:pt>
                <c:pt idx="4">
                  <c:v>58.82352941176471</c:v>
                </c:pt>
                <c:pt idx="5">
                  <c:v>29.72972972972973</c:v>
                </c:pt>
                <c:pt idx="6">
                  <c:v>34.615384615384613</c:v>
                </c:pt>
                <c:pt idx="7">
                  <c:v>-1</c:v>
                </c:pt>
                <c:pt idx="8">
                  <c:v>50</c:v>
                </c:pt>
                <c:pt idx="9">
                  <c:v>-1</c:v>
                </c:pt>
                <c:pt idx="10">
                  <c:v>29.629629629629626</c:v>
                </c:pt>
                <c:pt idx="11">
                  <c:v>27.27272727272727</c:v>
                </c:pt>
                <c:pt idx="12">
                  <c:v>35</c:v>
                </c:pt>
                <c:pt idx="13">
                  <c:v>45.454545454545453</c:v>
                </c:pt>
                <c:pt idx="14">
                  <c:v>56.000000000000007</c:v>
                </c:pt>
                <c:pt idx="15">
                  <c:v>41.17647058823529</c:v>
                </c:pt>
                <c:pt idx="16">
                  <c:v>18.181818181818183</c:v>
                </c:pt>
                <c:pt idx="17">
                  <c:v>-1</c:v>
                </c:pt>
                <c:pt idx="18">
                  <c:v>12.5</c:v>
                </c:pt>
                <c:pt idx="19">
                  <c:v>-1</c:v>
                </c:pt>
                <c:pt idx="20">
                  <c:v>29.032258064516132</c:v>
                </c:pt>
                <c:pt idx="21">
                  <c:v>40</c:v>
                </c:pt>
                <c:pt idx="22">
                  <c:v>35.079726651480634</c:v>
                </c:pt>
                <c:pt idx="23">
                  <c:v>43.657817109144545</c:v>
                </c:pt>
                <c:pt idx="24">
                  <c:v>38.817480719794347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BE-44DB-B4C3-9C171C809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2_NY.xlsx]Data'!$H$24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31-4EF6-B07B-02701F3B433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31-4EF6-B07B-02701F3B433F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DF31-4EF6-B07B-02701F3B433F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31-4EF6-B07B-02701F3B433F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F31-4EF6-B07B-02701F3B433F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F31-4EF6-B07B-02701F3B43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2_NY.xlsx]Data'!$I$23:$AG$23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2_NY.xlsx]Data'!$I$24:$AG$24</c:f>
              <c:numCache>
                <c:formatCode>0</c:formatCode>
                <c:ptCount val="25"/>
                <c:pt idx="0">
                  <c:v>45.454545454545453</c:v>
                </c:pt>
                <c:pt idx="1">
                  <c:v>22.222222222222221</c:v>
                </c:pt>
                <c:pt idx="2">
                  <c:v>33.333333333333329</c:v>
                </c:pt>
                <c:pt idx="3">
                  <c:v>50</c:v>
                </c:pt>
                <c:pt idx="4">
                  <c:v>22.222222222222221</c:v>
                </c:pt>
                <c:pt idx="5">
                  <c:v>20</c:v>
                </c:pt>
                <c:pt idx="6">
                  <c:v>17.1875</c:v>
                </c:pt>
                <c:pt idx="7">
                  <c:v>-1</c:v>
                </c:pt>
                <c:pt idx="8">
                  <c:v>55.555555555555557</c:v>
                </c:pt>
                <c:pt idx="9">
                  <c:v>-1</c:v>
                </c:pt>
                <c:pt idx="10">
                  <c:v>15.625</c:v>
                </c:pt>
                <c:pt idx="11">
                  <c:v>7.6923076923076925</c:v>
                </c:pt>
                <c:pt idx="12">
                  <c:v>29.411764705882355</c:v>
                </c:pt>
                <c:pt idx="13">
                  <c:v>38.461538461538467</c:v>
                </c:pt>
                <c:pt idx="14">
                  <c:v>27.027027027027028</c:v>
                </c:pt>
                <c:pt idx="15">
                  <c:v>42.307692307692307</c:v>
                </c:pt>
                <c:pt idx="16">
                  <c:v>53.333333333333336</c:v>
                </c:pt>
                <c:pt idx="17">
                  <c:v>36.363636363636367</c:v>
                </c:pt>
                <c:pt idx="18">
                  <c:v>-1</c:v>
                </c:pt>
                <c:pt idx="19">
                  <c:v>-1</c:v>
                </c:pt>
                <c:pt idx="20">
                  <c:v>20</c:v>
                </c:pt>
                <c:pt idx="21">
                  <c:v>27.777777777777779</c:v>
                </c:pt>
                <c:pt idx="22">
                  <c:v>27.983539094650205</c:v>
                </c:pt>
                <c:pt idx="23">
                  <c:v>30.188679245283019</c:v>
                </c:pt>
                <c:pt idx="24">
                  <c:v>28.855721393034827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31-4EF6-B07B-02701F3B433F}"/>
            </c:ext>
          </c:extLst>
        </c:ser>
        <c:ser>
          <c:idx val="1"/>
          <c:order val="1"/>
          <c:tx>
            <c:strRef>
              <c:f>'[Droger 2_NY.xlsx]Data'!$H$25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F31-4EF6-B07B-02701F3B433F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F31-4EF6-B07B-02701F3B433F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DF31-4EF6-B07B-02701F3B433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2_NY.xlsx]Data'!$I$23:$AG$23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2_NY.xlsx]Data'!$I$25:$AG$25</c:f>
              <c:numCache>
                <c:formatCode>0</c:formatCode>
                <c:ptCount val="25"/>
                <c:pt idx="0">
                  <c:v>17.241379310344829</c:v>
                </c:pt>
                <c:pt idx="1">
                  <c:v>0</c:v>
                </c:pt>
                <c:pt idx="2">
                  <c:v>0</c:v>
                </c:pt>
                <c:pt idx="3">
                  <c:v>26.666666666666668</c:v>
                </c:pt>
                <c:pt idx="4">
                  <c:v>6.25</c:v>
                </c:pt>
                <c:pt idx="5">
                  <c:v>2.9411764705882351</c:v>
                </c:pt>
                <c:pt idx="6">
                  <c:v>8.5714285714285712</c:v>
                </c:pt>
                <c:pt idx="7">
                  <c:v>-1</c:v>
                </c:pt>
                <c:pt idx="8">
                  <c:v>22.222222222222221</c:v>
                </c:pt>
                <c:pt idx="9">
                  <c:v>-1</c:v>
                </c:pt>
                <c:pt idx="10">
                  <c:v>8.3333333333333321</c:v>
                </c:pt>
                <c:pt idx="11">
                  <c:v>0</c:v>
                </c:pt>
                <c:pt idx="12">
                  <c:v>21.052631578947366</c:v>
                </c:pt>
                <c:pt idx="13">
                  <c:v>10</c:v>
                </c:pt>
                <c:pt idx="14">
                  <c:v>20</c:v>
                </c:pt>
                <c:pt idx="15">
                  <c:v>18.75</c:v>
                </c:pt>
                <c:pt idx="16">
                  <c:v>0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14.814814814814813</c:v>
                </c:pt>
                <c:pt idx="21">
                  <c:v>7.1428571428571423</c:v>
                </c:pt>
                <c:pt idx="22">
                  <c:v>10.230179028132993</c:v>
                </c:pt>
                <c:pt idx="23">
                  <c:v>8.3612040133779271</c:v>
                </c:pt>
                <c:pt idx="24">
                  <c:v>9.4202898550724647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31-4EF6-B07B-02701F3B4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2_NY.xlsx]Data'!$H$27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52E-4336-8DF1-36AC85E5862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2E-4336-8DF1-36AC85E58620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52E-4336-8DF1-36AC85E58620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2E-4336-8DF1-36AC85E58620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2E-4336-8DF1-36AC85E58620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52E-4336-8DF1-36AC85E586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2_NY.xlsx]Data'!$I$26:$AG$26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2_NY.xlsx]Data'!$I$27:$AG$27</c:f>
              <c:numCache>
                <c:formatCode>0</c:formatCode>
                <c:ptCount val="25"/>
                <c:pt idx="0">
                  <c:v>47.567567567567572</c:v>
                </c:pt>
                <c:pt idx="1">
                  <c:v>26.428571428571431</c:v>
                </c:pt>
                <c:pt idx="2">
                  <c:v>25.352112676056336</c:v>
                </c:pt>
                <c:pt idx="3">
                  <c:v>40</c:v>
                </c:pt>
                <c:pt idx="4">
                  <c:v>50.270270270270267</c:v>
                </c:pt>
                <c:pt idx="5">
                  <c:v>13.496932515337424</c:v>
                </c:pt>
                <c:pt idx="6">
                  <c:v>26.461538461538463</c:v>
                </c:pt>
                <c:pt idx="7">
                  <c:v>-1</c:v>
                </c:pt>
                <c:pt idx="8">
                  <c:v>22.988505747126435</c:v>
                </c:pt>
                <c:pt idx="9">
                  <c:v>37.5</c:v>
                </c:pt>
                <c:pt idx="10">
                  <c:v>35</c:v>
                </c:pt>
                <c:pt idx="11">
                  <c:v>35.080645161290327</c:v>
                </c:pt>
                <c:pt idx="12">
                  <c:v>37.254901960784316</c:v>
                </c:pt>
                <c:pt idx="13">
                  <c:v>48.837209302325576</c:v>
                </c:pt>
                <c:pt idx="14">
                  <c:v>35.573122529644266</c:v>
                </c:pt>
                <c:pt idx="15">
                  <c:v>32.972972972972975</c:v>
                </c:pt>
                <c:pt idx="16">
                  <c:v>33.913043478260867</c:v>
                </c:pt>
                <c:pt idx="17">
                  <c:v>28.35820895522388</c:v>
                </c:pt>
                <c:pt idx="18">
                  <c:v>33.333333333333329</c:v>
                </c:pt>
                <c:pt idx="19">
                  <c:v>-1</c:v>
                </c:pt>
                <c:pt idx="20">
                  <c:v>33.333333333333329</c:v>
                </c:pt>
                <c:pt idx="21">
                  <c:v>25</c:v>
                </c:pt>
                <c:pt idx="22">
                  <c:v>33.676622039134912</c:v>
                </c:pt>
                <c:pt idx="23">
                  <c:v>35.687331536388136</c:v>
                </c:pt>
                <c:pt idx="24">
                  <c:v>34.458892617449663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2E-4336-8DF1-36AC85E58620}"/>
            </c:ext>
          </c:extLst>
        </c:ser>
        <c:ser>
          <c:idx val="1"/>
          <c:order val="1"/>
          <c:tx>
            <c:strRef>
              <c:f>'[Droger 2_NY.xlsx]Data'!$H$28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52E-4336-8DF1-36AC85E58620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52E-4336-8DF1-36AC85E58620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52E-4336-8DF1-36AC85E5862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2_NY.xlsx]Data'!$I$26:$AG$26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2_NY.xlsx]Data'!$I$28:$AG$28</c:f>
              <c:numCache>
                <c:formatCode>0</c:formatCode>
                <c:ptCount val="25"/>
                <c:pt idx="0">
                  <c:v>41.436464088397791</c:v>
                </c:pt>
                <c:pt idx="1">
                  <c:v>12.280701754385964</c:v>
                </c:pt>
                <c:pt idx="2">
                  <c:v>20.512820512820511</c:v>
                </c:pt>
                <c:pt idx="3">
                  <c:v>35.675675675675677</c:v>
                </c:pt>
                <c:pt idx="4">
                  <c:v>42.076502732240442</c:v>
                </c:pt>
                <c:pt idx="5">
                  <c:v>17.901234567901234</c:v>
                </c:pt>
                <c:pt idx="6">
                  <c:v>18.481848184818482</c:v>
                </c:pt>
                <c:pt idx="7">
                  <c:v>-1</c:v>
                </c:pt>
                <c:pt idx="8">
                  <c:v>20.689655172413794</c:v>
                </c:pt>
                <c:pt idx="9">
                  <c:v>29.72972972972973</c:v>
                </c:pt>
                <c:pt idx="10">
                  <c:v>23.312883435582819</c:v>
                </c:pt>
                <c:pt idx="11">
                  <c:v>30.882352941176471</c:v>
                </c:pt>
                <c:pt idx="12">
                  <c:v>31.958762886597935</c:v>
                </c:pt>
                <c:pt idx="13">
                  <c:v>25.352112676056336</c:v>
                </c:pt>
                <c:pt idx="14">
                  <c:v>42.460317460317462</c:v>
                </c:pt>
                <c:pt idx="15">
                  <c:v>21.818181818181817</c:v>
                </c:pt>
                <c:pt idx="16">
                  <c:v>40.476190476190474</c:v>
                </c:pt>
                <c:pt idx="17">
                  <c:v>29.411764705882355</c:v>
                </c:pt>
                <c:pt idx="18">
                  <c:v>30.555555555555557</c:v>
                </c:pt>
                <c:pt idx="19">
                  <c:v>24</c:v>
                </c:pt>
                <c:pt idx="20">
                  <c:v>20.588235294117645</c:v>
                </c:pt>
                <c:pt idx="21">
                  <c:v>16</c:v>
                </c:pt>
                <c:pt idx="22">
                  <c:v>28.699726669269815</c:v>
                </c:pt>
                <c:pt idx="23">
                  <c:v>29.621736814064999</c:v>
                </c:pt>
                <c:pt idx="24">
                  <c:v>29.089680036052272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2E-4336-8DF1-36AC85E58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2_NY.xlsx]Data'!$H$30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F2-4E89-9F30-F41BFB6E81D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F2-4E89-9F30-F41BFB6E81D9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CFF2-4E89-9F30-F41BFB6E81D9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F2-4E89-9F30-F41BFB6E81D9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F2-4E89-9F30-F41BFB6E81D9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F2-4E89-9F30-F41BFB6E81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2_NY.xlsx]Data'!$I$29:$AG$29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2_NY.xlsx]Data'!$I$30:$AG$30</c:f>
              <c:numCache>
                <c:formatCode>0</c:formatCode>
                <c:ptCount val="25"/>
                <c:pt idx="0">
                  <c:v>44.505494505494504</c:v>
                </c:pt>
                <c:pt idx="1">
                  <c:v>68.275862068965523</c:v>
                </c:pt>
                <c:pt idx="2">
                  <c:v>68</c:v>
                </c:pt>
                <c:pt idx="3">
                  <c:v>54.090909090909086</c:v>
                </c:pt>
                <c:pt idx="4">
                  <c:v>42.622950819672127</c:v>
                </c:pt>
                <c:pt idx="5">
                  <c:v>81.595092024539866</c:v>
                </c:pt>
                <c:pt idx="6">
                  <c:v>66.666666666666657</c:v>
                </c:pt>
                <c:pt idx="7">
                  <c:v>-1</c:v>
                </c:pt>
                <c:pt idx="8">
                  <c:v>71.264367816091962</c:v>
                </c:pt>
                <c:pt idx="9">
                  <c:v>61.53846153846154</c:v>
                </c:pt>
                <c:pt idx="10">
                  <c:v>58.74125874125874</c:v>
                </c:pt>
                <c:pt idx="11">
                  <c:v>56.734693877551024</c:v>
                </c:pt>
                <c:pt idx="12">
                  <c:v>54.285714285714285</c:v>
                </c:pt>
                <c:pt idx="13">
                  <c:v>47.674418604651166</c:v>
                </c:pt>
                <c:pt idx="14">
                  <c:v>49.397590361445779</c:v>
                </c:pt>
                <c:pt idx="15">
                  <c:v>61.081081081081081</c:v>
                </c:pt>
                <c:pt idx="16">
                  <c:v>53.097345132743371</c:v>
                </c:pt>
                <c:pt idx="17">
                  <c:v>61.194029850746269</c:v>
                </c:pt>
                <c:pt idx="18">
                  <c:v>57.142857142857139</c:v>
                </c:pt>
                <c:pt idx="19">
                  <c:v>-1</c:v>
                </c:pt>
                <c:pt idx="20">
                  <c:v>60.294117647058819</c:v>
                </c:pt>
                <c:pt idx="21">
                  <c:v>71.428571428571431</c:v>
                </c:pt>
                <c:pt idx="22">
                  <c:v>58.869863013698634</c:v>
                </c:pt>
                <c:pt idx="23">
                  <c:v>57.934373318988705</c:v>
                </c:pt>
                <c:pt idx="24">
                  <c:v>58.505963590709356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2-4E89-9F30-F41BFB6E81D9}"/>
            </c:ext>
          </c:extLst>
        </c:ser>
        <c:ser>
          <c:idx val="1"/>
          <c:order val="1"/>
          <c:tx>
            <c:strRef>
              <c:f>'[Droger 2_NY.xlsx]Data'!$H$31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FF2-4E89-9F30-F41BFB6E81D9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F2-4E89-9F30-F41BFB6E81D9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CFF2-4E89-9F30-F41BFB6E81D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2_NY.xlsx]Data'!$I$29:$AG$29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2_NY.xlsx]Data'!$I$31:$AG$31</c:f>
              <c:numCache>
                <c:formatCode>0</c:formatCode>
                <c:ptCount val="25"/>
                <c:pt idx="0">
                  <c:v>44.19889502762431</c:v>
                </c:pt>
                <c:pt idx="1">
                  <c:v>80.172413793103445</c:v>
                </c:pt>
                <c:pt idx="2">
                  <c:v>69.620253164556971</c:v>
                </c:pt>
                <c:pt idx="3">
                  <c:v>59.473684210526315</c:v>
                </c:pt>
                <c:pt idx="4">
                  <c:v>50.27322404371585</c:v>
                </c:pt>
                <c:pt idx="5">
                  <c:v>72.95597484276729</c:v>
                </c:pt>
                <c:pt idx="6">
                  <c:v>77.076411960132901</c:v>
                </c:pt>
                <c:pt idx="7">
                  <c:v>-1</c:v>
                </c:pt>
                <c:pt idx="8">
                  <c:v>73.770491803278688</c:v>
                </c:pt>
                <c:pt idx="9">
                  <c:v>56.756756756756758</c:v>
                </c:pt>
                <c:pt idx="10">
                  <c:v>59.876543209876544</c:v>
                </c:pt>
                <c:pt idx="11">
                  <c:v>61.881188118811878</c:v>
                </c:pt>
                <c:pt idx="12">
                  <c:v>62.376237623762378</c:v>
                </c:pt>
                <c:pt idx="13">
                  <c:v>63.380281690140848</c:v>
                </c:pt>
                <c:pt idx="14">
                  <c:v>39.84375</c:v>
                </c:pt>
                <c:pt idx="15">
                  <c:v>74.576271186440678</c:v>
                </c:pt>
                <c:pt idx="16">
                  <c:v>51.764705882352949</c:v>
                </c:pt>
                <c:pt idx="17">
                  <c:v>47.169811320754718</c:v>
                </c:pt>
                <c:pt idx="18">
                  <c:v>70.588235294117652</c:v>
                </c:pt>
                <c:pt idx="19">
                  <c:v>69.230769230769226</c:v>
                </c:pt>
                <c:pt idx="20">
                  <c:v>73.529411764705884</c:v>
                </c:pt>
                <c:pt idx="21">
                  <c:v>82</c:v>
                </c:pt>
                <c:pt idx="22">
                  <c:v>62.199845081332306</c:v>
                </c:pt>
                <c:pt idx="23">
                  <c:v>63.36898395721925</c:v>
                </c:pt>
                <c:pt idx="24">
                  <c:v>62.690925426774477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F2-4E89-9F30-F41BFB6E8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2_NY.xlsx]Data'!$H$33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F8-4F92-913D-2151F52259A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F8-4F92-913D-2151F52259A2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82F8-4F92-913D-2151F52259A2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F8-4F92-913D-2151F52259A2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F8-4F92-913D-2151F52259A2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sv-S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2F8-4F92-913D-2151F52259A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2_NY.xlsx]Data'!$I$32:$AG$32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2_NY.xlsx]Data'!$I$33:$AG$33</c:f>
              <c:numCache>
                <c:formatCode>0</c:formatCode>
                <c:ptCount val="25"/>
                <c:pt idx="0">
                  <c:v>26.063829787234045</c:v>
                </c:pt>
                <c:pt idx="1">
                  <c:v>45.454545454545453</c:v>
                </c:pt>
                <c:pt idx="2">
                  <c:v>40</c:v>
                </c:pt>
                <c:pt idx="3">
                  <c:v>32.142857142857146</c:v>
                </c:pt>
                <c:pt idx="4">
                  <c:v>26.701570680628272</c:v>
                </c:pt>
                <c:pt idx="5">
                  <c:v>60.736196319018411</c:v>
                </c:pt>
                <c:pt idx="6">
                  <c:v>46.48318042813456</c:v>
                </c:pt>
                <c:pt idx="7">
                  <c:v>-1</c:v>
                </c:pt>
                <c:pt idx="8">
                  <c:v>44.31818181818182</c:v>
                </c:pt>
                <c:pt idx="9">
                  <c:v>37.5</c:v>
                </c:pt>
                <c:pt idx="10">
                  <c:v>34.246575342465754</c:v>
                </c:pt>
                <c:pt idx="11">
                  <c:v>34.230769230769234</c:v>
                </c:pt>
                <c:pt idx="12">
                  <c:v>31.132075471698112</c:v>
                </c:pt>
                <c:pt idx="13">
                  <c:v>23.595505617977526</c:v>
                </c:pt>
                <c:pt idx="14">
                  <c:v>31.417624521072796</c:v>
                </c:pt>
                <c:pt idx="15">
                  <c:v>31.182795698924732</c:v>
                </c:pt>
                <c:pt idx="16">
                  <c:v>29.66101694915254</c:v>
                </c:pt>
                <c:pt idx="17">
                  <c:v>39.130434782608695</c:v>
                </c:pt>
                <c:pt idx="18">
                  <c:v>32.558139534883722</c:v>
                </c:pt>
                <c:pt idx="19">
                  <c:v>-1</c:v>
                </c:pt>
                <c:pt idx="20">
                  <c:v>35.766423357664237</c:v>
                </c:pt>
                <c:pt idx="21">
                  <c:v>45.348837209302324</c:v>
                </c:pt>
                <c:pt idx="22">
                  <c:v>36.439825678846802</c:v>
                </c:pt>
                <c:pt idx="23">
                  <c:v>36.863966770508824</c:v>
                </c:pt>
                <c:pt idx="24">
                  <c:v>36.606233448767576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F8-4F92-913D-2151F52259A2}"/>
            </c:ext>
          </c:extLst>
        </c:ser>
        <c:ser>
          <c:idx val="1"/>
          <c:order val="1"/>
          <c:tx>
            <c:strRef>
              <c:f>'[Droger 2_NY.xlsx]Data'!$H$34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F8-4F92-913D-2151F52259A2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2F8-4F92-913D-2151F52259A2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82F8-4F92-913D-2151F52259A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2_NY.xlsx]Data'!$I$32:$AG$32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2_NY.xlsx]Data'!$I$34:$AG$34</c:f>
              <c:numCache>
                <c:formatCode>0</c:formatCode>
                <c:ptCount val="25"/>
                <c:pt idx="0">
                  <c:v>26.595744680851062</c:v>
                </c:pt>
                <c:pt idx="1">
                  <c:v>67.521367521367523</c:v>
                </c:pt>
                <c:pt idx="2">
                  <c:v>46.25</c:v>
                </c:pt>
                <c:pt idx="3">
                  <c:v>32.984293193717278</c:v>
                </c:pt>
                <c:pt idx="4">
                  <c:v>29.946524064171122</c:v>
                </c:pt>
                <c:pt idx="5">
                  <c:v>52.439024390243901</c:v>
                </c:pt>
                <c:pt idx="6">
                  <c:v>61.51315789473685</c:v>
                </c:pt>
                <c:pt idx="7">
                  <c:v>-1</c:v>
                </c:pt>
                <c:pt idx="8">
                  <c:v>50</c:v>
                </c:pt>
                <c:pt idx="9">
                  <c:v>37.837837837837839</c:v>
                </c:pt>
                <c:pt idx="10">
                  <c:v>38.095238095238095</c:v>
                </c:pt>
                <c:pt idx="11">
                  <c:v>37.61904761904762</c:v>
                </c:pt>
                <c:pt idx="12">
                  <c:v>38.613861386138616</c:v>
                </c:pt>
                <c:pt idx="13">
                  <c:v>44.444444444444443</c:v>
                </c:pt>
                <c:pt idx="14">
                  <c:v>19.083969465648856</c:v>
                </c:pt>
                <c:pt idx="15">
                  <c:v>47.457627118644069</c:v>
                </c:pt>
                <c:pt idx="16">
                  <c:v>30.588235294117649</c:v>
                </c:pt>
                <c:pt idx="17">
                  <c:v>28.30188679245283</c:v>
                </c:pt>
                <c:pt idx="18">
                  <c:v>47.222222222222221</c:v>
                </c:pt>
                <c:pt idx="19">
                  <c:v>38.461538461538467</c:v>
                </c:pt>
                <c:pt idx="20">
                  <c:v>50</c:v>
                </c:pt>
                <c:pt idx="21">
                  <c:v>62</c:v>
                </c:pt>
                <c:pt idx="22">
                  <c:v>41.051028179741053</c:v>
                </c:pt>
                <c:pt idx="23">
                  <c:v>42.047817047817048</c:v>
                </c:pt>
                <c:pt idx="24">
                  <c:v>41.472527472527467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F8-4F92-913D-2151F5225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9036030193079"/>
          <c:y val="0.21798250622855417"/>
          <c:w val="0.80145618031493493"/>
          <c:h val="0.44215353091437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'[Droger 2_NY.xlsx]Data'!$H$84</c:f>
              <c:strCache>
                <c:ptCount val="1"/>
                <c:pt idx="0">
                  <c:v>Pojke årskurs 2 gymnasiet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14C-45BB-96B4-218DE342D2D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4C-45BB-96B4-218DE342D2D8}"/>
              </c:ext>
            </c:extLst>
          </c:dPt>
          <c:dPt>
            <c:idx val="24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3-614C-45BB-96B4-218DE342D2D8}"/>
              </c:ext>
            </c:extLst>
          </c:dPt>
          <c:dLbls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4C-45BB-96B4-218DE342D2D8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4C-45BB-96B4-218DE342D2D8}"/>
                </c:ext>
              </c:extLst>
            </c:dLbl>
            <c:dLbl>
              <c:idx val="2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14C-45BB-96B4-218DE342D2D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2_NY.xlsx]Data'!$I$83:$AG$83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2_NY.xlsx]Data'!$I$84:$AG$84</c:f>
              <c:numCache>
                <c:formatCode>0</c:formatCode>
                <c:ptCount val="25"/>
                <c:pt idx="0">
                  <c:v>291.8940476190478</c:v>
                </c:pt>
                <c:pt idx="1">
                  <c:v>425.77656164383563</c:v>
                </c:pt>
                <c:pt idx="2">
                  <c:v>283.02739473684221</c:v>
                </c:pt>
                <c:pt idx="3">
                  <c:v>288.22498684210524</c:v>
                </c:pt>
                <c:pt idx="4">
                  <c:v>158.86753157894748</c:v>
                </c:pt>
                <c:pt idx="5">
                  <c:v>362.67844848484833</c:v>
                </c:pt>
                <c:pt idx="6">
                  <c:v>358.90382727272737</c:v>
                </c:pt>
                <c:pt idx="7">
                  <c:v>-1</c:v>
                </c:pt>
                <c:pt idx="8">
                  <c:v>384.63556818181831</c:v>
                </c:pt>
                <c:pt idx="9">
                  <c:v>174.76462500000002</c:v>
                </c:pt>
                <c:pt idx="10">
                  <c:v>199.13226206896556</c:v>
                </c:pt>
                <c:pt idx="11">
                  <c:v>305.01075769230755</c:v>
                </c:pt>
                <c:pt idx="12">
                  <c:v>202.97625925925936</c:v>
                </c:pt>
                <c:pt idx="13">
                  <c:v>152.64030337078657</c:v>
                </c:pt>
                <c:pt idx="14">
                  <c:v>163.03601937984499</c:v>
                </c:pt>
                <c:pt idx="15">
                  <c:v>250.67555319148946</c:v>
                </c:pt>
                <c:pt idx="16">
                  <c:v>237.29156779661022</c:v>
                </c:pt>
                <c:pt idx="17">
                  <c:v>210.41042857142855</c:v>
                </c:pt>
                <c:pt idx="18">
                  <c:v>343.83816666666661</c:v>
                </c:pt>
                <c:pt idx="19">
                  <c:v>-1</c:v>
                </c:pt>
                <c:pt idx="20">
                  <c:v>273.95577536231883</c:v>
                </c:pt>
                <c:pt idx="21">
                  <c:v>433.25332941176453</c:v>
                </c:pt>
                <c:pt idx="22">
                  <c:v>277.07940460306924</c:v>
                </c:pt>
                <c:pt idx="23">
                  <c:v>231.83028623001522</c:v>
                </c:pt>
                <c:pt idx="24">
                  <c:v>259.30787522787097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C-45BB-96B4-218DE342D2D8}"/>
            </c:ext>
          </c:extLst>
        </c:ser>
        <c:ser>
          <c:idx val="1"/>
          <c:order val="1"/>
          <c:tx>
            <c:strRef>
              <c:f>'[Droger 2_NY.xlsx]Data'!$H$85</c:f>
              <c:strCache>
                <c:ptCount val="1"/>
                <c:pt idx="0">
                  <c:v>Flicka årskurs 2 gymnasiet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14C-45BB-96B4-218DE342D2D8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14C-45BB-96B4-218DE342D2D8}"/>
              </c:ext>
            </c:extLst>
          </c:dPt>
          <c:dPt>
            <c:idx val="24"/>
            <c:invertIfNegative val="0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8-614C-45BB-96B4-218DE342D2D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'[Droger 2_NY.xlsx]Data'!$I$83:$AG$83</c:f>
              <c:strCache>
                <c:ptCount val="25"/>
                <c:pt idx="0">
                  <c:v>Botkyrka</c:v>
                </c:pt>
                <c:pt idx="1">
                  <c:v>Danderyd</c:v>
                </c:pt>
                <c:pt idx="2">
                  <c:v>Ekerö</c:v>
                </c:pt>
                <c:pt idx="3">
                  <c:v>Haninge</c:v>
                </c:pt>
                <c:pt idx="4">
                  <c:v>Järfälla</c:v>
                </c:pt>
                <c:pt idx="5">
                  <c:v>Lidingö</c:v>
                </c:pt>
                <c:pt idx="6">
                  <c:v>Nacka</c:v>
                </c:pt>
                <c:pt idx="7">
                  <c:v>Nykvarn</c:v>
                </c:pt>
                <c:pt idx="8">
                  <c:v>Nynäshamn</c:v>
                </c:pt>
                <c:pt idx="9">
                  <c:v>Salem</c:v>
                </c:pt>
                <c:pt idx="10">
                  <c:v>Sigtuna</c:v>
                </c:pt>
                <c:pt idx="11">
                  <c:v>Sollentuna</c:v>
                </c:pt>
                <c:pt idx="12">
                  <c:v>Solna</c:v>
                </c:pt>
                <c:pt idx="13">
                  <c:v>Sundbyberg</c:v>
                </c:pt>
                <c:pt idx="14">
                  <c:v>Södertälje</c:v>
                </c:pt>
                <c:pt idx="15">
                  <c:v>Tyresö</c:v>
                </c:pt>
                <c:pt idx="16">
                  <c:v>Upplands Väsby</c:v>
                </c:pt>
                <c:pt idx="17">
                  <c:v>Upplands-Bro</c:v>
                </c:pt>
                <c:pt idx="18">
                  <c:v>Vallentuna</c:v>
                </c:pt>
                <c:pt idx="19">
                  <c:v>Vaxholm</c:v>
                </c:pt>
                <c:pt idx="20">
                  <c:v>Värmdö</c:v>
                </c:pt>
                <c:pt idx="21">
                  <c:v>Österåker</c:v>
                </c:pt>
                <c:pt idx="22">
                  <c:v>Total (exkl Stockholm)</c:v>
                </c:pt>
                <c:pt idx="23">
                  <c:v>Stockholm</c:v>
                </c:pt>
                <c:pt idx="24">
                  <c:v>Total (inkl Stockholm)</c:v>
                </c:pt>
              </c:strCache>
            </c:strRef>
          </c:cat>
          <c:val>
            <c:numRef>
              <c:f>'[Droger 2_NY.xlsx]Data'!$I$85:$AG$85</c:f>
              <c:numCache>
                <c:formatCode>0</c:formatCode>
                <c:ptCount val="25"/>
                <c:pt idx="0">
                  <c:v>83.926675531914881</c:v>
                </c:pt>
                <c:pt idx="1">
                  <c:v>212.04211965811979</c:v>
                </c:pt>
                <c:pt idx="2">
                  <c:v>148.92683749999998</c:v>
                </c:pt>
                <c:pt idx="3">
                  <c:v>123.51034536082476</c:v>
                </c:pt>
                <c:pt idx="4">
                  <c:v>106.14124064171125</c:v>
                </c:pt>
                <c:pt idx="5">
                  <c:v>253.92953658536595</c:v>
                </c:pt>
                <c:pt idx="6">
                  <c:v>252.27611400651458</c:v>
                </c:pt>
                <c:pt idx="7">
                  <c:v>-1</c:v>
                </c:pt>
                <c:pt idx="8">
                  <c:v>197.11170491803281</c:v>
                </c:pt>
                <c:pt idx="9">
                  <c:v>62.964675675675672</c:v>
                </c:pt>
                <c:pt idx="10">
                  <c:v>170.00289349112421</c:v>
                </c:pt>
                <c:pt idx="11">
                  <c:v>151.9247630331754</c:v>
                </c:pt>
                <c:pt idx="12">
                  <c:v>127.13534653465338</c:v>
                </c:pt>
                <c:pt idx="13">
                  <c:v>137.21827777777784</c:v>
                </c:pt>
                <c:pt idx="14">
                  <c:v>62.219600760456224</c:v>
                </c:pt>
                <c:pt idx="15">
                  <c:v>212.93816666666672</c:v>
                </c:pt>
                <c:pt idx="16">
                  <c:v>101.4827411764706</c:v>
                </c:pt>
                <c:pt idx="17">
                  <c:v>131.79164150943399</c:v>
                </c:pt>
                <c:pt idx="18">
                  <c:v>315.53847222222225</c:v>
                </c:pt>
                <c:pt idx="19">
                  <c:v>138.77069230769229</c:v>
                </c:pt>
                <c:pt idx="20">
                  <c:v>297.29452427184469</c:v>
                </c:pt>
                <c:pt idx="21">
                  <c:v>263.25323999999995</c:v>
                </c:pt>
                <c:pt idx="22">
                  <c:v>163.20898711144784</c:v>
                </c:pt>
                <c:pt idx="23">
                  <c:v>180.20591958762873</c:v>
                </c:pt>
                <c:pt idx="24">
                  <c:v>170.41170642201797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14C-45BB-96B4-218DE342D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5272448"/>
        <c:axId val="125273984"/>
      </c:barChart>
      <c:catAx>
        <c:axId val="1252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25273984"/>
        <c:crosses val="autoZero"/>
        <c:auto val="1"/>
        <c:lblAlgn val="ctr"/>
        <c:lblOffset val="100"/>
        <c:noMultiLvlLbl val="0"/>
      </c:catAx>
      <c:valAx>
        <c:axId val="125273984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rgbClr val="F2F2F2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v-SE"/>
          </a:p>
        </c:txPr>
        <c:crossAx val="125272448"/>
        <c:crosses val="autoZero"/>
        <c:crossBetween val="between"/>
      </c:valAx>
      <c:spPr>
        <a:noFill/>
        <a:ln w="2539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1"/>
            </a:pPr>
            <a:endParaRPr lang="sv-SE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sv-SE"/>
          </a:p>
        </c:txPr>
      </c:legendEntry>
      <c:layout>
        <c:manualLayout>
          <c:xMode val="edge"/>
          <c:yMode val="edge"/>
          <c:x val="0.26696811255395231"/>
          <c:y val="0.17504272696484968"/>
          <c:w val="0.46606366729945642"/>
          <c:h val="3.6474618476426163E-2"/>
        </c:manualLayout>
      </c:layout>
      <c:overlay val="0"/>
      <c:txPr>
        <a:bodyPr/>
        <a:lstStyle/>
        <a:p>
          <a:pPr>
            <a:defRPr b="1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9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0.06354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590549" y="2552701"/>
          <a:ext cx="29527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0.82814</cdr:x>
      <cdr:y>0.20942</cdr:y>
    </cdr:from>
    <cdr:to>
      <cdr:x>0.82916</cdr:x>
      <cdr:y>0.65797</cdr:y>
    </cdr:to>
    <cdr:sp macro="" textlink="">
      <cdr:nvSpPr>
        <cdr:cNvPr id="3" name="Rak 2"/>
        <cdr:cNvSpPr/>
      </cdr:nvSpPr>
      <cdr:spPr>
        <a:xfrm xmlns:a="http://schemas.openxmlformats.org/drawingml/2006/main" flipV="1">
          <a:off x="8968667" y="1482081"/>
          <a:ext cx="11047" cy="317442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0.05629</cdr:x>
      <cdr:y>0.41885</cdr:y>
    </cdr:from>
    <cdr:to>
      <cdr:x>0.09531</cdr:x>
      <cdr:y>0.45949</cdr:y>
    </cdr:to>
    <cdr:sp macro="" textlink="">
      <cdr:nvSpPr>
        <cdr:cNvPr id="4" name="textruta 3"/>
        <cdr:cNvSpPr txBox="1"/>
      </cdr:nvSpPr>
      <cdr:spPr>
        <a:xfrm xmlns:a="http://schemas.openxmlformats.org/drawingml/2006/main">
          <a:off x="609601" y="2964233"/>
          <a:ext cx="422600" cy="287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b="1"/>
            <a:t>cl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4E3A-F928-4099-9C66-552DDCED08D1}" type="datetimeFigureOut">
              <a:rPr lang="sv-SE" smtClean="0"/>
              <a:t>2018-08-10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4E57-CC37-4136-93D3-BE7F53A55B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4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* Storkonsument - konsumerar minst en gång i månaden alkohol motsvarande 18 cl sprit (en halv kvarting) eller en helflaska vin eller fyra stora flaskor stark cider/läsk eller fyra burkar starköl eller sex burkar folköl.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4E57-CC37-4136-93D3-BE7F53A55BD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3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5094288" y="3443288"/>
            <a:ext cx="172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sv-SE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6" name="Bildobjekt 7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42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289D9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4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68378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966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C4006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0" name="Platshållare för bild 11"/>
          <p:cNvSpPr>
            <a:spLocks noGrp="1"/>
          </p:cNvSpPr>
          <p:nvPr>
            <p:ph type="pic" sz="quarter" idx="12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007EC4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316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754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2">
    <p:bg>
      <p:bgPr>
        <a:solidFill>
          <a:srgbClr val="007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20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 bakgrundsfärg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47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 bakgrundsfärg_4">
    <p:bg>
      <p:bgPr>
        <a:solidFill>
          <a:srgbClr val="C4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7316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B289-AFD6-4147-B40C-BACCE0E4E463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83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4805185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A70D-D169-46E4-8062-EFE988961DAF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3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D94F-1F43-4CA2-B37E-E0941D7C827A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6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/>
              <a:buChar char="•"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0"/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FB2C-6552-4662-A91F-F2249E95B09C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54025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945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40000"/>
            <a:ext cx="5263116" cy="3960000"/>
          </a:xfrm>
          <a:prstGeom prst="rect">
            <a:avLst/>
          </a:prstGeom>
        </p:spPr>
        <p:txBody>
          <a:bodyPr/>
          <a:lstStyle>
            <a:lvl1pPr marL="0" indent="0" algn="l">
              <a:defRPr sz="18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C1D04-78D6-421C-AC12-AA273B2BEC14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7E633116-2D6A-E942-A925-ACCFF57D7E6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23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6F02-0082-47CB-BB61-4A300285A4EC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0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8319-7D3C-4EDB-8CB5-62377BBDE7F6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2D43D222-9950-DB48-A57D-049D0617D8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81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49331-9D3D-4730-A056-9BA641C3D03B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994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-/bry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772817"/>
            <a:ext cx="7704000" cy="1470025"/>
          </a:xfrm>
        </p:spPr>
        <p:txBody>
          <a:bodyPr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Namnet på presentationen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01008"/>
            <a:ext cx="6400800" cy="7669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569A4-D225-4FDE-A5C8-B1E304EBBF46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435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0708" y="741600"/>
            <a:ext cx="7377231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50708" y="1600201"/>
            <a:ext cx="7377231" cy="4248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27B00-25D0-4305-AD28-6A9E3DFDCD26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84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nsterställd 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4554" y="741600"/>
            <a:ext cx="5383385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44554" y="1639341"/>
            <a:ext cx="5383385" cy="42480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D7083-D305-4E23-90C8-F4BA5346C4AF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92308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8991D"/>
              </a:buClr>
              <a:buSzTx/>
              <a:buFont typeface="Wingdings" panose="05000000000000000000" pitchFamily="2" charset="2"/>
              <a:buNone/>
              <a:tabLst/>
              <a:defRPr sz="1400" baseline="0"/>
            </a:lvl1pPr>
          </a:lstStyle>
          <a:p>
            <a:r>
              <a: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Klicka på ikonen för att lägga till en bild (Formatera gärna bilden innan den infogas, lämplig bildstorlek är 19 x 7,4 cm. Upplösning: 150 dpi. Format jpeg eller </a:t>
            </a:r>
            <a:r>
              <a:rPr lang="sv-SE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r>
              <a:rPr lang="sv-SE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Alternativt infoga en bild och ta sedan hjälp av verktygen ”Beskär” och ”Anpassa” i Bildverktygsmenyn. Välj då en bild som inte har alltför hög bildupplösning, då presentationen riskerar att bli tung.)</a:t>
            </a:r>
          </a:p>
        </p:txBody>
      </p:sp>
    </p:spTree>
    <p:extLst>
      <p:ext uri="{BB962C8B-B14F-4D97-AF65-F5344CB8AC3E}">
        <p14:creationId xmlns:p14="http://schemas.microsoft.com/office/powerpoint/2010/main" val="2649011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95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64827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354" y="741600"/>
            <a:ext cx="7377231" cy="8064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9A5BA-6A83-4A4B-B6D0-C4EB069A52DC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850708" y="1628775"/>
            <a:ext cx="7377231" cy="4248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319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4507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5_förstasida_lay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687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, en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458787" y="1440000"/>
            <a:ext cx="54864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/>
            </a:lvl1pPr>
            <a:lvl2pPr marL="444500" indent="-263525">
              <a:tabLst/>
              <a:defRPr/>
            </a:lvl2pPr>
            <a:lvl3pPr marL="722313" indent="-276225">
              <a:defRPr/>
            </a:lvl3pPr>
            <a:lvl4pPr marL="990600" indent="-287338">
              <a:defRPr/>
            </a:lvl4pPr>
            <a:lvl5pPr marL="1250950" indent="-35877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9812-AE1A-4922-BB8F-127421003A7B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5" name="Platshållare för bild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4D3366D5-24D5-2D4C-BD80-B6841772F4E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832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10"/>
          <p:cNvSpPr>
            <a:spLocks noGrp="1"/>
          </p:cNvSpPr>
          <p:nvPr>
            <p:ph type="body" sz="quarter" idx="18"/>
          </p:nvPr>
        </p:nvSpPr>
        <p:spPr>
          <a:xfrm>
            <a:off x="4805185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 tIns="0"/>
          <a:lstStyle>
            <a:lvl1pPr marL="216000" indent="-216000">
              <a:spcAft>
                <a:spcPts val="480"/>
              </a:spcAft>
              <a:buFont typeface="Arial" pitchFamily="34" charset="0"/>
              <a:buChar char="•"/>
              <a:defRPr sz="2000"/>
            </a:lvl1pPr>
            <a:lvl2pPr marL="442913" indent="-261938">
              <a:defRPr/>
            </a:lvl2pPr>
            <a:lvl3pPr marL="722313" indent="-276225">
              <a:defRPr/>
            </a:lvl3pPr>
            <a:lvl4pPr marL="990600" indent="-269875">
              <a:defRPr/>
            </a:lvl4pPr>
            <a:lvl5pPr marL="1250950" indent="-263525"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DEDD-FE82-492C-B833-E357F4D20C6F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047F33C0-2FE3-7943-A077-AD0E875F7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32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quarter" idx="13"/>
          </p:nvPr>
        </p:nvSpPr>
        <p:spPr>
          <a:xfrm>
            <a:off x="458788" y="1440000"/>
            <a:ext cx="3888000" cy="396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itchFamily="34" charset="0"/>
              <a:buNone/>
              <a:defRPr sz="20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4572513" y="1440000"/>
            <a:ext cx="4104000" cy="396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pPr lvl="0"/>
            <a:endParaRPr lang="sv-SE" noProof="0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EE8C-9FD5-4C0B-92F2-011FF5431458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6" name="Platshållare för bild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10B7088A-FB45-F64A-AAD6-0E66385A17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696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CEF7-4B95-462E-90B1-441887B7BECB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4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 </a:t>
            </a:r>
            <a:fld id="{EE3FB197-FAE7-094E-9DB8-5F1170B0D7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1401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2EEEAC-D921-4B1E-B50B-DD160ECB0225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9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 descr="Sid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2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tasid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chemeClr val="bg1"/>
                </a:solidFill>
              </a:rPr>
              <a:t>The Capital of Scandinavia</a:t>
            </a:r>
          </a:p>
        </p:txBody>
      </p:sp>
      <p:pic>
        <p:nvPicPr>
          <p:cNvPr id="5" name="Bildobjekt 6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74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704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gräsb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FFFFFF"/>
                </a:solidFill>
              </a:rPr>
              <a:t>The Capital of Scandinavia</a:t>
            </a:r>
          </a:p>
        </p:txBody>
      </p:sp>
      <p:sp>
        <p:nvSpPr>
          <p:cNvPr id="6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7" name="Rektangel 6"/>
          <p:cNvSpPr/>
          <p:nvPr/>
        </p:nvSpPr>
        <p:spPr>
          <a:xfrm>
            <a:off x="5945188" y="4416425"/>
            <a:ext cx="2741612" cy="19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 err="1">
              <a:solidFill>
                <a:srgbClr val="000000"/>
              </a:solidFill>
            </a:endParaRPr>
          </a:p>
        </p:txBody>
      </p:sp>
      <p:pic>
        <p:nvPicPr>
          <p:cNvPr id="8" name="Bildobjekt 9" descr="StockholmsStad_logot#21B0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47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683788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289D93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16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n_2_rut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6"/>
          <p:cNvSpPr txBox="1">
            <a:spLocks/>
          </p:cNvSpPr>
          <p:nvPr/>
        </p:nvSpPr>
        <p:spPr>
          <a:xfrm>
            <a:off x="457200" y="457200"/>
            <a:ext cx="5486400" cy="3960813"/>
          </a:xfrm>
          <a:prstGeom prst="rect">
            <a:avLst/>
          </a:prstGeom>
          <a:solidFill>
            <a:srgbClr val="007EC4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1"/>
          </p:nvPr>
        </p:nvSpPr>
        <p:spPr>
          <a:xfrm>
            <a:off x="5945695" y="4416985"/>
            <a:ext cx="2741105" cy="1980640"/>
          </a:xfrm>
          <a:prstGeom prst="rect">
            <a:avLst/>
          </a:prstGeom>
          <a:solidFill>
            <a:srgbClr val="C40068"/>
          </a:solidFill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015" y="423863"/>
            <a:ext cx="54879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457200" y="1566864"/>
            <a:ext cx="5486400" cy="2849562"/>
          </a:xfrm>
          <a:prstGeom prst="rect">
            <a:avLst/>
          </a:prstGeom>
        </p:spPr>
        <p:txBody>
          <a:bodyPr vert="horz" lIns="252000" rIns="252000"/>
          <a:lstStyle>
            <a:lvl1pPr marL="0" indent="0"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1168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8788"/>
            <a:ext cx="5489575" cy="969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1027" name="textruta 8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1028" name="Bildobjekt 9" descr="StockholmsStad_logot#21B0A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5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ruta 9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>
                <a:solidFill>
                  <a:srgbClr val="000000"/>
                </a:solidFill>
              </a:rPr>
              <a:t>The Capital of Scandinavia</a:t>
            </a:r>
          </a:p>
        </p:txBody>
      </p:sp>
      <p:pic>
        <p:nvPicPr>
          <p:cNvPr id="6147" name="Bildobjekt 12" descr="StockholmsStad_logot#21B0A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619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rubrik 13"/>
          <p:cNvSpPr>
            <a:spLocks noGrp="1"/>
          </p:cNvSpPr>
          <p:nvPr>
            <p:ph type="title"/>
          </p:nvPr>
        </p:nvSpPr>
        <p:spPr>
          <a:xfrm>
            <a:off x="479425" y="423863"/>
            <a:ext cx="5487988" cy="1143000"/>
          </a:xfrm>
          <a:prstGeom prst="rect">
            <a:avLst/>
          </a:prstGeom>
        </p:spPr>
        <p:txBody>
          <a:bodyPr vert="horz" lIns="234000" tIns="234000" rIns="234000" bIns="45720" rtlCol="0" anchor="t" anchorCtr="0">
            <a:noAutofit/>
          </a:bodyPr>
          <a:lstStyle/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31236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38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ruta 13"/>
          <p:cNvSpPr txBox="1">
            <a:spLocks noChangeArrowheads="1"/>
          </p:cNvSpPr>
          <p:nvPr/>
        </p:nvSpPr>
        <p:spPr bwMode="auto">
          <a:xfrm>
            <a:off x="454025" y="6215063"/>
            <a:ext cx="2601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1000" b="1" dirty="0">
                <a:solidFill>
                  <a:srgbClr val="FFFFFF"/>
                </a:solidFill>
              </a:rPr>
              <a:t>The </a:t>
            </a:r>
            <a:r>
              <a:rPr lang="sv-SE" sz="1000" b="1" dirty="0" err="1">
                <a:solidFill>
                  <a:srgbClr val="FFFFFF"/>
                </a:solidFill>
              </a:rPr>
              <a:t>Capital</a:t>
            </a:r>
            <a:r>
              <a:rPr lang="sv-SE" sz="1000" b="1" dirty="0">
                <a:solidFill>
                  <a:srgbClr val="FFFFFF"/>
                </a:solidFill>
              </a:rPr>
              <a:t> </a:t>
            </a:r>
            <a:r>
              <a:rPr lang="sv-SE" sz="1000" b="1" dirty="0" err="1">
                <a:solidFill>
                  <a:srgbClr val="FFFFFF"/>
                </a:solidFill>
              </a:rPr>
              <a:t>of</a:t>
            </a:r>
            <a:r>
              <a:rPr lang="sv-SE" sz="1000" b="1" dirty="0">
                <a:solidFill>
                  <a:srgbClr val="FFFFFF"/>
                </a:solidFill>
              </a:rPr>
              <a:t> Scandinavia</a:t>
            </a:r>
          </a:p>
        </p:txBody>
      </p:sp>
      <p:pic>
        <p:nvPicPr>
          <p:cNvPr id="12291" name="Bildobjekt 16" descr="StockholmsStad_logot#21B0A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57200"/>
            <a:ext cx="13747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49263" y="465138"/>
            <a:ext cx="5483225" cy="1143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3918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5F3EE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F5F3EE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31188" cy="8429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13315" name="Platshållare för text 4"/>
          <p:cNvSpPr>
            <a:spLocks noGrp="1"/>
          </p:cNvSpPr>
          <p:nvPr>
            <p:ph type="body" idx="1"/>
          </p:nvPr>
        </p:nvSpPr>
        <p:spPr bwMode="auto">
          <a:xfrm>
            <a:off x="457200" y="1439863"/>
            <a:ext cx="823118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316" name="Bildobjekt 11" descr="StockholmsStad_logot#21B0A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1063"/>
            <a:ext cx="13858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tshållare för datum 1"/>
          <p:cNvSpPr>
            <a:spLocks noGrp="1"/>
          </p:cNvSpPr>
          <p:nvPr>
            <p:ph type="dt" sz="half" idx="2"/>
          </p:nvPr>
        </p:nvSpPr>
        <p:spPr>
          <a:xfrm>
            <a:off x="6302375" y="6045200"/>
            <a:ext cx="24003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F85C10-B5CC-4928-B975-B89280707327}" type="datetime1">
              <a:rPr lang="sv-SE" smtClean="0"/>
              <a:t>2018-08-10</a:t>
            </a:fld>
            <a:endParaRPr lang="sv-SE" dirty="0"/>
          </a:p>
        </p:txBody>
      </p:sp>
      <p:sp>
        <p:nvSpPr>
          <p:cNvPr id="15" name="Platshållare för bildnummer 2"/>
          <p:cNvSpPr>
            <a:spLocks noGrp="1"/>
          </p:cNvSpPr>
          <p:nvPr>
            <p:ph type="sldNum" sz="quarter" idx="4"/>
          </p:nvPr>
        </p:nvSpPr>
        <p:spPr>
          <a:xfrm>
            <a:off x="6302375" y="6230938"/>
            <a:ext cx="24003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/>
              <a:t>Sid </a:t>
            </a:r>
            <a:fld id="{B2167C8B-471C-3C48-B6ED-D6179B4297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4622800" y="5864225"/>
            <a:ext cx="40782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98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 spc="6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442913" indent="-2619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722313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99060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250950" indent="-263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50708" y="741600"/>
            <a:ext cx="7377231" cy="80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50708" y="1627200"/>
            <a:ext cx="7377231" cy="42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696246" y="259200"/>
            <a:ext cx="75433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1CE4-4348-4D52-AEF2-147D991AE26D}" type="datetime1">
              <a:rPr lang="sv-SE" smtClean="0"/>
              <a:t>2018-08-10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93785" y="259200"/>
            <a:ext cx="365538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B172-F047-4F7A-B71E-027B489E8B3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92" y="6181122"/>
            <a:ext cx="930611" cy="4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spcAft>
          <a:spcPts val="600"/>
        </a:spcAft>
        <a:buClr>
          <a:srgbClr val="F8991D"/>
        </a:buClr>
        <a:buFont typeface="Wingdings" panose="05000000000000000000" pitchFamily="2" charset="2"/>
        <a:buChar char="n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457200" algn="l" defTabSz="914400" rtl="0" eaLnBrk="1" latinLnBrk="0" hangingPunct="1">
        <a:spcBef>
          <a:spcPct val="20000"/>
        </a:spcBef>
        <a:spcAft>
          <a:spcPts val="600"/>
        </a:spcAft>
        <a:buClr>
          <a:srgbClr val="98002E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46200" indent="-457200" algn="l" defTabSz="914400" rtl="0" eaLnBrk="1" latinLnBrk="0" hangingPunct="1">
        <a:spcBef>
          <a:spcPct val="20000"/>
        </a:spcBef>
        <a:spcAft>
          <a:spcPts val="600"/>
        </a:spcAft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457200" algn="l" defTabSz="914400" rtl="0" eaLnBrk="1" latinLnBrk="0" hangingPunct="1">
        <a:spcBef>
          <a:spcPct val="20000"/>
        </a:spcBef>
        <a:spcAft>
          <a:spcPts val="600"/>
        </a:spcAft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ct val="20000"/>
        </a:spcBef>
        <a:buFont typeface="NettoOT" panose="02000500000000000000" pitchFamily="50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4094915" y="1343026"/>
            <a:ext cx="4764408" cy="1219199"/>
          </a:xfrm>
        </p:spPr>
        <p:txBody>
          <a:bodyPr>
            <a:normAutofit/>
          </a:bodyPr>
          <a:lstStyle/>
          <a:p>
            <a:pPr algn="ctr"/>
            <a:r>
              <a:rPr lang="sv-SE" sz="2400" dirty="0"/>
              <a:t>Stockholmsenkäten 2018</a:t>
            </a:r>
            <a:br>
              <a:rPr lang="sv-SE" sz="2800" dirty="0"/>
            </a:b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4285413" y="2638425"/>
            <a:ext cx="442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Temarapport:</a:t>
            </a:r>
          </a:p>
          <a:p>
            <a:pPr algn="ctr"/>
            <a:r>
              <a:rPr lang="sv-SE" dirty="0"/>
              <a:t>Droger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Gymnasieskolan årskurs 2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971089" y="5353050"/>
            <a:ext cx="49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Elevundersökning i årskurs 9</a:t>
            </a:r>
          </a:p>
          <a:p>
            <a:pPr algn="ctr"/>
            <a:r>
              <a:rPr lang="sv-SE" sz="1600" b="1" dirty="0"/>
              <a:t>och gymnasieskolans årskurs 2</a:t>
            </a:r>
          </a:p>
        </p:txBody>
      </p:sp>
      <p:pic>
        <p:nvPicPr>
          <p:cNvPr id="9" name="Bildobjekt 7" descr="oppis vasa real juni 2012 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720145"/>
            <a:ext cx="4132262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8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0708" y="741600"/>
            <a:ext cx="7464617" cy="806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000" dirty="0"/>
              <a:t>Elever under 18 år som köper cigaretter eller snus själv i butik eller kiosk (bland de som röker eller snusar dagligen eller ibland)</a:t>
            </a:r>
            <a:br>
              <a:rPr lang="sv-SE" sz="1800" dirty="0"/>
            </a:b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DE10817-C789-47D0-89D5-E21B0F7FF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01699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ruta 11">
            <a:extLst>
              <a:ext uri="{FF2B5EF4-FFF2-40B4-BE49-F238E27FC236}">
                <a16:creationId xmlns:a16="http://schemas.microsoft.com/office/drawing/2014/main" id="{97D16FD7-0115-4C5E-A1DF-BC3CDCBFFEAA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4589286-41D6-4F30-A6AD-1301B7B5FB52}"/>
              </a:ext>
            </a:extLst>
          </p:cNvPr>
          <p:cNvSpPr txBox="1"/>
          <p:nvPr/>
        </p:nvSpPr>
        <p:spPr>
          <a:xfrm>
            <a:off x="6332087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8C1E832-BA23-44C8-8E87-FFD43F74E901}"/>
              </a:ext>
            </a:extLst>
          </p:cNvPr>
          <p:cNvSpPr txBox="1"/>
          <p:nvPr/>
        </p:nvSpPr>
        <p:spPr>
          <a:xfrm>
            <a:off x="3759136" y="4457698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6EC0C3-2944-482E-9A4C-95A424FE99CC}"/>
              </a:ext>
            </a:extLst>
          </p:cNvPr>
          <p:cNvSpPr txBox="1"/>
          <p:nvPr/>
        </p:nvSpPr>
        <p:spPr>
          <a:xfrm>
            <a:off x="6628103" y="445769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9C57F6F-695A-49AD-8A90-11A853C2F3CA}"/>
              </a:ext>
            </a:extLst>
          </p:cNvPr>
          <p:cNvSpPr txBox="1"/>
          <p:nvPr/>
        </p:nvSpPr>
        <p:spPr>
          <a:xfrm>
            <a:off x="618578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88141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000" dirty="0"/>
              <a:t>Elever som får röka eller snusa för sina föräldrar </a:t>
            </a:r>
            <a:r>
              <a:rPr lang="sv-SE" sz="1800" dirty="0"/>
              <a:t>(bland de elever som röker/snusar dagligen eller ibland och är under 18 år)</a:t>
            </a:r>
            <a:br>
              <a:rPr lang="sv-SE" sz="2000" dirty="0">
                <a:solidFill>
                  <a:schemeClr val="tx2"/>
                </a:solidFill>
              </a:rPr>
            </a:br>
            <a:endParaRPr lang="sv-SE" sz="20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0A21667-6D46-42A9-90DF-BAAFC0695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74934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F0A90A1C-35CC-43D5-9D76-7E1C0CBF285C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FAC924-519C-4B6A-8841-4F1B3EE72727}"/>
              </a:ext>
            </a:extLst>
          </p:cNvPr>
          <p:cNvSpPr txBox="1"/>
          <p:nvPr/>
        </p:nvSpPr>
        <p:spPr>
          <a:xfrm>
            <a:off x="6223291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48F37DB-7936-4EEF-91ED-5CE568EAF89E}"/>
              </a:ext>
            </a:extLst>
          </p:cNvPr>
          <p:cNvSpPr txBox="1"/>
          <p:nvPr/>
        </p:nvSpPr>
        <p:spPr>
          <a:xfrm>
            <a:off x="375025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F9E5217-FD71-4CAA-B5B1-EF3DD9D55B44}"/>
              </a:ext>
            </a:extLst>
          </p:cNvPr>
          <p:cNvSpPr txBox="1"/>
          <p:nvPr/>
        </p:nvSpPr>
        <p:spPr>
          <a:xfrm>
            <a:off x="6363576" y="4457698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D6C8682-4C50-4D00-98DB-C10499C752BC}"/>
              </a:ext>
            </a:extLst>
          </p:cNvPr>
          <p:cNvSpPr txBox="1"/>
          <p:nvPr/>
        </p:nvSpPr>
        <p:spPr>
          <a:xfrm>
            <a:off x="6670966" y="4455261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</p:spTree>
    <p:extLst>
      <p:ext uri="{BB962C8B-B14F-4D97-AF65-F5344CB8AC3E}">
        <p14:creationId xmlns:p14="http://schemas.microsoft.com/office/powerpoint/2010/main" val="330575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Alkoholkonsumtion</a:t>
            </a:r>
          </a:p>
        </p:txBody>
      </p:sp>
      <p:pic>
        <p:nvPicPr>
          <p:cNvPr id="7" name="Bildobjekt 6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</p:spTree>
    <p:extLst>
      <p:ext uri="{BB962C8B-B14F-4D97-AF65-F5344CB8AC3E}">
        <p14:creationId xmlns:p14="http://schemas.microsoft.com/office/powerpoint/2010/main" val="280271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inte dricker alkohol</a:t>
            </a:r>
            <a:br>
              <a:rPr lang="sv-SE" sz="2200" dirty="0"/>
            </a:br>
            <a:r>
              <a:rPr lang="sv-SE" sz="2200" dirty="0"/>
              <a:t> 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4B6DE4-CBB3-4562-AE69-DD6D3003F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86153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B654BC6E-D649-45C5-8AF7-D266D8877BD2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A9E9118-2755-4615-A697-2DC3E8B45710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48394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någon gång varit berusad</a:t>
            </a:r>
            <a:br>
              <a:rPr lang="sv-SE" sz="2200" dirty="0"/>
            </a:br>
            <a:endParaRPr lang="sv-SE" sz="22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5961457-BF9A-40AD-A3DB-793AB4502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55324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E1B67661-510E-4CC1-8DA3-94E6F2C6D947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5789B38-3F4F-4676-86E4-4A696F9D2812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1916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känt sig berusade under den senaste 4-veckorsperioden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E5EAED0-F77C-466A-A5AE-512AD7E22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48119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09B49FF7-A10F-4A4B-9F15-D9F8A4937EF2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B87C830-3850-4C62-8BFD-A208CB918BFB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84611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Totalt årlig alkoholkonsumtion omräknat i 100 procent alkohol (cl)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7C606E5-B5FE-477A-B6CC-343867D80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56032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932F2EB1-55DC-4075-B94E-38F4E519B7A5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27CBB2-D450-4432-A908-0E0EB11924AA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48934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</a:t>
            </a:r>
            <a:r>
              <a:rPr lang="sv-SE" sz="2200" dirty="0" err="1"/>
              <a:t>storkonsumerar</a:t>
            </a:r>
            <a:r>
              <a:rPr lang="sv-SE" sz="2200" dirty="0"/>
              <a:t> alkohol en gång i månaden eller oftare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0F1195-E2B3-4381-BF4B-7FCA76448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8714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3EE90165-F050-4B08-80E9-1D6639C66136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5BB3616-F247-4C30-BC6F-77194BD1A8CD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5690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514350" y="741600"/>
            <a:ext cx="7936234" cy="806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200" dirty="0"/>
              <a:t>Elever som köper folköl själv i affär </a:t>
            </a:r>
            <a:br>
              <a:rPr lang="sv-SE" sz="2200" dirty="0"/>
            </a:br>
            <a:r>
              <a:rPr lang="sv-SE" sz="1800" dirty="0"/>
              <a:t>(som dricker alkohol och är under 18 år) </a:t>
            </a:r>
            <a:br>
              <a:rPr lang="sv-SE" sz="2200" dirty="0"/>
            </a:br>
            <a:endParaRPr lang="sv-SE" sz="22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5974EF6-7084-4C85-9EAF-35DC53066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17568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873A9403-0CC0-41EC-83C9-2BBD20BDB509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42D5185-6A56-4310-BA2D-684C12BDB267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12867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F23743-E57D-4549-980A-D0EC4C550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04098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000" dirty="0"/>
              <a:t>Elever som druckit alkohol hemma eller hemma hos någon annan </a:t>
            </a:r>
            <a:r>
              <a:rPr lang="sv-SE" sz="1800" dirty="0"/>
              <a:t>(Var befann du dig då du senast drack alkohol?)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F1D5263-8397-450E-B5D7-B77614C73C10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342ACA3-CB92-46C5-815D-3F7075509BA6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26951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Kartlägga drogvanor, kriminalitet, skolk, mobbning samt risk- och skyddsfaktorer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Ge en uppfattning om hur olika normbrytande beteende förändras över tid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Förse kommuner, stadsdelar och skolor med lokala data om normbrytande beteenden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Underlag för forskning och utveckling samt att fördela resurser för förebyggande insatser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 dirty="0">
                <a:solidFill>
                  <a:schemeClr val="tx1"/>
                </a:solidFill>
              </a:rPr>
              <a:t>Mobilisera elever, skolpersonal och föräldrar i det förebyggande arbetet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Stockholmsenkätens syften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  <p:pic>
        <p:nvPicPr>
          <p:cNvPr id="6" name="Bildobjekt 7" descr="DSC031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5" y="1440000"/>
            <a:ext cx="26225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20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000" dirty="0"/>
              <a:t>Elever som druckit alkohol utomhus på gatan, i en park eller annan öppen plats </a:t>
            </a:r>
            <a:r>
              <a:rPr lang="sv-SE" sz="1800" dirty="0"/>
              <a:t>(var befann du dig då du senast drack alkohol?)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2A934E-2485-4E08-958B-B9C86F759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90325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F82CE5F3-9755-4D8A-A643-9255F1796B91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888C85A-6D2F-48CB-8DDF-A1A378D5D5FE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16797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200" dirty="0"/>
              <a:t>Elever som får alkohol från egna föräldrar med lov </a:t>
            </a:r>
            <a:br>
              <a:rPr lang="sv-SE" sz="2200" dirty="0"/>
            </a:br>
            <a:r>
              <a:rPr lang="sv-SE" sz="1800" dirty="0"/>
              <a:t>(Hur får du vanligen tag på alkohol?) 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BE0C97-81B9-498A-B35D-CB964CAB4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85074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D60EB964-B2CC-4879-883B-716D6FBEDCAB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E5D2A31-C1F3-4503-A73D-F9F9E9472C23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627927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200" dirty="0"/>
              <a:t>Elever som får alkohol från syskon </a:t>
            </a:r>
            <a:br>
              <a:rPr lang="sv-SE" sz="2000" dirty="0"/>
            </a:br>
            <a:r>
              <a:rPr lang="sv-SE" sz="1800" dirty="0"/>
              <a:t>(Hur får du vanligen tag på alkohol?)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D70E2A-3E17-4D1F-9EFA-64FC835F0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13370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0B8A1BB-72DF-45C4-B420-563684F5BCCF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F396B0F-A0A7-4A4C-8FD2-39F683685B8C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708424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741600"/>
            <a:ext cx="7562850" cy="806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200" dirty="0"/>
              <a:t>Elever som får alkohol från kamrater eller kamraters syskon</a:t>
            </a:r>
            <a:br>
              <a:rPr lang="sv-SE" sz="2000" dirty="0"/>
            </a:br>
            <a:r>
              <a:rPr lang="sv-SE" sz="1800" dirty="0"/>
              <a:t> (Hur får du vanligen tag på alkohol?)</a:t>
            </a:r>
            <a:endParaRPr lang="sv-SE" sz="22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E8A2E1-A2C3-4655-81AC-C84E64CDA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76529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849A7521-9C0F-43BD-94DA-28C40F98306C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C6DF700-D053-444F-BFA7-3464796000D6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54060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000" dirty="0"/>
              <a:t>Elever som köper privatimporterad eller smugglad alkohol</a:t>
            </a:r>
            <a:br>
              <a:rPr lang="sv-SE" sz="2000" dirty="0"/>
            </a:br>
            <a:r>
              <a:rPr lang="sv-SE" sz="2000" dirty="0"/>
              <a:t> </a:t>
            </a:r>
            <a:r>
              <a:rPr lang="sv-SE" sz="1600" dirty="0"/>
              <a:t>(Hur får du vanligen tag på alkohol?)</a:t>
            </a:r>
            <a:br>
              <a:rPr lang="sv-SE" sz="1600" dirty="0"/>
            </a:br>
            <a:endParaRPr lang="sv-SE" sz="18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0A7F00-B44C-415D-902A-01E509FD8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011381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4454B46-4B2E-4943-9123-6B8F3E38CEBB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92E62BF-3B77-4D96-93FE-03946D900E3D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1021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400" dirty="0"/>
              <a:t>Elever som druckit </a:t>
            </a:r>
            <a:r>
              <a:rPr lang="sv-SE" sz="2400" dirty="0" err="1"/>
              <a:t>hemtillverkad</a:t>
            </a:r>
            <a:r>
              <a:rPr lang="sv-SE" sz="2400" dirty="0"/>
              <a:t> sprit ”hembränt” de senaste 12 månaderna</a:t>
            </a:r>
            <a:br>
              <a:rPr lang="sv-SE" sz="24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26A873-27E3-4842-9767-347F2A98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4080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A9849303-FEE9-4F8D-AD6C-2D041ED5F4E6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475F2FC-E5EA-4484-A71A-D0137F407AC9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03287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Narkotika</a:t>
            </a:r>
          </a:p>
        </p:txBody>
      </p:sp>
      <p:pic>
        <p:nvPicPr>
          <p:cNvPr id="5" name="Bildobjekt 4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</p:spTree>
    <p:extLst>
      <p:ext uri="{BB962C8B-B14F-4D97-AF65-F5344CB8AC3E}">
        <p14:creationId xmlns:p14="http://schemas.microsoft.com/office/powerpoint/2010/main" val="2818521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någon gång använt narkotika</a:t>
            </a:r>
            <a:br>
              <a:rPr lang="sv-SE" sz="2200" dirty="0"/>
            </a:br>
            <a:endParaRPr lang="sv-SE" sz="22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13D77A-9438-4AC5-BCF7-BF932C1A5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331114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5D6EE987-8EF8-44F0-BC81-48E1C296FA92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FDAF105-A4AC-450C-A7B2-D83F636FB544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37360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000" dirty="0"/>
              <a:t>Elever som någon gång använt narkotika under den senaste 4- veckorsperioden </a:t>
            </a:r>
            <a:r>
              <a:rPr lang="sv-SE" sz="1600" dirty="0"/>
              <a:t>(bland samtliga)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888B538-3123-4456-AC91-85DE497AF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35993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35B93DB1-C4E2-4286-B28E-432E88B9C750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C4CFAAB-4E46-4E82-A13E-33E2B0AFC250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082133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750" y="741600"/>
            <a:ext cx="7705725" cy="806400"/>
          </a:xfrm>
        </p:spPr>
        <p:txBody>
          <a:bodyPr>
            <a:normAutofit fontScale="90000"/>
          </a:bodyPr>
          <a:lstStyle/>
          <a:p>
            <a:pPr algn="ctr"/>
            <a:r>
              <a:rPr lang="sv-SE" sz="2200" dirty="0"/>
              <a:t>Elever som någon gång haft en möjlighet att prova narkotika</a:t>
            </a:r>
            <a:br>
              <a:rPr lang="sv-SE" sz="2000" dirty="0"/>
            </a:br>
            <a:r>
              <a:rPr lang="sv-SE" sz="1800" dirty="0"/>
              <a:t> (av dem som inte använt narkotika)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7D1F5E-9F56-4E2F-B168-3390EBC2F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31173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05CEB56C-A0C2-4749-9DBA-62ADA1228EF6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997E38-2AF6-4D6C-B64D-E61DDF9FA8A3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1088625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Undersökningens genomförande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895A3BAC-8DAD-426B-92AB-870A84204128}"/>
              </a:ext>
            </a:extLst>
          </p:cNvPr>
          <p:cNvSpPr txBox="1">
            <a:spLocks/>
          </p:cNvSpPr>
          <p:nvPr/>
        </p:nvSpPr>
        <p:spPr>
          <a:xfrm>
            <a:off x="458787" y="1440000"/>
            <a:ext cx="5843587" cy="396000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216000" indent="-216000" algn="l" defTabSz="914400" rtl="0" eaLnBrk="1" latinLnBrk="0" hangingPunct="1">
              <a:spcBef>
                <a:spcPct val="20000"/>
              </a:spcBef>
              <a:spcAft>
                <a:spcPts val="480"/>
              </a:spcAft>
              <a:buClr>
                <a:srgbClr val="F8991D"/>
              </a:buClr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2913" indent="-26193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98002E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2313" indent="-27622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NettoOT" panose="02000500000000000000" pitchFamily="50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269875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NettoOT" panose="02000500000000000000" pitchFamily="50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0950" indent="-263525" algn="l" defTabSz="914400" rtl="0" eaLnBrk="1" latinLnBrk="0" hangingPunct="1">
              <a:spcBef>
                <a:spcPct val="20000"/>
              </a:spcBef>
              <a:buFont typeface="NettoOT" panose="02000500000000000000" pitchFamily="50" charset="0"/>
              <a:buChar char="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/>
              <a:t>Enkät till grundskolans år 9 och gymnasiets år 2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/>
              <a:t>Enkäten innehåller ca 350 frågor/delfrågor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/>
              <a:t>Besvaras anonymt under lektionstid och lämnas i förslutet kuvert till klassläraren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/>
              <a:t>Besvarades under våren 2018 efter sportlovet</a:t>
            </a:r>
          </a:p>
          <a:p>
            <a:pPr marL="342900" indent="-342900">
              <a:lnSpc>
                <a:spcPct val="105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sv-SE" sz="1600"/>
              <a:t>23 länskommuner genomför undersökningen tillsammans med Stockholm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64486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Sniffning</a:t>
            </a:r>
          </a:p>
        </p:txBody>
      </p:sp>
      <p:pic>
        <p:nvPicPr>
          <p:cNvPr id="5" name="Bildobjekt 4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</p:spTree>
    <p:extLst>
      <p:ext uri="{BB962C8B-B14F-4D97-AF65-F5344CB8AC3E}">
        <p14:creationId xmlns:p14="http://schemas.microsoft.com/office/powerpoint/2010/main" val="1163990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200" dirty="0"/>
              <a:t>Elever som någon gång har sniffat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E0C4029-B4BD-4E1C-8DA1-363DED3B0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37835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5AFCFFD2-8F33-4E3B-BAE1-17C31C5F0FD8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D2D0E30-9AEB-4ECA-B96F-1AF84069D815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85004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Spel</a:t>
            </a:r>
          </a:p>
        </p:txBody>
      </p:sp>
      <p:pic>
        <p:nvPicPr>
          <p:cNvPr id="5" name="Bildobjekt 4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</p:spTree>
    <p:extLst>
      <p:ext uri="{BB962C8B-B14F-4D97-AF65-F5344CB8AC3E}">
        <p14:creationId xmlns:p14="http://schemas.microsoft.com/office/powerpoint/2010/main" val="1027251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satsat pengar på spel eller köpt lotter de senaste 12 månaderna</a:t>
            </a:r>
            <a:br>
              <a:rPr lang="sv-SE" sz="2200" dirty="0">
                <a:solidFill>
                  <a:schemeClr val="tx2"/>
                </a:solidFill>
              </a:rPr>
            </a:br>
            <a:endParaRPr lang="sv-SE" sz="2200" dirty="0"/>
          </a:p>
        </p:txBody>
      </p:sp>
      <p:sp>
        <p:nvSpPr>
          <p:cNvPr id="9" name="textruta 8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63A7C15-97B5-43A1-91BA-45521CAC5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14041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FC1B2572-185A-489E-9F3D-6BCB5B70E447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DA937C4-A899-4806-8186-0A1B5B09013B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794612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1525" y="741600"/>
            <a:ext cx="7581899" cy="806400"/>
          </a:xfrm>
        </p:spPr>
        <p:txBody>
          <a:bodyPr>
            <a:noAutofit/>
          </a:bodyPr>
          <a:lstStyle/>
          <a:p>
            <a:pPr algn="ctr"/>
            <a:r>
              <a:rPr lang="sv-SE" sz="2000" dirty="0"/>
              <a:t>Elever som satsat 200 kronor eller mer på spel de senaste 30 dagarna (bland de som spelat de senaste 12 månaderna)</a:t>
            </a:r>
            <a:br>
              <a:rPr lang="sv-SE" sz="2000" dirty="0">
                <a:solidFill>
                  <a:schemeClr val="tx2"/>
                </a:solidFill>
              </a:rPr>
            </a:b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1276526-64BE-4510-9D81-38E40B950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2192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76C22EDC-DF1B-4DB8-B5D0-38075DEB66D5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7CE3974-938F-4A3D-9D61-A553B8BA44C4}"/>
              </a:ext>
            </a:extLst>
          </p:cNvPr>
          <p:cNvSpPr txBox="1"/>
          <p:nvPr/>
        </p:nvSpPr>
        <p:spPr>
          <a:xfrm>
            <a:off x="7375771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5284078-830F-4969-A120-0E3135957BFF}"/>
              </a:ext>
            </a:extLst>
          </p:cNvPr>
          <p:cNvSpPr txBox="1"/>
          <p:nvPr/>
        </p:nvSpPr>
        <p:spPr>
          <a:xfrm>
            <a:off x="6669253" y="4451411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334F876-A55D-4D5F-909F-BD30235BF831}"/>
              </a:ext>
            </a:extLst>
          </p:cNvPr>
          <p:cNvSpPr txBox="1"/>
          <p:nvPr/>
        </p:nvSpPr>
        <p:spPr>
          <a:xfrm>
            <a:off x="7093164" y="446028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A62AB9E-F76C-4406-ACF6-4FE3C55662BE}"/>
              </a:ext>
            </a:extLst>
          </p:cNvPr>
          <p:cNvSpPr txBox="1"/>
          <p:nvPr/>
        </p:nvSpPr>
        <p:spPr>
          <a:xfrm>
            <a:off x="6182277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97DD361-C984-40CB-AD1D-FFDBB600D77D}"/>
              </a:ext>
            </a:extLst>
          </p:cNvPr>
          <p:cNvSpPr txBox="1"/>
          <p:nvPr/>
        </p:nvSpPr>
        <p:spPr>
          <a:xfrm>
            <a:off x="5899670" y="445141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C5070784-E100-4AD8-AE74-54FB24165783}"/>
              </a:ext>
            </a:extLst>
          </p:cNvPr>
          <p:cNvSpPr txBox="1"/>
          <p:nvPr/>
        </p:nvSpPr>
        <p:spPr>
          <a:xfrm>
            <a:off x="5033451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D3B8BB8D-839B-48B4-AA7D-CE1E1EF60B4B}"/>
              </a:ext>
            </a:extLst>
          </p:cNvPr>
          <p:cNvSpPr txBox="1"/>
          <p:nvPr/>
        </p:nvSpPr>
        <p:spPr>
          <a:xfrm>
            <a:off x="4750844" y="445140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4AEBEF8-80D0-42A9-9A93-8862449F4EE1}"/>
              </a:ext>
            </a:extLst>
          </p:cNvPr>
          <p:cNvSpPr txBox="1"/>
          <p:nvPr/>
        </p:nvSpPr>
        <p:spPr>
          <a:xfrm>
            <a:off x="3847726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E0F474B0-F581-4D52-933A-D934555EEFEB}"/>
              </a:ext>
            </a:extLst>
          </p:cNvPr>
          <p:cNvSpPr txBox="1"/>
          <p:nvPr/>
        </p:nvSpPr>
        <p:spPr>
          <a:xfrm>
            <a:off x="3556242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B4F4D43-BA8D-43F0-B9AA-73D7D499A1C6}"/>
              </a:ext>
            </a:extLst>
          </p:cNvPr>
          <p:cNvSpPr txBox="1"/>
          <p:nvPr/>
        </p:nvSpPr>
        <p:spPr>
          <a:xfrm>
            <a:off x="1787781" y="445026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EA68DA8-FF81-453E-9DAC-A7E0CDC73A59}"/>
              </a:ext>
            </a:extLst>
          </p:cNvPr>
          <p:cNvSpPr txBox="1"/>
          <p:nvPr/>
        </p:nvSpPr>
        <p:spPr>
          <a:xfrm>
            <a:off x="1532366" y="445026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242A440F-8976-4D66-BE20-C41827F1EA85}"/>
              </a:ext>
            </a:extLst>
          </p:cNvPr>
          <p:cNvSpPr txBox="1"/>
          <p:nvPr/>
        </p:nvSpPr>
        <p:spPr>
          <a:xfrm>
            <a:off x="6504185" y="4453998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963933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1025" y="741600"/>
            <a:ext cx="7791449" cy="806400"/>
          </a:xfrm>
        </p:spPr>
        <p:txBody>
          <a:bodyPr>
            <a:noAutofit/>
          </a:bodyPr>
          <a:lstStyle/>
          <a:p>
            <a:pPr algn="ctr"/>
            <a:r>
              <a:rPr lang="sv-SE" sz="2000" dirty="0"/>
              <a:t>Elever som upplevt problem av sitt spelande de senaste 12 månaderna (bland de som spelat de senaste 12 månaderna)</a:t>
            </a:r>
            <a:br>
              <a:rPr lang="sv-SE" sz="1800" dirty="0">
                <a:solidFill>
                  <a:schemeClr val="tx2"/>
                </a:solidFill>
              </a:rPr>
            </a:br>
            <a:endParaRPr lang="sv-SE" sz="2400" dirty="0"/>
          </a:p>
        </p:txBody>
      </p:sp>
      <p:sp>
        <p:nvSpPr>
          <p:cNvPr id="11" name="textruta 10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FFAD6F9-4E3A-46A0-A12C-4ADDCE33B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94266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ruta 15">
            <a:extLst>
              <a:ext uri="{FF2B5EF4-FFF2-40B4-BE49-F238E27FC236}">
                <a16:creationId xmlns:a16="http://schemas.microsoft.com/office/drawing/2014/main" id="{54E08EEC-70E8-492E-997A-3689DFE06AF9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DD3EDC3-73B3-4150-9D41-EA41D8521845}"/>
              </a:ext>
            </a:extLst>
          </p:cNvPr>
          <p:cNvSpPr txBox="1"/>
          <p:nvPr/>
        </p:nvSpPr>
        <p:spPr>
          <a:xfrm>
            <a:off x="7375771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72AFB0A-2B2D-4BD6-A183-2D72DE9D9CEF}"/>
              </a:ext>
            </a:extLst>
          </p:cNvPr>
          <p:cNvSpPr txBox="1"/>
          <p:nvPr/>
        </p:nvSpPr>
        <p:spPr>
          <a:xfrm>
            <a:off x="6656120" y="4451411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FC69FED-7610-4E56-8E1B-C884E1F64744}"/>
              </a:ext>
            </a:extLst>
          </p:cNvPr>
          <p:cNvSpPr txBox="1"/>
          <p:nvPr/>
        </p:nvSpPr>
        <p:spPr>
          <a:xfrm>
            <a:off x="7093164" y="446028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B09A855-39BA-4075-A7D0-B7DBD81EF55D}"/>
              </a:ext>
            </a:extLst>
          </p:cNvPr>
          <p:cNvSpPr txBox="1"/>
          <p:nvPr/>
        </p:nvSpPr>
        <p:spPr>
          <a:xfrm>
            <a:off x="6182277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E5C72AB-612E-4E45-8C36-F29D01572969}"/>
              </a:ext>
            </a:extLst>
          </p:cNvPr>
          <p:cNvSpPr txBox="1"/>
          <p:nvPr/>
        </p:nvSpPr>
        <p:spPr>
          <a:xfrm>
            <a:off x="5899670" y="445141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C19B42A-5171-4AD9-8A62-2FF6AB2C63AA}"/>
              </a:ext>
            </a:extLst>
          </p:cNvPr>
          <p:cNvSpPr txBox="1"/>
          <p:nvPr/>
        </p:nvSpPr>
        <p:spPr>
          <a:xfrm>
            <a:off x="4750844" y="445140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135E899-4371-4624-B09E-D5602BE93FB6}"/>
              </a:ext>
            </a:extLst>
          </p:cNvPr>
          <p:cNvSpPr txBox="1"/>
          <p:nvPr/>
        </p:nvSpPr>
        <p:spPr>
          <a:xfrm>
            <a:off x="3847726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909DEB2-5C95-492F-A715-4E9AB3846A80}"/>
              </a:ext>
            </a:extLst>
          </p:cNvPr>
          <p:cNvSpPr txBox="1"/>
          <p:nvPr/>
        </p:nvSpPr>
        <p:spPr>
          <a:xfrm>
            <a:off x="3556242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B1E02A4-2C0C-4D28-8703-0EC6CAF6AE3A}"/>
              </a:ext>
            </a:extLst>
          </p:cNvPr>
          <p:cNvSpPr txBox="1"/>
          <p:nvPr/>
        </p:nvSpPr>
        <p:spPr>
          <a:xfrm>
            <a:off x="1532366" y="445026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973CB9D-608E-4970-811C-722E8E3CB218}"/>
              </a:ext>
            </a:extLst>
          </p:cNvPr>
          <p:cNvSpPr txBox="1"/>
          <p:nvPr/>
        </p:nvSpPr>
        <p:spPr>
          <a:xfrm>
            <a:off x="6504185" y="4453998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A8D8705-E730-40DF-8C59-B52E13671E4F}"/>
              </a:ext>
            </a:extLst>
          </p:cNvPr>
          <p:cNvSpPr txBox="1"/>
          <p:nvPr/>
        </p:nvSpPr>
        <p:spPr>
          <a:xfrm>
            <a:off x="5033451" y="4459147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19B1E3E-57A2-4BD4-8099-1CD903F0B56A}"/>
              </a:ext>
            </a:extLst>
          </p:cNvPr>
          <p:cNvSpPr txBox="1"/>
          <p:nvPr/>
        </p:nvSpPr>
        <p:spPr>
          <a:xfrm>
            <a:off x="1787781" y="445026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4159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3"/>
          </p:nvPr>
        </p:nvSpPr>
        <p:spPr>
          <a:xfrm>
            <a:off x="458788" y="1200150"/>
            <a:ext cx="8151812" cy="4800600"/>
          </a:xfrm>
        </p:spPr>
        <p:txBody>
          <a:bodyPr>
            <a:normAutofit/>
          </a:bodyPr>
          <a:lstStyle/>
          <a:p>
            <a:r>
              <a:rPr lang="sv-SE" sz="1400" dirty="0"/>
              <a:t>Rapporten presenterar resultaten för ett urval av frågor om alkohol, droger och spel. Resultaten presenteras redovisat per deltagande kommun i undersökningen år 2018 uppdelat på pojkar och flickor. Det är elevernas </a:t>
            </a:r>
            <a:r>
              <a:rPr lang="sv-SE" sz="1400" b="1" dirty="0"/>
              <a:t>hemkommun </a:t>
            </a:r>
            <a:r>
              <a:rPr lang="sv-SE" sz="1400" dirty="0"/>
              <a:t>som styr i vilken kommungrupp de redovisas. </a:t>
            </a:r>
          </a:p>
          <a:p>
            <a:r>
              <a:rPr lang="sv-SE" sz="1400" dirty="0"/>
              <a:t>Uppgifterna som redovisas i diagrammen baseras på samtliga svarande elever om inget annat anges. </a:t>
            </a:r>
          </a:p>
          <a:p>
            <a:r>
              <a:rPr lang="sv-SE" sz="1400" dirty="0"/>
              <a:t>I diagrammen redovisas två totalstaplar. Den ena är samtliga deltagande kommuner utom Stockholm (</a:t>
            </a:r>
            <a:r>
              <a:rPr lang="sv-SE" sz="1400" i="1" dirty="0"/>
              <a:t>Total exkl. Stockholm</a:t>
            </a:r>
            <a:r>
              <a:rPr lang="sv-SE" sz="1400" dirty="0"/>
              <a:t>).  Den andra är samtliga elever i de deltagande kommunerna (</a:t>
            </a:r>
            <a:r>
              <a:rPr lang="sv-SE" sz="1400" i="1" dirty="0"/>
              <a:t>Total inkl. Stockholm)</a:t>
            </a:r>
            <a:endParaRPr lang="sv-SE" sz="1400" dirty="0"/>
          </a:p>
          <a:p>
            <a:r>
              <a:rPr lang="sv-SE" sz="1400" b="1" dirty="0"/>
              <a:t>För att garantera elevers anonymitet </a:t>
            </a:r>
            <a:r>
              <a:rPr lang="sv-SE" sz="1400" dirty="0"/>
              <a:t>redovisas ej resultat för grupper där färre än 25 elever besvarat enkäten. </a:t>
            </a:r>
          </a:p>
          <a:p>
            <a:r>
              <a:rPr lang="sv-SE" sz="1400" dirty="0"/>
              <a:t>Frågor med filter får oftast lägre baser, om enstaka baser är &lt;7 redovisas ej resultatet för den frågan. </a:t>
            </a:r>
          </a:p>
          <a:p>
            <a:r>
              <a:rPr lang="sv-SE" sz="1400" dirty="0"/>
              <a:t>Om staplar i diagrammen har ersatts med * innebär detta att basen är för låg för att resultatet ska redovisas enligt ovannämnda kriterier. </a:t>
            </a:r>
          </a:p>
          <a:p>
            <a:endParaRPr lang="sv-SE" sz="1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2000" y="432000"/>
            <a:ext cx="7377231" cy="8064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Resultatredovisning</a:t>
            </a:r>
            <a:br>
              <a:rPr lang="sv-SE" sz="3200" dirty="0">
                <a:solidFill>
                  <a:schemeClr val="tx2"/>
                </a:solidFill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671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0900" y="338400"/>
            <a:ext cx="7377231" cy="806400"/>
          </a:xfrm>
        </p:spPr>
        <p:txBody>
          <a:bodyPr/>
          <a:lstStyle/>
          <a:p>
            <a:r>
              <a:rPr lang="sv-SE" sz="2800" dirty="0"/>
              <a:t>Antal svarande i årskursen</a:t>
            </a:r>
            <a:endParaRPr lang="sv-SE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FC64053-9DE7-4D52-81F0-F656A1BB6A27}"/>
              </a:ext>
            </a:extLst>
          </p:cNvPr>
          <p:cNvGraphicFramePr>
            <a:graphicFrameLocks noGrp="1"/>
          </p:cNvGraphicFramePr>
          <p:nvPr/>
        </p:nvGraphicFramePr>
        <p:xfrm>
          <a:off x="3129756" y="1664018"/>
          <a:ext cx="2819400" cy="417449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19520278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0344544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584174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Pojke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Flicka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8774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Stockholm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1409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Ekerö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66413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Haninge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47436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10087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Sundbyberg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90449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Danderyd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81312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Södertälje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030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Botkyrka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28908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Upplands Väsby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2442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Värmdö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21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Järfälla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5035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Nykvarn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6334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Nynäshamn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67014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Upplands-Bro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76336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Sollentuna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61399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Nacka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26069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Sigtuna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90667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Vaxholm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6618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Lidingö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32379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Tyresö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3043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Vallentuna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81229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00292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Österåker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3993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Samtliga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4959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 dirty="0">
                          <a:effectLst/>
                          <a:latin typeface="Arial" panose="020B0604020202020204" pitchFamily="34" charset="0"/>
                        </a:rPr>
                        <a:t>4581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88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2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2560638"/>
            <a:ext cx="475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sv-SE" sz="2500" b="1" dirty="0"/>
              <a:t>Tobaksbruk</a:t>
            </a:r>
          </a:p>
        </p:txBody>
      </p:sp>
      <p:pic>
        <p:nvPicPr>
          <p:cNvPr id="7" name="Bildobjekt 6" descr="oppis vasa real juni 2012 1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28625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</p:spTree>
    <p:extLst>
      <p:ext uri="{BB962C8B-B14F-4D97-AF65-F5344CB8AC3E}">
        <p14:creationId xmlns:p14="http://schemas.microsoft.com/office/powerpoint/2010/main" val="363926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400" dirty="0"/>
              <a:t>Elever som röker (dagligen eller ibland)</a:t>
            </a:r>
            <a:br>
              <a:rPr lang="sv-SE" sz="2800" dirty="0">
                <a:solidFill>
                  <a:schemeClr val="tx2"/>
                </a:solidFill>
              </a:rPr>
            </a:br>
            <a:endParaRPr lang="sv-SE" sz="2800" dirty="0"/>
          </a:p>
        </p:txBody>
      </p:sp>
      <p:sp>
        <p:nvSpPr>
          <p:cNvPr id="8" name="textruta 7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615725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4164F259-4363-425E-8C90-7CC02937E357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1F3C098-E753-4286-8498-23F19C6DB89F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75073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200" dirty="0"/>
              <a:t>Elever som snusar (dagligen eller ibland)</a:t>
            </a:r>
            <a:br>
              <a:rPr lang="sv-SE" sz="2800" dirty="0">
                <a:solidFill>
                  <a:schemeClr val="tx2"/>
                </a:solidFill>
              </a:rPr>
            </a:br>
            <a:endParaRPr lang="sv-SE" sz="28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7780DB-2294-4206-8155-1C181F3C9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48913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482C4129-CD2F-4D28-B515-77394B49EF58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E6513B8-1C7C-4B07-BF60-0A1AEB7F5CBA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62840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2000" dirty="0"/>
              <a:t>Elever som röker och/eller snusar (dagligen eller ibland)</a:t>
            </a:r>
            <a:br>
              <a:rPr lang="sv-SE" sz="2000" dirty="0">
                <a:solidFill>
                  <a:schemeClr val="tx2"/>
                </a:solidFill>
              </a:rPr>
            </a:b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295275" y="6238875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Årskurs 2 gymnasiet, år 2018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94FAC62-380C-428E-965C-C67B72D0F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61704"/>
              </p:ext>
            </p:extLst>
          </p:nvPr>
        </p:nvGraphicFramePr>
        <p:xfrm>
          <a:off x="0" y="612000"/>
          <a:ext cx="9144000" cy="62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C5EEA52B-17EC-4B4A-9883-0F5A161FB30A}"/>
              </a:ext>
            </a:extLst>
          </p:cNvPr>
          <p:cNvSpPr txBox="1"/>
          <p:nvPr/>
        </p:nvSpPr>
        <p:spPr>
          <a:xfrm>
            <a:off x="3162299" y="4457700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*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01A08E0-D513-4030-AEAA-BB983C57D41F}"/>
              </a:ext>
            </a:extLst>
          </p:cNvPr>
          <p:cNvSpPr txBox="1"/>
          <p:nvPr/>
        </p:nvSpPr>
        <p:spPr>
          <a:xfrm>
            <a:off x="6638924" y="4457699"/>
            <a:ext cx="44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399204402"/>
      </p:ext>
    </p:extLst>
  </p:cSld>
  <p:clrMapOvr>
    <a:masterClrMapping/>
  </p:clrMapOvr>
</p:sld>
</file>

<file path=ppt/theme/theme1.xml><?xml version="1.0" encoding="utf-8"?>
<a:theme xmlns:a="http://schemas.openxmlformats.org/drawingml/2006/main" name="Sthlm_Presentation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89D93"/>
        </a:solidFill>
        <a:ln>
          <a:solidFill>
            <a:srgbClr val="289D93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Förstasidan_2_rut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007EC4"/>
        </a:solidFill>
        <a:ln>
          <a:noFill/>
        </a:ln>
      </a:spPr>
      <a:bodyPr lIns="234000" rIns="234000"/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Förstasida Bakgrundsfärg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nehållssidor">
  <a:themeElements>
    <a:clrScheme name="Anpassad 1">
      <a:dk1>
        <a:srgbClr val="000000"/>
      </a:dk1>
      <a:lt1>
        <a:srgbClr val="FFFFFF"/>
      </a:lt1>
      <a:dk2>
        <a:srgbClr val="683788"/>
      </a:dk2>
      <a:lt2>
        <a:srgbClr val="BCAAD0"/>
      </a:lt2>
      <a:accent1>
        <a:srgbClr val="289D93"/>
      </a:accent1>
      <a:accent2>
        <a:srgbClr val="C40068"/>
      </a:accent2>
      <a:accent3>
        <a:srgbClr val="007EC4"/>
      </a:accent3>
      <a:accent4>
        <a:srgbClr val="B6D7D3"/>
      </a:accent4>
      <a:accent5>
        <a:srgbClr val="E4B1C3"/>
      </a:accent5>
      <a:accent6>
        <a:srgbClr val="ACC7E9"/>
      </a:accent6>
      <a:hlink>
        <a:srgbClr val="007EC4"/>
      </a:hlink>
      <a:folHlink>
        <a:srgbClr val="683788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ma1">
  <a:themeElements>
    <a:clrScheme name="Väsentlig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äsentlig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_Utkast 7" id="{4D6BE1BB-E6C0-4D3B-BFCD-A2A8C74992B2}" vid="{C7BBDE7B-D23C-492C-BD6D-73DCC6C23E5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Sthlm_Presentation</Template>
  <TotalTime>706</TotalTime>
  <Words>1095</Words>
  <Application>Microsoft Office PowerPoint</Application>
  <PresentationFormat>Bildspel på skärmen (4:3)</PresentationFormat>
  <Paragraphs>338</Paragraphs>
  <Slides>35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35</vt:i4>
      </vt:variant>
    </vt:vector>
  </HeadingPairs>
  <TitlesOfParts>
    <vt:vector size="45" baseType="lpstr">
      <vt:lpstr>ＭＳ Ｐゴシック</vt:lpstr>
      <vt:lpstr>NettoOT</vt:lpstr>
      <vt:lpstr>Arial</vt:lpstr>
      <vt:lpstr>Calibri</vt:lpstr>
      <vt:lpstr>Wingdings</vt:lpstr>
      <vt:lpstr>Sthlm_Presentation</vt:lpstr>
      <vt:lpstr>Förstasidan_2_rutor</vt:lpstr>
      <vt:lpstr>Förstasida Bakgrundsfärg</vt:lpstr>
      <vt:lpstr>Innehållssidor</vt:lpstr>
      <vt:lpstr>Tema1</vt:lpstr>
      <vt:lpstr>Stockholmsenkäten 2018 </vt:lpstr>
      <vt:lpstr>Stockholmsenkätens syften </vt:lpstr>
      <vt:lpstr>Undersökningens genomförande </vt:lpstr>
      <vt:lpstr>Resultatredovisning </vt:lpstr>
      <vt:lpstr>Antal svarande i årskursen</vt:lpstr>
      <vt:lpstr>PowerPoint-presentation</vt:lpstr>
      <vt:lpstr>Elever som röker (dagligen eller ibland) </vt:lpstr>
      <vt:lpstr>Elever som snusar (dagligen eller ibland) </vt:lpstr>
      <vt:lpstr>Elever som röker och/eller snusar (dagligen eller ibland) </vt:lpstr>
      <vt:lpstr>Elever under 18 år som köper cigaretter eller snus själv i butik eller kiosk (bland de som röker eller snusar dagligen eller ibland) </vt:lpstr>
      <vt:lpstr>Elever som får röka eller snusa för sina föräldrar (bland de elever som röker/snusar dagligen eller ibland och är under 18 år) </vt:lpstr>
      <vt:lpstr>PowerPoint-presentation</vt:lpstr>
      <vt:lpstr>Elever som inte dricker alkohol  </vt:lpstr>
      <vt:lpstr>Elever som någon gång varit berusad </vt:lpstr>
      <vt:lpstr>Elever som känt sig berusade under den senaste 4-veckorsperioden </vt:lpstr>
      <vt:lpstr>Totalt årlig alkoholkonsumtion omräknat i 100 procent alkohol (cl) </vt:lpstr>
      <vt:lpstr>Elever som storkonsumerar alkohol en gång i månaden eller oftare </vt:lpstr>
      <vt:lpstr>Elever som köper folköl själv i affär  (som dricker alkohol och är under 18 år)  </vt:lpstr>
      <vt:lpstr>Elever som druckit alkohol hemma eller hemma hos någon annan (Var befann du dig då du senast drack alkohol?) </vt:lpstr>
      <vt:lpstr>Elever som druckit alkohol utomhus på gatan, i en park eller annan öppen plats (var befann du dig då du senast drack alkohol?) </vt:lpstr>
      <vt:lpstr>Elever som får alkohol från egna föräldrar med lov  (Hur får du vanligen tag på alkohol?)  </vt:lpstr>
      <vt:lpstr>Elever som får alkohol från syskon  (Hur får du vanligen tag på alkohol?) </vt:lpstr>
      <vt:lpstr>Elever som får alkohol från kamrater eller kamraters syskon  (Hur får du vanligen tag på alkohol?)</vt:lpstr>
      <vt:lpstr>Elever som köper privatimporterad eller smugglad alkohol  (Hur får du vanligen tag på alkohol?) </vt:lpstr>
      <vt:lpstr>Elever som druckit hemtillverkad sprit ”hembränt” de senaste 12 månaderna </vt:lpstr>
      <vt:lpstr>PowerPoint-presentation</vt:lpstr>
      <vt:lpstr>Elever som någon gång använt narkotika </vt:lpstr>
      <vt:lpstr>Elever som någon gång använt narkotika under den senaste 4- veckorsperioden (bland samtliga) </vt:lpstr>
      <vt:lpstr>Elever som någon gång haft en möjlighet att prova narkotika  (av dem som inte använt narkotika) </vt:lpstr>
      <vt:lpstr>PowerPoint-presentation</vt:lpstr>
      <vt:lpstr>Elever som någon gång har sniffat </vt:lpstr>
      <vt:lpstr>PowerPoint-presentation</vt:lpstr>
      <vt:lpstr>Elever som satsat pengar på spel eller köpt lotter de senaste 12 månaderna </vt:lpstr>
      <vt:lpstr>Elever som satsat 200 kronor eller mer på spel de senaste 30 dagarna (bland de som spelat de senaste 12 månaderna) </vt:lpstr>
      <vt:lpstr>Elever som upplevt problem av sitt spelande de senaste 12 månaderna (bland de som spelat de senaste 12 månaderna) 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 Begler</dc:creator>
  <cp:lastModifiedBy>Tobias Jönsson</cp:lastModifiedBy>
  <cp:revision>143</cp:revision>
  <dcterms:created xsi:type="dcterms:W3CDTF">2014-07-08T13:47:56Z</dcterms:created>
  <dcterms:modified xsi:type="dcterms:W3CDTF">2018-08-10T12:53:59Z</dcterms:modified>
</cp:coreProperties>
</file>