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3"/>
  </p:notesMasterIdLst>
  <p:sldIdLst>
    <p:sldId id="274" r:id="rId5"/>
    <p:sldId id="275" r:id="rId6"/>
    <p:sldId id="276" r:id="rId7"/>
    <p:sldId id="279" r:id="rId8"/>
    <p:sldId id="280" r:id="rId9"/>
    <p:sldId id="281" r:id="rId10"/>
    <p:sldId id="282" r:id="rId11"/>
    <p:sldId id="278" r:id="rId12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16FB"/>
    <a:srgbClr val="00002A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3A070DF-6857-4430-A025-374EC5A0DE16}" v="216" dt="2020-05-05T10:53:33.83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03" autoAdjust="0"/>
    <p:restoredTop sz="94643"/>
  </p:normalViewPr>
  <p:slideViewPr>
    <p:cSldViewPr snapToGrid="0" snapToObjects="1">
      <p:cViewPr>
        <p:scale>
          <a:sx n="100" d="100"/>
          <a:sy n="100" d="100"/>
        </p:scale>
        <p:origin x="1182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une Fick Hansen" userId="f85efc3c-c917-48ad-8c8b-a542af4692e7" providerId="ADAL" clId="{CBEEC3BB-FF56-4A2F-9582-84ED0532BB11}"/>
    <pc:docChg chg="custSel addSld delSld modSld">
      <pc:chgData name="Rune Fick Hansen" userId="f85efc3c-c917-48ad-8c8b-a542af4692e7" providerId="ADAL" clId="{CBEEC3BB-FF56-4A2F-9582-84ED0532BB11}" dt="2020-05-05T11:17:10.585" v="4054" actId="20577"/>
      <pc:docMkLst>
        <pc:docMk/>
      </pc:docMkLst>
      <pc:sldChg chg="del">
        <pc:chgData name="Rune Fick Hansen" userId="f85efc3c-c917-48ad-8c8b-a542af4692e7" providerId="ADAL" clId="{CBEEC3BB-FF56-4A2F-9582-84ED0532BB11}" dt="2020-05-05T09:31:18.439" v="617" actId="2696"/>
        <pc:sldMkLst>
          <pc:docMk/>
          <pc:sldMk cId="3302988005" sldId="269"/>
        </pc:sldMkLst>
      </pc:sldChg>
      <pc:sldChg chg="del">
        <pc:chgData name="Rune Fick Hansen" userId="f85efc3c-c917-48ad-8c8b-a542af4692e7" providerId="ADAL" clId="{CBEEC3BB-FF56-4A2F-9582-84ED0532BB11}" dt="2020-05-05T09:11:40.701" v="324" actId="2696"/>
        <pc:sldMkLst>
          <pc:docMk/>
          <pc:sldMk cId="3442038545" sldId="270"/>
        </pc:sldMkLst>
      </pc:sldChg>
      <pc:sldChg chg="del">
        <pc:chgData name="Rune Fick Hansen" userId="f85efc3c-c917-48ad-8c8b-a542af4692e7" providerId="ADAL" clId="{CBEEC3BB-FF56-4A2F-9582-84ED0532BB11}" dt="2020-05-05T09:09:11.283" v="289" actId="2696"/>
        <pc:sldMkLst>
          <pc:docMk/>
          <pc:sldMk cId="2395639318" sldId="272"/>
        </pc:sldMkLst>
      </pc:sldChg>
      <pc:sldChg chg="del">
        <pc:chgData name="Rune Fick Hansen" userId="f85efc3c-c917-48ad-8c8b-a542af4692e7" providerId="ADAL" clId="{CBEEC3BB-FF56-4A2F-9582-84ED0532BB11}" dt="2020-05-05T10:38:10.408" v="2998" actId="2696"/>
        <pc:sldMkLst>
          <pc:docMk/>
          <pc:sldMk cId="4277013441" sldId="273"/>
        </pc:sldMkLst>
      </pc:sldChg>
      <pc:sldChg chg="modSp">
        <pc:chgData name="Rune Fick Hansen" userId="f85efc3c-c917-48ad-8c8b-a542af4692e7" providerId="ADAL" clId="{CBEEC3BB-FF56-4A2F-9582-84ED0532BB11}" dt="2020-05-05T08:03:35.655" v="32" actId="6549"/>
        <pc:sldMkLst>
          <pc:docMk/>
          <pc:sldMk cId="156254980" sldId="274"/>
        </pc:sldMkLst>
        <pc:spChg chg="mod">
          <ac:chgData name="Rune Fick Hansen" userId="f85efc3c-c917-48ad-8c8b-a542af4692e7" providerId="ADAL" clId="{CBEEC3BB-FF56-4A2F-9582-84ED0532BB11}" dt="2020-05-05T08:03:35.655" v="32" actId="6549"/>
          <ac:spMkLst>
            <pc:docMk/>
            <pc:sldMk cId="156254980" sldId="274"/>
            <ac:spMk id="3" creationId="{8FE3D414-77A1-4F71-BF91-F1E2374FAFF0}"/>
          </ac:spMkLst>
        </pc:spChg>
      </pc:sldChg>
      <pc:sldChg chg="addSp delSp modSp add mod">
        <pc:chgData name="Rune Fick Hansen" userId="f85efc3c-c917-48ad-8c8b-a542af4692e7" providerId="ADAL" clId="{CBEEC3BB-FF56-4A2F-9582-84ED0532BB11}" dt="2020-05-05T10:51:28.960" v="3956" actId="27636"/>
        <pc:sldMkLst>
          <pc:docMk/>
          <pc:sldMk cId="3837287710" sldId="275"/>
        </pc:sldMkLst>
        <pc:spChg chg="mod">
          <ac:chgData name="Rune Fick Hansen" userId="f85efc3c-c917-48ad-8c8b-a542af4692e7" providerId="ADAL" clId="{CBEEC3BB-FF56-4A2F-9582-84ED0532BB11}" dt="2020-05-05T10:42:00.992" v="3218" actId="20577"/>
          <ac:spMkLst>
            <pc:docMk/>
            <pc:sldMk cId="3837287710" sldId="275"/>
            <ac:spMk id="2" creationId="{3BB918D3-65A5-4CFE-9ACD-BD402D2D15AD}"/>
          </ac:spMkLst>
        </pc:spChg>
        <pc:spChg chg="add del mod">
          <ac:chgData name="Rune Fick Hansen" userId="f85efc3c-c917-48ad-8c8b-a542af4692e7" providerId="ADAL" clId="{CBEEC3BB-FF56-4A2F-9582-84ED0532BB11}" dt="2020-05-05T08:28:34.757" v="36"/>
          <ac:spMkLst>
            <pc:docMk/>
            <pc:sldMk cId="3837287710" sldId="275"/>
            <ac:spMk id="3" creationId="{7254E321-8F46-42A2-A881-0A344F6D118F}"/>
          </ac:spMkLst>
        </pc:spChg>
        <pc:spChg chg="mod">
          <ac:chgData name="Rune Fick Hansen" userId="f85efc3c-c917-48ad-8c8b-a542af4692e7" providerId="ADAL" clId="{CBEEC3BB-FF56-4A2F-9582-84ED0532BB11}" dt="2020-05-05T10:41:54.591" v="3216" actId="1036"/>
          <ac:spMkLst>
            <pc:docMk/>
            <pc:sldMk cId="3837287710" sldId="275"/>
            <ac:spMk id="4" creationId="{06ECC946-3643-4222-897C-FA9A5F0D3773}"/>
          </ac:spMkLst>
        </pc:spChg>
        <pc:spChg chg="mod">
          <ac:chgData name="Rune Fick Hansen" userId="f85efc3c-c917-48ad-8c8b-a542af4692e7" providerId="ADAL" clId="{CBEEC3BB-FF56-4A2F-9582-84ED0532BB11}" dt="2020-05-05T10:51:28.960" v="3956" actId="27636"/>
          <ac:spMkLst>
            <pc:docMk/>
            <pc:sldMk cId="3837287710" sldId="275"/>
            <ac:spMk id="5" creationId="{33BEB8D3-6CD3-4034-B8EB-96D58B1AA5BB}"/>
          </ac:spMkLst>
        </pc:spChg>
        <pc:spChg chg="add del mod">
          <ac:chgData name="Rune Fick Hansen" userId="f85efc3c-c917-48ad-8c8b-a542af4692e7" providerId="ADAL" clId="{CBEEC3BB-FF56-4A2F-9582-84ED0532BB11}" dt="2020-05-05T08:29:58.872" v="40"/>
          <ac:spMkLst>
            <pc:docMk/>
            <pc:sldMk cId="3837287710" sldId="275"/>
            <ac:spMk id="8" creationId="{05CB957F-67FC-4424-987E-2DE97080BEC6}"/>
          </ac:spMkLst>
        </pc:spChg>
        <pc:spChg chg="add del mod">
          <ac:chgData name="Rune Fick Hansen" userId="f85efc3c-c917-48ad-8c8b-a542af4692e7" providerId="ADAL" clId="{CBEEC3BB-FF56-4A2F-9582-84ED0532BB11}" dt="2020-05-05T08:32:06.036" v="43"/>
          <ac:spMkLst>
            <pc:docMk/>
            <pc:sldMk cId="3837287710" sldId="275"/>
            <ac:spMk id="9" creationId="{FC1CD203-6EB5-4ED8-B5BF-1652CC38ED8F}"/>
          </ac:spMkLst>
        </pc:spChg>
        <pc:spChg chg="add del mod">
          <ac:chgData name="Rune Fick Hansen" userId="f85efc3c-c917-48ad-8c8b-a542af4692e7" providerId="ADAL" clId="{CBEEC3BB-FF56-4A2F-9582-84ED0532BB11}" dt="2020-05-05T08:39:39.470" v="50"/>
          <ac:spMkLst>
            <pc:docMk/>
            <pc:sldMk cId="3837287710" sldId="275"/>
            <ac:spMk id="10" creationId="{EBB961F5-104F-4B74-AF16-DAF489E1B019}"/>
          </ac:spMkLst>
        </pc:spChg>
        <pc:spChg chg="mod">
          <ac:chgData name="Rune Fick Hansen" userId="f85efc3c-c917-48ad-8c8b-a542af4692e7" providerId="ADAL" clId="{CBEEC3BB-FF56-4A2F-9582-84ED0532BB11}" dt="2020-05-05T09:04:02.126" v="80" actId="1037"/>
          <ac:spMkLst>
            <pc:docMk/>
            <pc:sldMk cId="3837287710" sldId="275"/>
            <ac:spMk id="11" creationId="{096C5D0B-2F77-4ECE-A009-37442F0FB388}"/>
          </ac:spMkLst>
        </pc:spChg>
        <pc:spChg chg="mod">
          <ac:chgData name="Rune Fick Hansen" userId="f85efc3c-c917-48ad-8c8b-a542af4692e7" providerId="ADAL" clId="{CBEEC3BB-FF56-4A2F-9582-84ED0532BB11}" dt="2020-05-05T10:42:13.285" v="3242" actId="1035"/>
          <ac:spMkLst>
            <pc:docMk/>
            <pc:sldMk cId="3837287710" sldId="275"/>
            <ac:spMk id="12" creationId="{75628096-1BFD-450B-A8EB-1C836C7A5B9E}"/>
          </ac:spMkLst>
        </pc:spChg>
        <pc:spChg chg="mod">
          <ac:chgData name="Rune Fick Hansen" userId="f85efc3c-c917-48ad-8c8b-a542af4692e7" providerId="ADAL" clId="{CBEEC3BB-FF56-4A2F-9582-84ED0532BB11}" dt="2020-05-05T10:42:30.762" v="3257" actId="1036"/>
          <ac:spMkLst>
            <pc:docMk/>
            <pc:sldMk cId="3837287710" sldId="275"/>
            <ac:spMk id="13" creationId="{E12CF9E1-AEFC-402F-87FA-B7F67363EDA9}"/>
          </ac:spMkLst>
        </pc:spChg>
        <pc:spChg chg="mod">
          <ac:chgData name="Rune Fick Hansen" userId="f85efc3c-c917-48ad-8c8b-a542af4692e7" providerId="ADAL" clId="{CBEEC3BB-FF56-4A2F-9582-84ED0532BB11}" dt="2020-05-05T09:08:45.209" v="280" actId="1037"/>
          <ac:spMkLst>
            <pc:docMk/>
            <pc:sldMk cId="3837287710" sldId="275"/>
            <ac:spMk id="14" creationId="{C37CDFD1-3361-44B0-8724-EFE8DA7398E7}"/>
          </ac:spMkLst>
        </pc:spChg>
        <pc:spChg chg="mod">
          <ac:chgData name="Rune Fick Hansen" userId="f85efc3c-c917-48ad-8c8b-a542af4692e7" providerId="ADAL" clId="{CBEEC3BB-FF56-4A2F-9582-84ED0532BB11}" dt="2020-05-05T10:42:40.544" v="3266" actId="1036"/>
          <ac:spMkLst>
            <pc:docMk/>
            <pc:sldMk cId="3837287710" sldId="275"/>
            <ac:spMk id="15" creationId="{49CA0CF2-27CC-4F1E-9871-B740A39CA6A3}"/>
          </ac:spMkLst>
        </pc:spChg>
        <pc:spChg chg="mod">
          <ac:chgData name="Rune Fick Hansen" userId="f85efc3c-c917-48ad-8c8b-a542af4692e7" providerId="ADAL" clId="{CBEEC3BB-FF56-4A2F-9582-84ED0532BB11}" dt="2020-05-05T10:42:18.926" v="3244" actId="1036"/>
          <ac:spMkLst>
            <pc:docMk/>
            <pc:sldMk cId="3837287710" sldId="275"/>
            <ac:spMk id="17" creationId="{43EC33E9-C657-41B6-B5DF-908977CAD583}"/>
          </ac:spMkLst>
        </pc:spChg>
        <pc:spChg chg="mod">
          <ac:chgData name="Rune Fick Hansen" userId="f85efc3c-c917-48ad-8c8b-a542af4692e7" providerId="ADAL" clId="{CBEEC3BB-FF56-4A2F-9582-84ED0532BB11}" dt="2020-05-05T09:08:49.867" v="282" actId="1037"/>
          <ac:spMkLst>
            <pc:docMk/>
            <pc:sldMk cId="3837287710" sldId="275"/>
            <ac:spMk id="18" creationId="{B13028C9-0686-40F4-8886-CEEAFDCB55F1}"/>
          </ac:spMkLst>
        </pc:spChg>
        <pc:graphicFrameChg chg="del">
          <ac:chgData name="Rune Fick Hansen" userId="f85efc3c-c917-48ad-8c8b-a542af4692e7" providerId="ADAL" clId="{CBEEC3BB-FF56-4A2F-9582-84ED0532BB11}" dt="2020-05-05T08:28:10.015" v="34" actId="478"/>
          <ac:graphicFrameMkLst>
            <pc:docMk/>
            <pc:sldMk cId="3837287710" sldId="275"/>
            <ac:graphicFrameMk id="16" creationId="{E88A4265-C0BA-4DF9-B72C-8E378A83069E}"/>
          </ac:graphicFrameMkLst>
        </pc:graphicFrameChg>
        <pc:graphicFrameChg chg="add del mod">
          <ac:chgData name="Rune Fick Hansen" userId="f85efc3c-c917-48ad-8c8b-a542af4692e7" providerId="ADAL" clId="{CBEEC3BB-FF56-4A2F-9582-84ED0532BB11}" dt="2020-05-05T08:29:42.155" v="38" actId="478"/>
          <ac:graphicFrameMkLst>
            <pc:docMk/>
            <pc:sldMk cId="3837287710" sldId="275"/>
            <ac:graphicFrameMk id="19" creationId="{3A30E61E-1224-4BDB-970B-F4B3FBDCE098}"/>
          </ac:graphicFrameMkLst>
        </pc:graphicFrameChg>
        <pc:graphicFrameChg chg="add del mod">
          <ac:chgData name="Rune Fick Hansen" userId="f85efc3c-c917-48ad-8c8b-a542af4692e7" providerId="ADAL" clId="{CBEEC3BB-FF56-4A2F-9582-84ED0532BB11}" dt="2020-05-05T08:30:30.583" v="41" actId="478"/>
          <ac:graphicFrameMkLst>
            <pc:docMk/>
            <pc:sldMk cId="3837287710" sldId="275"/>
            <ac:graphicFrameMk id="20" creationId="{3A30E61E-1224-4BDB-970B-F4B3FBDCE098}"/>
          </ac:graphicFrameMkLst>
        </pc:graphicFrameChg>
        <pc:graphicFrameChg chg="add del mod">
          <ac:chgData name="Rune Fick Hansen" userId="f85efc3c-c917-48ad-8c8b-a542af4692e7" providerId="ADAL" clId="{CBEEC3BB-FF56-4A2F-9582-84ED0532BB11}" dt="2020-05-05T08:39:37.029" v="48" actId="478"/>
          <ac:graphicFrameMkLst>
            <pc:docMk/>
            <pc:sldMk cId="3837287710" sldId="275"/>
            <ac:graphicFrameMk id="21" creationId="{6175C7B4-D15C-4BD7-BBD8-6EA36DFDC687}"/>
          </ac:graphicFrameMkLst>
        </pc:graphicFrameChg>
        <pc:graphicFrameChg chg="add mod">
          <ac:chgData name="Rune Fick Hansen" userId="f85efc3c-c917-48ad-8c8b-a542af4692e7" providerId="ADAL" clId="{CBEEC3BB-FF56-4A2F-9582-84ED0532BB11}" dt="2020-05-05T10:42:54.096" v="3273" actId="113"/>
          <ac:graphicFrameMkLst>
            <pc:docMk/>
            <pc:sldMk cId="3837287710" sldId="275"/>
            <ac:graphicFrameMk id="22" creationId="{6175C7B4-D15C-4BD7-BBD8-6EA36DFDC687}"/>
          </ac:graphicFrameMkLst>
        </pc:graphicFrameChg>
        <pc:cxnChg chg="add del mod">
          <ac:chgData name="Rune Fick Hansen" userId="f85efc3c-c917-48ad-8c8b-a542af4692e7" providerId="ADAL" clId="{CBEEC3BB-FF56-4A2F-9582-84ED0532BB11}" dt="2020-05-05T09:10:24.973" v="318" actId="478"/>
          <ac:cxnSpMkLst>
            <pc:docMk/>
            <pc:sldMk cId="3837287710" sldId="275"/>
            <ac:cxnSpMk id="24" creationId="{03069094-EE1F-46B4-82A2-2C27EC03C553}"/>
          </ac:cxnSpMkLst>
        </pc:cxnChg>
        <pc:cxnChg chg="add del mod">
          <ac:chgData name="Rune Fick Hansen" userId="f85efc3c-c917-48ad-8c8b-a542af4692e7" providerId="ADAL" clId="{CBEEC3BB-FF56-4A2F-9582-84ED0532BB11}" dt="2020-05-05T10:42:44.293" v="3267"/>
          <ac:cxnSpMkLst>
            <pc:docMk/>
            <pc:sldMk cId="3837287710" sldId="275"/>
            <ac:cxnSpMk id="26" creationId="{1A2F4230-C07C-4E84-9C49-8EC416987F55}"/>
          </ac:cxnSpMkLst>
        </pc:cxnChg>
        <pc:cxnChg chg="add del">
          <ac:chgData name="Rune Fick Hansen" userId="f85efc3c-c917-48ad-8c8b-a542af4692e7" providerId="ADAL" clId="{CBEEC3BB-FF56-4A2F-9582-84ED0532BB11}" dt="2020-05-05T10:42:56.922" v="3274"/>
          <ac:cxnSpMkLst>
            <pc:docMk/>
            <pc:sldMk cId="3837287710" sldId="275"/>
            <ac:cxnSpMk id="27" creationId="{3773C6BA-8F36-402E-AAF3-E5C9597430DF}"/>
          </ac:cxnSpMkLst>
        </pc:cxnChg>
      </pc:sldChg>
      <pc:sldChg chg="addSp delSp modSp add mod">
        <pc:chgData name="Rune Fick Hansen" userId="f85efc3c-c917-48ad-8c8b-a542af4692e7" providerId="ADAL" clId="{CBEEC3BB-FF56-4A2F-9582-84ED0532BB11}" dt="2020-05-05T10:45:14.080" v="3375"/>
        <pc:sldMkLst>
          <pc:docMk/>
          <pc:sldMk cId="4023308263" sldId="276"/>
        </pc:sldMkLst>
        <pc:spChg chg="mod">
          <ac:chgData name="Rune Fick Hansen" userId="f85efc3c-c917-48ad-8c8b-a542af4692e7" providerId="ADAL" clId="{CBEEC3BB-FF56-4A2F-9582-84ED0532BB11}" dt="2020-05-05T10:43:18.750" v="3282" actId="20577"/>
          <ac:spMkLst>
            <pc:docMk/>
            <pc:sldMk cId="4023308263" sldId="276"/>
            <ac:spMk id="2" creationId="{032225CB-D64D-41B5-8EDA-D98CAA700CBA}"/>
          </ac:spMkLst>
        </pc:spChg>
        <pc:spChg chg="add del mod">
          <ac:chgData name="Rune Fick Hansen" userId="f85efc3c-c917-48ad-8c8b-a542af4692e7" providerId="ADAL" clId="{CBEEC3BB-FF56-4A2F-9582-84ED0532BB11}" dt="2020-05-05T09:15:09.693" v="333"/>
          <ac:spMkLst>
            <pc:docMk/>
            <pc:sldMk cId="4023308263" sldId="276"/>
            <ac:spMk id="3" creationId="{E54EF869-BDB5-4559-A77C-8865026E06A9}"/>
          </ac:spMkLst>
        </pc:spChg>
        <pc:spChg chg="mod">
          <ac:chgData name="Rune Fick Hansen" userId="f85efc3c-c917-48ad-8c8b-a542af4692e7" providerId="ADAL" clId="{CBEEC3BB-FF56-4A2F-9582-84ED0532BB11}" dt="2020-05-05T10:43:34.715" v="3304" actId="1036"/>
          <ac:spMkLst>
            <pc:docMk/>
            <pc:sldMk cId="4023308263" sldId="276"/>
            <ac:spMk id="4" creationId="{7D3807A8-729E-4C01-B37C-970BD8DC6984}"/>
          </ac:spMkLst>
        </pc:spChg>
        <pc:spChg chg="mod">
          <ac:chgData name="Rune Fick Hansen" userId="f85efc3c-c917-48ad-8c8b-a542af4692e7" providerId="ADAL" clId="{CBEEC3BB-FF56-4A2F-9582-84ED0532BB11}" dt="2020-05-05T10:43:34.715" v="3304" actId="1036"/>
          <ac:spMkLst>
            <pc:docMk/>
            <pc:sldMk cId="4023308263" sldId="276"/>
            <ac:spMk id="5" creationId="{1C5C44B4-CD75-4267-AA8C-8D847CA4B01E}"/>
          </ac:spMkLst>
        </pc:spChg>
        <pc:spChg chg="mod">
          <ac:chgData name="Rune Fick Hansen" userId="f85efc3c-c917-48ad-8c8b-a542af4692e7" providerId="ADAL" clId="{CBEEC3BB-FF56-4A2F-9582-84ED0532BB11}" dt="2020-05-05T10:44:23.605" v="3335" actId="1036"/>
          <ac:spMkLst>
            <pc:docMk/>
            <pc:sldMk cId="4023308263" sldId="276"/>
            <ac:spMk id="11" creationId="{C3C5FB09-2396-4997-99D5-1A099671B387}"/>
          </ac:spMkLst>
        </pc:spChg>
        <pc:spChg chg="mod">
          <ac:chgData name="Rune Fick Hansen" userId="f85efc3c-c917-48ad-8c8b-a542af4692e7" providerId="ADAL" clId="{CBEEC3BB-FF56-4A2F-9582-84ED0532BB11}" dt="2020-05-05T09:31:12.166" v="616" actId="1038"/>
          <ac:spMkLst>
            <pc:docMk/>
            <pc:sldMk cId="4023308263" sldId="276"/>
            <ac:spMk id="14" creationId="{AD99A2A3-986F-457B-8A60-E7332680072E}"/>
          </ac:spMkLst>
        </pc:spChg>
        <pc:spChg chg="mod">
          <ac:chgData name="Rune Fick Hansen" userId="f85efc3c-c917-48ad-8c8b-a542af4692e7" providerId="ADAL" clId="{CBEEC3BB-FF56-4A2F-9582-84ED0532BB11}" dt="2020-05-05T10:43:56.931" v="3320" actId="1035"/>
          <ac:spMkLst>
            <pc:docMk/>
            <pc:sldMk cId="4023308263" sldId="276"/>
            <ac:spMk id="17" creationId="{BE579C09-BAB9-4481-85A4-198B2FEB3A59}"/>
          </ac:spMkLst>
        </pc:spChg>
        <pc:spChg chg="mod">
          <ac:chgData name="Rune Fick Hansen" userId="f85efc3c-c917-48ad-8c8b-a542af4692e7" providerId="ADAL" clId="{CBEEC3BB-FF56-4A2F-9582-84ED0532BB11}" dt="2020-05-05T09:30:46.270" v="556" actId="20577"/>
          <ac:spMkLst>
            <pc:docMk/>
            <pc:sldMk cId="4023308263" sldId="276"/>
            <ac:spMk id="18" creationId="{82D2DA4B-6A42-40C6-9415-16A4AC5C7A53}"/>
          </ac:spMkLst>
        </pc:spChg>
        <pc:spChg chg="add mod">
          <ac:chgData name="Rune Fick Hansen" userId="f85efc3c-c917-48ad-8c8b-a542af4692e7" providerId="ADAL" clId="{CBEEC3BB-FF56-4A2F-9582-84ED0532BB11}" dt="2020-05-05T10:44:09.113" v="3322" actId="1035"/>
          <ac:spMkLst>
            <pc:docMk/>
            <pc:sldMk cId="4023308263" sldId="276"/>
            <ac:spMk id="19" creationId="{2FEA5A7E-7E8F-4316-B312-6F99F7C8C876}"/>
          </ac:spMkLst>
        </pc:spChg>
        <pc:graphicFrameChg chg="add mod">
          <ac:chgData name="Rune Fick Hansen" userId="f85efc3c-c917-48ad-8c8b-a542af4692e7" providerId="ADAL" clId="{CBEEC3BB-FF56-4A2F-9582-84ED0532BB11}" dt="2020-05-05T09:15:03.491" v="331"/>
          <ac:graphicFrameMkLst>
            <pc:docMk/>
            <pc:sldMk cId="4023308263" sldId="276"/>
            <ac:graphicFrameMk id="13" creationId="{4AE68F40-CB9B-43ED-855A-0AA1C10444A6}"/>
          </ac:graphicFrameMkLst>
        </pc:graphicFrameChg>
        <pc:graphicFrameChg chg="del">
          <ac:chgData name="Rune Fick Hansen" userId="f85efc3c-c917-48ad-8c8b-a542af4692e7" providerId="ADAL" clId="{CBEEC3BB-FF56-4A2F-9582-84ED0532BB11}" dt="2020-05-05T09:14:56.047" v="328" actId="478"/>
          <ac:graphicFrameMkLst>
            <pc:docMk/>
            <pc:sldMk cId="4023308263" sldId="276"/>
            <ac:graphicFrameMk id="15" creationId="{C6B067E0-9ED9-4CD2-A479-90DCB6324F3B}"/>
          </ac:graphicFrameMkLst>
        </pc:graphicFrameChg>
        <pc:graphicFrameChg chg="add mod">
          <ac:chgData name="Rune Fick Hansen" userId="f85efc3c-c917-48ad-8c8b-a542af4692e7" providerId="ADAL" clId="{CBEEC3BB-FF56-4A2F-9582-84ED0532BB11}" dt="2020-05-05T10:43:07.526" v="3278" actId="1076"/>
          <ac:graphicFrameMkLst>
            <pc:docMk/>
            <pc:sldMk cId="4023308263" sldId="276"/>
            <ac:graphicFrameMk id="16" creationId="{4AE68F40-CB9B-43ED-855A-0AA1C10444A6}"/>
          </ac:graphicFrameMkLst>
        </pc:graphicFrameChg>
        <pc:cxnChg chg="add del mod">
          <ac:chgData name="Rune Fick Hansen" userId="f85efc3c-c917-48ad-8c8b-a542af4692e7" providerId="ADAL" clId="{CBEEC3BB-FF56-4A2F-9582-84ED0532BB11}" dt="2020-05-05T10:44:42.919" v="3340"/>
          <ac:cxnSpMkLst>
            <pc:docMk/>
            <pc:sldMk cId="4023308263" sldId="276"/>
            <ac:cxnSpMk id="20" creationId="{1F71B5C6-9C37-4F67-8DA3-5639F4740D3B}"/>
          </ac:cxnSpMkLst>
        </pc:cxnChg>
        <pc:cxnChg chg="add del mod">
          <ac:chgData name="Rune Fick Hansen" userId="f85efc3c-c917-48ad-8c8b-a542af4692e7" providerId="ADAL" clId="{CBEEC3BB-FF56-4A2F-9582-84ED0532BB11}" dt="2020-05-05T10:45:14.080" v="3375"/>
          <ac:cxnSpMkLst>
            <pc:docMk/>
            <pc:sldMk cId="4023308263" sldId="276"/>
            <ac:cxnSpMk id="21" creationId="{0666DE18-4DE7-4086-A7B5-ED70923FD25E}"/>
          </ac:cxnSpMkLst>
        </pc:cxnChg>
      </pc:sldChg>
      <pc:sldChg chg="add del">
        <pc:chgData name="Rune Fick Hansen" userId="f85efc3c-c917-48ad-8c8b-a542af4692e7" providerId="ADAL" clId="{CBEEC3BB-FF56-4A2F-9582-84ED0532BB11}" dt="2020-05-05T09:11:43.991" v="325" actId="2696"/>
        <pc:sldMkLst>
          <pc:docMk/>
          <pc:sldMk cId="1020454156" sldId="277"/>
        </pc:sldMkLst>
      </pc:sldChg>
      <pc:sldChg chg="addSp delSp modSp add">
        <pc:chgData name="Rune Fick Hansen" userId="f85efc3c-c917-48ad-8c8b-a542af4692e7" providerId="ADAL" clId="{CBEEC3BB-FF56-4A2F-9582-84ED0532BB11}" dt="2020-05-05T10:50:33.975" v="3954" actId="478"/>
        <pc:sldMkLst>
          <pc:docMk/>
          <pc:sldMk cId="545684968" sldId="278"/>
        </pc:sldMkLst>
        <pc:spChg chg="mod">
          <ac:chgData name="Rune Fick Hansen" userId="f85efc3c-c917-48ad-8c8b-a542af4692e7" providerId="ADAL" clId="{CBEEC3BB-FF56-4A2F-9582-84ED0532BB11}" dt="2020-05-05T10:50:28.190" v="3952" actId="20577"/>
          <ac:spMkLst>
            <pc:docMk/>
            <pc:sldMk cId="545684968" sldId="278"/>
            <ac:spMk id="2" creationId="{BD11A7B4-0DA0-42CA-8D0C-B9071759E553}"/>
          </ac:spMkLst>
        </pc:spChg>
        <pc:spChg chg="mod">
          <ac:chgData name="Rune Fick Hansen" userId="f85efc3c-c917-48ad-8c8b-a542af4692e7" providerId="ADAL" clId="{CBEEC3BB-FF56-4A2F-9582-84ED0532BB11}" dt="2020-05-05T10:50:22.564" v="3951" actId="1036"/>
          <ac:spMkLst>
            <pc:docMk/>
            <pc:sldMk cId="545684968" sldId="278"/>
            <ac:spMk id="4" creationId="{17F514A5-E845-41BE-BF48-4B0296A642BD}"/>
          </ac:spMkLst>
        </pc:spChg>
        <pc:spChg chg="mod">
          <ac:chgData name="Rune Fick Hansen" userId="f85efc3c-c917-48ad-8c8b-a542af4692e7" providerId="ADAL" clId="{CBEEC3BB-FF56-4A2F-9582-84ED0532BB11}" dt="2020-05-05T10:50:22.564" v="3951" actId="1036"/>
          <ac:spMkLst>
            <pc:docMk/>
            <pc:sldMk cId="545684968" sldId="278"/>
            <ac:spMk id="5" creationId="{7236E5E6-2A11-43FC-AD2F-4BD4FEF78A86}"/>
          </ac:spMkLst>
        </pc:spChg>
        <pc:graphicFrameChg chg="modGraphic">
          <ac:chgData name="Rune Fick Hansen" userId="f85efc3c-c917-48ad-8c8b-a542af4692e7" providerId="ADAL" clId="{CBEEC3BB-FF56-4A2F-9582-84ED0532BB11}" dt="2020-05-05T10:38:05.850" v="2997" actId="404"/>
          <ac:graphicFrameMkLst>
            <pc:docMk/>
            <pc:sldMk cId="545684968" sldId="278"/>
            <ac:graphicFrameMk id="8" creationId="{45C70C1A-1A11-4974-B5EE-3CF00970D00B}"/>
          </ac:graphicFrameMkLst>
        </pc:graphicFrameChg>
        <pc:cxnChg chg="add del mod">
          <ac:chgData name="Rune Fick Hansen" userId="f85efc3c-c917-48ad-8c8b-a542af4692e7" providerId="ADAL" clId="{CBEEC3BB-FF56-4A2F-9582-84ED0532BB11}" dt="2020-05-05T10:50:33.975" v="3954" actId="478"/>
          <ac:cxnSpMkLst>
            <pc:docMk/>
            <pc:sldMk cId="545684968" sldId="278"/>
            <ac:cxnSpMk id="9" creationId="{534E9203-27AA-401B-9D0F-73900275D562}"/>
          </ac:cxnSpMkLst>
        </pc:cxnChg>
      </pc:sldChg>
      <pc:sldChg chg="addSp delSp modSp add mod">
        <pc:chgData name="Rune Fick Hansen" userId="f85efc3c-c917-48ad-8c8b-a542af4692e7" providerId="ADAL" clId="{CBEEC3BB-FF56-4A2F-9582-84ED0532BB11}" dt="2020-05-05T10:53:58.377" v="3999" actId="14100"/>
        <pc:sldMkLst>
          <pc:docMk/>
          <pc:sldMk cId="2848209596" sldId="279"/>
        </pc:sldMkLst>
        <pc:spChg chg="mod">
          <ac:chgData name="Rune Fick Hansen" userId="f85efc3c-c917-48ad-8c8b-a542af4692e7" providerId="ADAL" clId="{CBEEC3BB-FF56-4A2F-9582-84ED0532BB11}" dt="2020-05-05T09:32:09.940" v="624" actId="404"/>
          <ac:spMkLst>
            <pc:docMk/>
            <pc:sldMk cId="2848209596" sldId="279"/>
            <ac:spMk id="2" creationId="{12BE8804-9B41-4914-9511-27114432F6C6}"/>
          </ac:spMkLst>
        </pc:spChg>
        <pc:spChg chg="del">
          <ac:chgData name="Rune Fick Hansen" userId="f85efc3c-c917-48ad-8c8b-a542af4692e7" providerId="ADAL" clId="{CBEEC3BB-FF56-4A2F-9582-84ED0532BB11}" dt="2020-05-05T09:37:14.597" v="626"/>
          <ac:spMkLst>
            <pc:docMk/>
            <pc:sldMk cId="2848209596" sldId="279"/>
            <ac:spMk id="3" creationId="{53924330-093D-45DC-8864-7ED2A7A028B0}"/>
          </ac:spMkLst>
        </pc:spChg>
        <pc:spChg chg="del">
          <ac:chgData name="Rune Fick Hansen" userId="f85efc3c-c917-48ad-8c8b-a542af4692e7" providerId="ADAL" clId="{CBEEC3BB-FF56-4A2F-9582-84ED0532BB11}" dt="2020-05-05T09:40:15.402" v="644" actId="478"/>
          <ac:spMkLst>
            <pc:docMk/>
            <pc:sldMk cId="2848209596" sldId="279"/>
            <ac:spMk id="4" creationId="{2A91DB0A-E957-4EDC-A797-B7A7886B655E}"/>
          </ac:spMkLst>
        </pc:spChg>
        <pc:spChg chg="del">
          <ac:chgData name="Rune Fick Hansen" userId="f85efc3c-c917-48ad-8c8b-a542af4692e7" providerId="ADAL" clId="{CBEEC3BB-FF56-4A2F-9582-84ED0532BB11}" dt="2020-05-05T09:40:15.402" v="644" actId="478"/>
          <ac:spMkLst>
            <pc:docMk/>
            <pc:sldMk cId="2848209596" sldId="279"/>
            <ac:spMk id="5" creationId="{972D805B-5F40-412C-A1A8-811674718D90}"/>
          </ac:spMkLst>
        </pc:spChg>
        <pc:spChg chg="mod">
          <ac:chgData name="Rune Fick Hansen" userId="f85efc3c-c917-48ad-8c8b-a542af4692e7" providerId="ADAL" clId="{CBEEC3BB-FF56-4A2F-9582-84ED0532BB11}" dt="2020-05-05T09:31:41.516" v="619" actId="20577"/>
          <ac:spMkLst>
            <pc:docMk/>
            <pc:sldMk cId="2848209596" sldId="279"/>
            <ac:spMk id="7" creationId="{072EDC46-63FA-41A9-8AB9-407E94D4D8B2}"/>
          </ac:spMkLst>
        </pc:spChg>
        <pc:spChg chg="add del mod">
          <ac:chgData name="Rune Fick Hansen" userId="f85efc3c-c917-48ad-8c8b-a542af4692e7" providerId="ADAL" clId="{CBEEC3BB-FF56-4A2F-9582-84ED0532BB11}" dt="2020-05-05T09:38:05.075" v="629"/>
          <ac:spMkLst>
            <pc:docMk/>
            <pc:sldMk cId="2848209596" sldId="279"/>
            <ac:spMk id="9" creationId="{6F364A88-1A3E-4DB4-80F8-4DE6DBA21A8B}"/>
          </ac:spMkLst>
        </pc:spChg>
        <pc:spChg chg="add del">
          <ac:chgData name="Rune Fick Hansen" userId="f85efc3c-c917-48ad-8c8b-a542af4692e7" providerId="ADAL" clId="{CBEEC3BB-FF56-4A2F-9582-84ED0532BB11}" dt="2020-05-05T09:48:44.735" v="1068" actId="478"/>
          <ac:spMkLst>
            <pc:docMk/>
            <pc:sldMk cId="2848209596" sldId="279"/>
            <ac:spMk id="11" creationId="{17EABFE8-4E47-40B6-BBE6-90BB23AE1F48}"/>
          </ac:spMkLst>
        </pc:spChg>
        <pc:spChg chg="add mod">
          <ac:chgData name="Rune Fick Hansen" userId="f85efc3c-c917-48ad-8c8b-a542af4692e7" providerId="ADAL" clId="{CBEEC3BB-FF56-4A2F-9582-84ED0532BB11}" dt="2020-05-05T10:53:58.377" v="3999" actId="14100"/>
          <ac:spMkLst>
            <pc:docMk/>
            <pc:sldMk cId="2848209596" sldId="279"/>
            <ac:spMk id="12" creationId="{C3DDB421-F7F2-4246-B0CE-F9F3E6FD8A22}"/>
          </ac:spMkLst>
        </pc:spChg>
        <pc:spChg chg="add del mod">
          <ac:chgData name="Rune Fick Hansen" userId="f85efc3c-c917-48ad-8c8b-a542af4692e7" providerId="ADAL" clId="{CBEEC3BB-FF56-4A2F-9582-84ED0532BB11}" dt="2020-05-05T10:17:41.644" v="1761" actId="478"/>
          <ac:spMkLst>
            <pc:docMk/>
            <pc:sldMk cId="2848209596" sldId="279"/>
            <ac:spMk id="13" creationId="{73C7549F-25A6-447D-AC6C-BEC31F27359C}"/>
          </ac:spMkLst>
        </pc:spChg>
        <pc:spChg chg="add del mod">
          <ac:chgData name="Rune Fick Hansen" userId="f85efc3c-c917-48ad-8c8b-a542af4692e7" providerId="ADAL" clId="{CBEEC3BB-FF56-4A2F-9582-84ED0532BB11}" dt="2020-05-05T10:17:31.540" v="1758" actId="478"/>
          <ac:spMkLst>
            <pc:docMk/>
            <pc:sldMk cId="2848209596" sldId="279"/>
            <ac:spMk id="14" creationId="{8C017711-6112-4C6A-8B6C-5F4E7D2A050F}"/>
          </ac:spMkLst>
        </pc:spChg>
        <pc:spChg chg="add del mod">
          <ac:chgData name="Rune Fick Hansen" userId="f85efc3c-c917-48ad-8c8b-a542af4692e7" providerId="ADAL" clId="{CBEEC3BB-FF56-4A2F-9582-84ED0532BB11}" dt="2020-05-05T10:17:29.267" v="1757" actId="478"/>
          <ac:spMkLst>
            <pc:docMk/>
            <pc:sldMk cId="2848209596" sldId="279"/>
            <ac:spMk id="15" creationId="{8F8939B6-D548-44B8-8819-BE7E5401864B}"/>
          </ac:spMkLst>
        </pc:spChg>
        <pc:spChg chg="add del">
          <ac:chgData name="Rune Fick Hansen" userId="f85efc3c-c917-48ad-8c8b-a542af4692e7" providerId="ADAL" clId="{CBEEC3BB-FF56-4A2F-9582-84ED0532BB11}" dt="2020-05-05T09:41:43.874" v="692" actId="478"/>
          <ac:spMkLst>
            <pc:docMk/>
            <pc:sldMk cId="2848209596" sldId="279"/>
            <ac:spMk id="16" creationId="{FB506154-5E7C-4B27-8426-A3A0AC9E51A1}"/>
          </ac:spMkLst>
        </pc:spChg>
        <pc:spChg chg="add del mod">
          <ac:chgData name="Rune Fick Hansen" userId="f85efc3c-c917-48ad-8c8b-a542af4692e7" providerId="ADAL" clId="{CBEEC3BB-FF56-4A2F-9582-84ED0532BB11}" dt="2020-05-05T10:17:41.644" v="1761" actId="478"/>
          <ac:spMkLst>
            <pc:docMk/>
            <pc:sldMk cId="2848209596" sldId="279"/>
            <ac:spMk id="17" creationId="{4C8662C5-6D91-47FC-811A-D12BB8A042AF}"/>
          </ac:spMkLst>
        </pc:spChg>
        <pc:spChg chg="add del mod">
          <ac:chgData name="Rune Fick Hansen" userId="f85efc3c-c917-48ad-8c8b-a542af4692e7" providerId="ADAL" clId="{CBEEC3BB-FF56-4A2F-9582-84ED0532BB11}" dt="2020-05-05T10:17:34.074" v="1759" actId="478"/>
          <ac:spMkLst>
            <pc:docMk/>
            <pc:sldMk cId="2848209596" sldId="279"/>
            <ac:spMk id="18" creationId="{BE7BF93B-48AA-47AD-9D33-D894528358A7}"/>
          </ac:spMkLst>
        </pc:spChg>
        <pc:spChg chg="add del mod">
          <ac:chgData name="Rune Fick Hansen" userId="f85efc3c-c917-48ad-8c8b-a542af4692e7" providerId="ADAL" clId="{CBEEC3BB-FF56-4A2F-9582-84ED0532BB11}" dt="2020-05-05T10:17:36.851" v="1760" actId="478"/>
          <ac:spMkLst>
            <pc:docMk/>
            <pc:sldMk cId="2848209596" sldId="279"/>
            <ac:spMk id="19" creationId="{E67AA45A-CA40-4D23-884E-412CCC030048}"/>
          </ac:spMkLst>
        </pc:spChg>
        <pc:spChg chg="add del mod">
          <ac:chgData name="Rune Fick Hansen" userId="f85efc3c-c917-48ad-8c8b-a542af4692e7" providerId="ADAL" clId="{CBEEC3BB-FF56-4A2F-9582-84ED0532BB11}" dt="2020-05-05T10:17:41.644" v="1761" actId="478"/>
          <ac:spMkLst>
            <pc:docMk/>
            <pc:sldMk cId="2848209596" sldId="279"/>
            <ac:spMk id="20" creationId="{AB02E15B-B9ED-4137-A741-03BBF6A6502A}"/>
          </ac:spMkLst>
        </pc:spChg>
        <pc:spChg chg="add del mod">
          <ac:chgData name="Rune Fick Hansen" userId="f85efc3c-c917-48ad-8c8b-a542af4692e7" providerId="ADAL" clId="{CBEEC3BB-FF56-4A2F-9582-84ED0532BB11}" dt="2020-05-05T10:17:41.644" v="1761" actId="478"/>
          <ac:spMkLst>
            <pc:docMk/>
            <pc:sldMk cId="2848209596" sldId="279"/>
            <ac:spMk id="21" creationId="{0F807582-1061-4C9E-B451-C35B9C145EFE}"/>
          </ac:spMkLst>
        </pc:spChg>
        <pc:spChg chg="add del mod">
          <ac:chgData name="Rune Fick Hansen" userId="f85efc3c-c917-48ad-8c8b-a542af4692e7" providerId="ADAL" clId="{CBEEC3BB-FF56-4A2F-9582-84ED0532BB11}" dt="2020-05-05T09:48:47.013" v="1069" actId="478"/>
          <ac:spMkLst>
            <pc:docMk/>
            <pc:sldMk cId="2848209596" sldId="279"/>
            <ac:spMk id="25" creationId="{6099F6AF-3AFF-4C08-91BA-D17AD627DE53}"/>
          </ac:spMkLst>
        </pc:spChg>
        <pc:spChg chg="add mod">
          <ac:chgData name="Rune Fick Hansen" userId="f85efc3c-c917-48ad-8c8b-a542af4692e7" providerId="ADAL" clId="{CBEEC3BB-FF56-4A2F-9582-84ED0532BB11}" dt="2020-05-05T10:45:36.493" v="3394" actId="1036"/>
          <ac:spMkLst>
            <pc:docMk/>
            <pc:sldMk cId="2848209596" sldId="279"/>
            <ac:spMk id="26" creationId="{FE850BD8-80EC-4AF9-A799-84FCA64F7863}"/>
          </ac:spMkLst>
        </pc:spChg>
        <pc:spChg chg="add mod">
          <ac:chgData name="Rune Fick Hansen" userId="f85efc3c-c917-48ad-8c8b-a542af4692e7" providerId="ADAL" clId="{CBEEC3BB-FF56-4A2F-9582-84ED0532BB11}" dt="2020-05-05T10:18:54.179" v="1831" actId="1036"/>
          <ac:spMkLst>
            <pc:docMk/>
            <pc:sldMk cId="2848209596" sldId="279"/>
            <ac:spMk id="27" creationId="{BE0C2008-64D2-4F67-A7D7-71A0B94F913F}"/>
          </ac:spMkLst>
        </pc:spChg>
        <pc:spChg chg="add mod">
          <ac:chgData name="Rune Fick Hansen" userId="f85efc3c-c917-48ad-8c8b-a542af4692e7" providerId="ADAL" clId="{CBEEC3BB-FF56-4A2F-9582-84ED0532BB11}" dt="2020-05-05T10:19:05.053" v="1841" actId="1037"/>
          <ac:spMkLst>
            <pc:docMk/>
            <pc:sldMk cId="2848209596" sldId="279"/>
            <ac:spMk id="28" creationId="{38DC3761-A3B1-4FA9-8878-4DE00D4A84B3}"/>
          </ac:spMkLst>
        </pc:spChg>
        <pc:graphicFrameChg chg="add del mod">
          <ac:chgData name="Rune Fick Hansen" userId="f85efc3c-c917-48ad-8c8b-a542af4692e7" providerId="ADAL" clId="{CBEEC3BB-FF56-4A2F-9582-84ED0532BB11}" dt="2020-05-05T09:37:21.930" v="627" actId="478"/>
          <ac:graphicFrameMkLst>
            <pc:docMk/>
            <pc:sldMk cId="2848209596" sldId="279"/>
            <ac:graphicFrameMk id="8" creationId="{BE4E3A9F-716F-4043-9017-F2373B45848C}"/>
          </ac:graphicFrameMkLst>
        </pc:graphicFrameChg>
        <pc:graphicFrameChg chg="add mod">
          <ac:chgData name="Rune Fick Hansen" userId="f85efc3c-c917-48ad-8c8b-a542af4692e7" providerId="ADAL" clId="{CBEEC3BB-FF56-4A2F-9582-84ED0532BB11}" dt="2020-05-05T10:17:22.411" v="1756" actId="403"/>
          <ac:graphicFrameMkLst>
            <pc:docMk/>
            <pc:sldMk cId="2848209596" sldId="279"/>
            <ac:graphicFrameMk id="10" creationId="{12174314-3413-4E4A-B19D-FE39696C8C57}"/>
          </ac:graphicFrameMkLst>
        </pc:graphicFrameChg>
        <pc:cxnChg chg="add del mod">
          <ac:chgData name="Rune Fick Hansen" userId="f85efc3c-c917-48ad-8c8b-a542af4692e7" providerId="ADAL" clId="{CBEEC3BB-FF56-4A2F-9582-84ED0532BB11}" dt="2020-05-05T09:44:00.158" v="847" actId="478"/>
          <ac:cxnSpMkLst>
            <pc:docMk/>
            <pc:sldMk cId="2848209596" sldId="279"/>
            <ac:cxnSpMk id="23" creationId="{850F9135-88A5-41E9-A82D-CD315ECEC24C}"/>
          </ac:cxnSpMkLst>
        </pc:cxnChg>
        <pc:cxnChg chg="add del mod">
          <ac:chgData name="Rune Fick Hansen" userId="f85efc3c-c917-48ad-8c8b-a542af4692e7" providerId="ADAL" clId="{CBEEC3BB-FF56-4A2F-9582-84ED0532BB11}" dt="2020-05-05T10:19:07.686" v="1842" actId="478"/>
          <ac:cxnSpMkLst>
            <pc:docMk/>
            <pc:sldMk cId="2848209596" sldId="279"/>
            <ac:cxnSpMk id="30" creationId="{DD0249D6-6D77-40F9-BBB5-E8B812C14C53}"/>
          </ac:cxnSpMkLst>
        </pc:cxnChg>
        <pc:cxnChg chg="add del mod">
          <ac:chgData name="Rune Fick Hansen" userId="f85efc3c-c917-48ad-8c8b-a542af4692e7" providerId="ADAL" clId="{CBEEC3BB-FF56-4A2F-9582-84ED0532BB11}" dt="2020-05-05T10:45:03.754" v="3343"/>
          <ac:cxnSpMkLst>
            <pc:docMk/>
            <pc:sldMk cId="2848209596" sldId="279"/>
            <ac:cxnSpMk id="31" creationId="{52C35397-B900-4CC6-85AE-3FDCD75507DD}"/>
          </ac:cxnSpMkLst>
        </pc:cxnChg>
        <pc:cxnChg chg="add del mod">
          <ac:chgData name="Rune Fick Hansen" userId="f85efc3c-c917-48ad-8c8b-a542af4692e7" providerId="ADAL" clId="{CBEEC3BB-FF56-4A2F-9582-84ED0532BB11}" dt="2020-05-05T10:45:56.455" v="3540"/>
          <ac:cxnSpMkLst>
            <pc:docMk/>
            <pc:sldMk cId="2848209596" sldId="279"/>
            <ac:cxnSpMk id="32" creationId="{3F14A264-B26D-46A2-A6BD-7D27759CEACD}"/>
          </ac:cxnSpMkLst>
        </pc:cxnChg>
        <pc:cxnChg chg="add del mod">
          <ac:chgData name="Rune Fick Hansen" userId="f85efc3c-c917-48ad-8c8b-a542af4692e7" providerId="ADAL" clId="{CBEEC3BB-FF56-4A2F-9582-84ED0532BB11}" dt="2020-05-05T10:53:48.379" v="3997" actId="478"/>
          <ac:cxnSpMkLst>
            <pc:docMk/>
            <pc:sldMk cId="2848209596" sldId="279"/>
            <ac:cxnSpMk id="34" creationId="{18D00632-7C22-432E-8ADA-F3167BF9B4CE}"/>
          </ac:cxnSpMkLst>
        </pc:cxnChg>
      </pc:sldChg>
      <pc:sldChg chg="addSp delSp modSp add mod">
        <pc:chgData name="Rune Fick Hansen" userId="f85efc3c-c917-48ad-8c8b-a542af4692e7" providerId="ADAL" clId="{CBEEC3BB-FF56-4A2F-9582-84ED0532BB11}" dt="2020-05-05T10:47:55.188" v="3619"/>
        <pc:sldMkLst>
          <pc:docMk/>
          <pc:sldMk cId="1334965396" sldId="280"/>
        </pc:sldMkLst>
        <pc:spChg chg="mod">
          <ac:chgData name="Rune Fick Hansen" userId="f85efc3c-c917-48ad-8c8b-a542af4692e7" providerId="ADAL" clId="{CBEEC3BB-FF56-4A2F-9582-84ED0532BB11}" dt="2020-05-05T09:54:31.596" v="1229" actId="404"/>
          <ac:spMkLst>
            <pc:docMk/>
            <pc:sldMk cId="1334965396" sldId="280"/>
            <ac:spMk id="2" creationId="{45DD68F5-9B53-4D26-B4DC-249DAF9E6E7E}"/>
          </ac:spMkLst>
        </pc:spChg>
        <pc:spChg chg="del">
          <ac:chgData name="Rune Fick Hansen" userId="f85efc3c-c917-48ad-8c8b-a542af4692e7" providerId="ADAL" clId="{CBEEC3BB-FF56-4A2F-9582-84ED0532BB11}" dt="2020-05-05T09:58:45.656" v="1237"/>
          <ac:spMkLst>
            <pc:docMk/>
            <pc:sldMk cId="1334965396" sldId="280"/>
            <ac:spMk id="3" creationId="{555673CE-34E2-4BA3-A020-D18F278B48F4}"/>
          </ac:spMkLst>
        </pc:spChg>
        <pc:spChg chg="del">
          <ac:chgData name="Rune Fick Hansen" userId="f85efc3c-c917-48ad-8c8b-a542af4692e7" providerId="ADAL" clId="{CBEEC3BB-FF56-4A2F-9582-84ED0532BB11}" dt="2020-05-05T10:09:40.771" v="1424" actId="478"/>
          <ac:spMkLst>
            <pc:docMk/>
            <pc:sldMk cId="1334965396" sldId="280"/>
            <ac:spMk id="4" creationId="{174858D1-31D7-4861-AD00-81EA03E47B19}"/>
          </ac:spMkLst>
        </pc:spChg>
        <pc:spChg chg="del">
          <ac:chgData name="Rune Fick Hansen" userId="f85efc3c-c917-48ad-8c8b-a542af4692e7" providerId="ADAL" clId="{CBEEC3BB-FF56-4A2F-9582-84ED0532BB11}" dt="2020-05-05T10:09:40.771" v="1424" actId="478"/>
          <ac:spMkLst>
            <pc:docMk/>
            <pc:sldMk cId="1334965396" sldId="280"/>
            <ac:spMk id="5" creationId="{568F2E43-E899-4374-8D60-1801227F1220}"/>
          </ac:spMkLst>
        </pc:spChg>
        <pc:spChg chg="mod">
          <ac:chgData name="Rune Fick Hansen" userId="f85efc3c-c917-48ad-8c8b-a542af4692e7" providerId="ADAL" clId="{CBEEC3BB-FF56-4A2F-9582-84ED0532BB11}" dt="2020-05-05T09:54:40.107" v="1231" actId="20577"/>
          <ac:spMkLst>
            <pc:docMk/>
            <pc:sldMk cId="1334965396" sldId="280"/>
            <ac:spMk id="7" creationId="{E38F2C9E-2397-4F24-A606-3DA983723A4E}"/>
          </ac:spMkLst>
        </pc:spChg>
        <pc:spChg chg="add mod">
          <ac:chgData name="Rune Fick Hansen" userId="f85efc3c-c917-48ad-8c8b-a542af4692e7" providerId="ADAL" clId="{CBEEC3BB-FF56-4A2F-9582-84ED0532BB11}" dt="2020-05-05T10:46:33.136" v="3572" actId="1036"/>
          <ac:spMkLst>
            <pc:docMk/>
            <pc:sldMk cId="1334965396" sldId="280"/>
            <ac:spMk id="9" creationId="{B16054F2-1A88-470F-AC24-56D50C16BB6A}"/>
          </ac:spMkLst>
        </pc:spChg>
        <pc:spChg chg="add mod">
          <ac:chgData name="Rune Fick Hansen" userId="f85efc3c-c917-48ad-8c8b-a542af4692e7" providerId="ADAL" clId="{CBEEC3BB-FF56-4A2F-9582-84ED0532BB11}" dt="2020-05-05T10:46:19.811" v="3566" actId="1038"/>
          <ac:spMkLst>
            <pc:docMk/>
            <pc:sldMk cId="1334965396" sldId="280"/>
            <ac:spMk id="10" creationId="{B29600EC-1FE8-472B-A9C2-73DB33419F13}"/>
          </ac:spMkLst>
        </pc:spChg>
        <pc:spChg chg="add mod">
          <ac:chgData name="Rune Fick Hansen" userId="f85efc3c-c917-48ad-8c8b-a542af4692e7" providerId="ADAL" clId="{CBEEC3BB-FF56-4A2F-9582-84ED0532BB11}" dt="2020-05-05T10:04:25.559" v="1417" actId="1038"/>
          <ac:spMkLst>
            <pc:docMk/>
            <pc:sldMk cId="1334965396" sldId="280"/>
            <ac:spMk id="11" creationId="{ADBEFD05-25A7-4CBB-A5E7-D4A74B46F79A}"/>
          </ac:spMkLst>
        </pc:spChg>
        <pc:spChg chg="add mod">
          <ac:chgData name="Rune Fick Hansen" userId="f85efc3c-c917-48ad-8c8b-a542af4692e7" providerId="ADAL" clId="{CBEEC3BB-FF56-4A2F-9582-84ED0532BB11}" dt="2020-05-05T10:46:55.432" v="3580" actId="1035"/>
          <ac:spMkLst>
            <pc:docMk/>
            <pc:sldMk cId="1334965396" sldId="280"/>
            <ac:spMk id="12" creationId="{83C701D6-6E46-4162-9078-A219DBF7D60F}"/>
          </ac:spMkLst>
        </pc:spChg>
        <pc:spChg chg="add mod">
          <ac:chgData name="Rune Fick Hansen" userId="f85efc3c-c917-48ad-8c8b-a542af4692e7" providerId="ADAL" clId="{CBEEC3BB-FF56-4A2F-9582-84ED0532BB11}" dt="2020-05-05T10:02:42.667" v="1344" actId="1037"/>
          <ac:spMkLst>
            <pc:docMk/>
            <pc:sldMk cId="1334965396" sldId="280"/>
            <ac:spMk id="13" creationId="{FAAE786A-7309-498B-A3CE-A06DC9A805B8}"/>
          </ac:spMkLst>
        </pc:spChg>
        <pc:spChg chg="add del mod">
          <ac:chgData name="Rune Fick Hansen" userId="f85efc3c-c917-48ad-8c8b-a542af4692e7" providerId="ADAL" clId="{CBEEC3BB-FF56-4A2F-9582-84ED0532BB11}" dt="2020-05-05T10:03:24.696" v="1383"/>
          <ac:spMkLst>
            <pc:docMk/>
            <pc:sldMk cId="1334965396" sldId="280"/>
            <ac:spMk id="14" creationId="{DF2466A2-4C4D-4895-AFAE-F338983286CB}"/>
          </ac:spMkLst>
        </pc:spChg>
        <pc:spChg chg="add mod">
          <ac:chgData name="Rune Fick Hansen" userId="f85efc3c-c917-48ad-8c8b-a542af4692e7" providerId="ADAL" clId="{CBEEC3BB-FF56-4A2F-9582-84ED0532BB11}" dt="2020-05-05T10:47:17.664" v="3592" actId="1036"/>
          <ac:spMkLst>
            <pc:docMk/>
            <pc:sldMk cId="1334965396" sldId="280"/>
            <ac:spMk id="15" creationId="{BAD5D5BE-3AEC-4CF2-9884-DC3A24B48D9F}"/>
          </ac:spMkLst>
        </pc:spChg>
        <pc:spChg chg="add mod">
          <ac:chgData name="Rune Fick Hansen" userId="f85efc3c-c917-48ad-8c8b-a542af4692e7" providerId="ADAL" clId="{CBEEC3BB-FF56-4A2F-9582-84ED0532BB11}" dt="2020-05-05T10:04:35.246" v="1419" actId="1037"/>
          <ac:spMkLst>
            <pc:docMk/>
            <pc:sldMk cId="1334965396" sldId="280"/>
            <ac:spMk id="16" creationId="{159A1004-1511-44AB-8FB4-D77CF040F3B3}"/>
          </ac:spMkLst>
        </pc:spChg>
        <pc:spChg chg="add mod">
          <ac:chgData name="Rune Fick Hansen" userId="f85efc3c-c917-48ad-8c8b-a542af4692e7" providerId="ADAL" clId="{CBEEC3BB-FF56-4A2F-9582-84ED0532BB11}" dt="2020-05-05T10:04:39.544" v="1422" actId="1037"/>
          <ac:spMkLst>
            <pc:docMk/>
            <pc:sldMk cId="1334965396" sldId="280"/>
            <ac:spMk id="17" creationId="{FDC46DA0-5A05-4187-AA7D-3621F2FB633F}"/>
          </ac:spMkLst>
        </pc:spChg>
        <pc:spChg chg="add del">
          <ac:chgData name="Rune Fick Hansen" userId="f85efc3c-c917-48ad-8c8b-a542af4692e7" providerId="ADAL" clId="{CBEEC3BB-FF56-4A2F-9582-84ED0532BB11}" dt="2020-05-05T10:11:42.387" v="1661" actId="478"/>
          <ac:spMkLst>
            <pc:docMk/>
            <pc:sldMk cId="1334965396" sldId="280"/>
            <ac:spMk id="20" creationId="{98BA9A37-3D85-4616-9ACF-AC29D680C78F}"/>
          </ac:spMkLst>
        </pc:spChg>
        <pc:spChg chg="add mod">
          <ac:chgData name="Rune Fick Hansen" userId="f85efc3c-c917-48ad-8c8b-a542af4692e7" providerId="ADAL" clId="{CBEEC3BB-FF56-4A2F-9582-84ED0532BB11}" dt="2020-05-05T10:47:51.487" v="3618" actId="1036"/>
          <ac:spMkLst>
            <pc:docMk/>
            <pc:sldMk cId="1334965396" sldId="280"/>
            <ac:spMk id="21" creationId="{DE8FC104-B205-4DB1-9DCF-B4280B006A00}"/>
          </ac:spMkLst>
        </pc:spChg>
        <pc:spChg chg="add del mod">
          <ac:chgData name="Rune Fick Hansen" userId="f85efc3c-c917-48ad-8c8b-a542af4692e7" providerId="ADAL" clId="{CBEEC3BB-FF56-4A2F-9582-84ED0532BB11}" dt="2020-05-05T10:11:45.513" v="1662" actId="478"/>
          <ac:spMkLst>
            <pc:docMk/>
            <pc:sldMk cId="1334965396" sldId="280"/>
            <ac:spMk id="23" creationId="{21A2FF0F-7E09-4DFC-8C1B-3B96D53645BE}"/>
          </ac:spMkLst>
        </pc:spChg>
        <pc:graphicFrameChg chg="add mod">
          <ac:chgData name="Rune Fick Hansen" userId="f85efc3c-c917-48ad-8c8b-a542af4692e7" providerId="ADAL" clId="{CBEEC3BB-FF56-4A2F-9582-84ED0532BB11}" dt="2020-05-05T10:00:44.193" v="1256" actId="167"/>
          <ac:graphicFrameMkLst>
            <pc:docMk/>
            <pc:sldMk cId="1334965396" sldId="280"/>
            <ac:graphicFrameMk id="8" creationId="{745BDE4D-7B38-4622-821F-6CCAD1B9F1EA}"/>
          </ac:graphicFrameMkLst>
        </pc:graphicFrameChg>
        <pc:cxnChg chg="add del mod">
          <ac:chgData name="Rune Fick Hansen" userId="f85efc3c-c917-48ad-8c8b-a542af4692e7" providerId="ADAL" clId="{CBEEC3BB-FF56-4A2F-9582-84ED0532BB11}" dt="2020-05-05T10:04:48.318" v="1423" actId="478"/>
          <ac:cxnSpMkLst>
            <pc:docMk/>
            <pc:sldMk cId="1334965396" sldId="280"/>
            <ac:cxnSpMk id="19" creationId="{DC80A6DD-EDC4-4686-9FF2-F75F42A93F3B}"/>
          </ac:cxnSpMkLst>
        </pc:cxnChg>
        <pc:cxnChg chg="add del mod">
          <ac:chgData name="Rune Fick Hansen" userId="f85efc3c-c917-48ad-8c8b-a542af4692e7" providerId="ADAL" clId="{CBEEC3BB-FF56-4A2F-9582-84ED0532BB11}" dt="2020-05-05T10:47:55.188" v="3619"/>
          <ac:cxnSpMkLst>
            <pc:docMk/>
            <pc:sldMk cId="1334965396" sldId="280"/>
            <ac:cxnSpMk id="24" creationId="{7E317078-8FAE-4D6B-8D06-032FEE4F1B56}"/>
          </ac:cxnSpMkLst>
        </pc:cxnChg>
      </pc:sldChg>
      <pc:sldChg chg="addSp delSp modSp add mod">
        <pc:chgData name="Rune Fick Hansen" userId="f85efc3c-c917-48ad-8c8b-a542af4692e7" providerId="ADAL" clId="{CBEEC3BB-FF56-4A2F-9582-84ED0532BB11}" dt="2020-05-05T11:17:10.585" v="4054" actId="20577"/>
        <pc:sldMkLst>
          <pc:docMk/>
          <pc:sldMk cId="3455450410" sldId="281"/>
        </pc:sldMkLst>
        <pc:spChg chg="mod">
          <ac:chgData name="Rune Fick Hansen" userId="f85efc3c-c917-48ad-8c8b-a542af4692e7" providerId="ADAL" clId="{CBEEC3BB-FF56-4A2F-9582-84ED0532BB11}" dt="2020-05-05T10:12:24.377" v="1669" actId="404"/>
          <ac:spMkLst>
            <pc:docMk/>
            <pc:sldMk cId="3455450410" sldId="281"/>
            <ac:spMk id="2" creationId="{5AE14107-A6B1-483B-B7AC-749784659E6D}"/>
          </ac:spMkLst>
        </pc:spChg>
        <pc:spChg chg="del">
          <ac:chgData name="Rune Fick Hansen" userId="f85efc3c-c917-48ad-8c8b-a542af4692e7" providerId="ADAL" clId="{CBEEC3BB-FF56-4A2F-9582-84ED0532BB11}" dt="2020-05-05T10:14:09.040" v="1671"/>
          <ac:spMkLst>
            <pc:docMk/>
            <pc:sldMk cId="3455450410" sldId="281"/>
            <ac:spMk id="3" creationId="{EE89337E-A47D-45AD-BFCE-A78FA8543471}"/>
          </ac:spMkLst>
        </pc:spChg>
        <pc:spChg chg="del">
          <ac:chgData name="Rune Fick Hansen" userId="f85efc3c-c917-48ad-8c8b-a542af4692e7" providerId="ADAL" clId="{CBEEC3BB-FF56-4A2F-9582-84ED0532BB11}" dt="2020-05-05T10:19:36.398" v="1843" actId="478"/>
          <ac:spMkLst>
            <pc:docMk/>
            <pc:sldMk cId="3455450410" sldId="281"/>
            <ac:spMk id="4" creationId="{914702FF-7FD5-4A60-9BC3-AC1B668FC789}"/>
          </ac:spMkLst>
        </pc:spChg>
        <pc:spChg chg="del">
          <ac:chgData name="Rune Fick Hansen" userId="f85efc3c-c917-48ad-8c8b-a542af4692e7" providerId="ADAL" clId="{CBEEC3BB-FF56-4A2F-9582-84ED0532BB11}" dt="2020-05-05T10:19:36.398" v="1843" actId="478"/>
          <ac:spMkLst>
            <pc:docMk/>
            <pc:sldMk cId="3455450410" sldId="281"/>
            <ac:spMk id="5" creationId="{7082CC78-D7BC-4C87-88C6-E84BDACACCAD}"/>
          </ac:spMkLst>
        </pc:spChg>
        <pc:spChg chg="mod">
          <ac:chgData name="Rune Fick Hansen" userId="f85efc3c-c917-48ad-8c8b-a542af4692e7" providerId="ADAL" clId="{CBEEC3BB-FF56-4A2F-9582-84ED0532BB11}" dt="2020-05-05T09:54:47.220" v="1233" actId="20577"/>
          <ac:spMkLst>
            <pc:docMk/>
            <pc:sldMk cId="3455450410" sldId="281"/>
            <ac:spMk id="7" creationId="{6410EDB0-AF7F-4E33-8A22-391437171063}"/>
          </ac:spMkLst>
        </pc:spChg>
        <pc:spChg chg="add mod">
          <ac:chgData name="Rune Fick Hansen" userId="f85efc3c-c917-48ad-8c8b-a542af4692e7" providerId="ADAL" clId="{CBEEC3BB-FF56-4A2F-9582-84ED0532BB11}" dt="2020-05-05T10:48:30.759" v="3656" actId="1036"/>
          <ac:spMkLst>
            <pc:docMk/>
            <pc:sldMk cId="3455450410" sldId="281"/>
            <ac:spMk id="9" creationId="{B2BCCC52-BAD6-4806-9A88-5E9151B82EED}"/>
          </ac:spMkLst>
        </pc:spChg>
        <pc:spChg chg="add mod">
          <ac:chgData name="Rune Fick Hansen" userId="f85efc3c-c917-48ad-8c8b-a542af4692e7" providerId="ADAL" clId="{CBEEC3BB-FF56-4A2F-9582-84ED0532BB11}" dt="2020-05-05T10:48:18.680" v="3643" actId="1038"/>
          <ac:spMkLst>
            <pc:docMk/>
            <pc:sldMk cId="3455450410" sldId="281"/>
            <ac:spMk id="10" creationId="{91608C27-D481-4D4A-9639-038A56FB4A94}"/>
          </ac:spMkLst>
        </pc:spChg>
        <pc:spChg chg="add mod">
          <ac:chgData name="Rune Fick Hansen" userId="f85efc3c-c917-48ad-8c8b-a542af4692e7" providerId="ADAL" clId="{CBEEC3BB-FF56-4A2F-9582-84ED0532BB11}" dt="2020-05-05T10:16:17.229" v="1715" actId="1038"/>
          <ac:spMkLst>
            <pc:docMk/>
            <pc:sldMk cId="3455450410" sldId="281"/>
            <ac:spMk id="11" creationId="{E948E37D-A3F0-4638-B22E-63E9108E295A}"/>
          </ac:spMkLst>
        </pc:spChg>
        <pc:spChg chg="add mod">
          <ac:chgData name="Rune Fick Hansen" userId="f85efc3c-c917-48ad-8c8b-a542af4692e7" providerId="ADAL" clId="{CBEEC3BB-FF56-4A2F-9582-84ED0532BB11}" dt="2020-05-05T10:48:46.345" v="3665" actId="1036"/>
          <ac:spMkLst>
            <pc:docMk/>
            <pc:sldMk cId="3455450410" sldId="281"/>
            <ac:spMk id="12" creationId="{AD16968A-9F84-42BD-AAB7-211EFCE20FED}"/>
          </ac:spMkLst>
        </pc:spChg>
        <pc:spChg chg="add mod">
          <ac:chgData name="Rune Fick Hansen" userId="f85efc3c-c917-48ad-8c8b-a542af4692e7" providerId="ADAL" clId="{CBEEC3BB-FF56-4A2F-9582-84ED0532BB11}" dt="2020-05-05T10:49:01.311" v="3700" actId="1036"/>
          <ac:spMkLst>
            <pc:docMk/>
            <pc:sldMk cId="3455450410" sldId="281"/>
            <ac:spMk id="13" creationId="{239B4C68-4795-459E-A124-59174799D67F}"/>
          </ac:spMkLst>
        </pc:spChg>
        <pc:spChg chg="add mod">
          <ac:chgData name="Rune Fick Hansen" userId="f85efc3c-c917-48ad-8c8b-a542af4692e7" providerId="ADAL" clId="{CBEEC3BB-FF56-4A2F-9582-84ED0532BB11}" dt="2020-05-05T11:17:10.585" v="4054" actId="20577"/>
          <ac:spMkLst>
            <pc:docMk/>
            <pc:sldMk cId="3455450410" sldId="281"/>
            <ac:spMk id="14" creationId="{2CD1D408-DA27-46AA-8145-371C0E7ADC0D}"/>
          </ac:spMkLst>
        </pc:spChg>
        <pc:graphicFrameChg chg="add mod">
          <ac:chgData name="Rune Fick Hansen" userId="f85efc3c-c917-48ad-8c8b-a542af4692e7" providerId="ADAL" clId="{CBEEC3BB-FF56-4A2F-9582-84ED0532BB11}" dt="2020-05-05T10:14:55.705" v="1682" actId="207"/>
          <ac:graphicFrameMkLst>
            <pc:docMk/>
            <pc:sldMk cId="3455450410" sldId="281"/>
            <ac:graphicFrameMk id="8" creationId="{BA706AAD-117C-45B6-A8D8-A50EDBE7B235}"/>
          </ac:graphicFrameMkLst>
        </pc:graphicFrameChg>
        <pc:cxnChg chg="add del mod">
          <ac:chgData name="Rune Fick Hansen" userId="f85efc3c-c917-48ad-8c8b-a542af4692e7" providerId="ADAL" clId="{CBEEC3BB-FF56-4A2F-9582-84ED0532BB11}" dt="2020-05-05T10:49:10.783" v="3705"/>
          <ac:cxnSpMkLst>
            <pc:docMk/>
            <pc:sldMk cId="3455450410" sldId="281"/>
            <ac:cxnSpMk id="15" creationId="{1E2FA82D-3A2E-458B-81FC-53E374C2CE10}"/>
          </ac:cxnSpMkLst>
        </pc:cxnChg>
      </pc:sldChg>
      <pc:sldChg chg="addSp delSp modSp add mod">
        <pc:chgData name="Rune Fick Hansen" userId="f85efc3c-c917-48ad-8c8b-a542af4692e7" providerId="ADAL" clId="{CBEEC3BB-FF56-4A2F-9582-84ED0532BB11}" dt="2020-05-05T10:50:15.416" v="3939"/>
        <pc:sldMkLst>
          <pc:docMk/>
          <pc:sldMk cId="359298056" sldId="282"/>
        </pc:sldMkLst>
        <pc:spChg chg="mod">
          <ac:chgData name="Rune Fick Hansen" userId="f85efc3c-c917-48ad-8c8b-a542af4692e7" providerId="ADAL" clId="{CBEEC3BB-FF56-4A2F-9582-84ED0532BB11}" dt="2020-05-05T10:23:16.795" v="1964" actId="403"/>
          <ac:spMkLst>
            <pc:docMk/>
            <pc:sldMk cId="359298056" sldId="282"/>
            <ac:spMk id="2" creationId="{7C60103A-1E36-49D5-93C5-8C105067EFC5}"/>
          </ac:spMkLst>
        </pc:spChg>
        <pc:spChg chg="del">
          <ac:chgData name="Rune Fick Hansen" userId="f85efc3c-c917-48ad-8c8b-a542af4692e7" providerId="ADAL" clId="{CBEEC3BB-FF56-4A2F-9582-84ED0532BB11}" dt="2020-05-05T10:24:11.558" v="1966"/>
          <ac:spMkLst>
            <pc:docMk/>
            <pc:sldMk cId="359298056" sldId="282"/>
            <ac:spMk id="3" creationId="{FAEC2A05-F9F8-43DA-975A-367A365A450B}"/>
          </ac:spMkLst>
        </pc:spChg>
        <pc:spChg chg="del">
          <ac:chgData name="Rune Fick Hansen" userId="f85efc3c-c917-48ad-8c8b-a542af4692e7" providerId="ADAL" clId="{CBEEC3BB-FF56-4A2F-9582-84ED0532BB11}" dt="2020-05-05T10:28:35.128" v="2208" actId="478"/>
          <ac:spMkLst>
            <pc:docMk/>
            <pc:sldMk cId="359298056" sldId="282"/>
            <ac:spMk id="4" creationId="{17213C3A-2A57-4253-9506-ABFA67B67166}"/>
          </ac:spMkLst>
        </pc:spChg>
        <pc:spChg chg="del">
          <ac:chgData name="Rune Fick Hansen" userId="f85efc3c-c917-48ad-8c8b-a542af4692e7" providerId="ADAL" clId="{CBEEC3BB-FF56-4A2F-9582-84ED0532BB11}" dt="2020-05-05T10:28:35.128" v="2208" actId="478"/>
          <ac:spMkLst>
            <pc:docMk/>
            <pc:sldMk cId="359298056" sldId="282"/>
            <ac:spMk id="5" creationId="{BE0F4D09-CE16-4104-AE0F-519FECE5D441}"/>
          </ac:spMkLst>
        </pc:spChg>
        <pc:spChg chg="mod">
          <ac:chgData name="Rune Fick Hansen" userId="f85efc3c-c917-48ad-8c8b-a542af4692e7" providerId="ADAL" clId="{CBEEC3BB-FF56-4A2F-9582-84ED0532BB11}" dt="2020-05-05T09:54:53.724" v="1235" actId="20577"/>
          <ac:spMkLst>
            <pc:docMk/>
            <pc:sldMk cId="359298056" sldId="282"/>
            <ac:spMk id="7" creationId="{E2FBAC75-C5DA-4ADE-9792-F7F54E2F45CE}"/>
          </ac:spMkLst>
        </pc:spChg>
        <pc:spChg chg="add mod">
          <ac:chgData name="Rune Fick Hansen" userId="f85efc3c-c917-48ad-8c8b-a542af4692e7" providerId="ADAL" clId="{CBEEC3BB-FF56-4A2F-9582-84ED0532BB11}" dt="2020-05-05T10:27:12.248" v="2100" actId="1038"/>
          <ac:spMkLst>
            <pc:docMk/>
            <pc:sldMk cId="359298056" sldId="282"/>
            <ac:spMk id="9" creationId="{01B7617C-0D1D-4347-BC83-46F24BE737A8}"/>
          </ac:spMkLst>
        </pc:spChg>
        <pc:spChg chg="add mod">
          <ac:chgData name="Rune Fick Hansen" userId="f85efc3c-c917-48ad-8c8b-a542af4692e7" providerId="ADAL" clId="{CBEEC3BB-FF56-4A2F-9582-84ED0532BB11}" dt="2020-05-05T10:26:36.475" v="2043" actId="1036"/>
          <ac:spMkLst>
            <pc:docMk/>
            <pc:sldMk cId="359298056" sldId="282"/>
            <ac:spMk id="10" creationId="{D628526B-C8A0-4777-9C17-C2B0AE6CB8B7}"/>
          </ac:spMkLst>
        </pc:spChg>
        <pc:spChg chg="add mod">
          <ac:chgData name="Rune Fick Hansen" userId="f85efc3c-c917-48ad-8c8b-a542af4692e7" providerId="ADAL" clId="{CBEEC3BB-FF56-4A2F-9582-84ED0532BB11}" dt="2020-05-05T10:27:03.537" v="2095" actId="1038"/>
          <ac:spMkLst>
            <pc:docMk/>
            <pc:sldMk cId="359298056" sldId="282"/>
            <ac:spMk id="11" creationId="{3540F621-ABF2-49AD-8E1C-4A1749464487}"/>
          </ac:spMkLst>
        </pc:spChg>
        <pc:spChg chg="add mod">
          <ac:chgData name="Rune Fick Hansen" userId="f85efc3c-c917-48ad-8c8b-a542af4692e7" providerId="ADAL" clId="{CBEEC3BB-FF56-4A2F-9582-84ED0532BB11}" dt="2020-05-05T10:27:30.088" v="2131" actId="1038"/>
          <ac:spMkLst>
            <pc:docMk/>
            <pc:sldMk cId="359298056" sldId="282"/>
            <ac:spMk id="12" creationId="{11607C99-088F-40E0-90DE-3624CD039522}"/>
          </ac:spMkLst>
        </pc:spChg>
        <pc:spChg chg="add mod">
          <ac:chgData name="Rune Fick Hansen" userId="f85efc3c-c917-48ad-8c8b-a542af4692e7" providerId="ADAL" clId="{CBEEC3BB-FF56-4A2F-9582-84ED0532BB11}" dt="2020-05-05T10:27:42.164" v="2149" actId="1038"/>
          <ac:spMkLst>
            <pc:docMk/>
            <pc:sldMk cId="359298056" sldId="282"/>
            <ac:spMk id="13" creationId="{E1B1AA1C-EFEB-4BBA-A549-84D8476D910D}"/>
          </ac:spMkLst>
        </pc:spChg>
        <pc:spChg chg="add mod">
          <ac:chgData name="Rune Fick Hansen" userId="f85efc3c-c917-48ad-8c8b-a542af4692e7" providerId="ADAL" clId="{CBEEC3BB-FF56-4A2F-9582-84ED0532BB11}" dt="2020-05-05T10:49:21.461" v="3724" actId="1036"/>
          <ac:spMkLst>
            <pc:docMk/>
            <pc:sldMk cId="359298056" sldId="282"/>
            <ac:spMk id="16" creationId="{F3A54C52-5897-408F-81EF-A6186CA891B8}"/>
          </ac:spMkLst>
        </pc:spChg>
        <pc:graphicFrameChg chg="add mod">
          <ac:chgData name="Rune Fick Hansen" userId="f85efc3c-c917-48ad-8c8b-a542af4692e7" providerId="ADAL" clId="{CBEEC3BB-FF56-4A2F-9582-84ED0532BB11}" dt="2020-05-05T10:24:56.610" v="1978" actId="207"/>
          <ac:graphicFrameMkLst>
            <pc:docMk/>
            <pc:sldMk cId="359298056" sldId="282"/>
            <ac:graphicFrameMk id="8" creationId="{BA706AAD-117C-45B6-A8D8-A50EDBE7B235}"/>
          </ac:graphicFrameMkLst>
        </pc:graphicFrameChg>
        <pc:cxnChg chg="add del mod">
          <ac:chgData name="Rune Fick Hansen" userId="f85efc3c-c917-48ad-8c8b-a542af4692e7" providerId="ADAL" clId="{CBEEC3BB-FF56-4A2F-9582-84ED0532BB11}" dt="2020-05-05T10:27:44.926" v="2150" actId="478"/>
          <ac:cxnSpMkLst>
            <pc:docMk/>
            <pc:sldMk cId="359298056" sldId="282"/>
            <ac:cxnSpMk id="15" creationId="{ECA6E6F1-F5DA-4040-A200-79EF9D540793}"/>
          </ac:cxnSpMkLst>
        </pc:cxnChg>
        <pc:cxnChg chg="add del mod">
          <ac:chgData name="Rune Fick Hansen" userId="f85efc3c-c917-48ad-8c8b-a542af4692e7" providerId="ADAL" clId="{CBEEC3BB-FF56-4A2F-9582-84ED0532BB11}" dt="2020-05-05T10:49:57.323" v="3937"/>
          <ac:cxnSpMkLst>
            <pc:docMk/>
            <pc:sldMk cId="359298056" sldId="282"/>
            <ac:cxnSpMk id="17" creationId="{915397A5-82C5-4A97-811F-C45C15D1DB0B}"/>
          </ac:cxnSpMkLst>
        </pc:cxnChg>
        <pc:cxnChg chg="add del">
          <ac:chgData name="Rune Fick Hansen" userId="f85efc3c-c917-48ad-8c8b-a542af4692e7" providerId="ADAL" clId="{CBEEC3BB-FF56-4A2F-9582-84ED0532BB11}" dt="2020-05-05T10:50:15.416" v="3939"/>
          <ac:cxnSpMkLst>
            <pc:docMk/>
            <pc:sldMk cId="359298056" sldId="282"/>
            <ac:cxnSpMk id="18" creationId="{1D05DF57-335F-475A-A7DA-E8746B4F7E3E}"/>
          </ac:cxnSpMkLst>
        </pc:cxn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'Ark1'!$B$11</c:f>
              <c:strCache>
                <c:ptCount val="1"/>
                <c:pt idx="0">
                  <c:v>Offentlige</c:v>
                </c:pt>
              </c:strCache>
            </c:strRef>
          </c:tx>
          <c:spPr>
            <a:solidFill>
              <a:srgbClr val="E90C30"/>
            </a:solidFill>
            <a:ln>
              <a:noFill/>
            </a:ln>
            <a:effectLst/>
          </c:spPr>
          <c:invertIfNegative val="0"/>
          <c:cat>
            <c:strRef>
              <c:f>'Ark1'!$A$12:$A$14</c:f>
              <c:strCache>
                <c:ptCount val="3"/>
                <c:pt idx="0">
                  <c:v>Vi oplever ingen ændring</c:v>
                </c:pt>
                <c:pt idx="1">
                  <c:v>Vi har fået flere ordre fra</c:v>
                </c:pt>
                <c:pt idx="2">
                  <c:v>Vi har fået færre ordrer fra</c:v>
                </c:pt>
              </c:strCache>
            </c:strRef>
          </c:cat>
          <c:val>
            <c:numRef>
              <c:f>'Ark1'!$B$12:$B$14</c:f>
              <c:numCache>
                <c:formatCode>0.00%</c:formatCode>
                <c:ptCount val="3"/>
                <c:pt idx="1">
                  <c:v>3.9E-2</c:v>
                </c:pt>
                <c:pt idx="2">
                  <c:v>0.30099999999999999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E0-4A5F-9293-ADF3407C1110}"/>
            </c:ext>
          </c:extLst>
        </c:ser>
        <c:ser>
          <c:idx val="1"/>
          <c:order val="1"/>
          <c:tx>
            <c:strRef>
              <c:f>'Ark1'!$C$11</c:f>
              <c:strCache>
                <c:ptCount val="1"/>
                <c:pt idx="0">
                  <c:v>Erhvervslivet</c:v>
                </c:pt>
              </c:strCache>
            </c:strRef>
          </c:tx>
          <c:spPr>
            <a:solidFill>
              <a:srgbClr val="4A4453"/>
            </a:solidFill>
            <a:ln>
              <a:noFill/>
            </a:ln>
            <a:effectLst/>
          </c:spPr>
          <c:invertIfNegative val="0"/>
          <c:cat>
            <c:strRef>
              <c:f>'Ark1'!$A$12:$A$14</c:f>
              <c:strCache>
                <c:ptCount val="3"/>
                <c:pt idx="0">
                  <c:v>Vi oplever ingen ændring</c:v>
                </c:pt>
                <c:pt idx="1">
                  <c:v>Vi har fået flere ordre fra</c:v>
                </c:pt>
                <c:pt idx="2">
                  <c:v>Vi har fået færre ordrer fra</c:v>
                </c:pt>
              </c:strCache>
            </c:strRef>
          </c:cat>
          <c:val>
            <c:numRef>
              <c:f>'Ark1'!$C$12:$C$14</c:f>
              <c:numCache>
                <c:formatCode>0.00%</c:formatCode>
                <c:ptCount val="3"/>
                <c:pt idx="1">
                  <c:v>7.8E-2</c:v>
                </c:pt>
                <c:pt idx="2">
                  <c:v>0.56299999999999994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6E0-4A5F-9293-ADF3407C1110}"/>
            </c:ext>
          </c:extLst>
        </c:ser>
        <c:ser>
          <c:idx val="2"/>
          <c:order val="2"/>
          <c:tx>
            <c:strRef>
              <c:f>'Ark1'!$D$11</c:f>
              <c:strCache>
                <c:ptCount val="1"/>
                <c:pt idx="0">
                  <c:v>Private</c:v>
                </c:pt>
              </c:strCache>
            </c:strRef>
          </c:tx>
          <c:spPr>
            <a:solidFill>
              <a:srgbClr val="D4D3D6"/>
            </a:solidFill>
            <a:ln>
              <a:noFill/>
            </a:ln>
            <a:effectLst/>
          </c:spPr>
          <c:invertIfNegative val="0"/>
          <c:cat>
            <c:strRef>
              <c:f>'Ark1'!$A$12:$A$14</c:f>
              <c:strCache>
                <c:ptCount val="3"/>
                <c:pt idx="0">
                  <c:v>Vi oplever ingen ændring</c:v>
                </c:pt>
                <c:pt idx="1">
                  <c:v>Vi har fået flere ordre fra</c:v>
                </c:pt>
                <c:pt idx="2">
                  <c:v>Vi har fået færre ordrer fra</c:v>
                </c:pt>
              </c:strCache>
            </c:strRef>
          </c:cat>
          <c:val>
            <c:numRef>
              <c:f>'Ark1'!$D$12:$D$14</c:f>
              <c:numCache>
                <c:formatCode>0.00%</c:formatCode>
                <c:ptCount val="3"/>
                <c:pt idx="1">
                  <c:v>4.5999999999999999E-2</c:v>
                </c:pt>
                <c:pt idx="2">
                  <c:v>0.14599999999999999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6E0-4A5F-9293-ADF3407C1110}"/>
            </c:ext>
          </c:extLst>
        </c:ser>
        <c:ser>
          <c:idx val="3"/>
          <c:order val="3"/>
          <c:tx>
            <c:strRef>
              <c:f>'Ark1'!$E$11</c:f>
              <c:strCache>
                <c:ptCount val="1"/>
              </c:strCache>
            </c:strRef>
          </c:tx>
          <c:spPr>
            <a:solidFill>
              <a:srgbClr val="80C6B8"/>
            </a:solidFill>
            <a:ln>
              <a:noFill/>
            </a:ln>
            <a:effectLst/>
          </c:spPr>
          <c:invertIfNegative val="0"/>
          <c:cat>
            <c:strRef>
              <c:f>'Ark1'!$A$12:$A$14</c:f>
              <c:strCache>
                <c:ptCount val="3"/>
                <c:pt idx="0">
                  <c:v>Vi oplever ingen ændring</c:v>
                </c:pt>
                <c:pt idx="1">
                  <c:v>Vi har fået flere ordre fra</c:v>
                </c:pt>
                <c:pt idx="2">
                  <c:v>Vi har fået færre ordrer fra</c:v>
                </c:pt>
              </c:strCache>
            </c:strRef>
          </c:cat>
          <c:val>
            <c:numRef>
              <c:f>'Ark1'!$E$12:$E$14</c:f>
              <c:numCache>
                <c:formatCode>General</c:formatCode>
                <c:ptCount val="3"/>
                <c:pt idx="0" formatCode="0.00%">
                  <c:v>0.19400000000000001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6E0-4A5F-9293-ADF3407C11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85423104"/>
        <c:axId val="85427040"/>
      </c:barChart>
      <c:catAx>
        <c:axId val="854231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a-DK"/>
          </a:p>
        </c:txPr>
        <c:crossAx val="85427040"/>
        <c:crosses val="autoZero"/>
        <c:auto val="1"/>
        <c:lblAlgn val="ctr"/>
        <c:lblOffset val="100"/>
        <c:noMultiLvlLbl val="0"/>
      </c:catAx>
      <c:valAx>
        <c:axId val="8542704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85423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da-D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80C6B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6870-48BC-9C87-5D3BAE71F840}"/>
              </c:ext>
            </c:extLst>
          </c:dPt>
          <c:dPt>
            <c:idx val="1"/>
            <c:invertIfNegative val="0"/>
            <c:bubble3D val="0"/>
            <c:spPr>
              <a:solidFill>
                <a:srgbClr val="D4D3D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870-48BC-9C87-5D3BAE71F840}"/>
              </c:ext>
            </c:extLst>
          </c:dPt>
          <c:dPt>
            <c:idx val="2"/>
            <c:invertIfNegative val="0"/>
            <c:bubble3D val="0"/>
            <c:spPr>
              <a:solidFill>
                <a:srgbClr val="4A445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6870-48BC-9C87-5D3BAE71F840}"/>
              </c:ext>
            </c:extLst>
          </c:dPt>
          <c:dPt>
            <c:idx val="3"/>
            <c:invertIfNegative val="0"/>
            <c:bubble3D val="0"/>
            <c:spPr>
              <a:solidFill>
                <a:srgbClr val="E90C3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870-48BC-9C87-5D3BAE71F840}"/>
              </c:ext>
            </c:extLst>
          </c:dPt>
          <c:cat>
            <c:strRef>
              <c:f>'Ark1'!$A$2:$A$5</c:f>
              <c:strCache>
                <c:ptCount val="4"/>
                <c:pt idx="0">
                  <c:v>Det har ingen indflydelse på leverancerne</c:v>
                </c:pt>
                <c:pt idx="1">
                  <c:v>Vores leverandører har/får svært ved at overholde deres leverancer til os</c:v>
                </c:pt>
                <c:pt idx="2">
                  <c:v>Kunderne har/får svært ved at overholde deres leverancer til os</c:v>
                </c:pt>
                <c:pt idx="3">
                  <c:v>Vi har/får svært ved at overholde leverancer til kunderne</c:v>
                </c:pt>
              </c:strCache>
            </c:strRef>
          </c:cat>
          <c:val>
            <c:numRef>
              <c:f>'Ark1'!$B$2:$B$5</c:f>
              <c:numCache>
                <c:formatCode>0.00%</c:formatCode>
                <c:ptCount val="4"/>
                <c:pt idx="0">
                  <c:v>0.67700000000000005</c:v>
                </c:pt>
                <c:pt idx="1">
                  <c:v>9.0999999999999998E-2</c:v>
                </c:pt>
                <c:pt idx="2">
                  <c:v>0.222</c:v>
                </c:pt>
                <c:pt idx="3">
                  <c:v>6.0999999999999999E-2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870-48BC-9C87-5D3BAE71F8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692435064"/>
        <c:axId val="692410136"/>
      </c:barChart>
      <c:catAx>
        <c:axId val="6924350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a-DK"/>
          </a:p>
        </c:txPr>
        <c:crossAx val="692410136"/>
        <c:crosses val="autoZero"/>
        <c:auto val="1"/>
        <c:lblAlgn val="ctr"/>
        <c:lblOffset val="100"/>
        <c:noMultiLvlLbl val="0"/>
      </c:catAx>
      <c:valAx>
        <c:axId val="692410136"/>
        <c:scaling>
          <c:orientation val="minMax"/>
        </c:scaling>
        <c:delete val="1"/>
        <c:axPos val="b"/>
        <c:numFmt formatCode="0.00%" sourceLinked="1"/>
        <c:majorTickMark val="none"/>
        <c:minorTickMark val="none"/>
        <c:tickLblPos val="nextTo"/>
        <c:crossAx val="692435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'Ark1'!$B$11</c:f>
              <c:strCache>
                <c:ptCount val="1"/>
                <c:pt idx="0">
                  <c:v>0-10%</c:v>
                </c:pt>
              </c:strCache>
            </c:strRef>
          </c:tx>
          <c:spPr>
            <a:solidFill>
              <a:srgbClr val="E90C30"/>
            </a:solidFill>
            <a:ln>
              <a:noFill/>
            </a:ln>
            <a:effectLst/>
          </c:spPr>
          <c:invertIfNegative val="0"/>
          <c:cat>
            <c:strRef>
              <c:f>'Ark1'!$A$12:$A$14</c:f>
              <c:strCache>
                <c:ptCount val="3"/>
                <c:pt idx="0">
                  <c:v>Uændret</c:v>
                </c:pt>
                <c:pt idx="1">
                  <c:v>Vi oplever en stigning på</c:v>
                </c:pt>
                <c:pt idx="2">
                  <c:v>Vi oplever et fald på</c:v>
                </c:pt>
              </c:strCache>
            </c:strRef>
          </c:cat>
          <c:val>
            <c:numRef>
              <c:f>'Ark1'!$B$12:$B$14</c:f>
              <c:numCache>
                <c:formatCode>0.00%</c:formatCode>
                <c:ptCount val="3"/>
                <c:pt idx="1">
                  <c:v>0.13300000000000001</c:v>
                </c:pt>
                <c:pt idx="2">
                  <c:v>0.16300000000000001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DC-4A18-8E92-AAAA6BC1EEEE}"/>
            </c:ext>
          </c:extLst>
        </c:ser>
        <c:ser>
          <c:idx val="1"/>
          <c:order val="1"/>
          <c:tx>
            <c:strRef>
              <c:f>'Ark1'!$C$11</c:f>
              <c:strCache>
                <c:ptCount val="1"/>
                <c:pt idx="0">
                  <c:v>10-20%</c:v>
                </c:pt>
              </c:strCache>
            </c:strRef>
          </c:tx>
          <c:spPr>
            <a:solidFill>
              <a:srgbClr val="4A4453"/>
            </a:solidFill>
            <a:ln>
              <a:noFill/>
            </a:ln>
            <a:effectLst/>
          </c:spPr>
          <c:invertIfNegative val="0"/>
          <c:cat>
            <c:strRef>
              <c:f>'Ark1'!$A$12:$A$14</c:f>
              <c:strCache>
                <c:ptCount val="3"/>
                <c:pt idx="0">
                  <c:v>Uændret</c:v>
                </c:pt>
                <c:pt idx="1">
                  <c:v>Vi oplever en stigning på</c:v>
                </c:pt>
                <c:pt idx="2">
                  <c:v>Vi oplever et fald på</c:v>
                </c:pt>
              </c:strCache>
            </c:strRef>
          </c:cat>
          <c:val>
            <c:numRef>
              <c:f>'Ark1'!$C$12:$C$14</c:f>
              <c:numCache>
                <c:formatCode>0.00%</c:formatCode>
                <c:ptCount val="3"/>
                <c:pt idx="1">
                  <c:v>0.10199999999999999</c:v>
                </c:pt>
                <c:pt idx="2">
                  <c:v>0.14299999999999999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6DC-4A18-8E92-AAAA6BC1EEEE}"/>
            </c:ext>
          </c:extLst>
        </c:ser>
        <c:ser>
          <c:idx val="2"/>
          <c:order val="2"/>
          <c:tx>
            <c:strRef>
              <c:f>'Ark1'!$D$11</c:f>
              <c:strCache>
                <c:ptCount val="1"/>
                <c:pt idx="0">
                  <c:v>20-50%</c:v>
                </c:pt>
              </c:strCache>
            </c:strRef>
          </c:tx>
          <c:spPr>
            <a:solidFill>
              <a:srgbClr val="D4D3D6"/>
            </a:solidFill>
            <a:ln>
              <a:noFill/>
            </a:ln>
            <a:effectLst/>
          </c:spPr>
          <c:invertIfNegative val="0"/>
          <c:cat>
            <c:strRef>
              <c:f>'Ark1'!$A$12:$A$14</c:f>
              <c:strCache>
                <c:ptCount val="3"/>
                <c:pt idx="0">
                  <c:v>Uændret</c:v>
                </c:pt>
                <c:pt idx="1">
                  <c:v>Vi oplever en stigning på</c:v>
                </c:pt>
                <c:pt idx="2">
                  <c:v>Vi oplever et fald på</c:v>
                </c:pt>
              </c:strCache>
            </c:strRef>
          </c:cat>
          <c:val>
            <c:numRef>
              <c:f>'Ark1'!$D$12:$D$14</c:f>
              <c:numCache>
                <c:formatCode>0.00%</c:formatCode>
                <c:ptCount val="3"/>
                <c:pt idx="1">
                  <c:v>3.1E-2</c:v>
                </c:pt>
                <c:pt idx="2">
                  <c:v>0.112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6DC-4A18-8E92-AAAA6BC1EEEE}"/>
            </c:ext>
          </c:extLst>
        </c:ser>
        <c:ser>
          <c:idx val="3"/>
          <c:order val="3"/>
          <c:tx>
            <c:strRef>
              <c:f>'Ark1'!$E$11</c:f>
              <c:strCache>
                <c:ptCount val="1"/>
                <c:pt idx="0">
                  <c:v>Over 50%</c:v>
                </c:pt>
              </c:strCache>
            </c:strRef>
          </c:tx>
          <c:spPr>
            <a:solidFill>
              <a:srgbClr val="E90C30">
                <a:lumMod val="60000"/>
                <a:lumOff val="40000"/>
              </a:srgbClr>
            </a:solidFill>
            <a:ln>
              <a:noFill/>
            </a:ln>
            <a:effectLst/>
          </c:spPr>
          <c:invertIfNegative val="0"/>
          <c:cat>
            <c:strRef>
              <c:f>'Ark1'!$A$12:$A$14</c:f>
              <c:strCache>
                <c:ptCount val="3"/>
                <c:pt idx="0">
                  <c:v>Uændret</c:v>
                </c:pt>
                <c:pt idx="1">
                  <c:v>Vi oplever en stigning på</c:v>
                </c:pt>
                <c:pt idx="2">
                  <c:v>Vi oplever et fald på</c:v>
                </c:pt>
              </c:strCache>
            </c:strRef>
          </c:cat>
          <c:val>
            <c:numRef>
              <c:f>'Ark1'!$E$12:$E$14</c:f>
              <c:numCache>
                <c:formatCode>0.00%</c:formatCode>
                <c:ptCount val="3"/>
                <c:pt idx="1">
                  <c:v>3.1E-2</c:v>
                </c:pt>
                <c:pt idx="2">
                  <c:v>7.0999999999999994E-2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6DC-4A18-8E92-AAAA6BC1EEEE}"/>
            </c:ext>
          </c:extLst>
        </c:ser>
        <c:ser>
          <c:idx val="4"/>
          <c:order val="4"/>
          <c:tx>
            <c:strRef>
              <c:f>'Ark1'!$F$11</c:f>
              <c:strCache>
                <c:ptCount val="1"/>
              </c:strCache>
            </c:strRef>
          </c:tx>
          <c:spPr>
            <a:solidFill>
              <a:srgbClr val="80C6B8"/>
            </a:solidFill>
            <a:ln>
              <a:noFill/>
            </a:ln>
            <a:effectLst/>
          </c:spPr>
          <c:invertIfNegative val="0"/>
          <c:cat>
            <c:strRef>
              <c:f>'Ark1'!$A$12:$A$14</c:f>
              <c:strCache>
                <c:ptCount val="3"/>
                <c:pt idx="0">
                  <c:v>Uændret</c:v>
                </c:pt>
                <c:pt idx="1">
                  <c:v>Vi oplever en stigning på</c:v>
                </c:pt>
                <c:pt idx="2">
                  <c:v>Vi oplever et fald på</c:v>
                </c:pt>
              </c:strCache>
            </c:strRef>
          </c:cat>
          <c:val>
            <c:numRef>
              <c:f>'Ark1'!$F$12:$F$14</c:f>
              <c:numCache>
                <c:formatCode>General</c:formatCode>
                <c:ptCount val="3"/>
                <c:pt idx="0" formatCode="0.00%">
                  <c:v>0.13300000000000001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6DC-4A18-8E92-AAAA6BC1EE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692407512"/>
        <c:axId val="692432768"/>
      </c:barChart>
      <c:catAx>
        <c:axId val="6924075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a-DK"/>
          </a:p>
        </c:txPr>
        <c:crossAx val="692432768"/>
        <c:crosses val="autoZero"/>
        <c:auto val="1"/>
        <c:lblAlgn val="ctr"/>
        <c:lblOffset val="100"/>
        <c:noMultiLvlLbl val="0"/>
      </c:catAx>
      <c:valAx>
        <c:axId val="692432768"/>
        <c:scaling>
          <c:orientation val="minMax"/>
        </c:scaling>
        <c:delete val="1"/>
        <c:axPos val="b"/>
        <c:numFmt formatCode="0.00%" sourceLinked="1"/>
        <c:majorTickMark val="none"/>
        <c:minorTickMark val="none"/>
        <c:tickLblPos val="nextTo"/>
        <c:crossAx val="6924075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da-D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80C6B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24C6-4357-BEFD-DDF5F77AD02D}"/>
              </c:ext>
            </c:extLst>
          </c:dPt>
          <c:dPt>
            <c:idx val="1"/>
            <c:invertIfNegative val="0"/>
            <c:bubble3D val="0"/>
            <c:spPr>
              <a:solidFill>
                <a:srgbClr val="4316FB">
                  <a:lumMod val="40000"/>
                  <a:lumOff val="6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4C6-4357-BEFD-DDF5F77AD02D}"/>
              </c:ext>
            </c:extLst>
          </c:dPt>
          <c:dPt>
            <c:idx val="2"/>
            <c:invertIfNegative val="0"/>
            <c:bubble3D val="0"/>
            <c:spPr>
              <a:solidFill>
                <a:srgbClr val="4A4453">
                  <a:lumMod val="40000"/>
                  <a:lumOff val="6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24C6-4357-BEFD-DDF5F77AD02D}"/>
              </c:ext>
            </c:extLst>
          </c:dPt>
          <c:dPt>
            <c:idx val="3"/>
            <c:invertIfNegative val="0"/>
            <c:bubble3D val="0"/>
            <c:spPr>
              <a:solidFill>
                <a:srgbClr val="E90C30">
                  <a:lumMod val="40000"/>
                  <a:lumOff val="6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4C6-4357-BEFD-DDF5F77AD02D}"/>
              </c:ext>
            </c:extLst>
          </c:dPt>
          <c:dPt>
            <c:idx val="4"/>
            <c:invertIfNegative val="0"/>
            <c:bubble3D val="0"/>
            <c:spPr>
              <a:solidFill>
                <a:srgbClr val="4316F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24C6-4357-BEFD-DDF5F77AD02D}"/>
              </c:ext>
            </c:extLst>
          </c:dPt>
          <c:dPt>
            <c:idx val="5"/>
            <c:invertIfNegative val="0"/>
            <c:bubble3D val="0"/>
            <c:spPr>
              <a:solidFill>
                <a:srgbClr val="D4D3D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4C6-4357-BEFD-DDF5F77AD02D}"/>
              </c:ext>
            </c:extLst>
          </c:dPt>
          <c:dPt>
            <c:idx val="6"/>
            <c:invertIfNegative val="0"/>
            <c:bubble3D val="0"/>
            <c:spPr>
              <a:solidFill>
                <a:srgbClr val="4A445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24C6-4357-BEFD-DDF5F77AD02D}"/>
              </c:ext>
            </c:extLst>
          </c:dPt>
          <c:dPt>
            <c:idx val="7"/>
            <c:invertIfNegative val="0"/>
            <c:bubble3D val="0"/>
            <c:spPr>
              <a:solidFill>
                <a:srgbClr val="E90C3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4C6-4357-BEFD-DDF5F77AD02D}"/>
              </c:ext>
            </c:extLst>
          </c:dPt>
          <c:cat>
            <c:strRef>
              <c:f>'Ark1'!$A$2:$A$9</c:f>
              <c:strCache>
                <c:ptCount val="8"/>
                <c:pt idx="0">
                  <c:v>Vi har ikke haft behov for yderligere tiltag</c:v>
                </c:pt>
                <c:pt idx="1">
                  <c:v>Investeret i nye forretningsområder/produkter til at øge omsætningen</c:v>
                </c:pt>
                <c:pt idx="2">
                  <c:v>Øget salgsindsatsen</c:v>
                </c:pt>
                <c:pt idx="3">
                  <c:v>Bedt leverandører om nedslag og/eller udsættelser af betalinger</c:v>
                </c:pt>
                <c:pt idx="4">
                  <c:v>Udsat projekter, forretningsplaner og investeringer</c:v>
                </c:pt>
                <c:pt idx="5">
                  <c:v>Ændret personaleomkostninger (opsigelser og/eller nedgang i løn)</c:v>
                </c:pt>
                <c:pt idx="6">
                  <c:v>Fået likviditet fra ejere, investorer, banker el .lign.</c:v>
                </c:pt>
                <c:pt idx="7">
                  <c:v>Benyttet en eller flere af regeringens hjælpepakker</c:v>
                </c:pt>
              </c:strCache>
            </c:strRef>
          </c:cat>
          <c:val>
            <c:numRef>
              <c:f>'Ark1'!$B$2:$B$9</c:f>
              <c:numCache>
                <c:formatCode>0.00%</c:formatCode>
                <c:ptCount val="8"/>
                <c:pt idx="0">
                  <c:v>0.255</c:v>
                </c:pt>
                <c:pt idx="1">
                  <c:v>0.255</c:v>
                </c:pt>
                <c:pt idx="2">
                  <c:v>0.35099999999999998</c:v>
                </c:pt>
                <c:pt idx="3">
                  <c:v>0.106</c:v>
                </c:pt>
                <c:pt idx="4">
                  <c:v>0.245</c:v>
                </c:pt>
                <c:pt idx="5">
                  <c:v>0.255</c:v>
                </c:pt>
                <c:pt idx="6">
                  <c:v>5.2999999999999999E-2</c:v>
                </c:pt>
                <c:pt idx="7">
                  <c:v>0.23400000000000001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C6-4357-BEFD-DDF5F77AD0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692430800"/>
        <c:axId val="687314768"/>
      </c:barChart>
      <c:catAx>
        <c:axId val="6924308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a-DK"/>
          </a:p>
        </c:txPr>
        <c:crossAx val="687314768"/>
        <c:crosses val="autoZero"/>
        <c:auto val="1"/>
        <c:lblAlgn val="ctr"/>
        <c:lblOffset val="100"/>
        <c:noMultiLvlLbl val="0"/>
      </c:catAx>
      <c:valAx>
        <c:axId val="687314768"/>
        <c:scaling>
          <c:orientation val="minMax"/>
        </c:scaling>
        <c:delete val="1"/>
        <c:axPos val="b"/>
        <c:numFmt formatCode="0.00%" sourceLinked="1"/>
        <c:majorTickMark val="none"/>
        <c:minorTickMark val="none"/>
        <c:tickLblPos val="nextTo"/>
        <c:crossAx val="692430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80C6B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8D7-4E88-8D85-7CB54325742C}"/>
              </c:ext>
            </c:extLst>
          </c:dPt>
          <c:dPt>
            <c:idx val="1"/>
            <c:invertIfNegative val="0"/>
            <c:bubble3D val="0"/>
            <c:spPr>
              <a:solidFill>
                <a:srgbClr val="4316F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18D7-4E88-8D85-7CB54325742C}"/>
              </c:ext>
            </c:extLst>
          </c:dPt>
          <c:dPt>
            <c:idx val="2"/>
            <c:invertIfNegative val="0"/>
            <c:bubble3D val="0"/>
            <c:spPr>
              <a:solidFill>
                <a:srgbClr val="D4D3D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8D7-4E88-8D85-7CB54325742C}"/>
              </c:ext>
            </c:extLst>
          </c:dPt>
          <c:dPt>
            <c:idx val="3"/>
            <c:invertIfNegative val="0"/>
            <c:bubble3D val="0"/>
            <c:spPr>
              <a:solidFill>
                <a:srgbClr val="4A445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18D7-4E88-8D85-7CB54325742C}"/>
              </c:ext>
            </c:extLst>
          </c:dPt>
          <c:dPt>
            <c:idx val="4"/>
            <c:invertIfNegative val="0"/>
            <c:bubble3D val="0"/>
            <c:spPr>
              <a:solidFill>
                <a:srgbClr val="E90C3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8D7-4E88-8D85-7CB54325742C}"/>
              </c:ext>
            </c:extLst>
          </c:dPt>
          <c:cat>
            <c:strRef>
              <c:f>'Ark1'!$A$2:$A$6</c:f>
              <c:strCache>
                <c:ptCount val="5"/>
                <c:pt idx="0">
                  <c:v>Ved ikke</c:v>
                </c:pt>
                <c:pt idx="1">
                  <c:v>Mere end 12 måneder</c:v>
                </c:pt>
                <c:pt idx="2">
                  <c:v>6-12 måneder</c:v>
                </c:pt>
                <c:pt idx="3">
                  <c:v>3-6 måneder</c:v>
                </c:pt>
                <c:pt idx="4">
                  <c:v>1-3 måneder</c:v>
                </c:pt>
              </c:strCache>
            </c:strRef>
          </c:cat>
          <c:val>
            <c:numRef>
              <c:f>'Ark1'!$B$2:$B$6</c:f>
              <c:numCache>
                <c:formatCode>0.00%</c:formatCode>
                <c:ptCount val="5"/>
                <c:pt idx="0">
                  <c:v>6.4000000000000001E-2</c:v>
                </c:pt>
                <c:pt idx="1">
                  <c:v>0.48899999999999999</c:v>
                </c:pt>
                <c:pt idx="2">
                  <c:v>0.13800000000000001</c:v>
                </c:pt>
                <c:pt idx="3">
                  <c:v>0.14899999999999999</c:v>
                </c:pt>
                <c:pt idx="4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8D7-4E88-8D85-7CB5432574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692429488"/>
        <c:axId val="692429816"/>
      </c:barChart>
      <c:catAx>
        <c:axId val="6924294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a-DK"/>
          </a:p>
        </c:txPr>
        <c:crossAx val="692429816"/>
        <c:crosses val="autoZero"/>
        <c:auto val="1"/>
        <c:lblAlgn val="ctr"/>
        <c:lblOffset val="100"/>
        <c:noMultiLvlLbl val="0"/>
      </c:catAx>
      <c:valAx>
        <c:axId val="692429816"/>
        <c:scaling>
          <c:orientation val="minMax"/>
        </c:scaling>
        <c:delete val="1"/>
        <c:axPos val="b"/>
        <c:numFmt formatCode="0.00%" sourceLinked="1"/>
        <c:majorTickMark val="none"/>
        <c:minorTickMark val="none"/>
        <c:tickLblPos val="nextTo"/>
        <c:crossAx val="6924294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80C6B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270-4C0B-BA51-376E9DB50DB9}"/>
              </c:ext>
            </c:extLst>
          </c:dPt>
          <c:dPt>
            <c:idx val="1"/>
            <c:invertIfNegative val="0"/>
            <c:bubble3D val="0"/>
            <c:spPr>
              <a:solidFill>
                <a:srgbClr val="4316F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E270-4C0B-BA51-376E9DB50DB9}"/>
              </c:ext>
            </c:extLst>
          </c:dPt>
          <c:dPt>
            <c:idx val="2"/>
            <c:invertIfNegative val="0"/>
            <c:bubble3D val="0"/>
            <c:spPr>
              <a:solidFill>
                <a:srgbClr val="D4D3D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270-4C0B-BA51-376E9DB50DB9}"/>
              </c:ext>
            </c:extLst>
          </c:dPt>
          <c:dPt>
            <c:idx val="3"/>
            <c:invertIfNegative val="0"/>
            <c:bubble3D val="0"/>
            <c:spPr>
              <a:solidFill>
                <a:srgbClr val="4A445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E270-4C0B-BA51-376E9DB50DB9}"/>
              </c:ext>
            </c:extLst>
          </c:dPt>
          <c:dPt>
            <c:idx val="4"/>
            <c:invertIfNegative val="0"/>
            <c:bubble3D val="0"/>
            <c:spPr>
              <a:solidFill>
                <a:srgbClr val="E90C3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270-4C0B-BA51-376E9DB50DB9}"/>
              </c:ext>
            </c:extLst>
          </c:dPt>
          <c:cat>
            <c:strRef>
              <c:f>'Ark1'!$A$2:$A$6</c:f>
              <c:strCache>
                <c:ptCount val="5"/>
                <c:pt idx="0">
                  <c:v>Ved ikke</c:v>
                </c:pt>
                <c:pt idx="1">
                  <c:v>Mere end 12 måneder</c:v>
                </c:pt>
                <c:pt idx="2">
                  <c:v>6-12 måneder</c:v>
                </c:pt>
                <c:pt idx="3">
                  <c:v>3-6 måneder</c:v>
                </c:pt>
                <c:pt idx="4">
                  <c:v>1-3 måneder</c:v>
                </c:pt>
              </c:strCache>
            </c:strRef>
          </c:cat>
          <c:val>
            <c:numRef>
              <c:f>'Ark1'!$B$2:$B$6</c:f>
              <c:numCache>
                <c:formatCode>0.00%</c:formatCode>
                <c:ptCount val="5"/>
                <c:pt idx="0">
                  <c:v>7.4999999999999997E-2</c:v>
                </c:pt>
                <c:pt idx="1">
                  <c:v>0.18099999999999999</c:v>
                </c:pt>
                <c:pt idx="2">
                  <c:v>0.31900000000000001</c:v>
                </c:pt>
                <c:pt idx="3">
                  <c:v>0.29799999999999999</c:v>
                </c:pt>
                <c:pt idx="4">
                  <c:v>0.128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70-4C0B-BA51-376E9DB50D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692429488"/>
        <c:axId val="692429816"/>
      </c:barChart>
      <c:catAx>
        <c:axId val="6924294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a-DK"/>
          </a:p>
        </c:txPr>
        <c:crossAx val="692429816"/>
        <c:crosses val="autoZero"/>
        <c:auto val="1"/>
        <c:lblAlgn val="ctr"/>
        <c:lblOffset val="100"/>
        <c:noMultiLvlLbl val="0"/>
      </c:catAx>
      <c:valAx>
        <c:axId val="692429816"/>
        <c:scaling>
          <c:orientation val="minMax"/>
        </c:scaling>
        <c:delete val="1"/>
        <c:axPos val="b"/>
        <c:numFmt formatCode="0.00%" sourceLinked="1"/>
        <c:majorTickMark val="none"/>
        <c:minorTickMark val="none"/>
        <c:tickLblPos val="nextTo"/>
        <c:crossAx val="6924294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A51B5A-1F07-DC4A-B4C5-06BFC973F8E3}" type="datetimeFigureOut">
              <a:rPr lang="da-DK" smtClean="0"/>
              <a:t>05-05-2020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3CB9B2-7242-7843-A76D-457038FA2C5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14880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slide med bille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-9236"/>
            <a:ext cx="12192000" cy="6867236"/>
          </a:xfrm>
          <a:prstGeom prst="rect">
            <a:avLst/>
          </a:prstGeom>
          <a:solidFill>
            <a:schemeClr val="tx2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998127" y="1487195"/>
            <a:ext cx="10196946" cy="2387600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000">
                <a:solidFill>
                  <a:schemeClr val="accent4"/>
                </a:solidFill>
              </a:defRPr>
            </a:lvl1pPr>
          </a:lstStyle>
          <a:p>
            <a:r>
              <a:rPr lang="da-DK" dirty="0"/>
              <a:t>Klik for at tilføje en titel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998127" y="3979720"/>
            <a:ext cx="10196346" cy="2171700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da-DK" dirty="0"/>
          </a:p>
        </p:txBody>
      </p:sp>
      <p:pic>
        <p:nvPicPr>
          <p:cNvPr id="8" name="Billed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3200" y="442342"/>
            <a:ext cx="1185977" cy="413999"/>
          </a:xfrm>
          <a:prstGeom prst="rect">
            <a:avLst/>
          </a:prstGeom>
        </p:spPr>
      </p:pic>
      <p:sp>
        <p:nvSpPr>
          <p:cNvPr id="12" name="Pladsholder til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532801" y="652677"/>
            <a:ext cx="9720908" cy="272074"/>
          </a:xfrm>
        </p:spPr>
        <p:txBody>
          <a:bodyPr anchor="b">
            <a:normAutofit/>
          </a:bodyPr>
          <a:lstStyle>
            <a:lvl1pPr marL="0" indent="0" algn="l">
              <a:buFontTx/>
              <a:buNone/>
              <a:defRPr sz="1100" cap="all" baseline="0">
                <a:solidFill>
                  <a:schemeClr val="accent4"/>
                </a:solidFill>
              </a:defRPr>
            </a:lvl1pPr>
          </a:lstStyle>
          <a:p>
            <a:pPr marL="177800" marR="0" lvl="0" indent="-1778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Tx/>
              <a:tabLst/>
              <a:defRPr/>
            </a:pPr>
            <a:r>
              <a:rPr lang="da-DK" dirty="0"/>
              <a:t>Klik for at indsætte en etikette</a:t>
            </a:r>
          </a:p>
        </p:txBody>
      </p:sp>
      <p:sp>
        <p:nvSpPr>
          <p:cNvPr id="11" name="Rektangel 10"/>
          <p:cNvSpPr/>
          <p:nvPr userDrawn="1"/>
        </p:nvSpPr>
        <p:spPr>
          <a:xfrm>
            <a:off x="0" y="6774232"/>
            <a:ext cx="12192000" cy="9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73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 med billede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7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32385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32800" y="3911600"/>
            <a:ext cx="11136376" cy="591820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en titel</a:t>
            </a:r>
          </a:p>
        </p:txBody>
      </p:sp>
      <p:sp>
        <p:nvSpPr>
          <p:cNvPr id="10" name="Pladsholder til tekst 11"/>
          <p:cNvSpPr>
            <a:spLocks noGrp="1"/>
          </p:cNvSpPr>
          <p:nvPr>
            <p:ph type="body" sz="quarter" idx="14" hasCustomPrompt="1"/>
          </p:nvPr>
        </p:nvSpPr>
        <p:spPr>
          <a:xfrm>
            <a:off x="532800" y="3579734"/>
            <a:ext cx="11136376" cy="272074"/>
          </a:xfrm>
        </p:spPr>
        <p:txBody>
          <a:bodyPr anchor="b">
            <a:normAutofit/>
          </a:bodyPr>
          <a:lstStyle>
            <a:lvl1pPr marL="0" indent="0" algn="l">
              <a:buFontTx/>
              <a:buNone/>
              <a:defRPr sz="1100" cap="all" baseline="0">
                <a:solidFill>
                  <a:schemeClr val="tx1"/>
                </a:solidFill>
              </a:defRPr>
            </a:lvl1pPr>
          </a:lstStyle>
          <a:p>
            <a:pPr marL="177800" marR="0" lvl="0" indent="-1778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Tx/>
              <a:tabLst/>
              <a:defRPr/>
            </a:pPr>
            <a:r>
              <a:rPr lang="da-DK" dirty="0"/>
              <a:t>Klik for at indsætte en etikette</a:t>
            </a:r>
          </a:p>
        </p:txBody>
      </p:sp>
      <p:sp>
        <p:nvSpPr>
          <p:cNvPr id="12" name="Pladsholder til indhold 9"/>
          <p:cNvSpPr>
            <a:spLocks noGrp="1"/>
          </p:cNvSpPr>
          <p:nvPr>
            <p:ph sz="quarter" idx="15"/>
          </p:nvPr>
        </p:nvSpPr>
        <p:spPr>
          <a:xfrm>
            <a:off x="532800" y="4648287"/>
            <a:ext cx="11136376" cy="166031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1"/>
                </a:solidFill>
              </a:defRPr>
            </a:lvl1pPr>
            <a:lvl2pPr marL="215900" indent="0">
              <a:buFontTx/>
              <a:buNone/>
              <a:defRPr>
                <a:solidFill>
                  <a:schemeClr val="tx1"/>
                </a:solidFill>
              </a:defRPr>
            </a:lvl2pPr>
            <a:lvl3pPr marL="571500" indent="0">
              <a:buFontTx/>
              <a:buNone/>
              <a:defRPr>
                <a:solidFill>
                  <a:schemeClr val="tx1"/>
                </a:solidFill>
              </a:defRPr>
            </a:lvl3pPr>
            <a:lvl4pPr>
              <a:buFontTx/>
              <a:buNone/>
              <a:defRPr>
                <a:solidFill>
                  <a:schemeClr val="tx1"/>
                </a:solidFill>
              </a:defRPr>
            </a:lvl4pPr>
            <a:lvl5pPr>
              <a:buFontTx/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AED5AAB-A39D-A14D-8682-04A60CD5F37D}" type="slidenum">
              <a:rPr lang="da-DK" smtClean="0"/>
              <a:t>‹nr.›</a:t>
            </a:fld>
            <a:endParaRPr lang="da-DK"/>
          </a:p>
        </p:txBody>
      </p:sp>
      <p:sp>
        <p:nvSpPr>
          <p:cNvPr id="13" name="Rektangel 12"/>
          <p:cNvSpPr/>
          <p:nvPr userDrawn="1"/>
        </p:nvSpPr>
        <p:spPr>
          <a:xfrm>
            <a:off x="0" y="6774232"/>
            <a:ext cx="12192000" cy="9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9" name="Billed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3200" y="442342"/>
            <a:ext cx="1185976" cy="41399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ørk fakta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8129016" y="0"/>
            <a:ext cx="406298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32800" y="1318996"/>
            <a:ext cx="6953850" cy="1012724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en titel</a:t>
            </a:r>
          </a:p>
        </p:txBody>
      </p:sp>
      <p:sp>
        <p:nvSpPr>
          <p:cNvPr id="15" name="Pladsholder til indhold 9"/>
          <p:cNvSpPr>
            <a:spLocks noGrp="1"/>
          </p:cNvSpPr>
          <p:nvPr>
            <p:ph sz="quarter" idx="15"/>
          </p:nvPr>
        </p:nvSpPr>
        <p:spPr>
          <a:xfrm>
            <a:off x="532800" y="2627183"/>
            <a:ext cx="6953850" cy="3681413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1"/>
                </a:solidFill>
              </a:defRPr>
            </a:lvl1pPr>
            <a:lvl2pPr marL="215900" indent="0">
              <a:buFontTx/>
              <a:buNone/>
              <a:defRPr>
                <a:solidFill>
                  <a:schemeClr val="tx1"/>
                </a:solidFill>
              </a:defRPr>
            </a:lvl2pPr>
            <a:lvl3pPr marL="571500" indent="0">
              <a:buFontTx/>
              <a:buNone/>
              <a:defRPr>
                <a:solidFill>
                  <a:schemeClr val="tx1"/>
                </a:solidFill>
              </a:defRPr>
            </a:lvl3pPr>
            <a:lvl4pPr>
              <a:buFontTx/>
              <a:buNone/>
              <a:defRPr>
                <a:solidFill>
                  <a:schemeClr val="tx1"/>
                </a:solidFill>
              </a:defRPr>
            </a:lvl4pPr>
            <a:lvl5pPr>
              <a:buFontTx/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17" name="Pladsholder til tekst 16"/>
          <p:cNvSpPr>
            <a:spLocks noGrp="1"/>
          </p:cNvSpPr>
          <p:nvPr>
            <p:ph type="body" sz="quarter" idx="16"/>
          </p:nvPr>
        </p:nvSpPr>
        <p:spPr>
          <a:xfrm>
            <a:off x="8659368" y="5024438"/>
            <a:ext cx="3002407" cy="115002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100">
                <a:solidFill>
                  <a:srgbClr val="FFFFFF"/>
                </a:solidFill>
              </a:defRPr>
            </a:lvl1pPr>
            <a:lvl2pPr marL="215900" indent="0">
              <a:buFontTx/>
              <a:buNone/>
              <a:defRPr sz="1100">
                <a:solidFill>
                  <a:srgbClr val="FFFFFF"/>
                </a:solidFill>
              </a:defRPr>
            </a:lvl2pPr>
            <a:lvl3pPr marL="571500" indent="0">
              <a:buFontTx/>
              <a:buNone/>
              <a:defRPr sz="1100">
                <a:solidFill>
                  <a:srgbClr val="FFFFFF"/>
                </a:solidFill>
              </a:defRPr>
            </a:lvl3pPr>
            <a:lvl4pPr>
              <a:buFontTx/>
              <a:buNone/>
              <a:defRPr sz="1100">
                <a:solidFill>
                  <a:srgbClr val="FFFFFF"/>
                </a:solidFill>
              </a:defRPr>
            </a:lvl4pPr>
            <a:lvl5pPr>
              <a:buFontTx/>
              <a:buNone/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19" name="Pladsholder til indhold 18"/>
          <p:cNvSpPr>
            <a:spLocks noGrp="1"/>
          </p:cNvSpPr>
          <p:nvPr>
            <p:ph sz="quarter" idx="17"/>
          </p:nvPr>
        </p:nvSpPr>
        <p:spPr>
          <a:xfrm>
            <a:off x="8659368" y="1318997"/>
            <a:ext cx="3002280" cy="3536468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FFFFFF"/>
                </a:solidFill>
              </a:defRPr>
            </a:lvl1pPr>
            <a:lvl2pPr marL="215900" indent="0">
              <a:buFontTx/>
              <a:buNone/>
              <a:defRPr>
                <a:solidFill>
                  <a:srgbClr val="FFFFFF"/>
                </a:solidFill>
              </a:defRPr>
            </a:lvl2pPr>
            <a:lvl3pPr marL="571500" indent="0">
              <a:buFontTx/>
              <a:buNone/>
              <a:defRPr>
                <a:solidFill>
                  <a:srgbClr val="FFFFFF"/>
                </a:solidFill>
              </a:defRPr>
            </a:lvl3pPr>
            <a:lvl4pPr>
              <a:buFontTx/>
              <a:buNone/>
              <a:defRPr>
                <a:solidFill>
                  <a:srgbClr val="FFFFFF"/>
                </a:solidFill>
              </a:defRPr>
            </a:lvl4pPr>
            <a:lvl5pPr>
              <a:buFontTx/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9AED5AAB-A39D-A14D-8682-04A60CD5F37D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13" name="Rektangel 12"/>
          <p:cNvSpPr/>
          <p:nvPr userDrawn="1"/>
        </p:nvSpPr>
        <p:spPr>
          <a:xfrm>
            <a:off x="0" y="6774232"/>
            <a:ext cx="12192000" cy="9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1" name="Billed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3200" y="442342"/>
            <a:ext cx="1185977" cy="413999"/>
          </a:xfrm>
          <a:prstGeom prst="rect">
            <a:avLst/>
          </a:prstGeom>
        </p:spPr>
      </p:pic>
      <p:sp>
        <p:nvSpPr>
          <p:cNvPr id="14" name="Pladsholder til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532801" y="652677"/>
            <a:ext cx="6953849" cy="272074"/>
          </a:xfrm>
        </p:spPr>
        <p:txBody>
          <a:bodyPr anchor="b">
            <a:normAutofit/>
          </a:bodyPr>
          <a:lstStyle>
            <a:lvl1pPr marL="0" indent="0" algn="l">
              <a:buFontTx/>
              <a:buNone/>
              <a:defRPr sz="1100" cap="all" baseline="0">
                <a:solidFill>
                  <a:schemeClr val="tx1"/>
                </a:solidFill>
              </a:defRPr>
            </a:lvl1pPr>
          </a:lstStyle>
          <a:p>
            <a:pPr marL="177800" marR="0" lvl="0" indent="-1778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Tx/>
              <a:tabLst/>
              <a:defRPr/>
            </a:pPr>
            <a:r>
              <a:rPr lang="da-DK" dirty="0"/>
              <a:t>Klik for at indsætte en etikette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ød fakta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8129016" y="0"/>
            <a:ext cx="406298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32800" y="1318996"/>
            <a:ext cx="6953850" cy="1012724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en titel</a:t>
            </a:r>
          </a:p>
        </p:txBody>
      </p:sp>
      <p:sp>
        <p:nvSpPr>
          <p:cNvPr id="18" name="Pladsholder til indhold 9"/>
          <p:cNvSpPr>
            <a:spLocks noGrp="1"/>
          </p:cNvSpPr>
          <p:nvPr>
            <p:ph sz="quarter" idx="15"/>
          </p:nvPr>
        </p:nvSpPr>
        <p:spPr>
          <a:xfrm>
            <a:off x="532800" y="2627183"/>
            <a:ext cx="6953850" cy="3681413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1"/>
                </a:solidFill>
              </a:defRPr>
            </a:lvl1pPr>
            <a:lvl2pPr marL="215900" indent="0">
              <a:buFontTx/>
              <a:buNone/>
              <a:defRPr>
                <a:solidFill>
                  <a:schemeClr val="tx1"/>
                </a:solidFill>
              </a:defRPr>
            </a:lvl2pPr>
            <a:lvl3pPr marL="571500" indent="0">
              <a:buFontTx/>
              <a:buNone/>
              <a:defRPr>
                <a:solidFill>
                  <a:schemeClr val="tx1"/>
                </a:solidFill>
              </a:defRPr>
            </a:lvl3pPr>
            <a:lvl4pPr>
              <a:buFontTx/>
              <a:buNone/>
              <a:defRPr>
                <a:solidFill>
                  <a:schemeClr val="tx1"/>
                </a:solidFill>
              </a:defRPr>
            </a:lvl4pPr>
            <a:lvl5pPr>
              <a:buFontTx/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20" name="Pladsholder til tekst 16"/>
          <p:cNvSpPr>
            <a:spLocks noGrp="1"/>
          </p:cNvSpPr>
          <p:nvPr>
            <p:ph type="body" sz="quarter" idx="16"/>
          </p:nvPr>
        </p:nvSpPr>
        <p:spPr>
          <a:xfrm>
            <a:off x="8659368" y="5024438"/>
            <a:ext cx="3002407" cy="115002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100">
                <a:solidFill>
                  <a:srgbClr val="FFFFFF"/>
                </a:solidFill>
              </a:defRPr>
            </a:lvl1pPr>
            <a:lvl2pPr marL="215900" indent="0">
              <a:buFontTx/>
              <a:buNone/>
              <a:defRPr sz="1100">
                <a:solidFill>
                  <a:srgbClr val="FFFFFF"/>
                </a:solidFill>
              </a:defRPr>
            </a:lvl2pPr>
            <a:lvl3pPr marL="571500" indent="0">
              <a:buFontTx/>
              <a:buNone/>
              <a:defRPr sz="1100">
                <a:solidFill>
                  <a:srgbClr val="FFFFFF"/>
                </a:solidFill>
              </a:defRPr>
            </a:lvl3pPr>
            <a:lvl4pPr>
              <a:buFontTx/>
              <a:buNone/>
              <a:defRPr sz="1100">
                <a:solidFill>
                  <a:srgbClr val="FFFFFF"/>
                </a:solidFill>
              </a:defRPr>
            </a:lvl4pPr>
            <a:lvl5pPr>
              <a:buFontTx/>
              <a:buNone/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21" name="Pladsholder til indhold 18"/>
          <p:cNvSpPr>
            <a:spLocks noGrp="1"/>
          </p:cNvSpPr>
          <p:nvPr>
            <p:ph sz="quarter" idx="17"/>
          </p:nvPr>
        </p:nvSpPr>
        <p:spPr>
          <a:xfrm>
            <a:off x="8659368" y="1318997"/>
            <a:ext cx="3002280" cy="3536468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FFFFFF"/>
                </a:solidFill>
              </a:defRPr>
            </a:lvl1pPr>
            <a:lvl2pPr marL="215900" indent="0">
              <a:buFontTx/>
              <a:buNone/>
              <a:defRPr>
                <a:solidFill>
                  <a:srgbClr val="FFFFFF"/>
                </a:solidFill>
              </a:defRPr>
            </a:lvl2pPr>
            <a:lvl3pPr marL="571500" indent="0">
              <a:buFontTx/>
              <a:buNone/>
              <a:defRPr>
                <a:solidFill>
                  <a:srgbClr val="FFFFFF"/>
                </a:solidFill>
              </a:defRPr>
            </a:lvl3pPr>
            <a:lvl4pPr>
              <a:buFontTx/>
              <a:buNone/>
              <a:defRPr>
                <a:solidFill>
                  <a:srgbClr val="FFFFFF"/>
                </a:solidFill>
              </a:defRPr>
            </a:lvl4pPr>
            <a:lvl5pPr>
              <a:buFontTx/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8"/>
          </p:nvPr>
        </p:nvSpPr>
        <p:spPr>
          <a:xfrm>
            <a:off x="8915400" y="6352857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AED5AAB-A39D-A14D-8682-04A60CD5F37D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2" name="Rektangel 11"/>
          <p:cNvSpPr/>
          <p:nvPr userDrawn="1"/>
        </p:nvSpPr>
        <p:spPr>
          <a:xfrm>
            <a:off x="0" y="6774232"/>
            <a:ext cx="12192000" cy="9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1" name="Billed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3200" y="442342"/>
            <a:ext cx="1185977" cy="413999"/>
          </a:xfrm>
          <a:prstGeom prst="rect">
            <a:avLst/>
          </a:prstGeom>
        </p:spPr>
      </p:pic>
      <p:sp>
        <p:nvSpPr>
          <p:cNvPr id="13" name="Pladsholder til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532801" y="652677"/>
            <a:ext cx="6953849" cy="272074"/>
          </a:xfrm>
        </p:spPr>
        <p:txBody>
          <a:bodyPr anchor="b">
            <a:normAutofit/>
          </a:bodyPr>
          <a:lstStyle>
            <a:lvl1pPr marL="0" indent="0" algn="l">
              <a:buFontTx/>
              <a:buNone/>
              <a:defRPr sz="1100" cap="all" baseline="0">
                <a:solidFill>
                  <a:schemeClr val="tx1"/>
                </a:solidFill>
              </a:defRPr>
            </a:lvl1pPr>
          </a:lstStyle>
          <a:p>
            <a:pPr marL="177800" marR="0" lvl="0" indent="-1778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Tx/>
              <a:tabLst/>
              <a:defRPr/>
            </a:pPr>
            <a:r>
              <a:rPr lang="da-DK" dirty="0"/>
              <a:t>Klik for at indsætte en etikette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å fakta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8129016" y="0"/>
            <a:ext cx="4062984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32800" y="1318996"/>
            <a:ext cx="6953850" cy="1012724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en titel</a:t>
            </a:r>
          </a:p>
        </p:txBody>
      </p:sp>
      <p:sp>
        <p:nvSpPr>
          <p:cNvPr id="18" name="Pladsholder til indhold 9"/>
          <p:cNvSpPr>
            <a:spLocks noGrp="1"/>
          </p:cNvSpPr>
          <p:nvPr>
            <p:ph sz="quarter" idx="15"/>
          </p:nvPr>
        </p:nvSpPr>
        <p:spPr>
          <a:xfrm>
            <a:off x="532800" y="2627183"/>
            <a:ext cx="6953850" cy="3681413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1"/>
                </a:solidFill>
              </a:defRPr>
            </a:lvl1pPr>
            <a:lvl2pPr marL="215900" indent="0">
              <a:buFontTx/>
              <a:buNone/>
              <a:defRPr>
                <a:solidFill>
                  <a:schemeClr val="tx1"/>
                </a:solidFill>
              </a:defRPr>
            </a:lvl2pPr>
            <a:lvl3pPr marL="571500" indent="0">
              <a:buFontTx/>
              <a:buNone/>
              <a:defRPr>
                <a:solidFill>
                  <a:schemeClr val="tx1"/>
                </a:solidFill>
              </a:defRPr>
            </a:lvl3pPr>
            <a:lvl4pPr>
              <a:buFontTx/>
              <a:buNone/>
              <a:defRPr>
                <a:solidFill>
                  <a:schemeClr val="tx1"/>
                </a:solidFill>
              </a:defRPr>
            </a:lvl4pPr>
            <a:lvl5pPr>
              <a:buFontTx/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20" name="Pladsholder til tekst 16"/>
          <p:cNvSpPr>
            <a:spLocks noGrp="1"/>
          </p:cNvSpPr>
          <p:nvPr>
            <p:ph type="body" sz="quarter" idx="16"/>
          </p:nvPr>
        </p:nvSpPr>
        <p:spPr>
          <a:xfrm>
            <a:off x="8659368" y="5024438"/>
            <a:ext cx="3002407" cy="115002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100">
                <a:solidFill>
                  <a:srgbClr val="FFFFFF"/>
                </a:solidFill>
              </a:defRPr>
            </a:lvl1pPr>
            <a:lvl2pPr marL="215900" indent="0">
              <a:buFontTx/>
              <a:buNone/>
              <a:defRPr sz="1100">
                <a:solidFill>
                  <a:srgbClr val="FFFFFF"/>
                </a:solidFill>
              </a:defRPr>
            </a:lvl2pPr>
            <a:lvl3pPr marL="571500" indent="0">
              <a:buFontTx/>
              <a:buNone/>
              <a:defRPr sz="1100">
                <a:solidFill>
                  <a:srgbClr val="FFFFFF"/>
                </a:solidFill>
              </a:defRPr>
            </a:lvl3pPr>
            <a:lvl4pPr>
              <a:buFontTx/>
              <a:buNone/>
              <a:defRPr sz="1100">
                <a:solidFill>
                  <a:srgbClr val="FFFFFF"/>
                </a:solidFill>
              </a:defRPr>
            </a:lvl4pPr>
            <a:lvl5pPr>
              <a:buFontTx/>
              <a:buNone/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21" name="Pladsholder til indhold 18"/>
          <p:cNvSpPr>
            <a:spLocks noGrp="1"/>
          </p:cNvSpPr>
          <p:nvPr>
            <p:ph sz="quarter" idx="17"/>
          </p:nvPr>
        </p:nvSpPr>
        <p:spPr>
          <a:xfrm>
            <a:off x="8659368" y="1318997"/>
            <a:ext cx="3002280" cy="3536468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FFFFFF"/>
                </a:solidFill>
              </a:defRPr>
            </a:lvl1pPr>
            <a:lvl2pPr marL="215900" indent="0">
              <a:buFontTx/>
              <a:buNone/>
              <a:defRPr>
                <a:solidFill>
                  <a:srgbClr val="FFFFFF"/>
                </a:solidFill>
              </a:defRPr>
            </a:lvl2pPr>
            <a:lvl3pPr marL="571500" indent="0">
              <a:buFontTx/>
              <a:buNone/>
              <a:defRPr>
                <a:solidFill>
                  <a:srgbClr val="FFFFFF"/>
                </a:solidFill>
              </a:defRPr>
            </a:lvl3pPr>
            <a:lvl4pPr>
              <a:buFontTx/>
              <a:buNone/>
              <a:defRPr>
                <a:solidFill>
                  <a:srgbClr val="FFFFFF"/>
                </a:solidFill>
              </a:defRPr>
            </a:lvl4pPr>
            <a:lvl5pPr>
              <a:buFontTx/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8"/>
          </p:nvPr>
        </p:nvSpPr>
        <p:spPr>
          <a:xfrm>
            <a:off x="8915400" y="6352857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AED5AAB-A39D-A14D-8682-04A60CD5F37D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2" name="Rektangel 11"/>
          <p:cNvSpPr/>
          <p:nvPr userDrawn="1"/>
        </p:nvSpPr>
        <p:spPr>
          <a:xfrm>
            <a:off x="0" y="6774232"/>
            <a:ext cx="12192000" cy="9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3" name="Pladsholder til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532801" y="652677"/>
            <a:ext cx="6953849" cy="272074"/>
          </a:xfrm>
        </p:spPr>
        <p:txBody>
          <a:bodyPr anchor="b">
            <a:normAutofit/>
          </a:bodyPr>
          <a:lstStyle>
            <a:lvl1pPr marL="0" indent="0" algn="l">
              <a:buFontTx/>
              <a:buNone/>
              <a:defRPr sz="1100" cap="all" baseline="0">
                <a:solidFill>
                  <a:schemeClr val="tx1"/>
                </a:solidFill>
              </a:defRPr>
            </a:lvl1pPr>
          </a:lstStyle>
          <a:p>
            <a:pPr marL="177800" marR="0" lvl="0" indent="-1778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Tx/>
              <a:tabLst/>
              <a:defRPr/>
            </a:pPr>
            <a:r>
              <a:rPr lang="da-DK" dirty="0"/>
              <a:t>Klik for at indsætte en etikette</a:t>
            </a:r>
          </a:p>
        </p:txBody>
      </p:sp>
      <p:pic>
        <p:nvPicPr>
          <p:cNvPr id="14" name="Billed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3200" y="442342"/>
            <a:ext cx="1185977" cy="41399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ys fakta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8129016" y="0"/>
            <a:ext cx="4062984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accent3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32800" y="1318996"/>
            <a:ext cx="6953850" cy="1012724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en titel</a:t>
            </a:r>
          </a:p>
        </p:txBody>
      </p:sp>
      <p:sp>
        <p:nvSpPr>
          <p:cNvPr id="18" name="Pladsholder til indhold 9"/>
          <p:cNvSpPr>
            <a:spLocks noGrp="1"/>
          </p:cNvSpPr>
          <p:nvPr>
            <p:ph sz="quarter" idx="15"/>
          </p:nvPr>
        </p:nvSpPr>
        <p:spPr>
          <a:xfrm>
            <a:off x="532800" y="2627183"/>
            <a:ext cx="6953850" cy="3681413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1"/>
                </a:solidFill>
              </a:defRPr>
            </a:lvl1pPr>
            <a:lvl2pPr marL="215900" indent="0">
              <a:buFontTx/>
              <a:buNone/>
              <a:defRPr>
                <a:solidFill>
                  <a:schemeClr val="tx1"/>
                </a:solidFill>
              </a:defRPr>
            </a:lvl2pPr>
            <a:lvl3pPr marL="571500" indent="0">
              <a:buFontTx/>
              <a:buNone/>
              <a:defRPr>
                <a:solidFill>
                  <a:schemeClr val="tx1"/>
                </a:solidFill>
              </a:defRPr>
            </a:lvl3pPr>
            <a:lvl4pPr>
              <a:buFontTx/>
              <a:buNone/>
              <a:defRPr>
                <a:solidFill>
                  <a:schemeClr val="tx1"/>
                </a:solidFill>
              </a:defRPr>
            </a:lvl4pPr>
            <a:lvl5pPr>
              <a:buFontTx/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20" name="Pladsholder til tekst 16"/>
          <p:cNvSpPr>
            <a:spLocks noGrp="1"/>
          </p:cNvSpPr>
          <p:nvPr>
            <p:ph type="body" sz="quarter" idx="16"/>
          </p:nvPr>
        </p:nvSpPr>
        <p:spPr>
          <a:xfrm>
            <a:off x="8659368" y="5024438"/>
            <a:ext cx="3002407" cy="115002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100">
                <a:solidFill>
                  <a:schemeClr val="tx1"/>
                </a:solidFill>
              </a:defRPr>
            </a:lvl1pPr>
            <a:lvl2pPr marL="215900" indent="0">
              <a:buFontTx/>
              <a:buNone/>
              <a:defRPr sz="1100">
                <a:solidFill>
                  <a:schemeClr val="tx1"/>
                </a:solidFill>
              </a:defRPr>
            </a:lvl2pPr>
            <a:lvl3pPr marL="571500" indent="0">
              <a:buFontTx/>
              <a:buNone/>
              <a:defRPr sz="1100">
                <a:solidFill>
                  <a:schemeClr val="tx1"/>
                </a:solidFill>
              </a:defRPr>
            </a:lvl3pPr>
            <a:lvl4pPr>
              <a:buFontTx/>
              <a:buNone/>
              <a:defRPr sz="1100">
                <a:solidFill>
                  <a:schemeClr val="tx1"/>
                </a:solidFill>
              </a:defRPr>
            </a:lvl4pPr>
            <a:lvl5pPr>
              <a:buFontTx/>
              <a:buNone/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21" name="Pladsholder til indhold 18"/>
          <p:cNvSpPr>
            <a:spLocks noGrp="1"/>
          </p:cNvSpPr>
          <p:nvPr>
            <p:ph sz="quarter" idx="17"/>
          </p:nvPr>
        </p:nvSpPr>
        <p:spPr>
          <a:xfrm>
            <a:off x="8659368" y="1318997"/>
            <a:ext cx="3002280" cy="3536468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1"/>
                </a:solidFill>
              </a:defRPr>
            </a:lvl1pPr>
            <a:lvl2pPr marL="215900" indent="0">
              <a:buFontTx/>
              <a:buNone/>
              <a:defRPr>
                <a:solidFill>
                  <a:schemeClr val="tx1"/>
                </a:solidFill>
              </a:defRPr>
            </a:lvl2pPr>
            <a:lvl3pPr marL="571500" indent="0">
              <a:buFontTx/>
              <a:buNone/>
              <a:defRPr>
                <a:solidFill>
                  <a:schemeClr val="tx1"/>
                </a:solidFill>
              </a:defRPr>
            </a:lvl3pPr>
            <a:lvl4pPr>
              <a:buFontTx/>
              <a:buNone/>
              <a:defRPr>
                <a:solidFill>
                  <a:schemeClr val="tx1"/>
                </a:solidFill>
              </a:defRPr>
            </a:lvl4pPr>
            <a:lvl5pPr>
              <a:buFontTx/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9AED5AAB-A39D-A14D-8682-04A60CD5F37D}" type="slidenum">
              <a:rPr lang="da-DK" smtClean="0"/>
              <a:t>‹nr.›</a:t>
            </a:fld>
            <a:endParaRPr lang="da-DK"/>
          </a:p>
        </p:txBody>
      </p:sp>
      <p:sp>
        <p:nvSpPr>
          <p:cNvPr id="12" name="Rektangel 11"/>
          <p:cNvSpPr/>
          <p:nvPr userDrawn="1"/>
        </p:nvSpPr>
        <p:spPr>
          <a:xfrm>
            <a:off x="0" y="6774232"/>
            <a:ext cx="12192000" cy="9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3" name="Billed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3200" y="442342"/>
            <a:ext cx="1185976" cy="413999"/>
          </a:xfrm>
          <a:prstGeom prst="rect">
            <a:avLst/>
          </a:prstGeom>
        </p:spPr>
      </p:pic>
      <p:sp>
        <p:nvSpPr>
          <p:cNvPr id="14" name="Pladsholder til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532801" y="652677"/>
            <a:ext cx="6953849" cy="272074"/>
          </a:xfrm>
        </p:spPr>
        <p:txBody>
          <a:bodyPr anchor="b">
            <a:normAutofit/>
          </a:bodyPr>
          <a:lstStyle>
            <a:lvl1pPr marL="0" indent="0" algn="l">
              <a:buFontTx/>
              <a:buNone/>
              <a:defRPr sz="1100" cap="all" baseline="0">
                <a:solidFill>
                  <a:schemeClr val="tx1"/>
                </a:solidFill>
              </a:defRPr>
            </a:lvl1pPr>
          </a:lstStyle>
          <a:p>
            <a:pPr marL="177800" marR="0" lvl="0" indent="-1778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Tx/>
              <a:tabLst/>
              <a:defRPr/>
            </a:pPr>
            <a:r>
              <a:rPr lang="da-DK" dirty="0"/>
              <a:t>Klik for at indsætte en etikette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med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dertitel 2"/>
          <p:cNvSpPr>
            <a:spLocks noGrp="1"/>
          </p:cNvSpPr>
          <p:nvPr>
            <p:ph type="subTitle" idx="1"/>
          </p:nvPr>
        </p:nvSpPr>
        <p:spPr>
          <a:xfrm>
            <a:off x="3340100" y="5270499"/>
            <a:ext cx="5521776" cy="673101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da-DK" dirty="0"/>
          </a:p>
        </p:txBody>
      </p:sp>
      <p:sp>
        <p:nvSpPr>
          <p:cNvPr id="7" name="Pladsholder til medieklip 6"/>
          <p:cNvSpPr>
            <a:spLocks noGrp="1"/>
          </p:cNvSpPr>
          <p:nvPr>
            <p:ph type="media" sz="quarter" idx="12"/>
          </p:nvPr>
        </p:nvSpPr>
        <p:spPr>
          <a:xfrm>
            <a:off x="2588076" y="1308100"/>
            <a:ext cx="7025824" cy="37973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da-DK"/>
              <a:t>Klik på ikonet for at tilføje et medie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9AED5AAB-A39D-A14D-8682-04A60CD5F37D}" type="slidenum">
              <a:rPr lang="da-DK" smtClean="0"/>
              <a:t>‹nr.›</a:t>
            </a:fld>
            <a:endParaRPr lang="da-DK"/>
          </a:p>
        </p:txBody>
      </p:sp>
      <p:sp>
        <p:nvSpPr>
          <p:cNvPr id="9" name="Rektangel 8"/>
          <p:cNvSpPr/>
          <p:nvPr userDrawn="1"/>
        </p:nvSpPr>
        <p:spPr>
          <a:xfrm>
            <a:off x="0" y="6774232"/>
            <a:ext cx="12192000" cy="9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8" name="Billed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3200" y="442342"/>
            <a:ext cx="1185976" cy="413999"/>
          </a:xfrm>
          <a:prstGeom prst="rect">
            <a:avLst/>
          </a:prstGeom>
        </p:spPr>
      </p:pic>
      <p:sp>
        <p:nvSpPr>
          <p:cNvPr id="10" name="Pladsholder til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532801" y="652677"/>
            <a:ext cx="9720908" cy="272074"/>
          </a:xfrm>
        </p:spPr>
        <p:txBody>
          <a:bodyPr anchor="b">
            <a:normAutofit/>
          </a:bodyPr>
          <a:lstStyle>
            <a:lvl1pPr marL="0" indent="0" algn="l">
              <a:buFontTx/>
              <a:buNone/>
              <a:defRPr sz="1100" cap="all" baseline="0">
                <a:solidFill>
                  <a:schemeClr val="tx1"/>
                </a:solidFill>
              </a:defRPr>
            </a:lvl1pPr>
          </a:lstStyle>
          <a:p>
            <a:pPr marL="177800" marR="0" lvl="0" indent="-1778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Tx/>
              <a:tabLst/>
              <a:defRPr/>
            </a:pPr>
            <a:r>
              <a:rPr lang="da-DK" dirty="0"/>
              <a:t>Klik for at indsætte en etikette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slide mø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Undertitel 2"/>
          <p:cNvSpPr>
            <a:spLocks noGrp="1"/>
          </p:cNvSpPr>
          <p:nvPr>
            <p:ph type="subTitle" idx="1"/>
          </p:nvPr>
        </p:nvSpPr>
        <p:spPr>
          <a:xfrm>
            <a:off x="997527" y="3979720"/>
            <a:ext cx="10196946" cy="2171700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da-DK" dirty="0"/>
          </a:p>
        </p:txBody>
      </p:sp>
      <p:sp>
        <p:nvSpPr>
          <p:cNvPr id="14" name="Titel 1"/>
          <p:cNvSpPr>
            <a:spLocks noGrp="1"/>
          </p:cNvSpPr>
          <p:nvPr>
            <p:ph type="ctrTitle" hasCustomPrompt="1"/>
          </p:nvPr>
        </p:nvSpPr>
        <p:spPr>
          <a:xfrm>
            <a:off x="997527" y="1487195"/>
            <a:ext cx="10196946" cy="2387600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000">
                <a:solidFill>
                  <a:schemeClr val="accent4"/>
                </a:solidFill>
              </a:defRPr>
            </a:lvl1pPr>
          </a:lstStyle>
          <a:p>
            <a:r>
              <a:rPr lang="da-DK" dirty="0"/>
              <a:t>Klik for at tilføje en titel</a:t>
            </a:r>
          </a:p>
        </p:txBody>
      </p:sp>
      <p:sp>
        <p:nvSpPr>
          <p:cNvPr id="15" name="Rektangel 14"/>
          <p:cNvSpPr/>
          <p:nvPr userDrawn="1"/>
        </p:nvSpPr>
        <p:spPr>
          <a:xfrm>
            <a:off x="0" y="6774232"/>
            <a:ext cx="12192000" cy="9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7" name="Billed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3200" y="442342"/>
            <a:ext cx="1185977" cy="413999"/>
          </a:xfrm>
          <a:prstGeom prst="rect">
            <a:avLst/>
          </a:prstGeom>
        </p:spPr>
      </p:pic>
      <p:sp>
        <p:nvSpPr>
          <p:cNvPr id="9" name="Pladsholder til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532801" y="652677"/>
            <a:ext cx="9720908" cy="272074"/>
          </a:xfrm>
        </p:spPr>
        <p:txBody>
          <a:bodyPr anchor="b">
            <a:normAutofit/>
          </a:bodyPr>
          <a:lstStyle>
            <a:lvl1pPr marL="0" indent="0" algn="l">
              <a:buFontTx/>
              <a:buNone/>
              <a:defRPr sz="1100" cap="all" baseline="0">
                <a:solidFill>
                  <a:schemeClr val="accent4"/>
                </a:solidFill>
              </a:defRPr>
            </a:lvl1pPr>
          </a:lstStyle>
          <a:p>
            <a:pPr marL="177800" marR="0" lvl="0" indent="-1778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Tx/>
              <a:tabLst/>
              <a:defRPr/>
            </a:pPr>
            <a:r>
              <a:rPr lang="da-DK" dirty="0"/>
              <a:t>Klik for at indsætte en etikette</a:t>
            </a:r>
          </a:p>
        </p:txBody>
      </p:sp>
    </p:spTree>
    <p:extLst>
      <p:ext uri="{BB962C8B-B14F-4D97-AF65-F5344CB8AC3E}">
        <p14:creationId xmlns:p14="http://schemas.microsoft.com/office/powerpoint/2010/main" val="1972473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slide rø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>
            <a:spLocks noGrp="1"/>
          </p:cNvSpPr>
          <p:nvPr>
            <p:ph type="ctrTitle" hasCustomPrompt="1"/>
          </p:nvPr>
        </p:nvSpPr>
        <p:spPr>
          <a:xfrm>
            <a:off x="997527" y="1487195"/>
            <a:ext cx="10196946" cy="2387600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000">
                <a:solidFill>
                  <a:schemeClr val="accent4"/>
                </a:solidFill>
              </a:defRPr>
            </a:lvl1pPr>
          </a:lstStyle>
          <a:p>
            <a:r>
              <a:rPr lang="da-DK" dirty="0"/>
              <a:t>Klik for at tilføje en titel</a:t>
            </a:r>
          </a:p>
        </p:txBody>
      </p:sp>
      <p:pic>
        <p:nvPicPr>
          <p:cNvPr id="10" name="Billed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3200" y="442342"/>
            <a:ext cx="1185977" cy="413999"/>
          </a:xfrm>
          <a:prstGeom prst="rect">
            <a:avLst/>
          </a:prstGeom>
        </p:spPr>
      </p:pic>
      <p:sp>
        <p:nvSpPr>
          <p:cNvPr id="8" name="Undertitel 2"/>
          <p:cNvSpPr>
            <a:spLocks noGrp="1"/>
          </p:cNvSpPr>
          <p:nvPr>
            <p:ph type="subTitle" idx="1"/>
          </p:nvPr>
        </p:nvSpPr>
        <p:spPr>
          <a:xfrm>
            <a:off x="997527" y="3979720"/>
            <a:ext cx="10196946" cy="2171700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da-DK" dirty="0"/>
          </a:p>
        </p:txBody>
      </p:sp>
      <p:sp>
        <p:nvSpPr>
          <p:cNvPr id="12" name="Rektangel 11"/>
          <p:cNvSpPr/>
          <p:nvPr userDrawn="1"/>
        </p:nvSpPr>
        <p:spPr>
          <a:xfrm>
            <a:off x="0" y="6774232"/>
            <a:ext cx="12192000" cy="9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3" name="Pladsholder til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532801" y="652677"/>
            <a:ext cx="9720908" cy="272074"/>
          </a:xfrm>
        </p:spPr>
        <p:txBody>
          <a:bodyPr anchor="b">
            <a:normAutofit/>
          </a:bodyPr>
          <a:lstStyle>
            <a:lvl1pPr marL="0" indent="0" algn="l">
              <a:buFontTx/>
              <a:buNone/>
              <a:defRPr sz="1100" cap="all" baseline="0">
                <a:solidFill>
                  <a:schemeClr val="accent4"/>
                </a:solidFill>
              </a:defRPr>
            </a:lvl1pPr>
          </a:lstStyle>
          <a:p>
            <a:pPr marL="177800" marR="0" lvl="0" indent="-1778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Tx/>
              <a:tabLst/>
              <a:defRPr/>
            </a:pPr>
            <a:r>
              <a:rPr lang="da-DK" dirty="0"/>
              <a:t>Klik for at indsætte en etikette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slide blå">
    <p:bg>
      <p:bgPr>
        <a:solidFill>
          <a:srgbClr val="4316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>
            <a:spLocks noGrp="1"/>
          </p:cNvSpPr>
          <p:nvPr>
            <p:ph type="ctrTitle" hasCustomPrompt="1"/>
          </p:nvPr>
        </p:nvSpPr>
        <p:spPr>
          <a:xfrm>
            <a:off x="997527" y="1487195"/>
            <a:ext cx="10196946" cy="2387600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000">
                <a:solidFill>
                  <a:schemeClr val="accent4"/>
                </a:solidFill>
              </a:defRPr>
            </a:lvl1pPr>
          </a:lstStyle>
          <a:p>
            <a:r>
              <a:rPr lang="da-DK" dirty="0"/>
              <a:t>Klik for at tilføje en titel</a:t>
            </a:r>
          </a:p>
        </p:txBody>
      </p:sp>
      <p:sp>
        <p:nvSpPr>
          <p:cNvPr id="8" name="Undertitel 2"/>
          <p:cNvSpPr>
            <a:spLocks noGrp="1"/>
          </p:cNvSpPr>
          <p:nvPr>
            <p:ph type="subTitle" idx="1"/>
          </p:nvPr>
        </p:nvSpPr>
        <p:spPr>
          <a:xfrm>
            <a:off x="997527" y="3979720"/>
            <a:ext cx="10196946" cy="2171700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da-DK" dirty="0"/>
          </a:p>
        </p:txBody>
      </p:sp>
      <p:sp>
        <p:nvSpPr>
          <p:cNvPr id="12" name="Rektangel 11"/>
          <p:cNvSpPr/>
          <p:nvPr userDrawn="1"/>
        </p:nvSpPr>
        <p:spPr>
          <a:xfrm>
            <a:off x="0" y="6774232"/>
            <a:ext cx="12192000" cy="9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Pladsholder til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532801" y="652677"/>
            <a:ext cx="9720908" cy="272074"/>
          </a:xfrm>
        </p:spPr>
        <p:txBody>
          <a:bodyPr anchor="b">
            <a:normAutofit/>
          </a:bodyPr>
          <a:lstStyle>
            <a:lvl1pPr marL="0" indent="0" algn="l">
              <a:buFontTx/>
              <a:buNone/>
              <a:defRPr sz="1100" cap="all" baseline="0">
                <a:solidFill>
                  <a:schemeClr val="accent4"/>
                </a:solidFill>
              </a:defRPr>
            </a:lvl1pPr>
          </a:lstStyle>
          <a:p>
            <a:pPr marL="177800" marR="0" lvl="0" indent="-1778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Tx/>
              <a:tabLst/>
              <a:defRPr/>
            </a:pPr>
            <a:r>
              <a:rPr lang="da-DK" dirty="0"/>
              <a:t>Klik for at indsætte en etikette</a:t>
            </a:r>
          </a:p>
        </p:txBody>
      </p:sp>
      <p:pic>
        <p:nvPicPr>
          <p:cNvPr id="10" name="Billed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3200" y="442342"/>
            <a:ext cx="1185977" cy="41399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slide ly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>
            <a:spLocks noGrp="1"/>
          </p:cNvSpPr>
          <p:nvPr>
            <p:ph type="ctrTitle" hasCustomPrompt="1"/>
          </p:nvPr>
        </p:nvSpPr>
        <p:spPr>
          <a:xfrm>
            <a:off x="997527" y="1487195"/>
            <a:ext cx="10196946" cy="2387600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000">
                <a:solidFill>
                  <a:schemeClr val="tx2"/>
                </a:solidFill>
              </a:defRPr>
            </a:lvl1pPr>
          </a:lstStyle>
          <a:p>
            <a:r>
              <a:rPr lang="da-DK" dirty="0"/>
              <a:t>Klik for at tilføje en titel</a:t>
            </a:r>
          </a:p>
        </p:txBody>
      </p:sp>
      <p:sp>
        <p:nvSpPr>
          <p:cNvPr id="12" name="Undertitel 2"/>
          <p:cNvSpPr>
            <a:spLocks noGrp="1"/>
          </p:cNvSpPr>
          <p:nvPr>
            <p:ph type="subTitle" idx="1"/>
          </p:nvPr>
        </p:nvSpPr>
        <p:spPr>
          <a:xfrm>
            <a:off x="997527" y="3979720"/>
            <a:ext cx="10196946" cy="2171700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da-DK" dirty="0"/>
          </a:p>
        </p:txBody>
      </p:sp>
      <p:pic>
        <p:nvPicPr>
          <p:cNvPr id="6" name="Billed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3200" y="442342"/>
            <a:ext cx="1185976" cy="413999"/>
          </a:xfrm>
          <a:prstGeom prst="rect">
            <a:avLst/>
          </a:prstGeom>
        </p:spPr>
      </p:pic>
      <p:sp>
        <p:nvSpPr>
          <p:cNvPr id="9" name="Rektangel 8"/>
          <p:cNvSpPr/>
          <p:nvPr userDrawn="1"/>
        </p:nvSpPr>
        <p:spPr>
          <a:xfrm>
            <a:off x="0" y="6776626"/>
            <a:ext cx="12192000" cy="9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Pladsholder til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532801" y="652677"/>
            <a:ext cx="9720908" cy="272074"/>
          </a:xfrm>
        </p:spPr>
        <p:txBody>
          <a:bodyPr anchor="b">
            <a:normAutofit/>
          </a:bodyPr>
          <a:lstStyle>
            <a:lvl1pPr marL="0" indent="0" algn="l">
              <a:buFontTx/>
              <a:buNone/>
              <a:defRPr sz="1100" cap="all" baseline="0">
                <a:solidFill>
                  <a:schemeClr val="tx2"/>
                </a:solidFill>
              </a:defRPr>
            </a:lvl1pPr>
          </a:lstStyle>
          <a:p>
            <a:pPr marL="177800" marR="0" lvl="0" indent="-1778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Tx/>
              <a:tabLst/>
              <a:defRPr/>
            </a:pPr>
            <a:r>
              <a:rPr lang="da-DK" dirty="0"/>
              <a:t>Klik for at indsætte en etikette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32800" y="1318996"/>
            <a:ext cx="11125200" cy="1012724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en titel</a:t>
            </a:r>
          </a:p>
        </p:txBody>
      </p:sp>
      <p:sp>
        <p:nvSpPr>
          <p:cNvPr id="10" name="Pladsholder til indhold 9"/>
          <p:cNvSpPr>
            <a:spLocks noGrp="1"/>
          </p:cNvSpPr>
          <p:nvPr>
            <p:ph sz="quarter" idx="14"/>
          </p:nvPr>
        </p:nvSpPr>
        <p:spPr>
          <a:xfrm>
            <a:off x="532800" y="2627184"/>
            <a:ext cx="11125200" cy="3570416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1"/>
                </a:solidFill>
              </a:defRPr>
            </a:lvl1pPr>
            <a:lvl2pPr marL="215900" indent="0">
              <a:buFontTx/>
              <a:buNone/>
              <a:defRPr>
                <a:solidFill>
                  <a:schemeClr val="tx1"/>
                </a:solidFill>
              </a:defRPr>
            </a:lvl2pPr>
            <a:lvl3pPr marL="571500" indent="0">
              <a:buFontTx/>
              <a:buNone/>
              <a:defRPr>
                <a:solidFill>
                  <a:schemeClr val="tx1"/>
                </a:solidFill>
              </a:defRPr>
            </a:lvl3pPr>
            <a:lvl4pPr>
              <a:buFontTx/>
              <a:buNone/>
              <a:defRPr>
                <a:solidFill>
                  <a:schemeClr val="tx1"/>
                </a:solidFill>
              </a:defRPr>
            </a:lvl4pPr>
            <a:lvl5pPr>
              <a:buFontTx/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AED5AAB-A39D-A14D-8682-04A60CD5F37D}" type="slidenum">
              <a:rPr lang="da-DK" smtClean="0"/>
              <a:t>‹nr.›</a:t>
            </a:fld>
            <a:endParaRPr lang="da-DK"/>
          </a:p>
        </p:txBody>
      </p:sp>
      <p:sp>
        <p:nvSpPr>
          <p:cNvPr id="9" name="Rektangel 8"/>
          <p:cNvSpPr/>
          <p:nvPr userDrawn="1"/>
        </p:nvSpPr>
        <p:spPr>
          <a:xfrm>
            <a:off x="0" y="6774232"/>
            <a:ext cx="12192000" cy="9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1" name="Billed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3200" y="442342"/>
            <a:ext cx="1185976" cy="413999"/>
          </a:xfrm>
          <a:prstGeom prst="rect">
            <a:avLst/>
          </a:prstGeom>
        </p:spPr>
      </p:pic>
      <p:sp>
        <p:nvSpPr>
          <p:cNvPr id="12" name="Pladsholder til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532801" y="652677"/>
            <a:ext cx="9720908" cy="272074"/>
          </a:xfrm>
        </p:spPr>
        <p:txBody>
          <a:bodyPr anchor="b">
            <a:normAutofit/>
          </a:bodyPr>
          <a:lstStyle>
            <a:lvl1pPr marL="0" indent="0" algn="l">
              <a:buFontTx/>
              <a:buNone/>
              <a:defRPr sz="1100" cap="all" baseline="0">
                <a:solidFill>
                  <a:schemeClr val="tx1"/>
                </a:solidFill>
              </a:defRPr>
            </a:lvl1pPr>
          </a:lstStyle>
          <a:p>
            <a:pPr marL="177800" marR="0" lvl="0" indent="-1778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Tx/>
              <a:tabLst/>
              <a:defRPr/>
            </a:pPr>
            <a:r>
              <a:rPr lang="da-DK" dirty="0"/>
              <a:t>Klik for at indsætte en etikette</a:t>
            </a:r>
          </a:p>
        </p:txBody>
      </p:sp>
    </p:spTree>
    <p:extLst>
      <p:ext uri="{BB962C8B-B14F-4D97-AF65-F5344CB8AC3E}">
        <p14:creationId xmlns:p14="http://schemas.microsoft.com/office/powerpoint/2010/main" val="491432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 med billed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32800" y="1318996"/>
            <a:ext cx="5382225" cy="1012724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en titel</a:t>
            </a:r>
          </a:p>
        </p:txBody>
      </p:sp>
      <p:sp>
        <p:nvSpPr>
          <p:cNvPr id="10" name="Pladsholder til billede 9"/>
          <p:cNvSpPr>
            <a:spLocks noGrp="1"/>
          </p:cNvSpPr>
          <p:nvPr>
            <p:ph type="pic" sz="quarter" idx="12"/>
          </p:nvPr>
        </p:nvSpPr>
        <p:spPr>
          <a:xfrm>
            <a:off x="6426200" y="1460499"/>
            <a:ext cx="5242976" cy="4707387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 algn="l">
              <a:buFontTx/>
              <a:buNone/>
              <a:defRPr/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17" name="Pladsholder til indhold 9"/>
          <p:cNvSpPr>
            <a:spLocks noGrp="1"/>
          </p:cNvSpPr>
          <p:nvPr>
            <p:ph sz="quarter" idx="15"/>
          </p:nvPr>
        </p:nvSpPr>
        <p:spPr>
          <a:xfrm>
            <a:off x="532800" y="2476500"/>
            <a:ext cx="5382225" cy="3640557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1"/>
                </a:solidFill>
              </a:defRPr>
            </a:lvl1pPr>
            <a:lvl2pPr marL="215900" indent="0">
              <a:buFontTx/>
              <a:buNone/>
              <a:defRPr>
                <a:solidFill>
                  <a:schemeClr val="tx1"/>
                </a:solidFill>
              </a:defRPr>
            </a:lvl2pPr>
            <a:lvl3pPr marL="571500" indent="0">
              <a:buFontTx/>
              <a:buNone/>
              <a:defRPr>
                <a:solidFill>
                  <a:schemeClr val="tx1"/>
                </a:solidFill>
              </a:defRPr>
            </a:lvl3pPr>
            <a:lvl4pPr>
              <a:buFontTx/>
              <a:buNone/>
              <a:defRPr>
                <a:solidFill>
                  <a:schemeClr val="tx1"/>
                </a:solidFill>
              </a:defRPr>
            </a:lvl4pPr>
            <a:lvl5pPr>
              <a:buFontTx/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AED5AAB-A39D-A14D-8682-04A60CD5F37D}" type="slidenum">
              <a:rPr lang="da-DK" smtClean="0"/>
              <a:t>‹nr.›</a:t>
            </a:fld>
            <a:endParaRPr lang="da-DK"/>
          </a:p>
        </p:txBody>
      </p:sp>
      <p:sp>
        <p:nvSpPr>
          <p:cNvPr id="12" name="Rektangel 11"/>
          <p:cNvSpPr/>
          <p:nvPr userDrawn="1"/>
        </p:nvSpPr>
        <p:spPr>
          <a:xfrm>
            <a:off x="0" y="6774232"/>
            <a:ext cx="12192000" cy="9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9" name="Billed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3200" y="442342"/>
            <a:ext cx="1185976" cy="413999"/>
          </a:xfrm>
          <a:prstGeom prst="rect">
            <a:avLst/>
          </a:prstGeom>
        </p:spPr>
      </p:pic>
      <p:sp>
        <p:nvSpPr>
          <p:cNvPr id="13" name="Pladsholder til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532801" y="652677"/>
            <a:ext cx="9720908" cy="272074"/>
          </a:xfrm>
        </p:spPr>
        <p:txBody>
          <a:bodyPr anchor="b">
            <a:normAutofit/>
          </a:bodyPr>
          <a:lstStyle>
            <a:lvl1pPr marL="0" indent="0" algn="l">
              <a:buFontTx/>
              <a:buNone/>
              <a:defRPr sz="1100" cap="all" baseline="0">
                <a:solidFill>
                  <a:schemeClr val="tx1"/>
                </a:solidFill>
              </a:defRPr>
            </a:lvl1pPr>
          </a:lstStyle>
          <a:p>
            <a:pPr marL="177800" marR="0" lvl="0" indent="-1778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Tx/>
              <a:tabLst/>
              <a:defRPr/>
            </a:pPr>
            <a:r>
              <a:rPr lang="da-DK" dirty="0"/>
              <a:t>Klik for at indsætte en etikette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 med billed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7"/>
          <p:cNvSpPr>
            <a:spLocks noGrp="1"/>
          </p:cNvSpPr>
          <p:nvPr>
            <p:ph type="pic" sz="quarter" idx="12"/>
          </p:nvPr>
        </p:nvSpPr>
        <p:spPr>
          <a:xfrm>
            <a:off x="6434254" y="0"/>
            <a:ext cx="5757746" cy="6774232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32800" y="1318996"/>
            <a:ext cx="5382225" cy="1012724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en titel</a:t>
            </a:r>
          </a:p>
        </p:txBody>
      </p:sp>
      <p:sp>
        <p:nvSpPr>
          <p:cNvPr id="12" name="Pladsholder til indhold 9"/>
          <p:cNvSpPr>
            <a:spLocks noGrp="1"/>
          </p:cNvSpPr>
          <p:nvPr>
            <p:ph sz="quarter" idx="15"/>
          </p:nvPr>
        </p:nvSpPr>
        <p:spPr>
          <a:xfrm>
            <a:off x="532800" y="2476501"/>
            <a:ext cx="5382225" cy="3832096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1"/>
                </a:solidFill>
              </a:defRPr>
            </a:lvl1pPr>
            <a:lvl2pPr marL="215900" indent="0">
              <a:buFontTx/>
              <a:buNone/>
              <a:defRPr>
                <a:solidFill>
                  <a:schemeClr val="tx1"/>
                </a:solidFill>
              </a:defRPr>
            </a:lvl2pPr>
            <a:lvl3pPr marL="571500" indent="0">
              <a:buFontTx/>
              <a:buNone/>
              <a:defRPr>
                <a:solidFill>
                  <a:schemeClr val="tx1"/>
                </a:solidFill>
              </a:defRPr>
            </a:lvl3pPr>
            <a:lvl4pPr>
              <a:buFontTx/>
              <a:buNone/>
              <a:defRPr>
                <a:solidFill>
                  <a:schemeClr val="tx1"/>
                </a:solidFill>
              </a:defRPr>
            </a:lvl4pPr>
            <a:lvl5pPr>
              <a:buFontTx/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AED5AAB-A39D-A14D-8682-04A60CD5F37D}" type="slidenum">
              <a:rPr lang="da-DK" smtClean="0"/>
              <a:t>‹nr.›</a:t>
            </a:fld>
            <a:endParaRPr lang="da-DK"/>
          </a:p>
        </p:txBody>
      </p:sp>
      <p:pic>
        <p:nvPicPr>
          <p:cNvPr id="9" name="Billed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3200" y="442342"/>
            <a:ext cx="1185976" cy="413999"/>
          </a:xfrm>
          <a:prstGeom prst="rect">
            <a:avLst/>
          </a:prstGeom>
        </p:spPr>
      </p:pic>
      <p:sp>
        <p:nvSpPr>
          <p:cNvPr id="13" name="Pladsholder til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532801" y="652677"/>
            <a:ext cx="5378629" cy="272074"/>
          </a:xfrm>
        </p:spPr>
        <p:txBody>
          <a:bodyPr anchor="b">
            <a:normAutofit/>
          </a:bodyPr>
          <a:lstStyle>
            <a:lvl1pPr marL="0" indent="0" algn="l">
              <a:buFontTx/>
              <a:buNone/>
              <a:defRPr sz="1100" cap="all" baseline="0">
                <a:solidFill>
                  <a:schemeClr val="tx1"/>
                </a:solidFill>
              </a:defRPr>
            </a:lvl1pPr>
          </a:lstStyle>
          <a:p>
            <a:pPr marL="177800" marR="0" lvl="0" indent="-1778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Tx/>
              <a:tabLst/>
              <a:defRPr/>
            </a:pPr>
            <a:r>
              <a:rPr lang="da-DK" dirty="0"/>
              <a:t>Klik for at indsætte en etikette</a:t>
            </a:r>
          </a:p>
        </p:txBody>
      </p:sp>
      <p:sp>
        <p:nvSpPr>
          <p:cNvPr id="14" name="Rektangel 13"/>
          <p:cNvSpPr/>
          <p:nvPr userDrawn="1"/>
        </p:nvSpPr>
        <p:spPr>
          <a:xfrm>
            <a:off x="0" y="6774232"/>
            <a:ext cx="12192000" cy="9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 med billed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7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5757746" cy="6774232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283568" y="1318996"/>
            <a:ext cx="5382225" cy="1012724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en titel</a:t>
            </a:r>
          </a:p>
        </p:txBody>
      </p:sp>
      <p:sp>
        <p:nvSpPr>
          <p:cNvPr id="13" name="Pladsholder til indhold 9"/>
          <p:cNvSpPr>
            <a:spLocks noGrp="1"/>
          </p:cNvSpPr>
          <p:nvPr>
            <p:ph sz="quarter" idx="15"/>
          </p:nvPr>
        </p:nvSpPr>
        <p:spPr>
          <a:xfrm>
            <a:off x="6283568" y="2476501"/>
            <a:ext cx="5382225" cy="3684154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1"/>
                </a:solidFill>
              </a:defRPr>
            </a:lvl1pPr>
            <a:lvl2pPr marL="215900" indent="0">
              <a:buFontTx/>
              <a:buNone/>
              <a:defRPr>
                <a:solidFill>
                  <a:schemeClr val="tx1"/>
                </a:solidFill>
              </a:defRPr>
            </a:lvl2pPr>
            <a:lvl3pPr marL="571500" indent="0">
              <a:buFontTx/>
              <a:buNone/>
              <a:defRPr>
                <a:solidFill>
                  <a:schemeClr val="tx1"/>
                </a:solidFill>
              </a:defRPr>
            </a:lvl3pPr>
            <a:lvl4pPr>
              <a:buFontTx/>
              <a:buNone/>
              <a:defRPr>
                <a:solidFill>
                  <a:schemeClr val="tx1"/>
                </a:solidFill>
              </a:defRPr>
            </a:lvl4pPr>
            <a:lvl5pPr>
              <a:buFontTx/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AED5AAB-A39D-A14D-8682-04A60CD5F37D}" type="slidenum">
              <a:rPr lang="da-DK" smtClean="0"/>
              <a:t>‹nr.›</a:t>
            </a:fld>
            <a:endParaRPr lang="da-DK"/>
          </a:p>
        </p:txBody>
      </p:sp>
      <p:sp>
        <p:nvSpPr>
          <p:cNvPr id="10" name="Rektangel 9"/>
          <p:cNvSpPr/>
          <p:nvPr userDrawn="1"/>
        </p:nvSpPr>
        <p:spPr>
          <a:xfrm>
            <a:off x="0" y="6774232"/>
            <a:ext cx="12192000" cy="9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9" name="Billed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3200" y="442342"/>
            <a:ext cx="1185976" cy="413999"/>
          </a:xfrm>
          <a:prstGeom prst="rect">
            <a:avLst/>
          </a:prstGeom>
        </p:spPr>
      </p:pic>
      <p:sp>
        <p:nvSpPr>
          <p:cNvPr id="14" name="Pladsholder til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6283567" y="652677"/>
            <a:ext cx="3970141" cy="272074"/>
          </a:xfrm>
        </p:spPr>
        <p:txBody>
          <a:bodyPr anchor="b">
            <a:normAutofit/>
          </a:bodyPr>
          <a:lstStyle>
            <a:lvl1pPr marL="0" indent="0" algn="l">
              <a:buFontTx/>
              <a:buNone/>
              <a:defRPr sz="1100" cap="all" baseline="0">
                <a:solidFill>
                  <a:schemeClr val="tx1"/>
                </a:solidFill>
              </a:defRPr>
            </a:lvl1pPr>
          </a:lstStyle>
          <a:p>
            <a:pPr marL="177800" marR="0" lvl="0" indent="-1778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Tx/>
              <a:tabLst/>
              <a:defRPr/>
            </a:pPr>
            <a:r>
              <a:rPr lang="da-DK" dirty="0"/>
              <a:t>Klik for at indsætte en etikette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533400" y="1681860"/>
            <a:ext cx="11125200" cy="13255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Klik for at tilføje en titel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533400" y="3142361"/>
            <a:ext cx="11125200" cy="30755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4"/>
          </p:nvPr>
        </p:nvSpPr>
        <p:spPr>
          <a:xfrm>
            <a:off x="8915400" y="6352857"/>
            <a:ext cx="27432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9AED5AAB-A39D-A14D-8682-04A60CD5F37D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47513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71" r:id="rId4"/>
    <p:sldLayoutId id="2147483661" r:id="rId5"/>
    <p:sldLayoutId id="2147483662" r:id="rId6"/>
    <p:sldLayoutId id="2147483666" r:id="rId7"/>
    <p:sldLayoutId id="2147483667" r:id="rId8"/>
    <p:sldLayoutId id="2147483668" r:id="rId9"/>
    <p:sldLayoutId id="2147483669" r:id="rId10"/>
    <p:sldLayoutId id="2147483663" r:id="rId11"/>
    <p:sldLayoutId id="2147483664" r:id="rId12"/>
    <p:sldLayoutId id="2147483672" r:id="rId13"/>
    <p:sldLayoutId id="2147483665" r:id="rId14"/>
    <p:sldLayoutId id="2147483670" r:id="rId15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chemeClr val="tx1"/>
          </a:solidFill>
          <a:latin typeface="Ruda" charset="0"/>
          <a:ea typeface="Ruda" charset="0"/>
          <a:cs typeface="Ruda" charset="0"/>
        </a:defRPr>
      </a:lvl1pPr>
    </p:titleStyle>
    <p:bodyStyle>
      <a:lvl1pPr marL="177800" indent="-177800" algn="l" defTabSz="914400" rtl="0" eaLnBrk="1" latinLnBrk="0" hangingPunct="1">
        <a:lnSpc>
          <a:spcPct val="90000"/>
        </a:lnSpc>
        <a:spcBef>
          <a:spcPts val="1000"/>
        </a:spcBef>
        <a:buClr>
          <a:schemeClr val="bg2"/>
        </a:buClr>
        <a:buFont typeface="Arial"/>
        <a:buChar char="•"/>
        <a:tabLst/>
        <a:defRPr sz="16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393700" indent="-1778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/>
        <a:buChar char="•"/>
        <a:tabLst/>
        <a:defRPr sz="16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711200" indent="-1397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/>
        <a:buChar char="•"/>
        <a:tabLst/>
        <a:defRPr sz="16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711200" indent="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Tx/>
        <a:buNone/>
        <a:tabLst/>
        <a:defRPr sz="1400" i="1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711200" indent="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Tx/>
        <a:buNone/>
        <a:tabLst/>
        <a:defRPr sz="1200" i="1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98A3E5-A5FE-4839-A93F-02FEBB7F2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Om analysen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FE3D414-77A1-4F71-BF91-F1E2374FAFF0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32800" y="2627183"/>
            <a:ext cx="6953850" cy="2221907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Analysen er foretaget blandt 111 it-virksomheder i Danmark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De har besvaret spørgsmålene online i tidsrummet 28. april til 5. maj 2020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Analysen er udarbejdet af IT-Branchen og Computerworld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CF9D4DE-AD29-4595-8A6A-F1F96F4773B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9AED5AAB-A39D-A14D-8682-04A60CD5F37D}" type="slidenum">
              <a:rPr lang="da-DK" smtClean="0"/>
              <a:pPr/>
              <a:t>1</a:t>
            </a:fld>
            <a:endParaRPr lang="da-DK" dirty="0"/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3D2AAC3D-1D10-43FF-836F-613199110F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a-DK" dirty="0" err="1"/>
              <a:t>Coronakrisens</a:t>
            </a:r>
            <a:r>
              <a:rPr lang="da-DK" dirty="0"/>
              <a:t> effekt på it-branchen</a:t>
            </a:r>
          </a:p>
        </p:txBody>
      </p:sp>
    </p:spTree>
    <p:extLst>
      <p:ext uri="{BB962C8B-B14F-4D97-AF65-F5344CB8AC3E}">
        <p14:creationId xmlns:p14="http://schemas.microsoft.com/office/powerpoint/2010/main" val="156254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Pladsholder til indhold 21">
            <a:extLst>
              <a:ext uri="{FF2B5EF4-FFF2-40B4-BE49-F238E27FC236}">
                <a16:creationId xmlns:a16="http://schemas.microsoft.com/office/drawing/2014/main" id="{6175C7B4-D15C-4BD7-BBD8-6EA36DFDC687}"/>
              </a:ext>
            </a:extLst>
          </p:cNvPr>
          <p:cNvGraphicFramePr>
            <a:graphicFrameLocks noGrp="1"/>
          </p:cNvGraphicFramePr>
          <p:nvPr>
            <p:ph sz="quarter" idx="15"/>
            <p:extLst>
              <p:ext uri="{D42A27DB-BD31-4B8C-83A1-F6EECF244321}">
                <p14:modId xmlns:p14="http://schemas.microsoft.com/office/powerpoint/2010/main" val="630247967"/>
              </p:ext>
            </p:extLst>
          </p:nvPr>
        </p:nvGraphicFramePr>
        <p:xfrm>
          <a:off x="533400" y="2627313"/>
          <a:ext cx="6953250" cy="3681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3BB918D3-65A5-4CFE-9ACD-BD402D2D1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2000" dirty="0"/>
              <a:t>Hvordan er jeres ordrer påvirket af coronakrisen? </a:t>
            </a:r>
            <a:br>
              <a:rPr lang="da-DK" sz="2000" dirty="0"/>
            </a:br>
            <a:r>
              <a:rPr lang="da-DK" sz="2000" dirty="0"/>
              <a:t>(sæt gerne flere kryds)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06ECC946-3643-4222-897C-FA9A5F0D377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659368" y="5449301"/>
            <a:ext cx="3002407" cy="1150022"/>
          </a:xfrm>
        </p:spPr>
        <p:txBody>
          <a:bodyPr/>
          <a:lstStyle/>
          <a:p>
            <a:r>
              <a:rPr lang="da-DK" dirty="0"/>
              <a:t>Det er især de små og mellemstore it-virksomheder, der bliver ramt af færre ordrer</a:t>
            </a:r>
          </a:p>
        </p:txBody>
      </p:sp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33BEB8D3-6CD3-4034-B8EB-96D58B1AA5BB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659368" y="1743860"/>
            <a:ext cx="3002280" cy="3536468"/>
          </a:xfrm>
        </p:spPr>
        <p:txBody>
          <a:bodyPr>
            <a:normAutofit fontScale="92500" lnSpcReduction="20000"/>
          </a:bodyPr>
          <a:lstStyle/>
          <a:p>
            <a:pPr marL="285750" indent="-28575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a-DK" sz="1200" dirty="0"/>
              <a:t>30,1% oplever </a:t>
            </a:r>
            <a:r>
              <a:rPr lang="da-DK" sz="1200" i="1" dirty="0"/>
              <a:t>færre</a:t>
            </a:r>
            <a:r>
              <a:rPr lang="da-DK" sz="1200" dirty="0"/>
              <a:t> ordrer fra det offentlige (For 4 uger siden var tallet 28,9%) </a:t>
            </a:r>
          </a:p>
          <a:p>
            <a:pPr marL="285750" indent="-28575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a-DK" sz="1200" dirty="0"/>
              <a:t>56,3% oplever </a:t>
            </a:r>
            <a:r>
              <a:rPr lang="da-DK" sz="1200" i="1" dirty="0"/>
              <a:t>færre</a:t>
            </a:r>
            <a:r>
              <a:rPr lang="da-DK" sz="1200" dirty="0"/>
              <a:t> ordrer fra erhvervslivet (For 4 uger siden var tallet 58,6%)</a:t>
            </a:r>
          </a:p>
          <a:p>
            <a:pPr marL="285750" indent="-28575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a-DK" sz="1200" dirty="0"/>
              <a:t>14,6% oplever </a:t>
            </a:r>
            <a:r>
              <a:rPr lang="da-DK" sz="1200" i="1" dirty="0"/>
              <a:t>færre</a:t>
            </a:r>
            <a:r>
              <a:rPr lang="da-DK" sz="1200" dirty="0"/>
              <a:t> ordrer fra private (For 4 uger siden var tallet 16,5%)</a:t>
            </a:r>
          </a:p>
          <a:p>
            <a:pPr marL="285750" indent="-28575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da-DK" sz="1200" dirty="0"/>
          </a:p>
          <a:p>
            <a:pPr marL="285750" indent="-28575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a-DK" sz="1200" dirty="0"/>
              <a:t>3,9% oplever </a:t>
            </a:r>
            <a:r>
              <a:rPr lang="da-DK" sz="1200" i="1" dirty="0"/>
              <a:t>flere</a:t>
            </a:r>
            <a:r>
              <a:rPr lang="da-DK" sz="1200" dirty="0"/>
              <a:t> ordrer fra det offentlige (For 4 uger siden var tallet 2,7%)</a:t>
            </a:r>
          </a:p>
          <a:p>
            <a:pPr marL="285750" indent="-28575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a-DK" sz="1200" dirty="0"/>
              <a:t>7,8% oplever </a:t>
            </a:r>
            <a:r>
              <a:rPr lang="da-DK" sz="1200" i="1" dirty="0"/>
              <a:t>flere</a:t>
            </a:r>
            <a:r>
              <a:rPr lang="da-DK" sz="1200" dirty="0"/>
              <a:t> ordrer fra erhvervslivet (For 4 uger siden var tallet 6,1%)</a:t>
            </a:r>
          </a:p>
          <a:p>
            <a:pPr marL="285750" indent="-28575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a-DK" sz="1200" dirty="0"/>
              <a:t>4,9% oplever </a:t>
            </a:r>
            <a:r>
              <a:rPr lang="da-DK" sz="1200" i="1" dirty="0"/>
              <a:t>flere</a:t>
            </a:r>
            <a:r>
              <a:rPr lang="da-DK" sz="1200" dirty="0"/>
              <a:t> ordrer fra private (For 4 uger siden var tallet 2,4%)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7118CDB-7D0D-4E65-BB0E-F9DADC975F4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9AED5AAB-A39D-A14D-8682-04A60CD5F37D}" type="slidenum">
              <a:rPr lang="da-DK" smtClean="0"/>
              <a:pPr/>
              <a:t>2</a:t>
            </a:fld>
            <a:endParaRPr lang="da-DK" dirty="0"/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4AA6D371-F009-468E-A19C-14889F5DDC3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a-DK" dirty="0"/>
              <a:t>Coronakrisens effekt på it-branchen</a:t>
            </a: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096C5D0B-2F77-4ECE-A009-37442F0FB388}"/>
              </a:ext>
            </a:extLst>
          </p:cNvPr>
          <p:cNvSpPr txBox="1"/>
          <p:nvPr/>
        </p:nvSpPr>
        <p:spPr>
          <a:xfrm>
            <a:off x="2809811" y="3151928"/>
            <a:ext cx="5725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b="1" dirty="0"/>
              <a:t>30,1%</a:t>
            </a: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75628096-1BFD-450B-A8EB-1C836C7A5B9E}"/>
              </a:ext>
            </a:extLst>
          </p:cNvPr>
          <p:cNvSpPr txBox="1"/>
          <p:nvPr/>
        </p:nvSpPr>
        <p:spPr>
          <a:xfrm>
            <a:off x="4500760" y="3141530"/>
            <a:ext cx="5725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b="1" dirty="0">
                <a:solidFill>
                  <a:schemeClr val="bg1"/>
                </a:solidFill>
              </a:rPr>
              <a:t>56,3%</a:t>
            </a:r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E12CF9E1-AEFC-402F-87FA-B7F67363EDA9}"/>
              </a:ext>
            </a:extLst>
          </p:cNvPr>
          <p:cNvSpPr txBox="1"/>
          <p:nvPr/>
        </p:nvSpPr>
        <p:spPr>
          <a:xfrm>
            <a:off x="3147604" y="4182517"/>
            <a:ext cx="4940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b="1" dirty="0"/>
              <a:t>3,9%</a:t>
            </a:r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C37CDFD1-3361-44B0-8724-EFE8DA7398E7}"/>
              </a:ext>
            </a:extLst>
          </p:cNvPr>
          <p:cNvSpPr txBox="1"/>
          <p:nvPr/>
        </p:nvSpPr>
        <p:spPr>
          <a:xfrm>
            <a:off x="3598347" y="4188065"/>
            <a:ext cx="4940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b="1" dirty="0"/>
              <a:t>7,8%</a:t>
            </a:r>
          </a:p>
        </p:txBody>
      </p:sp>
      <p:sp>
        <p:nvSpPr>
          <p:cNvPr id="15" name="Tekstfelt 14">
            <a:extLst>
              <a:ext uri="{FF2B5EF4-FFF2-40B4-BE49-F238E27FC236}">
                <a16:creationId xmlns:a16="http://schemas.microsoft.com/office/drawing/2014/main" id="{49CA0CF2-27CC-4F1E-9871-B740A39CA6A3}"/>
              </a:ext>
            </a:extLst>
          </p:cNvPr>
          <p:cNvSpPr txBox="1"/>
          <p:nvPr/>
        </p:nvSpPr>
        <p:spPr>
          <a:xfrm>
            <a:off x="2593125" y="5218399"/>
            <a:ext cx="5725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b="1" dirty="0"/>
              <a:t>19,4%</a:t>
            </a:r>
          </a:p>
        </p:txBody>
      </p:sp>
      <p:sp>
        <p:nvSpPr>
          <p:cNvPr id="17" name="Tekstfelt 16">
            <a:extLst>
              <a:ext uri="{FF2B5EF4-FFF2-40B4-BE49-F238E27FC236}">
                <a16:creationId xmlns:a16="http://schemas.microsoft.com/office/drawing/2014/main" id="{43EC33E9-C657-41B6-B5DF-908977CAD583}"/>
              </a:ext>
            </a:extLst>
          </p:cNvPr>
          <p:cNvSpPr txBox="1"/>
          <p:nvPr/>
        </p:nvSpPr>
        <p:spPr>
          <a:xfrm>
            <a:off x="5994404" y="3151124"/>
            <a:ext cx="5725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b="1" dirty="0"/>
              <a:t>14,6%</a:t>
            </a:r>
          </a:p>
        </p:txBody>
      </p:sp>
      <p:sp>
        <p:nvSpPr>
          <p:cNvPr id="18" name="Tekstfelt 17">
            <a:extLst>
              <a:ext uri="{FF2B5EF4-FFF2-40B4-BE49-F238E27FC236}">
                <a16:creationId xmlns:a16="http://schemas.microsoft.com/office/drawing/2014/main" id="{B13028C9-0686-40F4-8886-CEEAFDCB55F1}"/>
              </a:ext>
            </a:extLst>
          </p:cNvPr>
          <p:cNvSpPr txBox="1"/>
          <p:nvPr/>
        </p:nvSpPr>
        <p:spPr>
          <a:xfrm>
            <a:off x="4055548" y="4183449"/>
            <a:ext cx="4940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b="1" dirty="0"/>
              <a:t>4,9%</a:t>
            </a:r>
          </a:p>
        </p:txBody>
      </p:sp>
    </p:spTree>
    <p:extLst>
      <p:ext uri="{BB962C8B-B14F-4D97-AF65-F5344CB8AC3E}">
        <p14:creationId xmlns:p14="http://schemas.microsoft.com/office/powerpoint/2010/main" val="3837287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Pladsholder til indhold 15">
            <a:extLst>
              <a:ext uri="{FF2B5EF4-FFF2-40B4-BE49-F238E27FC236}">
                <a16:creationId xmlns:a16="http://schemas.microsoft.com/office/drawing/2014/main" id="{4AE68F40-CB9B-43ED-855A-0AA1C10444A6}"/>
              </a:ext>
            </a:extLst>
          </p:cNvPr>
          <p:cNvGraphicFramePr>
            <a:graphicFrameLocks noGrp="1"/>
          </p:cNvGraphicFramePr>
          <p:nvPr>
            <p:ph sz="quarter" idx="15"/>
            <p:extLst>
              <p:ext uri="{D42A27DB-BD31-4B8C-83A1-F6EECF244321}">
                <p14:modId xmlns:p14="http://schemas.microsoft.com/office/powerpoint/2010/main" val="438988180"/>
              </p:ext>
            </p:extLst>
          </p:nvPr>
        </p:nvGraphicFramePr>
        <p:xfrm>
          <a:off x="533400" y="2627313"/>
          <a:ext cx="6953250" cy="3681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032225CB-D64D-41B5-8EDA-D98CAA700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a-DK" sz="2000" dirty="0"/>
              <a:t>Hvordan er jeres eksisterende it-projekter påvirket af coronavirus? (sæt gerne flere kryds)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7D3807A8-729E-4C01-B37C-970BD8DC698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659368" y="5384647"/>
            <a:ext cx="3002407" cy="1150022"/>
          </a:xfrm>
        </p:spPr>
        <p:txBody>
          <a:bodyPr/>
          <a:lstStyle/>
          <a:p>
            <a:r>
              <a:rPr lang="da-DK" dirty="0"/>
              <a:t>Det er helt klart de mindre virksomheder, der oplever de største udfordringer mht. deres it-projekter</a:t>
            </a:r>
          </a:p>
        </p:txBody>
      </p:sp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1C5C44B4-CD75-4267-AA8C-8D847CA4B01E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659368" y="1679206"/>
            <a:ext cx="3002280" cy="3536468"/>
          </a:xfrm>
        </p:spPr>
        <p:txBody>
          <a:bodyPr/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a-DK" dirty="0"/>
              <a:t>Det er især kunderne, der har eller vil få svært ved at overholde deres leveranceaftaler (22,2%)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da-DK" dirty="0"/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a-DK" dirty="0"/>
              <a:t>Hver 10. it-virksomhed (9,1%) oplever leveranceudfordringer hos deres leverandører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da-DK" dirty="0"/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a-DK" dirty="0"/>
              <a:t>67,7% oplever ikke dette som et problem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6A8DF6F-F880-401A-9E7F-3E1B71A5C09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9AED5AAB-A39D-A14D-8682-04A60CD5F37D}" type="slidenum">
              <a:rPr lang="da-DK" smtClean="0"/>
              <a:pPr/>
              <a:t>3</a:t>
            </a:fld>
            <a:endParaRPr lang="da-DK" dirty="0"/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B6C5A6E0-F474-477B-8BA4-77464507BD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a-DK" dirty="0"/>
              <a:t>Coronakrisens effekt på it-branchen</a:t>
            </a: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C3C5FB09-2396-4997-99D5-1A099671B387}"/>
              </a:ext>
            </a:extLst>
          </p:cNvPr>
          <p:cNvSpPr txBox="1"/>
          <p:nvPr/>
        </p:nvSpPr>
        <p:spPr>
          <a:xfrm>
            <a:off x="4363706" y="3041051"/>
            <a:ext cx="21843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b="1" dirty="0"/>
              <a:t>6,1% (20,1% for fire uger siden)</a:t>
            </a:r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AD99A2A3-986F-457B-8A60-E7332680072E}"/>
              </a:ext>
            </a:extLst>
          </p:cNvPr>
          <p:cNvSpPr txBox="1"/>
          <p:nvPr/>
        </p:nvSpPr>
        <p:spPr>
          <a:xfrm>
            <a:off x="4340552" y="5607493"/>
            <a:ext cx="22628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b="1" dirty="0"/>
              <a:t>67,7% (45,7% for fire uger siden)</a:t>
            </a:r>
          </a:p>
        </p:txBody>
      </p:sp>
      <p:sp>
        <p:nvSpPr>
          <p:cNvPr id="17" name="Tekstfelt 16">
            <a:extLst>
              <a:ext uri="{FF2B5EF4-FFF2-40B4-BE49-F238E27FC236}">
                <a16:creationId xmlns:a16="http://schemas.microsoft.com/office/drawing/2014/main" id="{BE579C09-BAB9-4481-85A4-198B2FEB3A59}"/>
              </a:ext>
            </a:extLst>
          </p:cNvPr>
          <p:cNvSpPr txBox="1"/>
          <p:nvPr/>
        </p:nvSpPr>
        <p:spPr>
          <a:xfrm>
            <a:off x="4228746" y="3900079"/>
            <a:ext cx="5725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b="1" dirty="0">
                <a:solidFill>
                  <a:schemeClr val="bg1"/>
                </a:solidFill>
              </a:rPr>
              <a:t>22,2%</a:t>
            </a:r>
          </a:p>
        </p:txBody>
      </p:sp>
      <p:sp>
        <p:nvSpPr>
          <p:cNvPr id="18" name="Tekstfelt 17">
            <a:extLst>
              <a:ext uri="{FF2B5EF4-FFF2-40B4-BE49-F238E27FC236}">
                <a16:creationId xmlns:a16="http://schemas.microsoft.com/office/drawing/2014/main" id="{82D2DA4B-6A42-40C6-9415-16A4AC5C7A53}"/>
              </a:ext>
            </a:extLst>
          </p:cNvPr>
          <p:cNvSpPr txBox="1"/>
          <p:nvPr/>
        </p:nvSpPr>
        <p:spPr>
          <a:xfrm>
            <a:off x="4478148" y="4752103"/>
            <a:ext cx="21843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b="1" dirty="0"/>
              <a:t>9,1% (13,5% for fire uger siden)</a:t>
            </a:r>
          </a:p>
        </p:txBody>
      </p:sp>
      <p:sp>
        <p:nvSpPr>
          <p:cNvPr id="19" name="Tekstfelt 18">
            <a:extLst>
              <a:ext uri="{FF2B5EF4-FFF2-40B4-BE49-F238E27FC236}">
                <a16:creationId xmlns:a16="http://schemas.microsoft.com/office/drawing/2014/main" id="{2FEA5A7E-7E8F-4316-B312-6F99F7C8C876}"/>
              </a:ext>
            </a:extLst>
          </p:cNvPr>
          <p:cNvSpPr txBox="1"/>
          <p:nvPr/>
        </p:nvSpPr>
        <p:spPr>
          <a:xfrm>
            <a:off x="5014892" y="3901195"/>
            <a:ext cx="18396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b="1" dirty="0"/>
              <a:t>(29,8% for fire uger siden)</a:t>
            </a:r>
          </a:p>
        </p:txBody>
      </p:sp>
    </p:spTree>
    <p:extLst>
      <p:ext uri="{BB962C8B-B14F-4D97-AF65-F5344CB8AC3E}">
        <p14:creationId xmlns:p14="http://schemas.microsoft.com/office/powerpoint/2010/main" val="4023308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BE8804-9B41-4914-9511-27114432F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a-DK" sz="2000" dirty="0"/>
              <a:t>Hvor mange procent har din virksomheds omsætning ændret sig i marts og april sammenlignet med samme måneder i 2019?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3C4AFDC-2607-4780-9D7E-17959C072E4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9AED5AAB-A39D-A14D-8682-04A60CD5F37D}" type="slidenum">
              <a:rPr lang="da-DK" smtClean="0"/>
              <a:pPr/>
              <a:t>4</a:t>
            </a:fld>
            <a:endParaRPr lang="da-DK" dirty="0"/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072EDC46-63FA-41A9-8AB9-407E94D4D8B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a-DK" dirty="0" err="1"/>
              <a:t>Coronakrisens</a:t>
            </a:r>
            <a:r>
              <a:rPr lang="da-DK" dirty="0"/>
              <a:t> effekt på it-branchen</a:t>
            </a:r>
          </a:p>
        </p:txBody>
      </p:sp>
      <p:graphicFrame>
        <p:nvGraphicFramePr>
          <p:cNvPr id="10" name="Pladsholder til indhold 9">
            <a:extLst>
              <a:ext uri="{FF2B5EF4-FFF2-40B4-BE49-F238E27FC236}">
                <a16:creationId xmlns:a16="http://schemas.microsoft.com/office/drawing/2014/main" id="{12174314-3413-4E4A-B19D-FE39696C8C57}"/>
              </a:ext>
            </a:extLst>
          </p:cNvPr>
          <p:cNvGraphicFramePr>
            <a:graphicFrameLocks noGrp="1"/>
          </p:cNvGraphicFramePr>
          <p:nvPr>
            <p:ph sz="quarter" idx="15"/>
            <p:extLst>
              <p:ext uri="{D42A27DB-BD31-4B8C-83A1-F6EECF244321}">
                <p14:modId xmlns:p14="http://schemas.microsoft.com/office/powerpoint/2010/main" val="434007023"/>
              </p:ext>
            </p:extLst>
          </p:nvPr>
        </p:nvGraphicFramePr>
        <p:xfrm>
          <a:off x="533400" y="2627313"/>
          <a:ext cx="6953250" cy="3681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Pladsholder til indhold 4">
            <a:extLst>
              <a:ext uri="{FF2B5EF4-FFF2-40B4-BE49-F238E27FC236}">
                <a16:creationId xmlns:a16="http://schemas.microsoft.com/office/drawing/2014/main" id="{C3DDB421-F7F2-4246-B0CE-F9F3E6FD8A22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659368" y="1386531"/>
            <a:ext cx="3002280" cy="4966326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buClr>
                <a:schemeClr val="tx1"/>
              </a:buClr>
            </a:pPr>
            <a:r>
              <a:rPr lang="da-DK" sz="1400" b="1" dirty="0">
                <a:latin typeface="Arial" panose="020B0604020202020204" pitchFamily="34" charset="0"/>
                <a:cs typeface="Arial" panose="020B0604020202020204" pitchFamily="34" charset="0"/>
              </a:rPr>
              <a:t>49,0% oplever et fald i omsætningen pga. coronakrisen</a:t>
            </a:r>
          </a:p>
          <a:p>
            <a:pPr marL="285750" indent="-285750">
              <a:lnSpc>
                <a:spcPct val="10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a-DK" sz="1100" dirty="0">
                <a:latin typeface="Arial" panose="020B0604020202020204" pitchFamily="34" charset="0"/>
                <a:cs typeface="Arial" panose="020B0604020202020204" pitchFamily="34" charset="0"/>
              </a:rPr>
              <a:t>16,3% oplever et omsætningsfald på 0-10% </a:t>
            </a:r>
          </a:p>
          <a:p>
            <a:pPr marL="285750" indent="-285750">
              <a:lnSpc>
                <a:spcPct val="10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a-DK" sz="1100" dirty="0">
                <a:latin typeface="Arial" panose="020B0604020202020204" pitchFamily="34" charset="0"/>
                <a:cs typeface="Arial" panose="020B0604020202020204" pitchFamily="34" charset="0"/>
              </a:rPr>
              <a:t>14,3% oplever et omsætningsfald på 10-20%</a:t>
            </a:r>
          </a:p>
          <a:p>
            <a:pPr marL="285750" indent="-285750">
              <a:lnSpc>
                <a:spcPct val="10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a-DK" sz="1100" dirty="0">
                <a:latin typeface="Arial" panose="020B0604020202020204" pitchFamily="34" charset="0"/>
                <a:cs typeface="Arial" panose="020B0604020202020204" pitchFamily="34" charset="0"/>
              </a:rPr>
              <a:t>11,2% oplever et omsætningsfald på 20-50%</a:t>
            </a:r>
          </a:p>
          <a:p>
            <a:pPr marL="285750" indent="-285750">
              <a:lnSpc>
                <a:spcPct val="10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a-DK" sz="1100" dirty="0">
                <a:latin typeface="Arial" panose="020B0604020202020204" pitchFamily="34" charset="0"/>
                <a:cs typeface="Arial" panose="020B0604020202020204" pitchFamily="34" charset="0"/>
              </a:rPr>
              <a:t>7,1% oplever et omsætningsfald på mere end 50%</a:t>
            </a:r>
            <a:br>
              <a:rPr lang="da-DK" sz="11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a-DK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buClr>
                <a:schemeClr val="tx1"/>
              </a:buClr>
            </a:pPr>
            <a:r>
              <a:rPr lang="da-DK" sz="1400" b="1" dirty="0">
                <a:latin typeface="Arial" panose="020B0604020202020204" pitchFamily="34" charset="0"/>
                <a:cs typeface="Arial" panose="020B0604020202020204" pitchFamily="34" charset="0"/>
              </a:rPr>
              <a:t>29,6% oplever en stigning pga. coronakrisen</a:t>
            </a:r>
            <a:endParaRPr lang="da-DK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a-DK" sz="1100" dirty="0">
                <a:latin typeface="Arial" panose="020B0604020202020204" pitchFamily="34" charset="0"/>
                <a:cs typeface="Arial" panose="020B0604020202020204" pitchFamily="34" charset="0"/>
              </a:rPr>
              <a:t>13,3% oplever en stigning i omsætningen på 0-10%</a:t>
            </a:r>
          </a:p>
          <a:p>
            <a:pPr marL="285750" indent="-285750">
              <a:lnSpc>
                <a:spcPct val="10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a-DK" sz="1100" dirty="0">
                <a:latin typeface="Arial" panose="020B0604020202020204" pitchFamily="34" charset="0"/>
                <a:cs typeface="Arial" panose="020B0604020202020204" pitchFamily="34" charset="0"/>
              </a:rPr>
              <a:t>10,2% oplever en stigning i omsætningen på 10-20%</a:t>
            </a:r>
          </a:p>
          <a:p>
            <a:pPr marL="285750" indent="-285750">
              <a:lnSpc>
                <a:spcPct val="10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a-DK" sz="1100" dirty="0">
                <a:latin typeface="Arial" panose="020B0604020202020204" pitchFamily="34" charset="0"/>
                <a:cs typeface="Arial" panose="020B0604020202020204" pitchFamily="34" charset="0"/>
              </a:rPr>
              <a:t>3,1% oplever en stigning i omsætningen på 10-50%</a:t>
            </a:r>
          </a:p>
          <a:p>
            <a:pPr marL="285750" indent="-285750">
              <a:lnSpc>
                <a:spcPct val="10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a-DK" sz="1100" dirty="0">
                <a:latin typeface="Arial" panose="020B0604020202020204" pitchFamily="34" charset="0"/>
                <a:cs typeface="Arial" panose="020B0604020202020204" pitchFamily="34" charset="0"/>
              </a:rPr>
              <a:t>3,1% oplever en stigning i omsætningen på mere end 50%</a:t>
            </a:r>
          </a:p>
        </p:txBody>
      </p:sp>
      <p:sp>
        <p:nvSpPr>
          <p:cNvPr id="26" name="Tekstfelt 25">
            <a:extLst>
              <a:ext uri="{FF2B5EF4-FFF2-40B4-BE49-F238E27FC236}">
                <a16:creationId xmlns:a16="http://schemas.microsoft.com/office/drawing/2014/main" id="{FE850BD8-80EC-4AF9-A799-84FCA64F7863}"/>
              </a:ext>
            </a:extLst>
          </p:cNvPr>
          <p:cNvSpPr txBox="1"/>
          <p:nvPr/>
        </p:nvSpPr>
        <p:spPr>
          <a:xfrm>
            <a:off x="6480488" y="3152001"/>
            <a:ext cx="5725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1200" b="1" dirty="0"/>
              <a:t>49,0%</a:t>
            </a:r>
          </a:p>
        </p:txBody>
      </p:sp>
      <p:sp>
        <p:nvSpPr>
          <p:cNvPr id="27" name="Tekstfelt 26">
            <a:extLst>
              <a:ext uri="{FF2B5EF4-FFF2-40B4-BE49-F238E27FC236}">
                <a16:creationId xmlns:a16="http://schemas.microsoft.com/office/drawing/2014/main" id="{BE0C2008-64D2-4F67-A7D7-71A0B94F913F}"/>
              </a:ext>
            </a:extLst>
          </p:cNvPr>
          <p:cNvSpPr txBox="1"/>
          <p:nvPr/>
        </p:nvSpPr>
        <p:spPr>
          <a:xfrm>
            <a:off x="4896457" y="4188711"/>
            <a:ext cx="5725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1200" b="1" dirty="0"/>
              <a:t>29,6%</a:t>
            </a:r>
          </a:p>
        </p:txBody>
      </p:sp>
      <p:sp>
        <p:nvSpPr>
          <p:cNvPr id="28" name="Tekstfelt 27">
            <a:extLst>
              <a:ext uri="{FF2B5EF4-FFF2-40B4-BE49-F238E27FC236}">
                <a16:creationId xmlns:a16="http://schemas.microsoft.com/office/drawing/2014/main" id="{38DC3761-A3B1-4FA9-8878-4DE00D4A84B3}"/>
              </a:ext>
            </a:extLst>
          </p:cNvPr>
          <p:cNvSpPr txBox="1"/>
          <p:nvPr/>
        </p:nvSpPr>
        <p:spPr>
          <a:xfrm>
            <a:off x="3547942" y="5216326"/>
            <a:ext cx="5725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1200" b="1" dirty="0"/>
              <a:t>13,3%</a:t>
            </a:r>
          </a:p>
        </p:txBody>
      </p:sp>
    </p:spTree>
    <p:extLst>
      <p:ext uri="{BB962C8B-B14F-4D97-AF65-F5344CB8AC3E}">
        <p14:creationId xmlns:p14="http://schemas.microsoft.com/office/powerpoint/2010/main" val="28482095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Pladsholder til indhold 7">
            <a:extLst>
              <a:ext uri="{FF2B5EF4-FFF2-40B4-BE49-F238E27FC236}">
                <a16:creationId xmlns:a16="http://schemas.microsoft.com/office/drawing/2014/main" id="{745BDE4D-7B38-4622-821F-6CCAD1B9F1EA}"/>
              </a:ext>
            </a:extLst>
          </p:cNvPr>
          <p:cNvGraphicFramePr>
            <a:graphicFrameLocks noGrp="1"/>
          </p:cNvGraphicFramePr>
          <p:nvPr>
            <p:ph sz="quarter" idx="15"/>
            <p:extLst>
              <p:ext uri="{D42A27DB-BD31-4B8C-83A1-F6EECF244321}">
                <p14:modId xmlns:p14="http://schemas.microsoft.com/office/powerpoint/2010/main" val="1712123336"/>
              </p:ext>
            </p:extLst>
          </p:nvPr>
        </p:nvGraphicFramePr>
        <p:xfrm>
          <a:off x="533400" y="2627313"/>
          <a:ext cx="6953250" cy="3681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45DD68F5-9B53-4D26-B4DC-249DAF9E6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a-DK" sz="2000" dirty="0"/>
              <a:t>Hvad har din virksomhed gjort for at afbøde/mindske effekten af coronakrisen? (Sæt gerne flere krydser)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C88898D-EF9A-4198-AC6C-380B00B7B0E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9AED5AAB-A39D-A14D-8682-04A60CD5F37D}" type="slidenum">
              <a:rPr lang="da-DK" smtClean="0"/>
              <a:pPr/>
              <a:t>5</a:t>
            </a:fld>
            <a:endParaRPr lang="da-DK" dirty="0"/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E38F2C9E-2397-4F24-A606-3DA983723A4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a-DK" dirty="0" err="1"/>
              <a:t>Coronakrisens</a:t>
            </a:r>
            <a:r>
              <a:rPr lang="da-DK" dirty="0"/>
              <a:t> effekt på it-branchen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B16054F2-1A88-470F-AC24-56D50C16BB6A}"/>
              </a:ext>
            </a:extLst>
          </p:cNvPr>
          <p:cNvSpPr txBox="1"/>
          <p:nvPr/>
        </p:nvSpPr>
        <p:spPr>
          <a:xfrm>
            <a:off x="3999118" y="3269711"/>
            <a:ext cx="4940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1200" b="1" dirty="0">
                <a:solidFill>
                  <a:schemeClr val="bg1"/>
                </a:solidFill>
              </a:rPr>
              <a:t>5,3%</a:t>
            </a:r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B29600EC-1FE8-472B-A9C2-73DB33419F13}"/>
              </a:ext>
            </a:extLst>
          </p:cNvPr>
          <p:cNvSpPr txBox="1"/>
          <p:nvPr/>
        </p:nvSpPr>
        <p:spPr>
          <a:xfrm>
            <a:off x="4707105" y="2826443"/>
            <a:ext cx="5725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1200" b="1" dirty="0"/>
              <a:t>23,4%</a:t>
            </a: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ADBEFD05-25A7-4CBB-A5E7-D4A74B46F79A}"/>
              </a:ext>
            </a:extLst>
          </p:cNvPr>
          <p:cNvSpPr txBox="1"/>
          <p:nvPr/>
        </p:nvSpPr>
        <p:spPr>
          <a:xfrm>
            <a:off x="4771756" y="3694547"/>
            <a:ext cx="5725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1200" b="1" dirty="0"/>
              <a:t>25,5%</a:t>
            </a: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83C701D6-6E46-4162-9078-A219DBF7D60F}"/>
              </a:ext>
            </a:extLst>
          </p:cNvPr>
          <p:cNvSpPr txBox="1"/>
          <p:nvPr/>
        </p:nvSpPr>
        <p:spPr>
          <a:xfrm>
            <a:off x="4746012" y="4119403"/>
            <a:ext cx="5725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1200" b="1" dirty="0">
                <a:solidFill>
                  <a:schemeClr val="bg1"/>
                </a:solidFill>
              </a:rPr>
              <a:t>24,5%</a:t>
            </a:r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FAAE786A-7309-498B-A3CE-A06DC9A805B8}"/>
              </a:ext>
            </a:extLst>
          </p:cNvPr>
          <p:cNvSpPr txBox="1"/>
          <p:nvPr/>
        </p:nvSpPr>
        <p:spPr>
          <a:xfrm>
            <a:off x="4188395" y="4544259"/>
            <a:ext cx="5725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1200" b="1" dirty="0"/>
              <a:t>10,6%</a:t>
            </a:r>
          </a:p>
        </p:txBody>
      </p:sp>
      <p:sp>
        <p:nvSpPr>
          <p:cNvPr id="15" name="Tekstfelt 14">
            <a:extLst>
              <a:ext uri="{FF2B5EF4-FFF2-40B4-BE49-F238E27FC236}">
                <a16:creationId xmlns:a16="http://schemas.microsoft.com/office/drawing/2014/main" id="{BAD5D5BE-3AEC-4CF2-9884-DC3A24B48D9F}"/>
              </a:ext>
            </a:extLst>
          </p:cNvPr>
          <p:cNvSpPr txBox="1"/>
          <p:nvPr/>
        </p:nvSpPr>
        <p:spPr>
          <a:xfrm>
            <a:off x="5176261" y="4973901"/>
            <a:ext cx="5725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1200" b="1" dirty="0"/>
              <a:t>35,1%</a:t>
            </a:r>
          </a:p>
        </p:txBody>
      </p:sp>
      <p:sp>
        <p:nvSpPr>
          <p:cNvPr id="16" name="Tekstfelt 15">
            <a:extLst>
              <a:ext uri="{FF2B5EF4-FFF2-40B4-BE49-F238E27FC236}">
                <a16:creationId xmlns:a16="http://schemas.microsoft.com/office/drawing/2014/main" id="{159A1004-1511-44AB-8FB4-D77CF040F3B3}"/>
              </a:ext>
            </a:extLst>
          </p:cNvPr>
          <p:cNvSpPr txBox="1"/>
          <p:nvPr/>
        </p:nvSpPr>
        <p:spPr>
          <a:xfrm>
            <a:off x="4773730" y="5394064"/>
            <a:ext cx="5725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1200" b="1" dirty="0"/>
              <a:t>25,5%</a:t>
            </a:r>
          </a:p>
        </p:txBody>
      </p:sp>
      <p:sp>
        <p:nvSpPr>
          <p:cNvPr id="17" name="Tekstfelt 16">
            <a:extLst>
              <a:ext uri="{FF2B5EF4-FFF2-40B4-BE49-F238E27FC236}">
                <a16:creationId xmlns:a16="http://schemas.microsoft.com/office/drawing/2014/main" id="{FDC46DA0-5A05-4187-AA7D-3621F2FB633F}"/>
              </a:ext>
            </a:extLst>
          </p:cNvPr>
          <p:cNvSpPr txBox="1"/>
          <p:nvPr/>
        </p:nvSpPr>
        <p:spPr>
          <a:xfrm>
            <a:off x="4768360" y="5823463"/>
            <a:ext cx="5725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1200" b="1" dirty="0"/>
              <a:t>25,5%</a:t>
            </a:r>
          </a:p>
        </p:txBody>
      </p:sp>
      <p:sp>
        <p:nvSpPr>
          <p:cNvPr id="21" name="Pladsholder til indhold 4">
            <a:extLst>
              <a:ext uri="{FF2B5EF4-FFF2-40B4-BE49-F238E27FC236}">
                <a16:creationId xmlns:a16="http://schemas.microsoft.com/office/drawing/2014/main" id="{DE8FC104-B205-4DB1-9DCF-B4280B006A00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659368" y="1669972"/>
            <a:ext cx="3002280" cy="3536468"/>
          </a:xfrm>
        </p:spPr>
        <p:txBody>
          <a:bodyPr/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a-DK" dirty="0"/>
              <a:t>Blot hver 5. it-virksomhed (23,4%) har benyttet regeringens hjælpepakker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da-DK" dirty="0"/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a-DK" dirty="0"/>
              <a:t>Hver 4. (25,5%) har ændret i personaleomkostningerne (opsigelser og/eller nedgang i løn)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da-DK" dirty="0"/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a-DK" dirty="0"/>
              <a:t>Mere end hver 3. it-leverandør (35,1%) har øget salgsindsatsen</a:t>
            </a:r>
          </a:p>
        </p:txBody>
      </p:sp>
    </p:spTree>
    <p:extLst>
      <p:ext uri="{BB962C8B-B14F-4D97-AF65-F5344CB8AC3E}">
        <p14:creationId xmlns:p14="http://schemas.microsoft.com/office/powerpoint/2010/main" val="13349653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E14107-A6B1-483B-B7AC-749784659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2000" dirty="0"/>
              <a:t>Hvor længe har din virksomhed likviditet til at fortsætte i den nuværende situation?</a:t>
            </a:r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78EBEA4-58EF-4BF0-AAAC-69AC94E73896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9AED5AAB-A39D-A14D-8682-04A60CD5F37D}" type="slidenum">
              <a:rPr lang="da-DK" smtClean="0"/>
              <a:pPr/>
              <a:t>6</a:t>
            </a:fld>
            <a:endParaRPr lang="da-DK" dirty="0"/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6410EDB0-AF7F-4E33-8A22-39143717106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a-DK" dirty="0" err="1"/>
              <a:t>Coronakrisens</a:t>
            </a:r>
            <a:r>
              <a:rPr lang="da-DK" dirty="0"/>
              <a:t> effekt på it-branchen</a:t>
            </a:r>
          </a:p>
        </p:txBody>
      </p:sp>
      <p:graphicFrame>
        <p:nvGraphicFramePr>
          <p:cNvPr id="8" name="Pladsholder til indhold 7">
            <a:extLst>
              <a:ext uri="{FF2B5EF4-FFF2-40B4-BE49-F238E27FC236}">
                <a16:creationId xmlns:a16="http://schemas.microsoft.com/office/drawing/2014/main" id="{BA706AAD-117C-45B6-A8D8-A50EDBE7B235}"/>
              </a:ext>
            </a:extLst>
          </p:cNvPr>
          <p:cNvGraphicFramePr>
            <a:graphicFrameLocks noGrp="1"/>
          </p:cNvGraphicFramePr>
          <p:nvPr>
            <p:ph sz="quarter" idx="15"/>
            <p:extLst>
              <p:ext uri="{D42A27DB-BD31-4B8C-83A1-F6EECF244321}">
                <p14:modId xmlns:p14="http://schemas.microsoft.com/office/powerpoint/2010/main" val="2337752637"/>
              </p:ext>
            </p:extLst>
          </p:nvPr>
        </p:nvGraphicFramePr>
        <p:xfrm>
          <a:off x="533400" y="2627313"/>
          <a:ext cx="6953250" cy="3681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kstfelt 8">
            <a:extLst>
              <a:ext uri="{FF2B5EF4-FFF2-40B4-BE49-F238E27FC236}">
                <a16:creationId xmlns:a16="http://schemas.microsoft.com/office/drawing/2014/main" id="{B2BCCC52-BAD6-4806-9A88-5E9151B82EED}"/>
              </a:ext>
            </a:extLst>
          </p:cNvPr>
          <p:cNvSpPr txBox="1"/>
          <p:nvPr/>
        </p:nvSpPr>
        <p:spPr>
          <a:xfrm>
            <a:off x="2528208" y="3639037"/>
            <a:ext cx="5725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1200" b="1" dirty="0">
                <a:solidFill>
                  <a:schemeClr val="bg1"/>
                </a:solidFill>
              </a:rPr>
              <a:t>14,9%</a:t>
            </a:r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91608C27-D481-4D4A-9639-038A56FB4A94}"/>
              </a:ext>
            </a:extLst>
          </p:cNvPr>
          <p:cNvSpPr txBox="1"/>
          <p:nvPr/>
        </p:nvSpPr>
        <p:spPr>
          <a:xfrm>
            <a:off x="2567481" y="2974171"/>
            <a:ext cx="5725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1200" b="1" dirty="0"/>
              <a:t>16,0%</a:t>
            </a: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E948E37D-A3F0-4638-B22E-63E9108E295A}"/>
              </a:ext>
            </a:extLst>
          </p:cNvPr>
          <p:cNvSpPr txBox="1"/>
          <p:nvPr/>
        </p:nvSpPr>
        <p:spPr>
          <a:xfrm>
            <a:off x="2489000" y="4332105"/>
            <a:ext cx="5725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1200" b="1" dirty="0"/>
              <a:t>13,8%</a:t>
            </a: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AD16968A-9F84-42BD-AAB7-211EFCE20FED}"/>
              </a:ext>
            </a:extLst>
          </p:cNvPr>
          <p:cNvSpPr txBox="1"/>
          <p:nvPr/>
        </p:nvSpPr>
        <p:spPr>
          <a:xfrm>
            <a:off x="3964461" y="5005966"/>
            <a:ext cx="5725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1200" b="1" dirty="0">
                <a:solidFill>
                  <a:schemeClr val="bg1"/>
                </a:solidFill>
              </a:rPr>
              <a:t>48,9%</a:t>
            </a:r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239B4C68-4795-459E-A124-59174799D67F}"/>
              </a:ext>
            </a:extLst>
          </p:cNvPr>
          <p:cNvSpPr txBox="1"/>
          <p:nvPr/>
        </p:nvSpPr>
        <p:spPr>
          <a:xfrm>
            <a:off x="2190918" y="5694469"/>
            <a:ext cx="4940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1200" b="1" dirty="0"/>
              <a:t>6,4%</a:t>
            </a:r>
          </a:p>
        </p:txBody>
      </p:sp>
      <p:sp>
        <p:nvSpPr>
          <p:cNvPr id="14" name="Pladsholder til indhold 4">
            <a:extLst>
              <a:ext uri="{FF2B5EF4-FFF2-40B4-BE49-F238E27FC236}">
                <a16:creationId xmlns:a16="http://schemas.microsoft.com/office/drawing/2014/main" id="{2CD1D408-DA27-46AA-8145-371C0E7ADC0D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659368" y="1679207"/>
            <a:ext cx="3002280" cy="3536468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da-DK" dirty="0"/>
              <a:t>It-branchen kan stå overfor en kommende konkursbølge</a:t>
            </a:r>
          </a:p>
          <a:p>
            <a:pPr>
              <a:buClr>
                <a:schemeClr val="tx1"/>
              </a:buClr>
            </a:pPr>
            <a:endParaRPr lang="da-DK" dirty="0"/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a-DK" dirty="0"/>
              <a:t>Hver 3. it-virksomhed (30,9%) har ikke likviditet til at fortsætte i mere end 6 måneder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da-DK" dirty="0"/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a-DK" dirty="0"/>
              <a:t>16,6% har ikke likviditet til længere en sommerferien (for fire uger siden, var tallet 29,0%)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da-DK" dirty="0"/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554504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60103A-1E36-49D5-93C5-8C105067E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2000" dirty="0"/>
              <a:t>Hvor længe forudser din virksomhed, at krisen fortsætter?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F840C415-E363-4F3A-A31B-079BC5992C8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9AED5AAB-A39D-A14D-8682-04A60CD5F37D}" type="slidenum">
              <a:rPr lang="da-DK" smtClean="0"/>
              <a:pPr/>
              <a:t>7</a:t>
            </a:fld>
            <a:endParaRPr lang="da-DK" dirty="0"/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E2FBAC75-C5DA-4ADE-9792-F7F54E2F45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a-DK" dirty="0" err="1"/>
              <a:t>Coronakrisens</a:t>
            </a:r>
            <a:r>
              <a:rPr lang="da-DK" dirty="0"/>
              <a:t> effekt på it-branchen</a:t>
            </a:r>
          </a:p>
        </p:txBody>
      </p:sp>
      <p:graphicFrame>
        <p:nvGraphicFramePr>
          <p:cNvPr id="8" name="Pladsholder til indhold 7">
            <a:extLst>
              <a:ext uri="{FF2B5EF4-FFF2-40B4-BE49-F238E27FC236}">
                <a16:creationId xmlns:a16="http://schemas.microsoft.com/office/drawing/2014/main" id="{BA706AAD-117C-45B6-A8D8-A50EDBE7B235}"/>
              </a:ext>
            </a:extLst>
          </p:cNvPr>
          <p:cNvGraphicFramePr>
            <a:graphicFrameLocks noGrp="1"/>
          </p:cNvGraphicFramePr>
          <p:nvPr>
            <p:ph sz="quarter" idx="15"/>
            <p:extLst>
              <p:ext uri="{D42A27DB-BD31-4B8C-83A1-F6EECF244321}">
                <p14:modId xmlns:p14="http://schemas.microsoft.com/office/powerpoint/2010/main" val="2799497094"/>
              </p:ext>
            </p:extLst>
          </p:nvPr>
        </p:nvGraphicFramePr>
        <p:xfrm>
          <a:off x="533400" y="2627313"/>
          <a:ext cx="6953250" cy="3681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kstfelt 8">
            <a:extLst>
              <a:ext uri="{FF2B5EF4-FFF2-40B4-BE49-F238E27FC236}">
                <a16:creationId xmlns:a16="http://schemas.microsoft.com/office/drawing/2014/main" id="{01B7617C-0D1D-4347-BC83-46F24BE737A8}"/>
              </a:ext>
            </a:extLst>
          </p:cNvPr>
          <p:cNvSpPr txBox="1"/>
          <p:nvPr/>
        </p:nvSpPr>
        <p:spPr>
          <a:xfrm>
            <a:off x="4055905" y="3648273"/>
            <a:ext cx="5725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1200" b="1" dirty="0">
                <a:solidFill>
                  <a:schemeClr val="bg1"/>
                </a:solidFill>
              </a:rPr>
              <a:t>29,8%</a:t>
            </a:r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D628526B-C8A0-4777-9C17-C2B0AE6CB8B7}"/>
              </a:ext>
            </a:extLst>
          </p:cNvPr>
          <p:cNvSpPr txBox="1"/>
          <p:nvPr/>
        </p:nvSpPr>
        <p:spPr>
          <a:xfrm>
            <a:off x="2807625" y="2974171"/>
            <a:ext cx="5725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1200" b="1" dirty="0"/>
              <a:t>12,8%</a:t>
            </a: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3540F621-ABF2-49AD-8E1C-4A1749464487}"/>
              </a:ext>
            </a:extLst>
          </p:cNvPr>
          <p:cNvSpPr txBox="1"/>
          <p:nvPr/>
        </p:nvSpPr>
        <p:spPr>
          <a:xfrm>
            <a:off x="4234671" y="4336355"/>
            <a:ext cx="5725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1200" b="1" dirty="0"/>
              <a:t>31,9%</a:t>
            </a: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11607C99-088F-40E0-90DE-3624CD039522}"/>
              </a:ext>
            </a:extLst>
          </p:cNvPr>
          <p:cNvSpPr txBox="1"/>
          <p:nvPr/>
        </p:nvSpPr>
        <p:spPr>
          <a:xfrm>
            <a:off x="3264530" y="5015202"/>
            <a:ext cx="5725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1200" b="1" dirty="0">
                <a:solidFill>
                  <a:schemeClr val="bg1"/>
                </a:solidFill>
              </a:rPr>
              <a:t>18,1%</a:t>
            </a:r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E1B1AA1C-EFEB-4BBA-A549-84D8476D910D}"/>
              </a:ext>
            </a:extLst>
          </p:cNvPr>
          <p:cNvSpPr txBox="1"/>
          <p:nvPr/>
        </p:nvSpPr>
        <p:spPr>
          <a:xfrm>
            <a:off x="2477475" y="5690102"/>
            <a:ext cx="4940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1200" b="1" dirty="0"/>
              <a:t>7,5%</a:t>
            </a:r>
          </a:p>
        </p:txBody>
      </p:sp>
      <p:sp>
        <p:nvSpPr>
          <p:cNvPr id="16" name="Pladsholder til indhold 4">
            <a:extLst>
              <a:ext uri="{FF2B5EF4-FFF2-40B4-BE49-F238E27FC236}">
                <a16:creationId xmlns:a16="http://schemas.microsoft.com/office/drawing/2014/main" id="{F3A54C52-5897-408F-81EF-A6186CA891B8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659368" y="1679205"/>
            <a:ext cx="3002280" cy="4454145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da-DK" dirty="0"/>
              <a:t>It-virksomhederne tror ikke, at krisen slutter foreløbig</a:t>
            </a:r>
          </a:p>
          <a:p>
            <a:pPr>
              <a:buClr>
                <a:schemeClr val="tx1"/>
              </a:buClr>
            </a:pPr>
            <a:endParaRPr lang="da-DK" dirty="0"/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a-DK" dirty="0"/>
              <a:t>Hver 3. it-virksomhed (31,9%) tror at krisen fortsætter ½-1 år ud i fremtiden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da-DK" dirty="0"/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a-DK" dirty="0"/>
              <a:t>Næsten hver 3. (29,8%) tror at krisen varer 3-6 måneder endnu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da-DK" dirty="0"/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a-DK" dirty="0"/>
              <a:t>18,1% tror, at krisen varer i mere end 12 måneder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da-DK" dirty="0"/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92980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11A7B4-0DA0-42CA-8D0C-B9071759E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2000" dirty="0"/>
              <a:t>Pga. af coronakrisen forventer vores virksomhed </a:t>
            </a:r>
            <a:br>
              <a:rPr lang="da-DK" sz="2000" dirty="0"/>
            </a:br>
            <a:r>
              <a:rPr lang="da-DK" sz="2000" dirty="0"/>
              <a:t>(i 2020) at:</a:t>
            </a:r>
          </a:p>
        </p:txBody>
      </p:sp>
      <p:graphicFrame>
        <p:nvGraphicFramePr>
          <p:cNvPr id="8" name="Pladsholder til indhold 7">
            <a:extLst>
              <a:ext uri="{FF2B5EF4-FFF2-40B4-BE49-F238E27FC236}">
                <a16:creationId xmlns:a16="http://schemas.microsoft.com/office/drawing/2014/main" id="{45C70C1A-1A11-4974-B5EE-3CF00970D00B}"/>
              </a:ext>
            </a:extLst>
          </p:cNvPr>
          <p:cNvGraphicFramePr>
            <a:graphicFrameLocks noGrp="1"/>
          </p:cNvGraphicFramePr>
          <p:nvPr>
            <p:ph sz="quarter" idx="15"/>
            <p:extLst>
              <p:ext uri="{D42A27DB-BD31-4B8C-83A1-F6EECF244321}">
                <p14:modId xmlns:p14="http://schemas.microsoft.com/office/powerpoint/2010/main" val="2355712160"/>
              </p:ext>
            </p:extLst>
          </p:nvPr>
        </p:nvGraphicFramePr>
        <p:xfrm>
          <a:off x="533400" y="3068787"/>
          <a:ext cx="6953250" cy="194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0650">
                  <a:extLst>
                    <a:ext uri="{9D8B030D-6E8A-4147-A177-3AD203B41FA5}">
                      <a16:colId xmlns:a16="http://schemas.microsoft.com/office/drawing/2014/main" val="872862262"/>
                    </a:ext>
                  </a:extLst>
                </a:gridCol>
                <a:gridCol w="1390650">
                  <a:extLst>
                    <a:ext uri="{9D8B030D-6E8A-4147-A177-3AD203B41FA5}">
                      <a16:colId xmlns:a16="http://schemas.microsoft.com/office/drawing/2014/main" val="2907196946"/>
                    </a:ext>
                  </a:extLst>
                </a:gridCol>
                <a:gridCol w="1390650">
                  <a:extLst>
                    <a:ext uri="{9D8B030D-6E8A-4147-A177-3AD203B41FA5}">
                      <a16:colId xmlns:a16="http://schemas.microsoft.com/office/drawing/2014/main" val="3226152215"/>
                    </a:ext>
                  </a:extLst>
                </a:gridCol>
                <a:gridCol w="1390650">
                  <a:extLst>
                    <a:ext uri="{9D8B030D-6E8A-4147-A177-3AD203B41FA5}">
                      <a16:colId xmlns:a16="http://schemas.microsoft.com/office/drawing/2014/main" val="3730364919"/>
                    </a:ext>
                  </a:extLst>
                </a:gridCol>
                <a:gridCol w="1390650">
                  <a:extLst>
                    <a:ext uri="{9D8B030D-6E8A-4147-A177-3AD203B41FA5}">
                      <a16:colId xmlns:a16="http://schemas.microsoft.com/office/drawing/2014/main" val="39115044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da-DK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Stiger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Falder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 uændret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Ved ikke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715251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a-DK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Omsætningen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1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15,2% </a:t>
                      </a:r>
                      <a:br>
                        <a:rPr lang="da-DK" sz="11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da-DK" sz="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(4,0% for fire uger siden)</a:t>
                      </a:r>
                      <a:endParaRPr lang="da-DK" sz="11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59,8%</a:t>
                      </a:r>
                      <a:br>
                        <a:rPr lang="da-DK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da-DK" sz="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(76,7% for fire uger siden)</a:t>
                      </a:r>
                      <a:endParaRPr lang="da-DK" sz="11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1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20,7%</a:t>
                      </a:r>
                      <a:br>
                        <a:rPr lang="da-DK" sz="11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da-DK" sz="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(14,4% for fire uger siden)</a:t>
                      </a:r>
                      <a:endParaRPr lang="da-DK" sz="11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1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4,4%</a:t>
                      </a:r>
                      <a:br>
                        <a:rPr lang="da-DK" sz="11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da-DK" sz="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(4,9% for fire uger siden)</a:t>
                      </a:r>
                      <a:endParaRPr lang="da-DK" sz="11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146879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a-DK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Omkostningerne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1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14,1%</a:t>
                      </a:r>
                      <a:br>
                        <a:rPr lang="da-DK" sz="11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da-DK" sz="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(9,3% for fire uger siden)</a:t>
                      </a:r>
                      <a:endParaRPr lang="da-DK" sz="11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50,0%</a:t>
                      </a:r>
                      <a:br>
                        <a:rPr lang="da-DK" sz="11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da-DK" sz="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(29,4% for fire uger siden)</a:t>
                      </a:r>
                      <a:endParaRPr lang="da-DK" sz="11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1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32,6%</a:t>
                      </a:r>
                      <a:br>
                        <a:rPr lang="da-DK" sz="11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da-DK" sz="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(57,3% for fire uger siden)</a:t>
                      </a:r>
                      <a:endParaRPr lang="da-DK" sz="11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1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3,3%</a:t>
                      </a:r>
                      <a:br>
                        <a:rPr lang="da-DK" sz="11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da-DK" sz="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(4,1% for fire uger siden)</a:t>
                      </a:r>
                      <a:endParaRPr lang="da-DK" sz="11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225615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a-DK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Antallet af ordrer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1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14,1%</a:t>
                      </a:r>
                      <a:br>
                        <a:rPr lang="da-DK" sz="11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da-DK" sz="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(4,0% for fire uger siden)</a:t>
                      </a:r>
                      <a:endParaRPr lang="da-DK" sz="11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64,1%</a:t>
                      </a:r>
                      <a:br>
                        <a:rPr lang="da-DK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da-DK" sz="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(76,7% for fire uger siden)</a:t>
                      </a:r>
                      <a:endParaRPr lang="da-DK" sz="11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1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18,5%</a:t>
                      </a:r>
                      <a:br>
                        <a:rPr lang="da-DK" sz="11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da-DK" sz="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(13,3% for fire uger siden)</a:t>
                      </a:r>
                      <a:endParaRPr lang="da-DK" sz="11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1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3,3%</a:t>
                      </a:r>
                      <a:br>
                        <a:rPr lang="da-DK" sz="11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da-DK" sz="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(6,1% for fire uger siden)</a:t>
                      </a:r>
                      <a:endParaRPr lang="da-DK" sz="11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940764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a-DK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Antallet af medarbejdere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1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10,9%</a:t>
                      </a:r>
                      <a:br>
                        <a:rPr lang="da-DK" sz="11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da-DK" sz="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(2,0% for fire uger siden)</a:t>
                      </a:r>
                      <a:endParaRPr lang="da-DK" sz="11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34,8%</a:t>
                      </a:r>
                      <a:br>
                        <a:rPr lang="da-DK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da-DK" sz="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(34,3% for fire uger siden)</a:t>
                      </a:r>
                      <a:endParaRPr lang="da-DK" sz="11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48,9%</a:t>
                      </a:r>
                      <a:br>
                        <a:rPr lang="da-DK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da-DK" sz="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(51,3% for fire uger siden)</a:t>
                      </a:r>
                      <a:endParaRPr lang="da-DK" sz="11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1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5,4%</a:t>
                      </a:r>
                      <a:br>
                        <a:rPr lang="da-DK" sz="11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da-DK" sz="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(12,4% for fire uger siden)</a:t>
                      </a:r>
                      <a:endParaRPr lang="da-DK" sz="11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69266067"/>
                  </a:ext>
                </a:extLst>
              </a:tr>
            </a:tbl>
          </a:graphicData>
        </a:graphic>
      </p:graphicFrame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17F514A5-E845-41BE-BF48-4B0296A642B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659368" y="5384653"/>
            <a:ext cx="3002407" cy="1150022"/>
          </a:xfrm>
        </p:spPr>
        <p:txBody>
          <a:bodyPr/>
          <a:lstStyle/>
          <a:p>
            <a:r>
              <a:rPr lang="da-DK" dirty="0"/>
              <a:t>Det er de små og mellemstore it-virksomheder, der i særlig grad forventer negative effekter af </a:t>
            </a:r>
            <a:r>
              <a:rPr lang="da-DK" dirty="0" err="1"/>
              <a:t>coronakrisen</a:t>
            </a:r>
            <a:endParaRPr lang="da-DK" dirty="0"/>
          </a:p>
        </p:txBody>
      </p:sp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7236E5E6-2A11-43FC-AD2F-4BD4FEF78A86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659368" y="1679212"/>
            <a:ext cx="3002280" cy="3536468"/>
          </a:xfrm>
        </p:spPr>
        <p:txBody>
          <a:bodyPr>
            <a:normAutofit/>
          </a:bodyPr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a-DK" dirty="0"/>
              <a:t>59,8% forventer at omsætningen falder. Det er 16,9% færre end for fire uger siden</a:t>
            </a:r>
            <a:br>
              <a:rPr lang="da-DK" dirty="0"/>
            </a:br>
            <a:endParaRPr lang="da-DK" dirty="0"/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a-DK" dirty="0"/>
              <a:t>50,0% forventer at omkostningerne falder. For fire uger siden var tallet 29,4%</a:t>
            </a:r>
            <a:br>
              <a:rPr lang="da-DK" dirty="0"/>
            </a:br>
            <a:endParaRPr lang="da-DK" dirty="0"/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a-DK" dirty="0"/>
              <a:t>34,8% forventer fyringer i 2020, mens 10,9% forventer at ansætte</a:t>
            </a:r>
          </a:p>
          <a:p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039CDCCE-E300-49D9-9F1F-031405DA1E6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9AED5AAB-A39D-A14D-8682-04A60CD5F37D}" type="slidenum">
              <a:rPr lang="da-DK" smtClean="0"/>
              <a:pPr/>
              <a:t>8</a:t>
            </a:fld>
            <a:endParaRPr lang="da-DK" dirty="0"/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C1EB32FE-BC50-4A65-AF6B-7733B25BEC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a-DK" dirty="0"/>
              <a:t>Coronakrisens effekt på it-branchen</a:t>
            </a:r>
          </a:p>
        </p:txBody>
      </p:sp>
    </p:spTree>
    <p:extLst>
      <p:ext uri="{BB962C8B-B14F-4D97-AF65-F5344CB8AC3E}">
        <p14:creationId xmlns:p14="http://schemas.microsoft.com/office/powerpoint/2010/main" val="545684968"/>
      </p:ext>
    </p:extLst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IT-Branchen">
      <a:dk1>
        <a:srgbClr val="222222"/>
      </a:dk1>
      <a:lt1>
        <a:srgbClr val="FFFFFF"/>
      </a:lt1>
      <a:dk2>
        <a:srgbClr val="00002A"/>
      </a:dk2>
      <a:lt2>
        <a:srgbClr val="E90C30"/>
      </a:lt2>
      <a:accent1>
        <a:srgbClr val="E90C30"/>
      </a:accent1>
      <a:accent2>
        <a:srgbClr val="4A4453"/>
      </a:accent2>
      <a:accent3>
        <a:srgbClr val="D4D3D6"/>
      </a:accent3>
      <a:accent4>
        <a:srgbClr val="FFFFFF"/>
      </a:accent4>
      <a:accent5>
        <a:srgbClr val="4316FB"/>
      </a:accent5>
      <a:accent6>
        <a:srgbClr val="80C6B8"/>
      </a:accent6>
      <a:hlink>
        <a:srgbClr val="4316FB"/>
      </a:hlink>
      <a:folHlink>
        <a:srgbClr val="4316FB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-skabelon 2019 IT-Branchen.pptx" id="{0A05353C-9E0C-4ED1-9F00-AF36E417D847}" vid="{76AFC437-F271-4FFA-8A4B-52EAF8A04E63}"/>
    </a:ext>
  </a:extLst>
</a:theme>
</file>

<file path=ppt/theme/theme2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9ee8d028-5f69-422a-8af8-47b83aeb9781">
      <UserInfo>
        <DisplayName>Natasha Friis Saxberg</DisplayName>
        <AccountId>239</AccountId>
        <AccountType/>
      </UserInfo>
      <UserInfo>
        <DisplayName>Mette Lundberg</DisplayName>
        <AccountId>22</AccountId>
        <AccountType/>
      </UserInfo>
      <UserInfo>
        <DisplayName>Bjørn Borre</DisplayName>
        <AccountId>6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94525645C44AD45AAB3AA9106B32F60" ma:contentTypeVersion="12" ma:contentTypeDescription="Opret et nyt dokument." ma:contentTypeScope="" ma:versionID="5c1c7850de3de625416c6607388f19ca">
  <xsd:schema xmlns:xsd="http://www.w3.org/2001/XMLSchema" xmlns:xs="http://www.w3.org/2001/XMLSchema" xmlns:p="http://schemas.microsoft.com/office/2006/metadata/properties" xmlns:ns2="214493cc-c5f0-4f42-9d66-609965d104c6" xmlns:ns3="9ee8d028-5f69-422a-8af8-47b83aeb9781" targetNamespace="http://schemas.microsoft.com/office/2006/metadata/properties" ma:root="true" ma:fieldsID="5d789b5235cbb43da70b372888729611" ns2:_="" ns3:_="">
    <xsd:import namespace="214493cc-c5f0-4f42-9d66-609965d104c6"/>
    <xsd:import namespace="9ee8d028-5f69-422a-8af8-47b83aeb978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4493cc-c5f0-4f42-9d66-609965d104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e8d028-5f69-422a-8af8-47b83aeb978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E740140-64D2-4125-AA92-93BA39A03DCC}">
  <ds:schemaRefs>
    <ds:schemaRef ds:uri="214493cc-c5f0-4f42-9d66-609965d104c6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9ee8d028-5f69-422a-8af8-47b83aeb9781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1A874DF-B6FC-4F88-9D5D-76DDA29B04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14493cc-c5f0-4f42-9d66-609965d104c6"/>
    <ds:schemaRef ds:uri="9ee8d028-5f69-422a-8af8-47b83aeb978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F004BE8-B636-4893-A6D5-D6ED9D9AADA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PowerPoint-skabelon 2019 IT-Branchen</Template>
  <TotalTime>494</TotalTime>
  <Words>693</Words>
  <Application>Microsoft Office PowerPoint</Application>
  <PresentationFormat>Widescreen</PresentationFormat>
  <Paragraphs>131</Paragraphs>
  <Slides>8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8</vt:i4>
      </vt:variant>
    </vt:vector>
  </HeadingPairs>
  <TitlesOfParts>
    <vt:vector size="12" baseType="lpstr">
      <vt:lpstr>Arial</vt:lpstr>
      <vt:lpstr>Calibri</vt:lpstr>
      <vt:lpstr>Ruda</vt:lpstr>
      <vt:lpstr>Kontortema</vt:lpstr>
      <vt:lpstr>Om analysen</vt:lpstr>
      <vt:lpstr>Hvordan er jeres ordrer påvirket af coronakrisen?  (sæt gerne flere kryds)</vt:lpstr>
      <vt:lpstr>Hvordan er jeres eksisterende it-projekter påvirket af coronavirus? (sæt gerne flere kryds)</vt:lpstr>
      <vt:lpstr>Hvor mange procent har din virksomheds omsætning ændret sig i marts og april sammenlignet med samme måneder i 2019?</vt:lpstr>
      <vt:lpstr>Hvad har din virksomhed gjort for at afbøde/mindske effekten af coronakrisen? (Sæt gerne flere krydser)</vt:lpstr>
      <vt:lpstr>Hvor længe har din virksomhed likviditet til at fortsætte i den nuværende situation?</vt:lpstr>
      <vt:lpstr>Hvor længe forudser din virksomhed, at krisen fortsætter?</vt:lpstr>
      <vt:lpstr>Pga. af coronakrisen forventer vores virksomhed  (i 2020) at: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Rune Fick Hansen</dc:creator>
  <cp:lastModifiedBy>Rune Fick Hansen</cp:lastModifiedBy>
  <cp:revision>1</cp:revision>
  <cp:lastPrinted>2019-05-22T07:30:54Z</cp:lastPrinted>
  <dcterms:created xsi:type="dcterms:W3CDTF">2020-03-23T06:35:38Z</dcterms:created>
  <dcterms:modified xsi:type="dcterms:W3CDTF">2020-05-05T11:17:17Z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0x010100A94525645C44AD45AAB3AA9106B32F60</vt:lpwstr>
  </property>
</Properties>
</file>