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CA2D3-6484-4B33-B76C-0A672378D9A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E7261-0E38-4538-8988-6FD11C991B5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25719" y="685838"/>
            <a:ext cx="5006564" cy="342918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C234A-8FC3-4D24-830E-373BB48AD130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D612-075C-4BB4-94F0-8CFC1078A520}" type="datetimeFigureOut">
              <a:rPr lang="sv-SE" smtClean="0"/>
              <a:t>2011-03-14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83AF-FFC7-48A9-820D-E79CD0B3158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16" name="Picture 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" y="404813"/>
            <a:ext cx="8513763" cy="5243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60325" y="228600"/>
            <a:ext cx="577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4911" name="Text Box 95"/>
          <p:cNvSpPr txBox="1">
            <a:spLocks noChangeArrowheads="1"/>
          </p:cNvSpPr>
          <p:nvPr/>
        </p:nvSpPr>
        <p:spPr bwMode="auto">
          <a:xfrm>
            <a:off x="711200" y="5891213"/>
            <a:ext cx="3500438" cy="661987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AD2531"/>
              </a:buClr>
            </a:pPr>
            <a:r>
              <a:rPr lang="sv-SE" sz="800" i="1" u="sng">
                <a:latin typeface="Verdana" pitchFamily="34" charset="0"/>
              </a:rPr>
              <a:t>Källa: YouGov</a:t>
            </a:r>
          </a:p>
          <a:p>
            <a:pPr eaLnBrk="0" hangingPunct="0">
              <a:spcBef>
                <a:spcPct val="20000"/>
              </a:spcBef>
              <a:buClr>
                <a:srgbClr val="AD2531"/>
              </a:buClr>
              <a:buFontTx/>
              <a:buChar char="•"/>
            </a:pPr>
            <a:r>
              <a:rPr lang="sv-SE" sz="800" i="1">
                <a:latin typeface="Verdana" pitchFamily="34" charset="0"/>
              </a:rPr>
              <a:t>Rapport: ”Food &amp; Health” under åren 2006-2011</a:t>
            </a:r>
          </a:p>
          <a:p>
            <a:pPr eaLnBrk="0" hangingPunct="0">
              <a:spcBef>
                <a:spcPct val="20000"/>
              </a:spcBef>
              <a:buClr>
                <a:srgbClr val="AD2531"/>
              </a:buClr>
              <a:buFontTx/>
              <a:buChar char="•"/>
            </a:pPr>
            <a:r>
              <a:rPr lang="sv-SE" sz="800" i="1">
                <a:latin typeface="Verdana" pitchFamily="34" charset="0"/>
              </a:rPr>
              <a:t>Ca 500 respondenter per år</a:t>
            </a:r>
          </a:p>
          <a:p>
            <a:pPr eaLnBrk="0" hangingPunct="0">
              <a:spcBef>
                <a:spcPct val="20000"/>
              </a:spcBef>
              <a:buClr>
                <a:srgbClr val="AD2531"/>
              </a:buClr>
              <a:buFontTx/>
              <a:buChar char="•"/>
            </a:pPr>
            <a:r>
              <a:rPr lang="sv-SE" sz="800" i="1">
                <a:latin typeface="Verdana" pitchFamily="34" charset="0"/>
              </a:rPr>
              <a:t>Riksrepresentativt urval av kvinnor och män i åldern 16-64 år</a:t>
            </a:r>
          </a:p>
        </p:txBody>
      </p:sp>
      <p:pic>
        <p:nvPicPr>
          <p:cNvPr id="34915" name="Picture 15"/>
          <p:cNvPicPr>
            <a:picLocks noChangeAspect="1" noChangeArrowheads="1"/>
          </p:cNvPicPr>
          <p:nvPr/>
        </p:nvPicPr>
        <p:blipFill>
          <a:blip r:embed="rId4" cstate="print"/>
          <a:srcRect l="43478" t="41667" r="43652" b="46989"/>
          <a:stretch>
            <a:fillRect/>
          </a:stretch>
        </p:blipFill>
        <p:spPr bwMode="auto">
          <a:xfrm>
            <a:off x="7235825" y="228600"/>
            <a:ext cx="12255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Bildspel på skärmen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Lars</dc:creator>
  <cp:lastModifiedBy>Lars</cp:lastModifiedBy>
  <cp:revision>1</cp:revision>
  <dcterms:created xsi:type="dcterms:W3CDTF">2011-03-14T16:35:50Z</dcterms:created>
  <dcterms:modified xsi:type="dcterms:W3CDTF">2011-03-14T16:36:49Z</dcterms:modified>
</cp:coreProperties>
</file>