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3" autoAdjust="0"/>
    <p:restoredTop sz="94539" autoAdjust="0"/>
  </p:normalViewPr>
  <p:slideViewPr>
    <p:cSldViewPr>
      <p:cViewPr>
        <p:scale>
          <a:sx n="25" d="100"/>
          <a:sy n="25" d="100"/>
        </p:scale>
        <p:origin x="-2530" y="-7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DB4B-397F-4464-A793-D5844C545AC7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AF4D-D4FD-4DA8-B531-396939CED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2661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DB4B-397F-4464-A793-D5844C545AC7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AF4D-D4FD-4DA8-B531-396939CED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900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DB4B-397F-4464-A793-D5844C545AC7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AF4D-D4FD-4DA8-B531-396939CED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703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DB4B-397F-4464-A793-D5844C545AC7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AF4D-D4FD-4DA8-B531-396939CED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908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DB4B-397F-4464-A793-D5844C545AC7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AF4D-D4FD-4DA8-B531-396939CED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40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DB4B-397F-4464-A793-D5844C545AC7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AF4D-D4FD-4DA8-B531-396939CED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317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DB4B-397F-4464-A793-D5844C545AC7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AF4D-D4FD-4DA8-B531-396939CED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985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DB4B-397F-4464-A793-D5844C545AC7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AF4D-D4FD-4DA8-B531-396939CED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074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DB4B-397F-4464-A793-D5844C545AC7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AF4D-D4FD-4DA8-B531-396939CED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3269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DB4B-397F-4464-A793-D5844C545AC7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AF4D-D4FD-4DA8-B531-396939CED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787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DB4B-397F-4464-A793-D5844C545AC7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AF4D-D4FD-4DA8-B531-396939CED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103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DB4B-397F-4464-A793-D5844C545AC7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2AF4D-D4FD-4DA8-B531-396939CED0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235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987824" y="177145"/>
            <a:ext cx="5254352" cy="1470025"/>
          </a:xfrm>
        </p:spPr>
        <p:txBody>
          <a:bodyPr>
            <a:normAutofit/>
          </a:bodyPr>
          <a:lstStyle/>
          <a:p>
            <a:r>
              <a:rPr lang="sv-SE" sz="3600" dirty="0" smtClean="0">
                <a:latin typeface="Adobe Gothic Std B" pitchFamily="34" charset="-128"/>
                <a:ea typeface="Adobe Gothic Std B" pitchFamily="34" charset="-128"/>
              </a:rPr>
              <a:t>Texas Pete </a:t>
            </a:r>
            <a:r>
              <a:rPr lang="sv-SE" sz="3600" dirty="0" err="1" smtClean="0">
                <a:latin typeface="Adobe Gothic Std B" pitchFamily="34" charset="-128"/>
                <a:ea typeface="Adobe Gothic Std B" pitchFamily="34" charset="-128"/>
              </a:rPr>
              <a:t>Potato</a:t>
            </a:r>
            <a:r>
              <a:rPr lang="sv-SE" sz="3600" dirty="0" smtClean="0">
                <a:latin typeface="Adobe Gothic Std B" pitchFamily="34" charset="-128"/>
                <a:ea typeface="Adobe Gothic Std B" pitchFamily="34" charset="-128"/>
              </a:rPr>
              <a:t> Chips  </a:t>
            </a:r>
            <a:endParaRPr lang="sv-SE" sz="36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5760640" cy="3618128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v-SE" sz="2000" dirty="0" err="1" smtClean="0">
                <a:solidFill>
                  <a:schemeClr val="tx1"/>
                </a:solidFill>
              </a:rPr>
              <a:t>Herr’s</a:t>
            </a:r>
            <a:r>
              <a:rPr lang="sv-SE" sz="2000" dirty="0" smtClean="0">
                <a:solidFill>
                  <a:schemeClr val="tx1"/>
                </a:solidFill>
              </a:rPr>
              <a:t> Hot </a:t>
            </a:r>
            <a:r>
              <a:rPr lang="sv-SE" sz="2000" dirty="0" err="1" smtClean="0">
                <a:solidFill>
                  <a:schemeClr val="tx1"/>
                </a:solidFill>
              </a:rPr>
              <a:t>Sauce</a:t>
            </a:r>
            <a:r>
              <a:rPr lang="sv-SE" sz="2000" dirty="0" smtClean="0">
                <a:solidFill>
                  <a:schemeClr val="tx1"/>
                </a:solidFill>
              </a:rPr>
              <a:t> </a:t>
            </a:r>
            <a:r>
              <a:rPr lang="sv-SE" sz="2000" dirty="0" err="1" smtClean="0">
                <a:solidFill>
                  <a:schemeClr val="tx1"/>
                </a:solidFill>
              </a:rPr>
              <a:t>Potato</a:t>
            </a:r>
            <a:r>
              <a:rPr lang="sv-SE" sz="2000" dirty="0" smtClean="0">
                <a:solidFill>
                  <a:schemeClr val="tx1"/>
                </a:solidFill>
              </a:rPr>
              <a:t> Chips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v-SE" sz="2000" dirty="0" smtClean="0">
                <a:solidFill>
                  <a:schemeClr val="tx1"/>
                </a:solidFill>
              </a:rPr>
              <a:t>Art.nr: 11007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v-SE" sz="2000" dirty="0" smtClean="0">
                <a:solidFill>
                  <a:schemeClr val="tx1"/>
                </a:solidFill>
              </a:rPr>
              <a:t>EAN: 072600076082		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v-SE" sz="2000" dirty="0" smtClean="0">
                <a:solidFill>
                  <a:schemeClr val="tx1"/>
                </a:solidFill>
              </a:rPr>
              <a:t>Storlek: 12x213g</a:t>
            </a:r>
          </a:p>
          <a:p>
            <a:endParaRPr lang="sv-SE" sz="2000" dirty="0" smtClean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2240280" cy="130302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247" y="5523922"/>
            <a:ext cx="1334078" cy="1334078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928" y="5523922"/>
            <a:ext cx="1296144" cy="1296144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072" y="5500239"/>
            <a:ext cx="1296144" cy="129614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00" y="5257966"/>
            <a:ext cx="1874520" cy="15621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286" y="1916832"/>
            <a:ext cx="2390861" cy="316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95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15</Words>
  <Application>Microsoft Office PowerPoint</Application>
  <PresentationFormat>Bildspel på skärmen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Texas Pete Potato Chips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Pete</dc:title>
  <dc:creator>Milas</dc:creator>
  <cp:lastModifiedBy>Milas</cp:lastModifiedBy>
  <cp:revision>10</cp:revision>
  <cp:lastPrinted>2014-04-08T09:51:08Z</cp:lastPrinted>
  <dcterms:created xsi:type="dcterms:W3CDTF">2014-03-20T12:48:44Z</dcterms:created>
  <dcterms:modified xsi:type="dcterms:W3CDTF">2014-04-08T10:20:46Z</dcterms:modified>
</cp:coreProperties>
</file>