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144000" cy="6858000" type="screen4x3"/>
  <p:notesSz cx="6797675" cy="9928225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4660" autoAdjust="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91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sv-SE" alt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9980F5C3-0798-449C-9DDE-F55B6E89AE6C}" type="datetimeFigureOut">
              <a:rPr lang="sv-SE" altLang="sv-SE"/>
              <a:pPr/>
              <a:t>2014-02-03</a:t>
            </a:fld>
            <a:endParaRPr lang="sv-SE" alt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sv-SE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A8DA4CE9-E177-4AEC-850F-9A7F35A94FB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4898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DCD45-0956-4795-BC50-126C571E525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079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547-F90F-4972-A225-DF0EAAFF942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151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066800"/>
            <a:ext cx="16764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066800"/>
            <a:ext cx="48768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485C8-0ED3-4B2B-9241-7C280C47C81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152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1066800"/>
            <a:ext cx="670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279D8-507F-4F26-838F-E6DC120205B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62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BB76-CEAD-4D2C-9FB2-B105F42F189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7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A82F-CBCE-477D-A363-9D7E82947CE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85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057400"/>
            <a:ext cx="3276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276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69C30-403A-4DBB-9E77-E15853A1912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1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79164-FE99-4575-8027-3217FC67EC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64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AD60-7E35-4639-A6A1-42C97726B58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37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167F0-0CFB-491A-BF90-E320B3D790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26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D4C7-A59A-4509-BF57-0FF15409706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98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4FEC3-0842-45EC-8F40-ABB539DBA0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829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066800"/>
            <a:ext cx="6705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57400"/>
            <a:ext cx="6705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4008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8CC2FBF-816A-4234-8725-48B9836C52B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31" name="Picture 1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04800"/>
            <a:ext cx="4572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1" descr="Skanetr_CMYK_A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38" y="5973763"/>
            <a:ext cx="1439862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3000"/>
        </a:lnSpc>
        <a:spcBef>
          <a:spcPct val="20000"/>
        </a:spcBef>
        <a:spcAft>
          <a:spcPct val="40000"/>
        </a:spcAft>
        <a:buSzPct val="12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936104"/>
          </a:xfrm>
        </p:spPr>
        <p:txBody>
          <a:bodyPr/>
          <a:lstStyle/>
          <a:p>
            <a:r>
              <a:rPr lang="sv-SE" sz="2400" b="1" dirty="0" smtClean="0"/>
              <a:t>Sammanställning av </a:t>
            </a:r>
            <a:r>
              <a:rPr lang="sv-SE" sz="2400" b="1" dirty="0" err="1" smtClean="0"/>
              <a:t>Krösatågsresande</a:t>
            </a:r>
            <a:r>
              <a:rPr lang="sv-SE" sz="2400" b="1" dirty="0" smtClean="0"/>
              <a:t> i </a:t>
            </a:r>
            <a:r>
              <a:rPr lang="sv-SE" sz="2400" b="1" dirty="0" smtClean="0"/>
              <a:t>Skåne</a:t>
            </a:r>
            <a:br>
              <a:rPr lang="sv-SE" sz="2400" b="1" dirty="0" smtClean="0"/>
            </a:br>
            <a:r>
              <a:rPr lang="sv-SE" sz="1800" b="1" dirty="0" smtClean="0"/>
              <a:t>(av och påstigande per station)</a:t>
            </a:r>
            <a:endParaRPr lang="sv-SE" sz="18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016824" cy="4226024"/>
          </a:xfrm>
        </p:spPr>
        <p:txBody>
          <a:bodyPr/>
          <a:lstStyle/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236976"/>
              </p:ext>
            </p:extLst>
          </p:nvPr>
        </p:nvGraphicFramePr>
        <p:xfrm>
          <a:off x="467544" y="1412776"/>
          <a:ext cx="8208911" cy="4364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3565"/>
                <a:gridCol w="1641782"/>
                <a:gridCol w="1641782"/>
                <a:gridCol w="1641782"/>
              </a:tblGrid>
              <a:tr h="504056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0" u="sng" dirty="0" smtClean="0"/>
                        <a:t>Buss 2012</a:t>
                      </a:r>
                      <a:endParaRPr lang="sv-SE" sz="1800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u="sng" dirty="0" smtClean="0"/>
                        <a:t>K-tåg 2014-01</a:t>
                      </a:r>
                      <a:endParaRPr lang="sv-SE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u="sng" dirty="0" smtClean="0"/>
                        <a:t>Prognos 2020</a:t>
                      </a:r>
                      <a:endParaRPr lang="sv-SE" b="0" u="sng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landsbygd  Älmhult-</a:t>
                      </a:r>
                      <a:r>
                        <a:rPr lang="sv-SE" sz="1600" dirty="0" err="1" smtClean="0"/>
                        <a:t>Killeberg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  15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err="1" smtClean="0"/>
                        <a:t>Killeberg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  52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110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200</a:t>
                      </a:r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Landsbygd </a:t>
                      </a:r>
                      <a:r>
                        <a:rPr lang="sv-SE" sz="1600" dirty="0" err="1" smtClean="0"/>
                        <a:t>Killeberg</a:t>
                      </a:r>
                      <a:r>
                        <a:rPr lang="sv-SE" sz="1600" dirty="0" smtClean="0"/>
                        <a:t>-Osby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  10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Osby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218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356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600</a:t>
                      </a:r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landsbygd Osby-Hästveda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  15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Hästveda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326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386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610</a:t>
                      </a:r>
                      <a:endParaRPr lang="sv-SE" sz="1600" dirty="0"/>
                    </a:p>
                  </a:txBody>
                  <a:tcPr/>
                </a:tc>
              </a:tr>
              <a:tr h="420776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landsbygd Hästveda-Ballingslöv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  36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Ballingslöv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106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118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250</a:t>
                      </a:r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landsbygd Ballingslöv-</a:t>
                      </a:r>
                      <a:r>
                        <a:rPr lang="sv-SE" sz="1600" dirty="0" err="1" smtClean="0"/>
                        <a:t>Stoby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/>
                        <a:t>  13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/>
                    </a:p>
                  </a:txBody>
                  <a:tcPr/>
                </a:tc>
              </a:tr>
              <a:tr h="382224"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Summa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 smtClean="0"/>
                        <a:t>791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 smtClean="0"/>
                        <a:t>970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 smtClean="0"/>
                        <a:t>1660</a:t>
                      </a:r>
                      <a:endParaRPr lang="sv-SE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64861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1845</TotalTime>
  <Words>52</Words>
  <Application>Microsoft Office PowerPoint</Application>
  <PresentationFormat>Bildspel på skärmen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Standardformgivning</vt:lpstr>
      <vt:lpstr>Sammanställning av Krösatågsresande i Skåne (av och påstigande per station)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Niklas Andersson</dc:creator>
  <cp:lastModifiedBy>Helene Holmqvist</cp:lastModifiedBy>
  <cp:revision>100</cp:revision>
  <cp:lastPrinted>2014-01-29T17:18:47Z</cp:lastPrinted>
  <dcterms:created xsi:type="dcterms:W3CDTF">2004-03-30T11:07:49Z</dcterms:created>
  <dcterms:modified xsi:type="dcterms:W3CDTF">2014-02-03T12:31:16Z</dcterms:modified>
</cp:coreProperties>
</file>