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56" r:id="rId3"/>
    <p:sldId id="273" r:id="rId4"/>
    <p:sldId id="257" r:id="rId5"/>
    <p:sldId id="274" r:id="rId6"/>
    <p:sldId id="260" r:id="rId7"/>
    <p:sldId id="258" r:id="rId8"/>
    <p:sldId id="276" r:id="rId9"/>
    <p:sldId id="261" r:id="rId10"/>
    <p:sldId id="263" r:id="rId11"/>
    <p:sldId id="278" r:id="rId12"/>
    <p:sldId id="264" r:id="rId13"/>
    <p:sldId id="265" r:id="rId14"/>
    <p:sldId id="280" r:id="rId15"/>
    <p:sldId id="266" r:id="rId16"/>
    <p:sldId id="268" r:id="rId17"/>
    <p:sldId id="283" r:id="rId18"/>
    <p:sldId id="267" r:id="rId19"/>
    <p:sldId id="284" r:id="rId20"/>
    <p:sldId id="270" r:id="rId21"/>
    <p:sldId id="285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180" autoAdjust="0"/>
  </p:normalViewPr>
  <p:slideViewPr>
    <p:cSldViewPr>
      <p:cViewPr>
        <p:scale>
          <a:sx n="67" d="100"/>
          <a:sy n="67" d="100"/>
        </p:scale>
        <p:origin x="-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2405D-1BAB-4DE3-B28B-763860F08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826947-E5F7-4E07-AE81-5E4DD892D87E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GB" dirty="0" err="1" smtClean="0"/>
            <a:t>Evernote</a:t>
          </a:r>
          <a:endParaRPr lang="en-GB" dirty="0"/>
        </a:p>
      </dgm:t>
    </dgm:pt>
    <dgm:pt modelId="{C7702BB3-97EA-4AE5-9F2B-BE1E404AC907}" type="parTrans" cxnId="{5CFECEBD-E254-45A0-89EE-D1F36897FDE3}">
      <dgm:prSet/>
      <dgm:spPr/>
      <dgm:t>
        <a:bodyPr/>
        <a:lstStyle/>
        <a:p>
          <a:endParaRPr lang="en-GB"/>
        </a:p>
      </dgm:t>
    </dgm:pt>
    <dgm:pt modelId="{E230543C-E8CF-4D79-9369-A984D330EB7D}" type="sibTrans" cxnId="{5CFECEBD-E254-45A0-89EE-D1F36897FDE3}">
      <dgm:prSet/>
      <dgm:spPr/>
      <dgm:t>
        <a:bodyPr/>
        <a:lstStyle/>
        <a:p>
          <a:endParaRPr lang="en-GB"/>
        </a:p>
      </dgm:t>
    </dgm:pt>
    <dgm:pt modelId="{795E0BCC-2410-4441-A848-ADE0170EDD7A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/>
            <a:t>MailChimp</a:t>
          </a:r>
          <a:endParaRPr lang="en-GB"/>
        </a:p>
      </dgm:t>
    </dgm:pt>
    <dgm:pt modelId="{2D33CE35-A400-4FFC-A268-F5D99A61244A}" type="parTrans" cxnId="{631DF8BA-16C0-4CAC-95AD-CF94F2778710}">
      <dgm:prSet/>
      <dgm:spPr/>
      <dgm:t>
        <a:bodyPr/>
        <a:lstStyle/>
        <a:p>
          <a:endParaRPr lang="en-GB"/>
        </a:p>
      </dgm:t>
    </dgm:pt>
    <dgm:pt modelId="{042C5647-E946-423E-A996-C2B6D7F41036}" type="sibTrans" cxnId="{631DF8BA-16C0-4CAC-95AD-CF94F2778710}">
      <dgm:prSet/>
      <dgm:spPr/>
      <dgm:t>
        <a:bodyPr/>
        <a:lstStyle/>
        <a:p>
          <a:endParaRPr lang="en-GB"/>
        </a:p>
      </dgm:t>
    </dgm:pt>
    <dgm:pt modelId="{E85404AD-0C51-4980-A085-66E62A86ECDF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GB" smtClean="0"/>
            <a:t>SAP </a:t>
          </a:r>
          <a:endParaRPr lang="en-GB"/>
        </a:p>
      </dgm:t>
    </dgm:pt>
    <dgm:pt modelId="{AA7CC96B-1FF6-4AAD-BD5A-AEC589E27D45}" type="parTrans" cxnId="{2C37532A-0752-4225-804E-A1F4C6523775}">
      <dgm:prSet/>
      <dgm:spPr/>
      <dgm:t>
        <a:bodyPr/>
        <a:lstStyle/>
        <a:p>
          <a:endParaRPr lang="en-GB"/>
        </a:p>
      </dgm:t>
    </dgm:pt>
    <dgm:pt modelId="{9F9D5BEC-49A1-4947-8487-162DDD419181}" type="sibTrans" cxnId="{2C37532A-0752-4225-804E-A1F4C6523775}">
      <dgm:prSet/>
      <dgm:spPr/>
      <dgm:t>
        <a:bodyPr/>
        <a:lstStyle/>
        <a:p>
          <a:endParaRPr lang="en-GB"/>
        </a:p>
      </dgm:t>
    </dgm:pt>
    <dgm:pt modelId="{F608C74B-D8CA-4062-A5A9-A8BD66B1655A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/>
            <a:t>Siemens</a:t>
          </a:r>
          <a:endParaRPr lang="en-GB"/>
        </a:p>
      </dgm:t>
    </dgm:pt>
    <dgm:pt modelId="{0883365F-601A-4351-8810-CB831DFC3AE2}" type="parTrans" cxnId="{34F6445C-E974-40C0-AC5D-ECB63CCC147C}">
      <dgm:prSet/>
      <dgm:spPr/>
      <dgm:t>
        <a:bodyPr/>
        <a:lstStyle/>
        <a:p>
          <a:endParaRPr lang="en-GB"/>
        </a:p>
      </dgm:t>
    </dgm:pt>
    <dgm:pt modelId="{08713A6F-6691-4B89-8DFB-383D7E17EBE6}" type="sibTrans" cxnId="{34F6445C-E974-40C0-AC5D-ECB63CCC147C}">
      <dgm:prSet/>
      <dgm:spPr/>
      <dgm:t>
        <a:bodyPr/>
        <a:lstStyle/>
        <a:p>
          <a:endParaRPr lang="en-GB"/>
        </a:p>
      </dgm:t>
    </dgm:pt>
    <dgm:pt modelId="{3F53CF8C-60B8-450C-8053-430437354622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GB" smtClean="0"/>
            <a:t>Desk</a:t>
          </a:r>
          <a:endParaRPr lang="en-GB"/>
        </a:p>
      </dgm:t>
    </dgm:pt>
    <dgm:pt modelId="{AE3217C5-61A5-413A-9763-497B4F8E4409}" type="parTrans" cxnId="{B7B13936-9E74-40A4-8CF1-F3EA1C549A48}">
      <dgm:prSet/>
      <dgm:spPr/>
      <dgm:t>
        <a:bodyPr/>
        <a:lstStyle/>
        <a:p>
          <a:endParaRPr lang="en-GB"/>
        </a:p>
      </dgm:t>
    </dgm:pt>
    <dgm:pt modelId="{01234823-D09F-450C-8EED-558BD03B0F0F}" type="sibTrans" cxnId="{B7B13936-9E74-40A4-8CF1-F3EA1C549A48}">
      <dgm:prSet/>
      <dgm:spPr/>
      <dgm:t>
        <a:bodyPr/>
        <a:lstStyle/>
        <a:p>
          <a:endParaRPr lang="en-GB"/>
        </a:p>
      </dgm:t>
    </dgm:pt>
    <dgm:pt modelId="{85057401-0FA7-4AAF-BE9B-8BCB08B5C217}" type="pres">
      <dgm:prSet presAssocID="{D3F2405D-1BAB-4DE3-B28B-763860F08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88F37D6-F791-459F-9724-52E84B341DC9}" type="pres">
      <dgm:prSet presAssocID="{3A826947-E5F7-4E07-AE81-5E4DD892D8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C9F3C39-1506-4FF7-8A08-93C9EF92EB87}" type="pres">
      <dgm:prSet presAssocID="{E230543C-E8CF-4D79-9369-A984D330EB7D}" presName="spacer" presStyleCnt="0"/>
      <dgm:spPr/>
    </dgm:pt>
    <dgm:pt modelId="{5BEFCC23-79ED-40BD-A186-2FAA1840F871}" type="pres">
      <dgm:prSet presAssocID="{795E0BCC-2410-4441-A848-ADE0170EDD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F1A273-EDB2-427E-A6E5-D5FA3586F983}" type="pres">
      <dgm:prSet presAssocID="{042C5647-E946-423E-A996-C2B6D7F41036}" presName="spacer" presStyleCnt="0"/>
      <dgm:spPr/>
    </dgm:pt>
    <dgm:pt modelId="{D002D2AE-750D-4974-8294-9E273C0CFF95}" type="pres">
      <dgm:prSet presAssocID="{E85404AD-0C51-4980-A085-66E62A86ECD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3EAE434-386F-4952-AB23-127A346BE079}" type="pres">
      <dgm:prSet presAssocID="{9F9D5BEC-49A1-4947-8487-162DDD419181}" presName="spacer" presStyleCnt="0"/>
      <dgm:spPr/>
    </dgm:pt>
    <dgm:pt modelId="{33B7251F-62AF-4115-94CB-7575DD13D93E}" type="pres">
      <dgm:prSet presAssocID="{F608C74B-D8CA-4062-A5A9-A8BD66B165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7B1A17C-AA41-4A29-B755-9FCEC1905422}" type="pres">
      <dgm:prSet presAssocID="{08713A6F-6691-4B89-8DFB-383D7E17EBE6}" presName="spacer" presStyleCnt="0"/>
      <dgm:spPr/>
    </dgm:pt>
    <dgm:pt modelId="{A3BB24CB-96E4-4D67-97CE-129B3F1A3DA2}" type="pres">
      <dgm:prSet presAssocID="{3F53CF8C-60B8-450C-8053-4304373546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7B13936-9E74-40A4-8CF1-F3EA1C549A48}" srcId="{D3F2405D-1BAB-4DE3-B28B-763860F0829D}" destId="{3F53CF8C-60B8-450C-8053-430437354622}" srcOrd="4" destOrd="0" parTransId="{AE3217C5-61A5-413A-9763-497B4F8E4409}" sibTransId="{01234823-D09F-450C-8EED-558BD03B0F0F}"/>
    <dgm:cxn modelId="{2C37532A-0752-4225-804E-A1F4C6523775}" srcId="{D3F2405D-1BAB-4DE3-B28B-763860F0829D}" destId="{E85404AD-0C51-4980-A085-66E62A86ECDF}" srcOrd="2" destOrd="0" parTransId="{AA7CC96B-1FF6-4AAD-BD5A-AEC589E27D45}" sibTransId="{9F9D5BEC-49A1-4947-8487-162DDD419181}"/>
    <dgm:cxn modelId="{631DF8BA-16C0-4CAC-95AD-CF94F2778710}" srcId="{D3F2405D-1BAB-4DE3-B28B-763860F0829D}" destId="{795E0BCC-2410-4441-A848-ADE0170EDD7A}" srcOrd="1" destOrd="0" parTransId="{2D33CE35-A400-4FFC-A268-F5D99A61244A}" sibTransId="{042C5647-E946-423E-A996-C2B6D7F41036}"/>
    <dgm:cxn modelId="{D2FFAF6F-4DBC-4D29-9AF3-F84C2C4843B5}" type="presOf" srcId="{D3F2405D-1BAB-4DE3-B28B-763860F0829D}" destId="{85057401-0FA7-4AAF-BE9B-8BCB08B5C217}" srcOrd="0" destOrd="0" presId="urn:microsoft.com/office/officeart/2005/8/layout/vList2"/>
    <dgm:cxn modelId="{34F6445C-E974-40C0-AC5D-ECB63CCC147C}" srcId="{D3F2405D-1BAB-4DE3-B28B-763860F0829D}" destId="{F608C74B-D8CA-4062-A5A9-A8BD66B1655A}" srcOrd="3" destOrd="0" parTransId="{0883365F-601A-4351-8810-CB831DFC3AE2}" sibTransId="{08713A6F-6691-4B89-8DFB-383D7E17EBE6}"/>
    <dgm:cxn modelId="{ED3DBFC3-6E44-42C9-B69E-30B1FEBD8AD7}" type="presOf" srcId="{3A826947-E5F7-4E07-AE81-5E4DD892D87E}" destId="{E88F37D6-F791-459F-9724-52E84B341DC9}" srcOrd="0" destOrd="0" presId="urn:microsoft.com/office/officeart/2005/8/layout/vList2"/>
    <dgm:cxn modelId="{BC526361-1361-47F5-9449-1CC33678A987}" type="presOf" srcId="{795E0BCC-2410-4441-A848-ADE0170EDD7A}" destId="{5BEFCC23-79ED-40BD-A186-2FAA1840F871}" srcOrd="0" destOrd="0" presId="urn:microsoft.com/office/officeart/2005/8/layout/vList2"/>
    <dgm:cxn modelId="{5CFECEBD-E254-45A0-89EE-D1F36897FDE3}" srcId="{D3F2405D-1BAB-4DE3-B28B-763860F0829D}" destId="{3A826947-E5F7-4E07-AE81-5E4DD892D87E}" srcOrd="0" destOrd="0" parTransId="{C7702BB3-97EA-4AE5-9F2B-BE1E404AC907}" sibTransId="{E230543C-E8CF-4D79-9369-A984D330EB7D}"/>
    <dgm:cxn modelId="{BF557AF3-892A-4502-AFC9-4C652824E551}" type="presOf" srcId="{F608C74B-D8CA-4062-A5A9-A8BD66B1655A}" destId="{33B7251F-62AF-4115-94CB-7575DD13D93E}" srcOrd="0" destOrd="0" presId="urn:microsoft.com/office/officeart/2005/8/layout/vList2"/>
    <dgm:cxn modelId="{A5749DF9-F064-46A8-9B4F-3B470AAEF63C}" type="presOf" srcId="{3F53CF8C-60B8-450C-8053-430437354622}" destId="{A3BB24CB-96E4-4D67-97CE-129B3F1A3DA2}" srcOrd="0" destOrd="0" presId="urn:microsoft.com/office/officeart/2005/8/layout/vList2"/>
    <dgm:cxn modelId="{BFAE504B-BCF1-4F7D-A942-889AE6190DCF}" type="presOf" srcId="{E85404AD-0C51-4980-A085-66E62A86ECDF}" destId="{D002D2AE-750D-4974-8294-9E273C0CFF95}" srcOrd="0" destOrd="0" presId="urn:microsoft.com/office/officeart/2005/8/layout/vList2"/>
    <dgm:cxn modelId="{813AC377-B6DD-4539-A72C-8A484184EF8F}" type="presParOf" srcId="{85057401-0FA7-4AAF-BE9B-8BCB08B5C217}" destId="{E88F37D6-F791-459F-9724-52E84B341DC9}" srcOrd="0" destOrd="0" presId="urn:microsoft.com/office/officeart/2005/8/layout/vList2"/>
    <dgm:cxn modelId="{987D5DCB-DC65-461F-89BB-EC7021034443}" type="presParOf" srcId="{85057401-0FA7-4AAF-BE9B-8BCB08B5C217}" destId="{AC9F3C39-1506-4FF7-8A08-93C9EF92EB87}" srcOrd="1" destOrd="0" presId="urn:microsoft.com/office/officeart/2005/8/layout/vList2"/>
    <dgm:cxn modelId="{D1D1E7CA-C825-4F56-80EC-DB305EC331CE}" type="presParOf" srcId="{85057401-0FA7-4AAF-BE9B-8BCB08B5C217}" destId="{5BEFCC23-79ED-40BD-A186-2FAA1840F871}" srcOrd="2" destOrd="0" presId="urn:microsoft.com/office/officeart/2005/8/layout/vList2"/>
    <dgm:cxn modelId="{40AC8576-5DBC-4DFC-B82A-C6C48D5827C4}" type="presParOf" srcId="{85057401-0FA7-4AAF-BE9B-8BCB08B5C217}" destId="{48F1A273-EDB2-427E-A6E5-D5FA3586F983}" srcOrd="3" destOrd="0" presId="urn:microsoft.com/office/officeart/2005/8/layout/vList2"/>
    <dgm:cxn modelId="{E18CD501-F588-4907-A529-358DDA9739E6}" type="presParOf" srcId="{85057401-0FA7-4AAF-BE9B-8BCB08B5C217}" destId="{D002D2AE-750D-4974-8294-9E273C0CFF95}" srcOrd="4" destOrd="0" presId="urn:microsoft.com/office/officeart/2005/8/layout/vList2"/>
    <dgm:cxn modelId="{D2400CEB-3AF6-4EB1-89BF-6BA57953B819}" type="presParOf" srcId="{85057401-0FA7-4AAF-BE9B-8BCB08B5C217}" destId="{43EAE434-386F-4952-AB23-127A346BE079}" srcOrd="5" destOrd="0" presId="urn:microsoft.com/office/officeart/2005/8/layout/vList2"/>
    <dgm:cxn modelId="{5939DC99-11DC-43B8-B8EA-D1858640C2A2}" type="presParOf" srcId="{85057401-0FA7-4AAF-BE9B-8BCB08B5C217}" destId="{33B7251F-62AF-4115-94CB-7575DD13D93E}" srcOrd="6" destOrd="0" presId="urn:microsoft.com/office/officeart/2005/8/layout/vList2"/>
    <dgm:cxn modelId="{9956BE96-5605-4C6A-843D-BCD9BE889859}" type="presParOf" srcId="{85057401-0FA7-4AAF-BE9B-8BCB08B5C217}" destId="{87B1A17C-AA41-4A29-B755-9FCEC1905422}" srcOrd="7" destOrd="0" presId="urn:microsoft.com/office/officeart/2005/8/layout/vList2"/>
    <dgm:cxn modelId="{A62EBDE4-2F18-41F6-BE9B-EDB34DB4954E}" type="presParOf" srcId="{85057401-0FA7-4AAF-BE9B-8BCB08B5C217}" destId="{A3BB24CB-96E4-4D67-97CE-129B3F1A3D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A1F2C-F9AD-412C-872E-67F098F3B2B2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899FE1-D905-45CE-BED9-BBD2E6326035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GB" dirty="0" err="1" smtClean="0"/>
            <a:t>Allt</a:t>
          </a:r>
          <a:r>
            <a:rPr lang="en-GB" dirty="0" smtClean="0"/>
            <a:t> </a:t>
          </a:r>
          <a:r>
            <a:rPr lang="en-GB" dirty="0" err="1" smtClean="0"/>
            <a:t>för</a:t>
          </a:r>
          <a:r>
            <a:rPr lang="en-GB" dirty="0" smtClean="0"/>
            <a:t> </a:t>
          </a:r>
          <a:r>
            <a:rPr lang="en-GB" dirty="0" err="1" smtClean="0"/>
            <a:t>småföretagaren</a:t>
          </a:r>
          <a:r>
            <a:rPr lang="en-GB" dirty="0" smtClean="0"/>
            <a:t> – AMEX OPEN FORUM</a:t>
          </a:r>
          <a:endParaRPr lang="en-GB" dirty="0"/>
        </a:p>
      </dgm:t>
    </dgm:pt>
    <dgm:pt modelId="{465F0F68-B4BB-48EF-B408-68EAC35F22EE}" type="parTrans" cxnId="{81C843EA-B110-4EC8-8D20-F277D4BC3E0B}">
      <dgm:prSet/>
      <dgm:spPr/>
      <dgm:t>
        <a:bodyPr/>
        <a:lstStyle/>
        <a:p>
          <a:endParaRPr lang="en-GB"/>
        </a:p>
      </dgm:t>
    </dgm:pt>
    <dgm:pt modelId="{A75D7CDB-1880-4699-A72A-86284B4D1458}" type="sibTrans" cxnId="{81C843EA-B110-4EC8-8D20-F277D4BC3E0B}">
      <dgm:prSet/>
      <dgm:spPr/>
      <dgm:t>
        <a:bodyPr/>
        <a:lstStyle/>
        <a:p>
          <a:endParaRPr lang="en-GB"/>
        </a:p>
      </dgm:t>
    </dgm:pt>
    <dgm:pt modelId="{09B758D7-F3D7-47D2-9FB6-C036377AD125}" type="pres">
      <dgm:prSet presAssocID="{657A1F2C-F9AD-412C-872E-67F098F3B2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667D1AB-3687-47DE-ADEE-8C87533CA0F8}" type="pres">
      <dgm:prSet presAssocID="{33899FE1-D905-45CE-BED9-BBD2E6326035}" presName="composite" presStyleCnt="0"/>
      <dgm:spPr/>
    </dgm:pt>
    <dgm:pt modelId="{4F674CC0-77DE-40A3-8F33-84EC86A57762}" type="pres">
      <dgm:prSet presAssocID="{33899FE1-D905-45CE-BED9-BBD2E632603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89A613C-F4AA-491B-9C81-18F1E102DA47}" type="pres">
      <dgm:prSet presAssocID="{33899FE1-D905-45CE-BED9-BBD2E632603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1C843EA-B110-4EC8-8D20-F277D4BC3E0B}" srcId="{657A1F2C-F9AD-412C-872E-67F098F3B2B2}" destId="{33899FE1-D905-45CE-BED9-BBD2E6326035}" srcOrd="0" destOrd="0" parTransId="{465F0F68-B4BB-48EF-B408-68EAC35F22EE}" sibTransId="{A75D7CDB-1880-4699-A72A-86284B4D1458}"/>
    <dgm:cxn modelId="{D97681FC-E5D7-4515-BA91-E21043CDAF14}" type="presOf" srcId="{33899FE1-D905-45CE-BED9-BBD2E6326035}" destId="{389A613C-F4AA-491B-9C81-18F1E102DA47}" srcOrd="0" destOrd="0" presId="urn:microsoft.com/office/officeart/2005/8/layout/vList3"/>
    <dgm:cxn modelId="{4E0251F2-3139-4561-A4C4-C12F92963EE7}" type="presOf" srcId="{657A1F2C-F9AD-412C-872E-67F098F3B2B2}" destId="{09B758D7-F3D7-47D2-9FB6-C036377AD125}" srcOrd="0" destOrd="0" presId="urn:microsoft.com/office/officeart/2005/8/layout/vList3"/>
    <dgm:cxn modelId="{0BD45B22-CBB1-43E4-86F3-AD117A85064C}" type="presParOf" srcId="{09B758D7-F3D7-47D2-9FB6-C036377AD125}" destId="{F667D1AB-3687-47DE-ADEE-8C87533CA0F8}" srcOrd="0" destOrd="0" presId="urn:microsoft.com/office/officeart/2005/8/layout/vList3"/>
    <dgm:cxn modelId="{55D26CD5-4097-4C15-B0C9-3EC6F842C4B2}" type="presParOf" srcId="{F667D1AB-3687-47DE-ADEE-8C87533CA0F8}" destId="{4F674CC0-77DE-40A3-8F33-84EC86A57762}" srcOrd="0" destOrd="0" presId="urn:microsoft.com/office/officeart/2005/8/layout/vList3"/>
    <dgm:cxn modelId="{00728B48-A460-44CC-93F9-C2372E613D9E}" type="presParOf" srcId="{F667D1AB-3687-47DE-ADEE-8C87533CA0F8}" destId="{389A613C-F4AA-491B-9C81-18F1E102DA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B968-E877-4885-B363-8F835FF05F66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8FB5-79C0-42CD-8267-A8D199E78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7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Jag är här idag för att berätta hur ni ska bygga era sajter för att de ska konvertera så in i h........ </a:t>
            </a:r>
          </a:p>
          <a:p>
            <a:r>
              <a:rPr lang="sv-SE" dirty="0" smtClean="0"/>
              <a:t>Men innan jag berättar det! (Handuppräckning....)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dirty="0" smtClean="0"/>
              <a:t>Hur många av er här inne sitter och funderar på hur ni ska bygga ert varumärke?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dirty="0" smtClean="0"/>
              <a:t>Hur många funderar på segmenteringsfrågor?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dirty="0" smtClean="0"/>
              <a:t>Hur många av er sitter och fnular på vilka målgrupper ni ska "flirta med"?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dirty="0" smtClean="0"/>
              <a:t>Hur många av er funderar nya coola budskap som ska trumpetas ut mot de här målgrupperna?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F8FB5-79C0-42CD-8267-A8D199E785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3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F8FB5-79C0-42CD-8267-A8D199E785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7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0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28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1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08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8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6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8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0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6437-3EC3-42EB-9824-9BBF6142FC6E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1FC4-9F60-4592-91D1-BA75BDBAC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conapop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B2B Leadgeneration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Conversion Jam 2012-10-22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8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136658"/>
            <a:ext cx="11604700" cy="77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 smtClean="0"/>
              <a:t>Avicii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05030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Rockband och DJ:s bygger relationer till sin publik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Rockband och DJ:s skapar fans ur sin publik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Rockband och DJ:s finns överallt där publiken finns. (Sociala medier, egna tv-kanaler på YouTube, SoundCloud osv)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Rockband och DJ:s får lojala fans att älska dem (Brandbuilders, brandsoldiers....) </a:t>
            </a:r>
          </a:p>
          <a:p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17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[</a:t>
            </a:r>
            <a:r>
              <a:rPr lang="sv-SE" dirty="0"/>
              <a:t>DITT FÖRETAG SKA UNDERHÅLLA DIN FÖRTJÄNADE </a:t>
            </a:r>
            <a:r>
              <a:rPr lang="sv-SE" dirty="0" smtClean="0"/>
              <a:t>PUBLIK!]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0" r="20087" b="7622"/>
          <a:stretch/>
        </p:blipFill>
        <p:spPr bwMode="auto">
          <a:xfrm>
            <a:off x="-1104024" y="4392987"/>
            <a:ext cx="6851681" cy="249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0"/>
            <a:ext cx="3396342" cy="33963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r="15938"/>
          <a:stretch/>
        </p:blipFill>
        <p:spPr bwMode="auto">
          <a:xfrm>
            <a:off x="4227036" y="2837361"/>
            <a:ext cx="4920343" cy="404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1"/>
          <a:stretch/>
        </p:blipFill>
        <p:spPr bwMode="auto">
          <a:xfrm>
            <a:off x="-553702" y="-27384"/>
            <a:ext cx="6301360" cy="443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 smtClean="0"/>
              <a:t>Merchandise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24058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Det handlar om business! 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Det handlar om KONVERTERING! 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Det handlar om PENGAR! </a:t>
            </a:r>
          </a:p>
          <a:p>
            <a:pPr marL="0" indent="0">
              <a:buNone/>
            </a:pP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35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598" y="2130425"/>
            <a:ext cx="4019402" cy="147002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[</a:t>
            </a:r>
            <a:r>
              <a:rPr lang="sv-SE" dirty="0"/>
              <a:t>DITT FÖRETAG SKA GÖRA BUSINESS SOM ETT ROCKBAND</a:t>
            </a:r>
            <a:r>
              <a:rPr lang="sv-SE" dirty="0" smtClean="0"/>
              <a:t>!]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582"/>
            <a:ext cx="5233118" cy="70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[</a:t>
            </a:r>
            <a:r>
              <a:rPr lang="sv-SE" dirty="0"/>
              <a:t>?</a:t>
            </a:r>
            <a:r>
              <a:rPr lang="sv-SE" dirty="0" smtClean="0"/>
              <a:t>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  <p:sp>
        <p:nvSpPr>
          <p:cNvPr id="5" name="Shape 90"/>
          <p:cNvSpPr txBox="1">
            <a:spLocks/>
          </p:cNvSpPr>
          <p:nvPr/>
        </p:nvSpPr>
        <p:spPr>
          <a:xfrm>
            <a:off x="457200" y="3745167"/>
            <a:ext cx="8229600" cy="126800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" dirty="0" smtClean="0"/>
              <a:t>Finns de redan inom B2B och hur använder de</a:t>
            </a:r>
          </a:p>
          <a:p>
            <a:pPr algn="l"/>
            <a:r>
              <a:rPr lang="en" dirty="0" smtClean="0"/>
              <a:t>webben?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783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 smtClean="0"/>
              <a:t>ROCKSTARS </a:t>
            </a:r>
            <a:r>
              <a:rPr lang="en" dirty="0"/>
              <a:t>INOM B2B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6735417"/>
              </p:ext>
            </p:extLst>
          </p:nvPr>
        </p:nvGraphicFramePr>
        <p:xfrm>
          <a:off x="457200" y="1600200"/>
          <a:ext cx="8229600" cy="36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74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0" y="13415"/>
            <a:ext cx="9161226" cy="686207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/>
          <a:stretch/>
        </p:blipFill>
        <p:spPr bwMode="auto">
          <a:xfrm>
            <a:off x="-36512" y="0"/>
            <a:ext cx="4769002" cy="307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2"/>
          <a:stretch/>
        </p:blipFill>
        <p:spPr bwMode="auto">
          <a:xfrm rot="21600000">
            <a:off x="3889479" y="14515"/>
            <a:ext cx="6246754" cy="31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6"/>
          <a:stretch/>
        </p:blipFill>
        <p:spPr bwMode="auto">
          <a:xfrm>
            <a:off x="-1548680" y="3044372"/>
            <a:ext cx="8377418" cy="31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3782"/>
            <a:ext cx="5400600" cy="303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84" y="4825618"/>
            <a:ext cx="5868360" cy="329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2794163"/>
              </p:ext>
            </p:extLst>
          </p:nvPr>
        </p:nvGraphicFramePr>
        <p:xfrm>
          <a:off x="611560" y="2708920"/>
          <a:ext cx="8229600" cy="67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95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 smtClean="0"/>
              <a:t>ROCKSTARS </a:t>
            </a:r>
            <a:r>
              <a:rPr lang="en" dirty="0"/>
              <a:t>INOM B2B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91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[@magnussandman]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2806042" cy="71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44987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lvl="0" indent="0">
              <a:buNone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Så här turboladdar du din sajt för optimal</a:t>
            </a:r>
          </a:p>
          <a:p>
            <a:pPr marL="0" lvl="0" indent="0">
              <a:buNone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konvertering! </a:t>
            </a:r>
          </a:p>
          <a:p>
            <a:pPr marL="0" indent="0">
              <a:buNone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Tänk dig ditt företags logga på den här sajten...</a:t>
            </a:r>
          </a:p>
          <a:p>
            <a:pPr marL="0" indent="0">
              <a:buNone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www.iconapop.com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0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02" y="0"/>
            <a:ext cx="13011150" cy="73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5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9653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Glöm det här! 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400" dirty="0">
                <a:solidFill>
                  <a:schemeClr val="tx1">
                    <a:tint val="75000"/>
                  </a:schemeClr>
                </a:solidFill>
              </a:rPr>
              <a:t>Du kan inte bygga varumärke, det byggs av människor här och nu, inte av dig. 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400" dirty="0">
                <a:solidFill>
                  <a:schemeClr val="tx1">
                    <a:tint val="75000"/>
                  </a:schemeClr>
                </a:solidFill>
              </a:rPr>
              <a:t>Det finns inga målgrupper! Det finns bara individer, människor. 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400" dirty="0">
                <a:solidFill>
                  <a:schemeClr val="tx1">
                    <a:tint val="75000"/>
                  </a:schemeClr>
                </a:solidFill>
              </a:rPr>
              <a:t>Kunskap och engagemang är det enda som räknas - glöm bort att klä ditt erbjudande med "inifrån och ut" producerade budskap! 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400" dirty="0" smtClean="0"/>
              <a:t>Du skall istället tänka CONTENT MARKETING och ROCKBAND!</a:t>
            </a:r>
            <a:endParaRPr lang="e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2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0" y="13415"/>
            <a:ext cx="9161226" cy="68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 smtClean="0"/>
              <a:t>OASIS</a:t>
            </a:r>
            <a:endParaRPr lang="en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27471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 är publicister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 ger ut content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 bygger relationer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 är bäst på det de gör! </a:t>
            </a:r>
          </a:p>
          <a:p>
            <a:pPr marL="495300" lvl="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sz="2800" dirty="0">
                <a:solidFill>
                  <a:schemeClr val="tx1">
                    <a:tint val="75000"/>
                  </a:schemeClr>
                </a:solidFill>
              </a:rPr>
              <a:t>De är genuina och äkta</a:t>
            </a:r>
          </a:p>
          <a:p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9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[PRECIS SÅ SOM DITT FÖRETAG BORDE VARA! 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9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 smtClean="0"/>
              <a:t>Gun's </a:t>
            </a:r>
            <a:r>
              <a:rPr lang="en" dirty="0"/>
              <a:t>and </a:t>
            </a:r>
            <a:r>
              <a:rPr lang="en" dirty="0" smtClean="0"/>
              <a:t>Roses</a:t>
            </a:r>
            <a:endParaRPr lang="en" dirty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408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Rockband hittar sin publik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Rockband får den publik de förtjänar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Rockband UNDERHÅLLER en publik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r>
              <a:rPr lang="en" dirty="0">
                <a:solidFill>
                  <a:schemeClr val="tx1">
                    <a:tint val="75000"/>
                  </a:schemeClr>
                </a:solidFill>
              </a:rPr>
              <a:t>Rockband älskar sin publik - och de visar det! </a:t>
            </a:r>
          </a:p>
          <a:p>
            <a:pPr marL="495300" indent="-457200">
              <a:buClr>
                <a:srgbClr val="000000"/>
              </a:buClr>
              <a:buSzPct val="75000"/>
              <a:buFont typeface="Wingdings" pitchFamily="2" charset="2"/>
              <a:buChar char="ü"/>
            </a:pPr>
            <a:endParaRPr lang="en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443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[</a:t>
            </a:r>
            <a:r>
              <a:rPr lang="sv-SE" dirty="0"/>
              <a:t>DET FINNS BARA INDIVIDER SOM DU SKA FORMA TILL EN PUBLIK</a:t>
            </a:r>
            <a:r>
              <a:rPr lang="sv-SE" dirty="0" smtClean="0"/>
              <a:t>!]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1904762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376</Words>
  <Application>Microsoft Office PowerPoint</Application>
  <PresentationFormat>Bildspel på skärmen (4:3)</PresentationFormat>
  <Paragraphs>56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 Theme</vt:lpstr>
      <vt:lpstr>B2B Leadgeneration</vt:lpstr>
      <vt:lpstr>[@magnussandman]</vt:lpstr>
      <vt:lpstr>PowerPoint-presentation</vt:lpstr>
      <vt:lpstr>PowerPoint-presentation</vt:lpstr>
      <vt:lpstr>OASIS</vt:lpstr>
      <vt:lpstr>[PRECIS SÅ SOM DITT FÖRETAG BORDE VARA! ]</vt:lpstr>
      <vt:lpstr>PowerPoint-presentation</vt:lpstr>
      <vt:lpstr>Gun's and Roses</vt:lpstr>
      <vt:lpstr>[DET FINNS BARA INDIVIDER SOM DU SKA FORMA TILL EN PUBLIK!]</vt:lpstr>
      <vt:lpstr>PowerPoint-presentation</vt:lpstr>
      <vt:lpstr>Avicii</vt:lpstr>
      <vt:lpstr>[DITT FÖRETAG SKA UNDERHÅLLA DIN FÖRTJÄNADE PUBLIK!]</vt:lpstr>
      <vt:lpstr>PowerPoint-presentation</vt:lpstr>
      <vt:lpstr>Merchandise</vt:lpstr>
      <vt:lpstr>[DITT FÖRETAG SKA GÖRA BUSINESS SOM ETT ROCKBAND!]</vt:lpstr>
      <vt:lpstr>[?]</vt:lpstr>
      <vt:lpstr>ROCKSTARS INOM B2B</vt:lpstr>
      <vt:lpstr>PowerPoint-presentation</vt:lpstr>
      <vt:lpstr>ROCKSTARS INOM B2B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[magnussandman]</dc:title>
  <dc:creator>Leadsius</dc:creator>
  <cp:lastModifiedBy>SKrafft</cp:lastModifiedBy>
  <cp:revision>11</cp:revision>
  <dcterms:created xsi:type="dcterms:W3CDTF">2012-10-19T13:11:45Z</dcterms:created>
  <dcterms:modified xsi:type="dcterms:W3CDTF">2012-10-29T09:29:59Z</dcterms:modified>
</cp:coreProperties>
</file>